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1746" r:id="rId35"/>
    <p:sldId id="1747" r:id="rId36"/>
    <p:sldId id="1748" r:id="rId37"/>
    <p:sldId id="1749" r:id="rId38"/>
    <p:sldId id="1750" r:id="rId39"/>
    <p:sldId id="1751" r:id="rId40"/>
    <p:sldId id="1752" r:id="rId41"/>
    <p:sldId id="1753" r:id="rId42"/>
    <p:sldId id="1754" r:id="rId43"/>
    <p:sldId id="1755" r:id="rId44"/>
    <p:sldId id="1756" r:id="rId45"/>
    <p:sldId id="1757" r:id="rId46"/>
  </p:sldIdLst>
  <p:sldSz cx="18288000" cy="10287000"/>
  <p:notesSz cx="6858000" cy="9144000"/>
  <p:embeddedFontLst>
    <p:embeddedFont>
      <p:font typeface="Amatic SC" panose="00000500000000000000" pitchFamily="2" charset="-79"/>
      <p:regular r:id="rId48"/>
      <p:bold r:id="rId49"/>
    </p:embeddedFont>
    <p:embeddedFont>
      <p:font typeface="Bree Serif" panose="020B0604020202020204" charset="0"/>
      <p:regular r:id="rId50"/>
    </p:embeddedFont>
    <p:embeddedFont>
      <p:font typeface="Calibri" panose="020F0502020204030204" pitchFamily="34" charset="0"/>
      <p:regular r:id="rId51"/>
      <p:bold r:id="rId52"/>
      <p:italic r:id="rId53"/>
      <p:boldItalic r:id="rId54"/>
    </p:embeddedFont>
    <p:embeddedFont>
      <p:font typeface="Lato" panose="020F0502020204030203" pitchFamily="34" charset="0"/>
      <p:regular r:id="rId55"/>
      <p:bold r:id="rId56"/>
      <p:italic r:id="rId57"/>
      <p:boldItalic r:id="rId58"/>
    </p:embeddedFont>
    <p:embeddedFont>
      <p:font typeface="Lato Black" panose="020F0502020204030203" pitchFamily="34" charset="0"/>
      <p:bold r:id="rId59"/>
      <p:boldItalic r:id="rId60"/>
    </p:embeddedFont>
    <p:embeddedFont>
      <p:font typeface="Montserrat" panose="00000500000000000000" pitchFamily="2" charset="0"/>
      <p:regular r:id="rId61"/>
      <p:bold r:id="rId62"/>
      <p:italic r:id="rId63"/>
      <p:boldItalic r:id="rId64"/>
    </p:embeddedFont>
    <p:embeddedFont>
      <p:font typeface="Montserrat Bold" panose="00000800000000000000" charset="0"/>
      <p:regular r:id="rId65"/>
    </p:embeddedFont>
    <p:embeddedFont>
      <p:font typeface="Montserrat Light Bold" panose="020B0604020202020204" charset="0"/>
      <p:regular r:id="rId66"/>
    </p:embeddedFont>
    <p:embeddedFont>
      <p:font typeface="Open Sans Light" panose="020B0306030504020204" pitchFamily="34" charset="0"/>
      <p:regular r:id="rId67"/>
      <p:italic r:id="rId68"/>
    </p:embeddedFont>
    <p:embeddedFont>
      <p:font typeface="Roboto" panose="02000000000000000000" pitchFamily="2" charset="0"/>
      <p:regular r:id="rId69"/>
      <p:bold r:id="rId70"/>
      <p:italic r:id="rId71"/>
      <p:boldItalic r:id="rId72"/>
    </p:embeddedFont>
    <p:embeddedFont>
      <p:font typeface="Roboto Bold" panose="02000000000000000000" charset="0"/>
      <p:regular r:id="rId73"/>
    </p:embeddedFont>
    <p:embeddedFont>
      <p:font typeface="Rubik Bold" panose="020B0604020202020204" charset="-79"/>
      <p:regular r:id="rId7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86207" autoAdjust="0"/>
  </p:normalViewPr>
  <p:slideViewPr>
    <p:cSldViewPr>
      <p:cViewPr varScale="1">
        <p:scale>
          <a:sx n="38" d="100"/>
          <a:sy n="38" d="100"/>
        </p:scale>
        <p:origin x="1152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63" Type="http://schemas.openxmlformats.org/officeDocument/2006/relationships/font" Target="fonts/font16.fntdata"/><Relationship Id="rId68" Type="http://schemas.openxmlformats.org/officeDocument/2006/relationships/font" Target="fonts/font21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6.fntdata"/><Relationship Id="rId58" Type="http://schemas.openxmlformats.org/officeDocument/2006/relationships/font" Target="fonts/font11.fntdata"/><Relationship Id="rId66" Type="http://schemas.openxmlformats.org/officeDocument/2006/relationships/font" Target="fonts/font19.fntdata"/><Relationship Id="rId74" Type="http://schemas.openxmlformats.org/officeDocument/2006/relationships/font" Target="fonts/font27.fntdata"/><Relationship Id="rId5" Type="http://schemas.openxmlformats.org/officeDocument/2006/relationships/slide" Target="slides/slide4.xml"/><Relationship Id="rId61" Type="http://schemas.openxmlformats.org/officeDocument/2006/relationships/font" Target="fonts/font14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56" Type="http://schemas.openxmlformats.org/officeDocument/2006/relationships/font" Target="fonts/font9.fntdata"/><Relationship Id="rId64" Type="http://schemas.openxmlformats.org/officeDocument/2006/relationships/font" Target="fonts/font17.fntdata"/><Relationship Id="rId69" Type="http://schemas.openxmlformats.org/officeDocument/2006/relationships/font" Target="fonts/font22.fntdata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72" Type="http://schemas.openxmlformats.org/officeDocument/2006/relationships/font" Target="fonts/font2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2.fntdata"/><Relationship Id="rId67" Type="http://schemas.openxmlformats.org/officeDocument/2006/relationships/font" Target="fonts/font20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7.fntdata"/><Relationship Id="rId62" Type="http://schemas.openxmlformats.org/officeDocument/2006/relationships/font" Target="fonts/font15.fntdata"/><Relationship Id="rId70" Type="http://schemas.openxmlformats.org/officeDocument/2006/relationships/font" Target="fonts/font23.fntdata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57" Type="http://schemas.openxmlformats.org/officeDocument/2006/relationships/font" Target="fonts/font10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5.fntdata"/><Relationship Id="rId60" Type="http://schemas.openxmlformats.org/officeDocument/2006/relationships/font" Target="fonts/font13.fntdata"/><Relationship Id="rId65" Type="http://schemas.openxmlformats.org/officeDocument/2006/relationships/font" Target="fonts/font18.fntdata"/><Relationship Id="rId73" Type="http://schemas.openxmlformats.org/officeDocument/2006/relationships/font" Target="fonts/font26.fntdata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3.fntdata"/><Relationship Id="rId55" Type="http://schemas.openxmlformats.org/officeDocument/2006/relationships/font" Target="fonts/font8.fntdata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font" Target="fonts/font24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pPr/>
              <a:t>16.12.2023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10</a:t>
            </a:fld>
            <a:endParaRPr lang="cs-CZ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11</a:t>
            </a:fld>
            <a:endParaRPr lang="cs-CZ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13</a:t>
            </a:fld>
            <a:endParaRPr lang="cs-CZ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14</a:t>
            </a:fld>
            <a:endParaRPr lang="cs-CZ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16</a:t>
            </a:fld>
            <a:endParaRPr lang="cs-CZ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17</a:t>
            </a:fld>
            <a:endParaRPr lang="cs-CZ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18</a:t>
            </a:fld>
            <a:endParaRPr lang="cs-CZ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19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21</a:t>
            </a:fld>
            <a:endParaRPr lang="cs-CZ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22</a:t>
            </a:fld>
            <a:endParaRPr lang="cs-CZ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24</a:t>
            </a:fld>
            <a:endParaRPr lang="cs-CZ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25</a:t>
            </a:fld>
            <a:endParaRPr lang="cs-CZ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26</a:t>
            </a:fld>
            <a:endParaRPr lang="cs-CZ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27</a:t>
            </a:fld>
            <a:endParaRPr lang="cs-CZ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29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30</a:t>
            </a:fld>
            <a:endParaRPr lang="cs-CZ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32</a:t>
            </a:fld>
            <a:endParaRPr lang="cs-CZ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33</a:t>
            </a:fld>
            <a:endParaRPr lang="cs-CZ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34</a:t>
            </a:fld>
            <a:endParaRPr lang="cs-CZ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35</a:t>
            </a:fld>
            <a:endParaRPr lang="cs-CZ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36</a:t>
            </a:fld>
            <a:endParaRPr lang="cs-CZ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37</a:t>
            </a:fld>
            <a:endParaRPr lang="cs-CZ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38</a:t>
            </a:fld>
            <a:endParaRPr lang="cs-CZ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39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40</a:t>
            </a:fld>
            <a:endParaRPr lang="cs-CZ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41</a:t>
            </a:fld>
            <a:endParaRPr lang="cs-CZ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42</a:t>
            </a:fld>
            <a:endParaRPr lang="cs-CZ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43</a:t>
            </a:fld>
            <a:endParaRPr lang="cs-CZ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44</a:t>
            </a:fld>
            <a:endParaRPr lang="cs-CZ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45</a:t>
            </a:fld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5</a:t>
            </a:fld>
            <a:endParaRPr lang="cs-CZ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7</a:t>
            </a:fld>
            <a:endParaRPr lang="cs-CZ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8</a:t>
            </a:fld>
            <a:endParaRPr lang="cs-CZ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9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nxth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hyperlink" Target="http://bit.ly/2TtBDfr" TargetMode="External"/><Relationship Id="rId4" Type="http://schemas.openxmlformats.org/officeDocument/2006/relationships/hyperlink" Target="http://bit.ly/2TyoMsr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419920" y="0"/>
            <a:ext cx="15868080" cy="10286640"/>
          </a:xfrm>
          <a:custGeom>
            <a:avLst/>
            <a:gdLst/>
            <a:ahLst/>
            <a:cxnLst/>
            <a:rect l="l" t="t" r="r" b="b"/>
            <a:pathLst>
              <a:path w="15868080" h="10286640">
                <a:moveTo>
                  <a:pt x="0" y="0"/>
                </a:moveTo>
                <a:lnTo>
                  <a:pt x="15868080" y="0"/>
                </a:lnTo>
                <a:lnTo>
                  <a:pt x="1586808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15155" b="-10"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2936880" cy="10286640"/>
            <a:chOff x="0" y="0"/>
            <a:chExt cx="3915840" cy="1371552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915791" cy="13715492"/>
            </a:xfrm>
            <a:custGeom>
              <a:avLst/>
              <a:gdLst/>
              <a:ahLst/>
              <a:cxnLst/>
              <a:rect l="l" t="t" r="r" b="b"/>
              <a:pathLst>
                <a:path w="3915791" h="13715492">
                  <a:moveTo>
                    <a:pt x="0" y="0"/>
                  </a:moveTo>
                  <a:lnTo>
                    <a:pt x="3915791" y="0"/>
                  </a:lnTo>
                  <a:lnTo>
                    <a:pt x="3915791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0" y="6724080"/>
            <a:ext cx="18288000" cy="3204000"/>
            <a:chOff x="0" y="0"/>
            <a:chExt cx="24384000" cy="4272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4384000" cy="4272026"/>
            </a:xfrm>
            <a:custGeom>
              <a:avLst/>
              <a:gdLst/>
              <a:ahLst/>
              <a:cxnLst/>
              <a:rect l="l" t="t" r="r" b="b"/>
              <a:pathLst>
                <a:path w="24384000" h="4272026">
                  <a:moveTo>
                    <a:pt x="0" y="0"/>
                  </a:moveTo>
                  <a:lnTo>
                    <a:pt x="24384000" y="0"/>
                  </a:lnTo>
                  <a:lnTo>
                    <a:pt x="24384000" y="4272026"/>
                  </a:lnTo>
                  <a:lnTo>
                    <a:pt x="0" y="4272026"/>
                  </a:lnTo>
                  <a:close/>
                </a:path>
              </a:pathLst>
            </a:custGeom>
            <a:solidFill>
              <a:srgbClr val="4F84B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4876800" y="7012644"/>
            <a:ext cx="8175600" cy="12054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59"/>
              </a:lnSpc>
            </a:pPr>
            <a:r>
              <a:rPr lang="fa-IR" sz="7799" spc="-1" dirty="0">
                <a:solidFill>
                  <a:srgbClr val="FFFFFF"/>
                </a:solidFill>
                <a:latin typeface="Rubik Bold"/>
                <a:cs typeface="B Nazanin" panose="00000700000000000000" pitchFamily="2" charset="-78"/>
              </a:rPr>
              <a:t>تم : جوشکاری آهن</a:t>
            </a:r>
            <a:endParaRPr lang="en-US" sz="7799" spc="-1" dirty="0">
              <a:solidFill>
                <a:srgbClr val="FFFFFF"/>
              </a:solidFill>
              <a:latin typeface="Rubik Bold"/>
              <a:cs typeface="B Nazanin" panose="000007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859440" y="8606880"/>
            <a:ext cx="4569840" cy="485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39"/>
              </a:lnSpc>
            </a:pPr>
            <a:r>
              <a:rPr lang="fa-IR" sz="3199" spc="45" dirty="0">
                <a:solidFill>
                  <a:srgbClr val="000000"/>
                </a:solidFill>
                <a:latin typeface="Montserrat Bold"/>
                <a:cs typeface="B Nazanin" panose="00000700000000000000" pitchFamily="2" charset="-78"/>
              </a:rPr>
              <a:t>قالب پاورپوینت جوشکاری</a:t>
            </a:r>
            <a:endParaRPr lang="en-US" sz="3199" spc="45" dirty="0">
              <a:solidFill>
                <a:srgbClr val="000000"/>
              </a:solidFill>
              <a:latin typeface="Montserrat Bold"/>
              <a:cs typeface="B Nazanin" panose="000007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921280" y="9390600"/>
            <a:ext cx="6641280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59"/>
              </a:lnSpc>
            </a:pPr>
            <a:r>
              <a:rPr lang="fa-IR" sz="2299" spc="31" dirty="0">
                <a:solidFill>
                  <a:srgbClr val="FFFFFF"/>
                </a:solidFill>
                <a:latin typeface="Montserrat"/>
                <a:cs typeface="B Nazanin" panose="00000700000000000000" pitchFamily="2" charset="-78"/>
              </a:rPr>
              <a:t>شما به سادگی می توانید تحت تاثیر قرار دهید.</a:t>
            </a:r>
            <a:endParaRPr lang="en-US" sz="2299" spc="31" dirty="0">
              <a:solidFill>
                <a:srgbClr val="FFFFFF"/>
              </a:solidFill>
              <a:latin typeface="Montserrat"/>
              <a:cs typeface="B Nazanin" panose="00000700000000000000" pitchFamily="2" charset="-78"/>
            </a:endParaRPr>
          </a:p>
        </p:txBody>
      </p:sp>
      <p:grpSp>
        <p:nvGrpSpPr>
          <p:cNvPr id="12" name="Group 12"/>
          <p:cNvGrpSpPr>
            <a:grpSpLocks noChangeAspect="1"/>
          </p:cNvGrpSpPr>
          <p:nvPr/>
        </p:nvGrpSpPr>
        <p:grpSpPr>
          <a:xfrm rot="429600">
            <a:off x="16698960" y="7860240"/>
            <a:ext cx="1170720" cy="1757520"/>
            <a:chOff x="0" y="0"/>
            <a:chExt cx="1560960" cy="234336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560957" cy="2343277"/>
            </a:xfrm>
            <a:custGeom>
              <a:avLst/>
              <a:gdLst/>
              <a:ahLst/>
              <a:cxnLst/>
              <a:rect l="l" t="t" r="r" b="b"/>
              <a:pathLst>
                <a:path w="1560957" h="2343277">
                  <a:moveTo>
                    <a:pt x="123571" y="1262888"/>
                  </a:moveTo>
                  <a:cubicBezTo>
                    <a:pt x="241427" y="1241425"/>
                    <a:pt x="357124" y="1219835"/>
                    <a:pt x="476123" y="1197229"/>
                  </a:cubicBezTo>
                  <a:cubicBezTo>
                    <a:pt x="443230" y="1022858"/>
                    <a:pt x="411480" y="849503"/>
                    <a:pt x="378587" y="673989"/>
                  </a:cubicBezTo>
                  <a:cubicBezTo>
                    <a:pt x="252730" y="696595"/>
                    <a:pt x="129286" y="720344"/>
                    <a:pt x="0" y="744093"/>
                  </a:cubicBezTo>
                  <a:cubicBezTo>
                    <a:pt x="5715" y="703326"/>
                    <a:pt x="9017" y="665988"/>
                    <a:pt x="14732" y="629666"/>
                  </a:cubicBezTo>
                  <a:cubicBezTo>
                    <a:pt x="17018" y="611505"/>
                    <a:pt x="20447" y="593471"/>
                    <a:pt x="22606" y="575310"/>
                  </a:cubicBezTo>
                  <a:cubicBezTo>
                    <a:pt x="30480" y="522097"/>
                    <a:pt x="48641" y="473329"/>
                    <a:pt x="81534" y="429260"/>
                  </a:cubicBezTo>
                  <a:cubicBezTo>
                    <a:pt x="139319" y="351155"/>
                    <a:pt x="192659" y="269621"/>
                    <a:pt x="247015" y="187960"/>
                  </a:cubicBezTo>
                  <a:cubicBezTo>
                    <a:pt x="256032" y="175514"/>
                    <a:pt x="266319" y="167513"/>
                    <a:pt x="282194" y="164211"/>
                  </a:cubicBezTo>
                  <a:cubicBezTo>
                    <a:pt x="499872" y="124587"/>
                    <a:pt x="716407" y="83820"/>
                    <a:pt x="932942" y="44196"/>
                  </a:cubicBezTo>
                  <a:cubicBezTo>
                    <a:pt x="973709" y="36322"/>
                    <a:pt x="1015746" y="27178"/>
                    <a:pt x="1057656" y="20447"/>
                  </a:cubicBezTo>
                  <a:cubicBezTo>
                    <a:pt x="1192530" y="0"/>
                    <a:pt x="1319530" y="89535"/>
                    <a:pt x="1344422" y="224282"/>
                  </a:cubicBezTo>
                  <a:cubicBezTo>
                    <a:pt x="1397762" y="508508"/>
                    <a:pt x="1450975" y="791718"/>
                    <a:pt x="1504315" y="1075944"/>
                  </a:cubicBezTo>
                  <a:cubicBezTo>
                    <a:pt x="1520190" y="1159764"/>
                    <a:pt x="1536065" y="1243584"/>
                    <a:pt x="1550797" y="1327404"/>
                  </a:cubicBezTo>
                  <a:cubicBezTo>
                    <a:pt x="1560957" y="1382903"/>
                    <a:pt x="1555369" y="1436116"/>
                    <a:pt x="1533779" y="1487043"/>
                  </a:cubicBezTo>
                  <a:cubicBezTo>
                    <a:pt x="1446530" y="1703324"/>
                    <a:pt x="1358011" y="1918589"/>
                    <a:pt x="1270762" y="2134870"/>
                  </a:cubicBezTo>
                  <a:cubicBezTo>
                    <a:pt x="1245870" y="2197100"/>
                    <a:pt x="1201674" y="2234565"/>
                    <a:pt x="1134745" y="2247011"/>
                  </a:cubicBezTo>
                  <a:cubicBezTo>
                    <a:pt x="988568" y="2273046"/>
                    <a:pt x="843407" y="2302510"/>
                    <a:pt x="698373" y="2328545"/>
                  </a:cubicBezTo>
                  <a:cubicBezTo>
                    <a:pt x="614426" y="2343277"/>
                    <a:pt x="538480" y="2299081"/>
                    <a:pt x="507873" y="2219833"/>
                  </a:cubicBezTo>
                  <a:cubicBezTo>
                    <a:pt x="473837" y="2131441"/>
                    <a:pt x="443230" y="2043176"/>
                    <a:pt x="408178" y="1955927"/>
                  </a:cubicBezTo>
                  <a:cubicBezTo>
                    <a:pt x="325374" y="1750949"/>
                    <a:pt x="240411" y="1547114"/>
                    <a:pt x="156464" y="1342009"/>
                  </a:cubicBezTo>
                  <a:cubicBezTo>
                    <a:pt x="146304" y="1317117"/>
                    <a:pt x="134874" y="1291082"/>
                    <a:pt x="123571" y="1262761"/>
                  </a:cubicBezTo>
                  <a:close/>
                  <a:moveTo>
                    <a:pt x="1159637" y="825627"/>
                  </a:moveTo>
                  <a:cubicBezTo>
                    <a:pt x="1211834" y="819912"/>
                    <a:pt x="1254887" y="801878"/>
                    <a:pt x="1285494" y="761111"/>
                  </a:cubicBezTo>
                  <a:cubicBezTo>
                    <a:pt x="1323975" y="711327"/>
                    <a:pt x="1313815" y="646684"/>
                    <a:pt x="1262761" y="610489"/>
                  </a:cubicBezTo>
                  <a:cubicBezTo>
                    <a:pt x="1200404" y="566293"/>
                    <a:pt x="1104011" y="581025"/>
                    <a:pt x="1056386" y="641096"/>
                  </a:cubicBezTo>
                  <a:cubicBezTo>
                    <a:pt x="1014476" y="694309"/>
                    <a:pt x="1025779" y="764540"/>
                    <a:pt x="1084707" y="798576"/>
                  </a:cubicBezTo>
                  <a:cubicBezTo>
                    <a:pt x="1107440" y="812165"/>
                    <a:pt x="1134618" y="816737"/>
                    <a:pt x="1159510" y="82575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 rot="429600">
            <a:off x="15757920" y="8282880"/>
            <a:ext cx="992160" cy="1300320"/>
            <a:chOff x="0" y="0"/>
            <a:chExt cx="1322880" cy="1733760"/>
          </a:xfrm>
        </p:grpSpPr>
        <p:sp>
          <p:nvSpPr>
            <p:cNvPr id="15" name="Freeform 15"/>
            <p:cNvSpPr/>
            <p:nvPr/>
          </p:nvSpPr>
          <p:spPr>
            <a:xfrm>
              <a:off x="127" y="0"/>
              <a:ext cx="1322832" cy="1733804"/>
            </a:xfrm>
            <a:custGeom>
              <a:avLst/>
              <a:gdLst/>
              <a:ahLst/>
              <a:cxnLst/>
              <a:rect l="l" t="t" r="r" b="b"/>
              <a:pathLst>
                <a:path w="1322832" h="1733804">
                  <a:moveTo>
                    <a:pt x="159766" y="806323"/>
                  </a:moveTo>
                  <a:cubicBezTo>
                    <a:pt x="210820" y="715772"/>
                    <a:pt x="262890" y="623951"/>
                    <a:pt x="315087" y="531114"/>
                  </a:cubicBezTo>
                  <a:cubicBezTo>
                    <a:pt x="208534" y="531114"/>
                    <a:pt x="105410" y="531114"/>
                    <a:pt x="1143" y="531114"/>
                  </a:cubicBezTo>
                  <a:cubicBezTo>
                    <a:pt x="1143" y="528828"/>
                    <a:pt x="0" y="527685"/>
                    <a:pt x="0" y="525399"/>
                  </a:cubicBezTo>
                  <a:cubicBezTo>
                    <a:pt x="97536" y="489204"/>
                    <a:pt x="193802" y="452882"/>
                    <a:pt x="294767" y="415544"/>
                  </a:cubicBezTo>
                  <a:cubicBezTo>
                    <a:pt x="213106" y="346456"/>
                    <a:pt x="133858" y="279654"/>
                    <a:pt x="54483" y="212852"/>
                  </a:cubicBezTo>
                  <a:cubicBezTo>
                    <a:pt x="55626" y="211709"/>
                    <a:pt x="55626" y="210566"/>
                    <a:pt x="56769" y="209423"/>
                  </a:cubicBezTo>
                  <a:cubicBezTo>
                    <a:pt x="154305" y="243459"/>
                    <a:pt x="251714" y="278511"/>
                    <a:pt x="353822" y="314706"/>
                  </a:cubicBezTo>
                  <a:cubicBezTo>
                    <a:pt x="334264" y="208407"/>
                    <a:pt x="316103" y="105283"/>
                    <a:pt x="297942" y="2286"/>
                  </a:cubicBezTo>
                  <a:cubicBezTo>
                    <a:pt x="299085" y="2286"/>
                    <a:pt x="300228" y="1143"/>
                    <a:pt x="301371" y="1143"/>
                  </a:cubicBezTo>
                  <a:cubicBezTo>
                    <a:pt x="354711" y="90551"/>
                    <a:pt x="406781" y="180086"/>
                    <a:pt x="462280" y="274066"/>
                  </a:cubicBezTo>
                  <a:cubicBezTo>
                    <a:pt x="515620" y="181229"/>
                    <a:pt x="567690" y="90551"/>
                    <a:pt x="621030" y="0"/>
                  </a:cubicBezTo>
                  <a:cubicBezTo>
                    <a:pt x="622173" y="1143"/>
                    <a:pt x="623316" y="1143"/>
                    <a:pt x="624459" y="2286"/>
                  </a:cubicBezTo>
                  <a:cubicBezTo>
                    <a:pt x="607441" y="104267"/>
                    <a:pt x="589280" y="206121"/>
                    <a:pt x="571119" y="313690"/>
                  </a:cubicBezTo>
                  <a:cubicBezTo>
                    <a:pt x="673100" y="276352"/>
                    <a:pt x="771779" y="241173"/>
                    <a:pt x="869188" y="204978"/>
                  </a:cubicBezTo>
                  <a:cubicBezTo>
                    <a:pt x="870331" y="206121"/>
                    <a:pt x="870331" y="207264"/>
                    <a:pt x="871474" y="208407"/>
                  </a:cubicBezTo>
                  <a:cubicBezTo>
                    <a:pt x="821563" y="251460"/>
                    <a:pt x="770636" y="294513"/>
                    <a:pt x="720725" y="337566"/>
                  </a:cubicBezTo>
                  <a:cubicBezTo>
                    <a:pt x="721868" y="338709"/>
                    <a:pt x="721868" y="339852"/>
                    <a:pt x="723011" y="339852"/>
                  </a:cubicBezTo>
                  <a:cubicBezTo>
                    <a:pt x="751332" y="330835"/>
                    <a:pt x="780796" y="320548"/>
                    <a:pt x="811403" y="311531"/>
                  </a:cubicBezTo>
                  <a:cubicBezTo>
                    <a:pt x="829564" y="364744"/>
                    <a:pt x="848868" y="416814"/>
                    <a:pt x="864743" y="468884"/>
                  </a:cubicBezTo>
                  <a:cubicBezTo>
                    <a:pt x="872617" y="496062"/>
                    <a:pt x="886333" y="513080"/>
                    <a:pt x="913511" y="517525"/>
                  </a:cubicBezTo>
                  <a:cubicBezTo>
                    <a:pt x="918083" y="517525"/>
                    <a:pt x="921385" y="520954"/>
                    <a:pt x="931672" y="524383"/>
                  </a:cubicBezTo>
                  <a:cubicBezTo>
                    <a:pt x="914654" y="525526"/>
                    <a:pt x="903351" y="526669"/>
                    <a:pt x="888619" y="527812"/>
                  </a:cubicBezTo>
                  <a:cubicBezTo>
                    <a:pt x="893191" y="534670"/>
                    <a:pt x="896493" y="540258"/>
                    <a:pt x="901065" y="544830"/>
                  </a:cubicBezTo>
                  <a:cubicBezTo>
                    <a:pt x="954405" y="596900"/>
                    <a:pt x="986028" y="660400"/>
                    <a:pt x="1009904" y="730504"/>
                  </a:cubicBezTo>
                  <a:cubicBezTo>
                    <a:pt x="1101725" y="1005713"/>
                    <a:pt x="1198118" y="1279779"/>
                    <a:pt x="1292225" y="1554861"/>
                  </a:cubicBezTo>
                  <a:cubicBezTo>
                    <a:pt x="1297940" y="1570736"/>
                    <a:pt x="1304671" y="1586611"/>
                    <a:pt x="1309243" y="1603502"/>
                  </a:cubicBezTo>
                  <a:cubicBezTo>
                    <a:pt x="1322832" y="1652143"/>
                    <a:pt x="1297940" y="1700911"/>
                    <a:pt x="1251458" y="1716786"/>
                  </a:cubicBezTo>
                  <a:cubicBezTo>
                    <a:pt x="1203833" y="1733804"/>
                    <a:pt x="1152779" y="1711071"/>
                    <a:pt x="1134745" y="1662430"/>
                  </a:cubicBezTo>
                  <a:cubicBezTo>
                    <a:pt x="1107567" y="1585468"/>
                    <a:pt x="1081405" y="1507236"/>
                    <a:pt x="1054227" y="1429131"/>
                  </a:cubicBezTo>
                  <a:cubicBezTo>
                    <a:pt x="971423" y="1186815"/>
                    <a:pt x="887603" y="944499"/>
                    <a:pt x="804799" y="702056"/>
                  </a:cubicBezTo>
                  <a:cubicBezTo>
                    <a:pt x="800227" y="688467"/>
                    <a:pt x="799084" y="672592"/>
                    <a:pt x="799084" y="657860"/>
                  </a:cubicBezTo>
                  <a:cubicBezTo>
                    <a:pt x="796798" y="620522"/>
                    <a:pt x="797941" y="582041"/>
                    <a:pt x="795655" y="544576"/>
                  </a:cubicBezTo>
                  <a:cubicBezTo>
                    <a:pt x="795655" y="538861"/>
                    <a:pt x="788797" y="527558"/>
                    <a:pt x="785495" y="527558"/>
                  </a:cubicBezTo>
                  <a:cubicBezTo>
                    <a:pt x="728853" y="526415"/>
                    <a:pt x="673227" y="526415"/>
                    <a:pt x="609854" y="526415"/>
                  </a:cubicBezTo>
                  <a:cubicBezTo>
                    <a:pt x="665353" y="622681"/>
                    <a:pt x="717550" y="712089"/>
                    <a:pt x="769747" y="802767"/>
                  </a:cubicBezTo>
                  <a:cubicBezTo>
                    <a:pt x="768604" y="803910"/>
                    <a:pt x="767461" y="803910"/>
                    <a:pt x="766318" y="805053"/>
                  </a:cubicBezTo>
                  <a:cubicBezTo>
                    <a:pt x="685673" y="739521"/>
                    <a:pt x="605155" y="672719"/>
                    <a:pt x="522478" y="603631"/>
                  </a:cubicBezTo>
                  <a:cubicBezTo>
                    <a:pt x="504317" y="706628"/>
                    <a:pt x="486156" y="805180"/>
                    <a:pt x="469138" y="903732"/>
                  </a:cubicBezTo>
                  <a:cubicBezTo>
                    <a:pt x="465709" y="903732"/>
                    <a:pt x="463423" y="903732"/>
                    <a:pt x="461264" y="903732"/>
                  </a:cubicBezTo>
                  <a:cubicBezTo>
                    <a:pt x="443103" y="805180"/>
                    <a:pt x="424942" y="707771"/>
                    <a:pt x="405765" y="604774"/>
                  </a:cubicBezTo>
                  <a:cubicBezTo>
                    <a:pt x="322961" y="673862"/>
                    <a:pt x="242570" y="740664"/>
                    <a:pt x="163195" y="807466"/>
                  </a:cubicBezTo>
                  <a:cubicBezTo>
                    <a:pt x="162052" y="807466"/>
                    <a:pt x="160909" y="806323"/>
                    <a:pt x="159766" y="806323"/>
                  </a:cubicBezTo>
                  <a:close/>
                  <a:moveTo>
                    <a:pt x="407924" y="378206"/>
                  </a:moveTo>
                  <a:cubicBezTo>
                    <a:pt x="356870" y="361188"/>
                    <a:pt x="310388" y="344170"/>
                    <a:pt x="263906" y="328422"/>
                  </a:cubicBezTo>
                  <a:cubicBezTo>
                    <a:pt x="263906" y="329565"/>
                    <a:pt x="262763" y="330708"/>
                    <a:pt x="261620" y="331851"/>
                  </a:cubicBezTo>
                  <a:cubicBezTo>
                    <a:pt x="300101" y="363601"/>
                    <a:pt x="337566" y="395224"/>
                    <a:pt x="377190" y="429260"/>
                  </a:cubicBezTo>
                  <a:cubicBezTo>
                    <a:pt x="329565" y="448564"/>
                    <a:pt x="284226" y="465455"/>
                    <a:pt x="237744" y="482473"/>
                  </a:cubicBezTo>
                  <a:cubicBezTo>
                    <a:pt x="238887" y="484759"/>
                    <a:pt x="238887" y="485902"/>
                    <a:pt x="238887" y="488188"/>
                  </a:cubicBezTo>
                  <a:cubicBezTo>
                    <a:pt x="287655" y="488188"/>
                    <a:pt x="336423" y="488188"/>
                    <a:pt x="388493" y="488188"/>
                  </a:cubicBezTo>
                  <a:cubicBezTo>
                    <a:pt x="362458" y="533527"/>
                    <a:pt x="338582" y="575437"/>
                    <a:pt x="314833" y="618363"/>
                  </a:cubicBezTo>
                  <a:cubicBezTo>
                    <a:pt x="317119" y="618363"/>
                    <a:pt x="318262" y="619506"/>
                    <a:pt x="319405" y="620649"/>
                  </a:cubicBezTo>
                  <a:cubicBezTo>
                    <a:pt x="356870" y="588899"/>
                    <a:pt x="394208" y="558419"/>
                    <a:pt x="433959" y="525526"/>
                  </a:cubicBezTo>
                  <a:cubicBezTo>
                    <a:pt x="444119" y="577596"/>
                    <a:pt x="453263" y="625221"/>
                    <a:pt x="461137" y="673862"/>
                  </a:cubicBezTo>
                  <a:cubicBezTo>
                    <a:pt x="463423" y="673862"/>
                    <a:pt x="464566" y="673862"/>
                    <a:pt x="465709" y="673862"/>
                  </a:cubicBezTo>
                  <a:cubicBezTo>
                    <a:pt x="474726" y="625221"/>
                    <a:pt x="483870" y="576453"/>
                    <a:pt x="492887" y="525526"/>
                  </a:cubicBezTo>
                  <a:cubicBezTo>
                    <a:pt x="533654" y="558419"/>
                    <a:pt x="572262" y="590042"/>
                    <a:pt x="610743" y="621792"/>
                  </a:cubicBezTo>
                  <a:cubicBezTo>
                    <a:pt x="611886" y="620649"/>
                    <a:pt x="613029" y="620649"/>
                    <a:pt x="614172" y="619506"/>
                  </a:cubicBezTo>
                  <a:cubicBezTo>
                    <a:pt x="589280" y="576453"/>
                    <a:pt x="564261" y="533400"/>
                    <a:pt x="537083" y="484759"/>
                  </a:cubicBezTo>
                  <a:cubicBezTo>
                    <a:pt x="590423" y="484759"/>
                    <a:pt x="640207" y="484759"/>
                    <a:pt x="688975" y="484759"/>
                  </a:cubicBezTo>
                  <a:cubicBezTo>
                    <a:pt x="688975" y="483616"/>
                    <a:pt x="688975" y="482473"/>
                    <a:pt x="688975" y="481330"/>
                  </a:cubicBezTo>
                  <a:cubicBezTo>
                    <a:pt x="643636" y="464312"/>
                    <a:pt x="597154" y="447294"/>
                    <a:pt x="548386" y="428117"/>
                  </a:cubicBezTo>
                  <a:cubicBezTo>
                    <a:pt x="588010" y="394081"/>
                    <a:pt x="625475" y="362458"/>
                    <a:pt x="662940" y="330708"/>
                  </a:cubicBezTo>
                  <a:cubicBezTo>
                    <a:pt x="661797" y="329565"/>
                    <a:pt x="661797" y="327279"/>
                    <a:pt x="660654" y="326136"/>
                  </a:cubicBezTo>
                  <a:cubicBezTo>
                    <a:pt x="614172" y="343154"/>
                    <a:pt x="567690" y="360172"/>
                    <a:pt x="517779" y="378206"/>
                  </a:cubicBezTo>
                  <a:cubicBezTo>
                    <a:pt x="526796" y="324993"/>
                    <a:pt x="534797" y="277368"/>
                    <a:pt x="542671" y="228727"/>
                  </a:cubicBezTo>
                  <a:cubicBezTo>
                    <a:pt x="541528" y="227584"/>
                    <a:pt x="540385" y="227584"/>
                    <a:pt x="539242" y="227584"/>
                  </a:cubicBezTo>
                  <a:cubicBezTo>
                    <a:pt x="514350" y="269494"/>
                    <a:pt x="489331" y="312547"/>
                    <a:pt x="463296" y="357759"/>
                  </a:cubicBezTo>
                  <a:cubicBezTo>
                    <a:pt x="434975" y="311277"/>
                    <a:pt x="409956" y="268351"/>
                    <a:pt x="383921" y="226441"/>
                  </a:cubicBezTo>
                  <a:cubicBezTo>
                    <a:pt x="382778" y="226441"/>
                    <a:pt x="381635" y="227584"/>
                    <a:pt x="380492" y="227584"/>
                  </a:cubicBezTo>
                  <a:cubicBezTo>
                    <a:pt x="389509" y="276225"/>
                    <a:pt x="397510" y="324993"/>
                    <a:pt x="407670" y="378206"/>
                  </a:cubicBezTo>
                  <a:close/>
                  <a:moveTo>
                    <a:pt x="699262" y="439420"/>
                  </a:moveTo>
                  <a:cubicBezTo>
                    <a:pt x="727583" y="449580"/>
                    <a:pt x="749173" y="457581"/>
                    <a:pt x="775208" y="466598"/>
                  </a:cubicBezTo>
                  <a:cubicBezTo>
                    <a:pt x="768350" y="447294"/>
                    <a:pt x="762762" y="433705"/>
                    <a:pt x="758190" y="417957"/>
                  </a:cubicBezTo>
                  <a:cubicBezTo>
                    <a:pt x="737743" y="425831"/>
                    <a:pt x="721868" y="431546"/>
                    <a:pt x="699262" y="43942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 rot="429600">
            <a:off x="16721280" y="8386560"/>
            <a:ext cx="282240" cy="304560"/>
            <a:chOff x="0" y="0"/>
            <a:chExt cx="376320" cy="40608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76428" cy="406146"/>
            </a:xfrm>
            <a:custGeom>
              <a:avLst/>
              <a:gdLst/>
              <a:ahLst/>
              <a:cxnLst/>
              <a:rect l="l" t="t" r="r" b="b"/>
              <a:pathLst>
                <a:path w="376428" h="406146">
                  <a:moveTo>
                    <a:pt x="376301" y="354076"/>
                  </a:moveTo>
                  <a:cubicBezTo>
                    <a:pt x="283337" y="372237"/>
                    <a:pt x="193802" y="389128"/>
                    <a:pt x="104267" y="405003"/>
                  </a:cubicBezTo>
                  <a:cubicBezTo>
                    <a:pt x="98552" y="406146"/>
                    <a:pt x="88392" y="401574"/>
                    <a:pt x="87249" y="397129"/>
                  </a:cubicBezTo>
                  <a:cubicBezTo>
                    <a:pt x="45339" y="290703"/>
                    <a:pt x="7874" y="183261"/>
                    <a:pt x="0" y="67818"/>
                  </a:cubicBezTo>
                  <a:cubicBezTo>
                    <a:pt x="0" y="65532"/>
                    <a:pt x="1143" y="62103"/>
                    <a:pt x="1143" y="57658"/>
                  </a:cubicBezTo>
                  <a:cubicBezTo>
                    <a:pt x="103124" y="38481"/>
                    <a:pt x="205105" y="19177"/>
                    <a:pt x="309499" y="0"/>
                  </a:cubicBezTo>
                  <a:cubicBezTo>
                    <a:pt x="332232" y="118745"/>
                    <a:pt x="353695" y="235331"/>
                    <a:pt x="376428" y="35407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 rot="429600">
            <a:off x="635040" y="7875360"/>
            <a:ext cx="1136880" cy="1707120"/>
            <a:chOff x="0" y="0"/>
            <a:chExt cx="1515840" cy="227616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515745" cy="2276221"/>
            </a:xfrm>
            <a:custGeom>
              <a:avLst/>
              <a:gdLst/>
              <a:ahLst/>
              <a:cxnLst/>
              <a:rect l="l" t="t" r="r" b="b"/>
              <a:pathLst>
                <a:path w="1515745" h="2276221">
                  <a:moveTo>
                    <a:pt x="1395857" y="1226693"/>
                  </a:moveTo>
                  <a:cubicBezTo>
                    <a:pt x="1281430" y="1205738"/>
                    <a:pt x="1169035" y="1184910"/>
                    <a:pt x="1053465" y="1162939"/>
                  </a:cubicBezTo>
                  <a:cubicBezTo>
                    <a:pt x="1085342" y="993521"/>
                    <a:pt x="1116203" y="825246"/>
                    <a:pt x="1148080" y="654685"/>
                  </a:cubicBezTo>
                  <a:cubicBezTo>
                    <a:pt x="1270254" y="676656"/>
                    <a:pt x="1390269" y="699770"/>
                    <a:pt x="1515745" y="722884"/>
                  </a:cubicBezTo>
                  <a:cubicBezTo>
                    <a:pt x="1510284" y="683260"/>
                    <a:pt x="1506982" y="646938"/>
                    <a:pt x="1501394" y="611759"/>
                  </a:cubicBezTo>
                  <a:cubicBezTo>
                    <a:pt x="1499235" y="594106"/>
                    <a:pt x="1495933" y="576580"/>
                    <a:pt x="1493647" y="558927"/>
                  </a:cubicBezTo>
                  <a:cubicBezTo>
                    <a:pt x="1485900" y="507238"/>
                    <a:pt x="1468374" y="459867"/>
                    <a:pt x="1436370" y="417068"/>
                  </a:cubicBezTo>
                  <a:cubicBezTo>
                    <a:pt x="1380236" y="341122"/>
                    <a:pt x="1328547" y="262001"/>
                    <a:pt x="1275588" y="182753"/>
                  </a:cubicBezTo>
                  <a:cubicBezTo>
                    <a:pt x="1266825" y="170688"/>
                    <a:pt x="1256919" y="162941"/>
                    <a:pt x="1241425" y="159639"/>
                  </a:cubicBezTo>
                  <a:cubicBezTo>
                    <a:pt x="1030097" y="121158"/>
                    <a:pt x="819785" y="81534"/>
                    <a:pt x="609600" y="43053"/>
                  </a:cubicBezTo>
                  <a:cubicBezTo>
                    <a:pt x="569976" y="35306"/>
                    <a:pt x="529209" y="26543"/>
                    <a:pt x="488569" y="19939"/>
                  </a:cubicBezTo>
                  <a:cubicBezTo>
                    <a:pt x="357759" y="0"/>
                    <a:pt x="234442" y="86868"/>
                    <a:pt x="210312" y="217805"/>
                  </a:cubicBezTo>
                  <a:cubicBezTo>
                    <a:pt x="158496" y="493903"/>
                    <a:pt x="106807" y="768985"/>
                    <a:pt x="54991" y="1045083"/>
                  </a:cubicBezTo>
                  <a:cubicBezTo>
                    <a:pt x="39624" y="1126490"/>
                    <a:pt x="24257" y="1207897"/>
                    <a:pt x="9906" y="1289304"/>
                  </a:cubicBezTo>
                  <a:cubicBezTo>
                    <a:pt x="0" y="1343152"/>
                    <a:pt x="5461" y="1394968"/>
                    <a:pt x="26416" y="1444371"/>
                  </a:cubicBezTo>
                  <a:cubicBezTo>
                    <a:pt x="111125" y="1654556"/>
                    <a:pt x="197104" y="1863471"/>
                    <a:pt x="281813" y="2073656"/>
                  </a:cubicBezTo>
                  <a:cubicBezTo>
                    <a:pt x="306070" y="2134108"/>
                    <a:pt x="348996" y="2170430"/>
                    <a:pt x="413893" y="2182622"/>
                  </a:cubicBezTo>
                  <a:cubicBezTo>
                    <a:pt x="555879" y="2207895"/>
                    <a:pt x="696849" y="2236470"/>
                    <a:pt x="837692" y="2261870"/>
                  </a:cubicBezTo>
                  <a:cubicBezTo>
                    <a:pt x="919099" y="2276221"/>
                    <a:pt x="992886" y="2233295"/>
                    <a:pt x="1022604" y="2156206"/>
                  </a:cubicBezTo>
                  <a:cubicBezTo>
                    <a:pt x="1055624" y="2070354"/>
                    <a:pt x="1085342" y="1984629"/>
                    <a:pt x="1119505" y="1899920"/>
                  </a:cubicBezTo>
                  <a:cubicBezTo>
                    <a:pt x="1199896" y="1700784"/>
                    <a:pt x="1282446" y="1502791"/>
                    <a:pt x="1363853" y="1303655"/>
                  </a:cubicBezTo>
                  <a:cubicBezTo>
                    <a:pt x="1373759" y="1279398"/>
                    <a:pt x="1384808" y="1254125"/>
                    <a:pt x="1395730" y="1226693"/>
                  </a:cubicBezTo>
                  <a:close/>
                  <a:moveTo>
                    <a:pt x="389636" y="802005"/>
                  </a:moveTo>
                  <a:cubicBezTo>
                    <a:pt x="338963" y="796544"/>
                    <a:pt x="297180" y="778891"/>
                    <a:pt x="267462" y="739267"/>
                  </a:cubicBezTo>
                  <a:cubicBezTo>
                    <a:pt x="229997" y="690880"/>
                    <a:pt x="239903" y="628142"/>
                    <a:pt x="289433" y="592963"/>
                  </a:cubicBezTo>
                  <a:cubicBezTo>
                    <a:pt x="350012" y="550037"/>
                    <a:pt x="443611" y="564388"/>
                    <a:pt x="489839" y="622681"/>
                  </a:cubicBezTo>
                  <a:cubicBezTo>
                    <a:pt x="530606" y="674370"/>
                    <a:pt x="519557" y="742569"/>
                    <a:pt x="462280" y="775589"/>
                  </a:cubicBezTo>
                  <a:cubicBezTo>
                    <a:pt x="440309" y="788797"/>
                    <a:pt x="413893" y="793242"/>
                    <a:pt x="389636" y="80200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 rot="429600">
            <a:off x="1645200" y="8526960"/>
            <a:ext cx="963360" cy="1263600"/>
            <a:chOff x="0" y="0"/>
            <a:chExt cx="1284480" cy="1684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284605" cy="1684909"/>
            </a:xfrm>
            <a:custGeom>
              <a:avLst/>
              <a:gdLst/>
              <a:ahLst/>
              <a:cxnLst/>
              <a:rect l="l" t="t" r="r" b="b"/>
              <a:pathLst>
                <a:path w="1284605" h="1684909">
                  <a:moveTo>
                    <a:pt x="1129284" y="783463"/>
                  </a:moveTo>
                  <a:cubicBezTo>
                    <a:pt x="1079754" y="695452"/>
                    <a:pt x="1029081" y="606298"/>
                    <a:pt x="978535" y="516001"/>
                  </a:cubicBezTo>
                  <a:cubicBezTo>
                    <a:pt x="1082040" y="516001"/>
                    <a:pt x="1182116" y="516001"/>
                    <a:pt x="1283462" y="516001"/>
                  </a:cubicBezTo>
                  <a:cubicBezTo>
                    <a:pt x="1283462" y="513842"/>
                    <a:pt x="1284605" y="512699"/>
                    <a:pt x="1284605" y="510540"/>
                  </a:cubicBezTo>
                  <a:cubicBezTo>
                    <a:pt x="1189990" y="475361"/>
                    <a:pt x="1096391" y="440055"/>
                    <a:pt x="998474" y="403733"/>
                  </a:cubicBezTo>
                  <a:cubicBezTo>
                    <a:pt x="1077722" y="336550"/>
                    <a:pt x="1154811" y="271653"/>
                    <a:pt x="1231773" y="206756"/>
                  </a:cubicBezTo>
                  <a:cubicBezTo>
                    <a:pt x="1230630" y="205613"/>
                    <a:pt x="1230630" y="204597"/>
                    <a:pt x="1229614" y="203454"/>
                  </a:cubicBezTo>
                  <a:cubicBezTo>
                    <a:pt x="1134999" y="236474"/>
                    <a:pt x="1040257" y="270637"/>
                    <a:pt x="941197" y="305816"/>
                  </a:cubicBezTo>
                  <a:cubicBezTo>
                    <a:pt x="959739" y="202438"/>
                    <a:pt x="977392" y="102362"/>
                    <a:pt x="995045" y="2159"/>
                  </a:cubicBezTo>
                  <a:cubicBezTo>
                    <a:pt x="993902" y="2159"/>
                    <a:pt x="992886" y="1016"/>
                    <a:pt x="991743" y="1016"/>
                  </a:cubicBezTo>
                  <a:cubicBezTo>
                    <a:pt x="940054" y="88011"/>
                    <a:pt x="889381" y="174879"/>
                    <a:pt x="835406" y="266192"/>
                  </a:cubicBezTo>
                  <a:cubicBezTo>
                    <a:pt x="783717" y="176022"/>
                    <a:pt x="733044" y="88011"/>
                    <a:pt x="681355" y="0"/>
                  </a:cubicBezTo>
                  <a:cubicBezTo>
                    <a:pt x="680212" y="1143"/>
                    <a:pt x="679196" y="1143"/>
                    <a:pt x="678053" y="2159"/>
                  </a:cubicBezTo>
                  <a:cubicBezTo>
                    <a:pt x="694563" y="101219"/>
                    <a:pt x="712216" y="200279"/>
                    <a:pt x="729742" y="304800"/>
                  </a:cubicBezTo>
                  <a:cubicBezTo>
                    <a:pt x="630682" y="268478"/>
                    <a:pt x="534924" y="234315"/>
                    <a:pt x="440309" y="199136"/>
                  </a:cubicBezTo>
                  <a:cubicBezTo>
                    <a:pt x="439166" y="200279"/>
                    <a:pt x="439166" y="201295"/>
                    <a:pt x="438150" y="202438"/>
                  </a:cubicBezTo>
                  <a:cubicBezTo>
                    <a:pt x="486537" y="244221"/>
                    <a:pt x="536067" y="286131"/>
                    <a:pt x="584581" y="327914"/>
                  </a:cubicBezTo>
                  <a:cubicBezTo>
                    <a:pt x="583438" y="329057"/>
                    <a:pt x="583438" y="330073"/>
                    <a:pt x="582422" y="330073"/>
                  </a:cubicBezTo>
                  <a:cubicBezTo>
                    <a:pt x="554863" y="321310"/>
                    <a:pt x="526288" y="311404"/>
                    <a:pt x="496570" y="302514"/>
                  </a:cubicBezTo>
                  <a:cubicBezTo>
                    <a:pt x="478917" y="354203"/>
                    <a:pt x="460248" y="404876"/>
                    <a:pt x="444881" y="455422"/>
                  </a:cubicBezTo>
                  <a:cubicBezTo>
                    <a:pt x="437134" y="481838"/>
                    <a:pt x="423926" y="498348"/>
                    <a:pt x="397510" y="502793"/>
                  </a:cubicBezTo>
                  <a:cubicBezTo>
                    <a:pt x="393065" y="502793"/>
                    <a:pt x="389763" y="506095"/>
                    <a:pt x="379857" y="509397"/>
                  </a:cubicBezTo>
                  <a:cubicBezTo>
                    <a:pt x="396367" y="510540"/>
                    <a:pt x="407416" y="511556"/>
                    <a:pt x="421640" y="512699"/>
                  </a:cubicBezTo>
                  <a:cubicBezTo>
                    <a:pt x="417195" y="519303"/>
                    <a:pt x="413893" y="524764"/>
                    <a:pt x="409575" y="529209"/>
                  </a:cubicBezTo>
                  <a:cubicBezTo>
                    <a:pt x="357886" y="579882"/>
                    <a:pt x="327025" y="641477"/>
                    <a:pt x="303911" y="709676"/>
                  </a:cubicBezTo>
                  <a:cubicBezTo>
                    <a:pt x="214630" y="977265"/>
                    <a:pt x="121031" y="1243457"/>
                    <a:pt x="29718" y="1510919"/>
                  </a:cubicBezTo>
                  <a:cubicBezTo>
                    <a:pt x="24257" y="1526286"/>
                    <a:pt x="17653" y="1541780"/>
                    <a:pt x="13208" y="1558290"/>
                  </a:cubicBezTo>
                  <a:cubicBezTo>
                    <a:pt x="0" y="1605661"/>
                    <a:pt x="24257" y="1652905"/>
                    <a:pt x="69342" y="1668399"/>
                  </a:cubicBezTo>
                  <a:cubicBezTo>
                    <a:pt x="115570" y="1684909"/>
                    <a:pt x="165100" y="1662938"/>
                    <a:pt x="182753" y="1615567"/>
                  </a:cubicBezTo>
                  <a:cubicBezTo>
                    <a:pt x="209169" y="1540764"/>
                    <a:pt x="234442" y="1464818"/>
                    <a:pt x="260858" y="1388872"/>
                  </a:cubicBezTo>
                  <a:cubicBezTo>
                    <a:pt x="341249" y="1153414"/>
                    <a:pt x="422656" y="917829"/>
                    <a:pt x="503047" y="682371"/>
                  </a:cubicBezTo>
                  <a:cubicBezTo>
                    <a:pt x="507492" y="669163"/>
                    <a:pt x="508508" y="653796"/>
                    <a:pt x="508508" y="639445"/>
                  </a:cubicBezTo>
                  <a:cubicBezTo>
                    <a:pt x="510667" y="603123"/>
                    <a:pt x="509651" y="565658"/>
                    <a:pt x="511810" y="529336"/>
                  </a:cubicBezTo>
                  <a:cubicBezTo>
                    <a:pt x="511810" y="523875"/>
                    <a:pt x="518414" y="512826"/>
                    <a:pt x="521716" y="512826"/>
                  </a:cubicBezTo>
                  <a:cubicBezTo>
                    <a:pt x="576707" y="511683"/>
                    <a:pt x="630682" y="511683"/>
                    <a:pt x="692277" y="511683"/>
                  </a:cubicBezTo>
                  <a:cubicBezTo>
                    <a:pt x="638302" y="605282"/>
                    <a:pt x="587756" y="692150"/>
                    <a:pt x="537083" y="780161"/>
                  </a:cubicBezTo>
                  <a:cubicBezTo>
                    <a:pt x="538226" y="781304"/>
                    <a:pt x="539242" y="781304"/>
                    <a:pt x="540385" y="782320"/>
                  </a:cubicBezTo>
                  <a:cubicBezTo>
                    <a:pt x="618490" y="718439"/>
                    <a:pt x="696722" y="653542"/>
                    <a:pt x="776986" y="586486"/>
                  </a:cubicBezTo>
                  <a:cubicBezTo>
                    <a:pt x="794639" y="686689"/>
                    <a:pt x="812165" y="782320"/>
                    <a:pt x="828675" y="878078"/>
                  </a:cubicBezTo>
                  <a:cubicBezTo>
                    <a:pt x="831977" y="878078"/>
                    <a:pt x="834136" y="878078"/>
                    <a:pt x="836422" y="878078"/>
                  </a:cubicBezTo>
                  <a:cubicBezTo>
                    <a:pt x="854075" y="782320"/>
                    <a:pt x="871601" y="687705"/>
                    <a:pt x="890397" y="587502"/>
                  </a:cubicBezTo>
                  <a:cubicBezTo>
                    <a:pt x="970788" y="654685"/>
                    <a:pt x="1048893" y="719582"/>
                    <a:pt x="1125982" y="784479"/>
                  </a:cubicBezTo>
                  <a:cubicBezTo>
                    <a:pt x="1127125" y="784479"/>
                    <a:pt x="1128141" y="783336"/>
                    <a:pt x="1129284" y="783336"/>
                  </a:cubicBezTo>
                  <a:close/>
                  <a:moveTo>
                    <a:pt x="888238" y="367538"/>
                  </a:moveTo>
                  <a:cubicBezTo>
                    <a:pt x="937768" y="351028"/>
                    <a:pt x="982853" y="334518"/>
                    <a:pt x="1028065" y="319151"/>
                  </a:cubicBezTo>
                  <a:cubicBezTo>
                    <a:pt x="1028065" y="320294"/>
                    <a:pt x="1029208" y="321310"/>
                    <a:pt x="1030224" y="322453"/>
                  </a:cubicBezTo>
                  <a:cubicBezTo>
                    <a:pt x="992759" y="353314"/>
                    <a:pt x="956437" y="384048"/>
                    <a:pt x="917956" y="417068"/>
                  </a:cubicBezTo>
                  <a:cubicBezTo>
                    <a:pt x="964184" y="435737"/>
                    <a:pt x="1008253" y="452247"/>
                    <a:pt x="1053338" y="468757"/>
                  </a:cubicBezTo>
                  <a:cubicBezTo>
                    <a:pt x="1052195" y="470916"/>
                    <a:pt x="1052195" y="472059"/>
                    <a:pt x="1052195" y="474218"/>
                  </a:cubicBezTo>
                  <a:cubicBezTo>
                    <a:pt x="1004824" y="474218"/>
                    <a:pt x="957580" y="474218"/>
                    <a:pt x="906907" y="474218"/>
                  </a:cubicBezTo>
                  <a:cubicBezTo>
                    <a:pt x="932180" y="518287"/>
                    <a:pt x="955294" y="558927"/>
                    <a:pt x="978408" y="600710"/>
                  </a:cubicBezTo>
                  <a:cubicBezTo>
                    <a:pt x="976249" y="600710"/>
                    <a:pt x="975106" y="601853"/>
                    <a:pt x="973963" y="602869"/>
                  </a:cubicBezTo>
                  <a:cubicBezTo>
                    <a:pt x="937641" y="572008"/>
                    <a:pt x="901319" y="542290"/>
                    <a:pt x="862838" y="510413"/>
                  </a:cubicBezTo>
                  <a:cubicBezTo>
                    <a:pt x="852932" y="561086"/>
                    <a:pt x="844169" y="607314"/>
                    <a:pt x="836422" y="654558"/>
                  </a:cubicBezTo>
                  <a:cubicBezTo>
                    <a:pt x="834263" y="654558"/>
                    <a:pt x="833120" y="654558"/>
                    <a:pt x="831977" y="654558"/>
                  </a:cubicBezTo>
                  <a:cubicBezTo>
                    <a:pt x="823214" y="607187"/>
                    <a:pt x="814324" y="559943"/>
                    <a:pt x="805561" y="510413"/>
                  </a:cubicBezTo>
                  <a:cubicBezTo>
                    <a:pt x="765937" y="542290"/>
                    <a:pt x="728472" y="573151"/>
                    <a:pt x="691134" y="604012"/>
                  </a:cubicBezTo>
                  <a:cubicBezTo>
                    <a:pt x="689991" y="602869"/>
                    <a:pt x="688975" y="602869"/>
                    <a:pt x="687832" y="601853"/>
                  </a:cubicBezTo>
                  <a:cubicBezTo>
                    <a:pt x="712089" y="560070"/>
                    <a:pt x="736219" y="518160"/>
                    <a:pt x="762635" y="470916"/>
                  </a:cubicBezTo>
                  <a:cubicBezTo>
                    <a:pt x="710946" y="470916"/>
                    <a:pt x="662432" y="470916"/>
                    <a:pt x="615188" y="470916"/>
                  </a:cubicBezTo>
                  <a:cubicBezTo>
                    <a:pt x="615188" y="469773"/>
                    <a:pt x="615188" y="468757"/>
                    <a:pt x="615188" y="467614"/>
                  </a:cubicBezTo>
                  <a:cubicBezTo>
                    <a:pt x="659257" y="451104"/>
                    <a:pt x="704342" y="434594"/>
                    <a:pt x="751713" y="415925"/>
                  </a:cubicBezTo>
                  <a:cubicBezTo>
                    <a:pt x="713232" y="382905"/>
                    <a:pt x="676910" y="352044"/>
                    <a:pt x="640588" y="321310"/>
                  </a:cubicBezTo>
                  <a:cubicBezTo>
                    <a:pt x="641731" y="320167"/>
                    <a:pt x="641731" y="318008"/>
                    <a:pt x="642747" y="316865"/>
                  </a:cubicBezTo>
                  <a:cubicBezTo>
                    <a:pt x="687832" y="333375"/>
                    <a:pt x="733044" y="349885"/>
                    <a:pt x="781431" y="367538"/>
                  </a:cubicBezTo>
                  <a:cubicBezTo>
                    <a:pt x="772668" y="315849"/>
                    <a:pt x="764921" y="269621"/>
                    <a:pt x="757174" y="222250"/>
                  </a:cubicBezTo>
                  <a:cubicBezTo>
                    <a:pt x="758317" y="221107"/>
                    <a:pt x="759333" y="221107"/>
                    <a:pt x="760476" y="221107"/>
                  </a:cubicBezTo>
                  <a:cubicBezTo>
                    <a:pt x="784733" y="261874"/>
                    <a:pt x="808863" y="303657"/>
                    <a:pt x="834263" y="347599"/>
                  </a:cubicBezTo>
                  <a:cubicBezTo>
                    <a:pt x="861822" y="302514"/>
                    <a:pt x="885952" y="260604"/>
                    <a:pt x="911352" y="219964"/>
                  </a:cubicBezTo>
                  <a:cubicBezTo>
                    <a:pt x="912495" y="219964"/>
                    <a:pt x="913511" y="221107"/>
                    <a:pt x="914654" y="221107"/>
                  </a:cubicBezTo>
                  <a:cubicBezTo>
                    <a:pt x="905891" y="268478"/>
                    <a:pt x="898144" y="315722"/>
                    <a:pt x="888238" y="367411"/>
                  </a:cubicBezTo>
                  <a:close/>
                  <a:moveTo>
                    <a:pt x="605409" y="426974"/>
                  </a:moveTo>
                  <a:cubicBezTo>
                    <a:pt x="577850" y="436880"/>
                    <a:pt x="557022" y="444627"/>
                    <a:pt x="531622" y="453390"/>
                  </a:cubicBezTo>
                  <a:cubicBezTo>
                    <a:pt x="538226" y="434721"/>
                    <a:pt x="543687" y="421513"/>
                    <a:pt x="548132" y="406019"/>
                  </a:cubicBezTo>
                  <a:cubicBezTo>
                    <a:pt x="567944" y="413766"/>
                    <a:pt x="583311" y="419227"/>
                    <a:pt x="605409" y="42697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 rot="429600">
            <a:off x="1512000" y="8493840"/>
            <a:ext cx="274320" cy="295200"/>
            <a:chOff x="0" y="0"/>
            <a:chExt cx="365760" cy="3936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365760" cy="393573"/>
            </a:xfrm>
            <a:custGeom>
              <a:avLst/>
              <a:gdLst/>
              <a:ahLst/>
              <a:cxnLst/>
              <a:rect l="l" t="t" r="r" b="b"/>
              <a:pathLst>
                <a:path w="365760" h="393573">
                  <a:moveTo>
                    <a:pt x="0" y="343154"/>
                  </a:moveTo>
                  <a:cubicBezTo>
                    <a:pt x="90297" y="360680"/>
                    <a:pt x="177419" y="377190"/>
                    <a:pt x="264414" y="392430"/>
                  </a:cubicBezTo>
                  <a:cubicBezTo>
                    <a:pt x="269875" y="393573"/>
                    <a:pt x="279781" y="389128"/>
                    <a:pt x="280924" y="384810"/>
                  </a:cubicBezTo>
                  <a:cubicBezTo>
                    <a:pt x="321691" y="281813"/>
                    <a:pt x="358013" y="177546"/>
                    <a:pt x="365760" y="65786"/>
                  </a:cubicBezTo>
                  <a:cubicBezTo>
                    <a:pt x="365760" y="63627"/>
                    <a:pt x="364617" y="60325"/>
                    <a:pt x="364617" y="55880"/>
                  </a:cubicBezTo>
                  <a:cubicBezTo>
                    <a:pt x="265557" y="37338"/>
                    <a:pt x="166370" y="18669"/>
                    <a:pt x="65024" y="0"/>
                  </a:cubicBezTo>
                  <a:cubicBezTo>
                    <a:pt x="42926" y="115062"/>
                    <a:pt x="21971" y="228092"/>
                    <a:pt x="0" y="34315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5538320" cy="10286640"/>
          </a:xfrm>
          <a:custGeom>
            <a:avLst/>
            <a:gdLst/>
            <a:ahLst/>
            <a:cxnLst/>
            <a:rect l="l" t="t" r="r" b="b"/>
            <a:pathLst>
              <a:path w="15538320" h="10286640">
                <a:moveTo>
                  <a:pt x="0" y="0"/>
                </a:moveTo>
                <a:lnTo>
                  <a:pt x="15538320" y="0"/>
                </a:lnTo>
                <a:lnTo>
                  <a:pt x="1553832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41" b="-39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7826400" y="2308875"/>
            <a:ext cx="10825920" cy="5660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760"/>
              </a:lnSpc>
            </a:pPr>
            <a:r>
              <a:rPr lang="en-US" sz="17300" spc="0">
                <a:solidFill>
                  <a:srgbClr val="F1F1F1"/>
                </a:solidFill>
                <a:latin typeface="Rubik Bold"/>
              </a:rPr>
              <a:t>0</a:t>
            </a:r>
            <a:r>
              <a:rPr lang="en-US" sz="17300" spc="0">
                <a:solidFill>
                  <a:srgbClr val="FFFFFF"/>
                </a:solidFill>
                <a:latin typeface="Rubik Bold"/>
              </a:rPr>
              <a:t>2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9296400" y="7962900"/>
            <a:ext cx="8628480" cy="528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719"/>
              </a:lnSpc>
            </a:pPr>
            <a:r>
              <a:rPr lang="fa-IR" sz="4500" dirty="0">
                <a:solidFill>
                  <a:schemeClr val="bg1"/>
                </a:solidFill>
                <a:latin typeface="Rubik Bold"/>
                <a:cs typeface="B Nazanin" pitchFamily="2" charset="-78"/>
              </a:rPr>
              <a:t>تحلیل بازار</a:t>
            </a:r>
            <a:endParaRPr lang="en-US" sz="4500" spc="0" dirty="0">
              <a:solidFill>
                <a:schemeClr val="bg1"/>
              </a:solidFill>
              <a:latin typeface="Rubik Bold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90600" y="6210300"/>
            <a:ext cx="53510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موضوع</a:t>
            </a:r>
            <a:endParaRPr lang="en-US" sz="2799" spc="0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98000" y="6990480"/>
            <a:ext cx="5929688" cy="8848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000" spc="0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462960" y="3384000"/>
            <a:ext cx="5738400" cy="8848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000" spc="0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309040" y="689040"/>
            <a:ext cx="968832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قالب پاورپوینت حرفه ای</a:t>
            </a:r>
            <a:endParaRPr lang="en-US" sz="2799" spc="0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462960" y="9721440"/>
            <a:ext cx="16205760" cy="198720"/>
            <a:chOff x="0" y="0"/>
            <a:chExt cx="21607680" cy="26496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1607653" cy="264922"/>
            </a:xfrm>
            <a:custGeom>
              <a:avLst/>
              <a:gdLst/>
              <a:ahLst/>
              <a:cxnLst/>
              <a:rect l="l" t="t" r="r" b="b"/>
              <a:pathLst>
                <a:path w="21607653" h="264922">
                  <a:moveTo>
                    <a:pt x="0" y="264922"/>
                  </a:moveTo>
                  <a:lnTo>
                    <a:pt x="66421" y="0"/>
                  </a:lnTo>
                  <a:lnTo>
                    <a:pt x="21541232" y="0"/>
                  </a:lnTo>
                  <a:lnTo>
                    <a:pt x="21607653" y="26492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16641360" y="8321040"/>
            <a:ext cx="1666800" cy="1901520"/>
            <a:chOff x="0" y="0"/>
            <a:chExt cx="2222400" cy="253536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222500" cy="2535555"/>
            </a:xfrm>
            <a:custGeom>
              <a:avLst/>
              <a:gdLst/>
              <a:ahLst/>
              <a:cxnLst/>
              <a:rect l="l" t="t" r="r" b="b"/>
              <a:pathLst>
                <a:path w="2222500" h="2535555">
                  <a:moveTo>
                    <a:pt x="139319" y="1429639"/>
                  </a:moveTo>
                  <a:cubicBezTo>
                    <a:pt x="128270" y="1451102"/>
                    <a:pt x="118745" y="1474216"/>
                    <a:pt x="106045" y="1497203"/>
                  </a:cubicBezTo>
                  <a:cubicBezTo>
                    <a:pt x="77597" y="1550924"/>
                    <a:pt x="49022" y="1603121"/>
                    <a:pt x="20574" y="1656969"/>
                  </a:cubicBezTo>
                  <a:cubicBezTo>
                    <a:pt x="0" y="1693799"/>
                    <a:pt x="1524" y="1696847"/>
                    <a:pt x="37973" y="1718437"/>
                  </a:cubicBezTo>
                  <a:cubicBezTo>
                    <a:pt x="45847" y="1724533"/>
                    <a:pt x="53848" y="1729232"/>
                    <a:pt x="63246" y="1735328"/>
                  </a:cubicBezTo>
                  <a:cubicBezTo>
                    <a:pt x="118618" y="1677035"/>
                    <a:pt x="132842" y="1590929"/>
                    <a:pt x="207264" y="1544955"/>
                  </a:cubicBezTo>
                  <a:cubicBezTo>
                    <a:pt x="262636" y="1588008"/>
                    <a:pt x="319659" y="1633982"/>
                    <a:pt x="376682" y="1678559"/>
                  </a:cubicBezTo>
                  <a:cubicBezTo>
                    <a:pt x="379857" y="1683131"/>
                    <a:pt x="384556" y="1689354"/>
                    <a:pt x="383032" y="1695450"/>
                  </a:cubicBezTo>
                  <a:cubicBezTo>
                    <a:pt x="378333" y="1750695"/>
                    <a:pt x="378333" y="1750695"/>
                    <a:pt x="422656" y="1795272"/>
                  </a:cubicBezTo>
                  <a:cubicBezTo>
                    <a:pt x="394208" y="1818259"/>
                    <a:pt x="371983" y="1845945"/>
                    <a:pt x="378333" y="1884299"/>
                  </a:cubicBezTo>
                  <a:cubicBezTo>
                    <a:pt x="384683" y="1916557"/>
                    <a:pt x="397383" y="1947291"/>
                    <a:pt x="406781" y="1979549"/>
                  </a:cubicBezTo>
                  <a:cubicBezTo>
                    <a:pt x="409956" y="1988820"/>
                    <a:pt x="409956" y="2001012"/>
                    <a:pt x="411480" y="2011807"/>
                  </a:cubicBezTo>
                  <a:cubicBezTo>
                    <a:pt x="413004" y="2031746"/>
                    <a:pt x="405130" y="2057908"/>
                    <a:pt x="416179" y="2070100"/>
                  </a:cubicBezTo>
                  <a:cubicBezTo>
                    <a:pt x="438277" y="2094611"/>
                    <a:pt x="444627" y="2117725"/>
                    <a:pt x="446278" y="2148459"/>
                  </a:cubicBezTo>
                  <a:cubicBezTo>
                    <a:pt x="447802" y="2177669"/>
                    <a:pt x="455803" y="2206752"/>
                    <a:pt x="489077" y="2222119"/>
                  </a:cubicBezTo>
                  <a:cubicBezTo>
                    <a:pt x="495427" y="2225167"/>
                    <a:pt x="498602" y="2239010"/>
                    <a:pt x="501777" y="2248281"/>
                  </a:cubicBezTo>
                  <a:cubicBezTo>
                    <a:pt x="508127" y="2286635"/>
                    <a:pt x="530225" y="2309749"/>
                    <a:pt x="565150" y="2326640"/>
                  </a:cubicBezTo>
                  <a:cubicBezTo>
                    <a:pt x="644271" y="2363470"/>
                    <a:pt x="725043" y="2375789"/>
                    <a:pt x="813689" y="2358898"/>
                  </a:cubicBezTo>
                  <a:cubicBezTo>
                    <a:pt x="915035" y="2338959"/>
                    <a:pt x="1016254" y="2366518"/>
                    <a:pt x="1114425" y="2397252"/>
                  </a:cubicBezTo>
                  <a:cubicBezTo>
                    <a:pt x="1223645" y="2431034"/>
                    <a:pt x="1334389" y="2464816"/>
                    <a:pt x="1449959" y="2474087"/>
                  </a:cubicBezTo>
                  <a:cubicBezTo>
                    <a:pt x="1478407" y="2475611"/>
                    <a:pt x="1505331" y="2487930"/>
                    <a:pt x="1529080" y="2501773"/>
                  </a:cubicBezTo>
                  <a:cubicBezTo>
                    <a:pt x="1590802" y="2535555"/>
                    <a:pt x="1676273" y="2509393"/>
                    <a:pt x="1700022" y="2452624"/>
                  </a:cubicBezTo>
                  <a:cubicBezTo>
                    <a:pt x="1704721" y="2445004"/>
                    <a:pt x="1709547" y="2437257"/>
                    <a:pt x="1715897" y="2429637"/>
                  </a:cubicBezTo>
                  <a:cubicBezTo>
                    <a:pt x="1747520" y="2377440"/>
                    <a:pt x="1752346" y="2374392"/>
                    <a:pt x="1812417" y="2388235"/>
                  </a:cubicBezTo>
                  <a:cubicBezTo>
                    <a:pt x="1840865" y="2395855"/>
                    <a:pt x="1867789" y="2406650"/>
                    <a:pt x="1896364" y="2417445"/>
                  </a:cubicBezTo>
                  <a:cubicBezTo>
                    <a:pt x="1905889" y="2420493"/>
                    <a:pt x="1915414" y="2422017"/>
                    <a:pt x="1926463" y="2423541"/>
                  </a:cubicBezTo>
                  <a:cubicBezTo>
                    <a:pt x="1883664" y="2385187"/>
                    <a:pt x="1845691" y="2346706"/>
                    <a:pt x="1840992" y="2285365"/>
                  </a:cubicBezTo>
                  <a:cubicBezTo>
                    <a:pt x="1888490" y="2280793"/>
                    <a:pt x="1910588" y="2323719"/>
                    <a:pt x="1953387" y="2336038"/>
                  </a:cubicBezTo>
                  <a:cubicBezTo>
                    <a:pt x="1918589" y="2268474"/>
                    <a:pt x="1885315" y="2203958"/>
                    <a:pt x="1847342" y="2131822"/>
                  </a:cubicBezTo>
                  <a:cubicBezTo>
                    <a:pt x="1973961" y="2161032"/>
                    <a:pt x="2097405" y="2159508"/>
                    <a:pt x="2200275" y="2233168"/>
                  </a:cubicBezTo>
                  <a:cubicBezTo>
                    <a:pt x="2186051" y="2193290"/>
                    <a:pt x="2163826" y="2162556"/>
                    <a:pt x="2121154" y="2147189"/>
                  </a:cubicBezTo>
                  <a:cubicBezTo>
                    <a:pt x="2060956" y="2125726"/>
                    <a:pt x="2000885" y="2104136"/>
                    <a:pt x="1943862" y="2078101"/>
                  </a:cubicBezTo>
                  <a:cubicBezTo>
                    <a:pt x="1918589" y="2065782"/>
                    <a:pt x="1898015" y="2044319"/>
                    <a:pt x="1877441" y="2021332"/>
                  </a:cubicBezTo>
                  <a:cubicBezTo>
                    <a:pt x="1994535" y="2012061"/>
                    <a:pt x="2108581" y="2028952"/>
                    <a:pt x="2222500" y="2049018"/>
                  </a:cubicBezTo>
                  <a:cubicBezTo>
                    <a:pt x="2217801" y="2044446"/>
                    <a:pt x="2212975" y="2039747"/>
                    <a:pt x="2208276" y="2036699"/>
                  </a:cubicBezTo>
                  <a:cubicBezTo>
                    <a:pt x="2108581" y="1993646"/>
                    <a:pt x="2004060" y="1966087"/>
                    <a:pt x="1893316" y="1963039"/>
                  </a:cubicBezTo>
                  <a:cubicBezTo>
                    <a:pt x="1847469" y="1961515"/>
                    <a:pt x="1801495" y="1956943"/>
                    <a:pt x="1755648" y="1950719"/>
                  </a:cubicBezTo>
                  <a:cubicBezTo>
                    <a:pt x="1719199" y="1946147"/>
                    <a:pt x="1687576" y="1930780"/>
                    <a:pt x="1659128" y="1904618"/>
                  </a:cubicBezTo>
                  <a:cubicBezTo>
                    <a:pt x="1611630" y="1863217"/>
                    <a:pt x="1570482" y="1867789"/>
                    <a:pt x="1529334" y="1915414"/>
                  </a:cubicBezTo>
                  <a:cubicBezTo>
                    <a:pt x="1522984" y="1921509"/>
                    <a:pt x="1513459" y="1926209"/>
                    <a:pt x="1504061" y="1929256"/>
                  </a:cubicBezTo>
                  <a:cubicBezTo>
                    <a:pt x="1469263" y="1938527"/>
                    <a:pt x="1434465" y="1949196"/>
                    <a:pt x="1399540" y="1952243"/>
                  </a:cubicBezTo>
                  <a:cubicBezTo>
                    <a:pt x="1366266" y="1953767"/>
                    <a:pt x="1329944" y="1952243"/>
                    <a:pt x="1296670" y="1942972"/>
                  </a:cubicBezTo>
                  <a:cubicBezTo>
                    <a:pt x="1222248" y="1921509"/>
                    <a:pt x="1147826" y="1923033"/>
                    <a:pt x="1071880" y="1935352"/>
                  </a:cubicBezTo>
                  <a:cubicBezTo>
                    <a:pt x="1010158" y="1946147"/>
                    <a:pt x="1008507" y="1944623"/>
                    <a:pt x="999109" y="1884679"/>
                  </a:cubicBezTo>
                  <a:cubicBezTo>
                    <a:pt x="994410" y="1850897"/>
                    <a:pt x="997585" y="1815591"/>
                    <a:pt x="999109" y="1781809"/>
                  </a:cubicBezTo>
                  <a:cubicBezTo>
                    <a:pt x="1000633" y="1744979"/>
                    <a:pt x="1003808" y="1706625"/>
                    <a:pt x="1006983" y="1669668"/>
                  </a:cubicBezTo>
                  <a:cubicBezTo>
                    <a:pt x="1011682" y="1597532"/>
                    <a:pt x="1018032" y="1526793"/>
                    <a:pt x="1024382" y="1454657"/>
                  </a:cubicBezTo>
                  <a:cubicBezTo>
                    <a:pt x="1025906" y="1451609"/>
                    <a:pt x="1027557" y="1448561"/>
                    <a:pt x="1032256" y="1437766"/>
                  </a:cubicBezTo>
                  <a:cubicBezTo>
                    <a:pt x="1057529" y="1568322"/>
                    <a:pt x="1038606" y="1691131"/>
                    <a:pt x="1024382" y="1812416"/>
                  </a:cubicBezTo>
                  <a:cubicBezTo>
                    <a:pt x="1027557" y="1812416"/>
                    <a:pt x="1029081" y="1813940"/>
                    <a:pt x="1032256" y="1813940"/>
                  </a:cubicBezTo>
                  <a:cubicBezTo>
                    <a:pt x="1038606" y="1795525"/>
                    <a:pt x="1044956" y="1778634"/>
                    <a:pt x="1049655" y="1760219"/>
                  </a:cubicBezTo>
                  <a:cubicBezTo>
                    <a:pt x="1074928" y="1681860"/>
                    <a:pt x="1098677" y="1674240"/>
                    <a:pt x="1169924" y="1717166"/>
                  </a:cubicBezTo>
                  <a:cubicBezTo>
                    <a:pt x="1180973" y="1724786"/>
                    <a:pt x="1192022" y="1731009"/>
                    <a:pt x="1203198" y="1737105"/>
                  </a:cubicBezTo>
                  <a:cubicBezTo>
                    <a:pt x="1206373" y="1735581"/>
                    <a:pt x="1209548" y="1734057"/>
                    <a:pt x="1211072" y="1731009"/>
                  </a:cubicBezTo>
                  <a:cubicBezTo>
                    <a:pt x="1185799" y="1692655"/>
                    <a:pt x="1157224" y="1655825"/>
                    <a:pt x="1138301" y="1614296"/>
                  </a:cubicBezTo>
                  <a:cubicBezTo>
                    <a:pt x="1117727" y="1572894"/>
                    <a:pt x="1105027" y="1526793"/>
                    <a:pt x="1089279" y="1483740"/>
                  </a:cubicBezTo>
                  <a:cubicBezTo>
                    <a:pt x="1093978" y="1482216"/>
                    <a:pt x="1097153" y="1480692"/>
                    <a:pt x="1100328" y="1479168"/>
                  </a:cubicBezTo>
                  <a:cubicBezTo>
                    <a:pt x="1111377" y="1496059"/>
                    <a:pt x="1124077" y="1512950"/>
                    <a:pt x="1136777" y="1528317"/>
                  </a:cubicBezTo>
                  <a:cubicBezTo>
                    <a:pt x="1170051" y="1574418"/>
                    <a:pt x="1206373" y="1618868"/>
                    <a:pt x="1238123" y="1664969"/>
                  </a:cubicBezTo>
                  <a:cubicBezTo>
                    <a:pt x="1252347" y="1687956"/>
                    <a:pt x="1269746" y="1680336"/>
                    <a:pt x="1285621" y="1677288"/>
                  </a:cubicBezTo>
                  <a:cubicBezTo>
                    <a:pt x="1295146" y="1675764"/>
                    <a:pt x="1303020" y="1668017"/>
                    <a:pt x="1309370" y="1661921"/>
                  </a:cubicBezTo>
                  <a:cubicBezTo>
                    <a:pt x="1410716" y="1560575"/>
                    <a:pt x="1524635" y="1466849"/>
                    <a:pt x="1602232" y="1345564"/>
                  </a:cubicBezTo>
                  <a:cubicBezTo>
                    <a:pt x="1622806" y="1314830"/>
                    <a:pt x="1646555" y="1285620"/>
                    <a:pt x="1671828" y="1250314"/>
                  </a:cubicBezTo>
                  <a:cubicBezTo>
                    <a:pt x="1668653" y="1265681"/>
                    <a:pt x="1665478" y="1274825"/>
                    <a:pt x="1663954" y="1285620"/>
                  </a:cubicBezTo>
                  <a:cubicBezTo>
                    <a:pt x="1665478" y="1287144"/>
                    <a:pt x="1667129" y="1288668"/>
                    <a:pt x="1668653" y="1290192"/>
                  </a:cubicBezTo>
                  <a:cubicBezTo>
                    <a:pt x="1690751" y="1270253"/>
                    <a:pt x="1714500" y="1248790"/>
                    <a:pt x="1738249" y="1228724"/>
                  </a:cubicBezTo>
                  <a:cubicBezTo>
                    <a:pt x="1739773" y="1230248"/>
                    <a:pt x="1741424" y="1230248"/>
                    <a:pt x="1741424" y="1230248"/>
                  </a:cubicBezTo>
                  <a:cubicBezTo>
                    <a:pt x="1735074" y="1245615"/>
                    <a:pt x="1728724" y="1260982"/>
                    <a:pt x="1719326" y="1274825"/>
                  </a:cubicBezTo>
                  <a:cubicBezTo>
                    <a:pt x="1697228" y="1310131"/>
                    <a:pt x="1671828" y="1345437"/>
                    <a:pt x="1649730" y="1383918"/>
                  </a:cubicBezTo>
                  <a:cubicBezTo>
                    <a:pt x="1613281" y="1443862"/>
                    <a:pt x="1605407" y="1506727"/>
                    <a:pt x="1625981" y="1574291"/>
                  </a:cubicBezTo>
                  <a:cubicBezTo>
                    <a:pt x="1663954" y="1703323"/>
                    <a:pt x="1732026" y="1818512"/>
                    <a:pt x="1798574" y="1933574"/>
                  </a:cubicBezTo>
                  <a:cubicBezTo>
                    <a:pt x="1803273" y="1932050"/>
                    <a:pt x="1806448" y="1932050"/>
                    <a:pt x="1809623" y="1930526"/>
                  </a:cubicBezTo>
                  <a:cubicBezTo>
                    <a:pt x="1808099" y="1921255"/>
                    <a:pt x="1808099" y="1910587"/>
                    <a:pt x="1806448" y="1901316"/>
                  </a:cubicBezTo>
                  <a:cubicBezTo>
                    <a:pt x="1796923" y="1867534"/>
                    <a:pt x="1785874" y="1833752"/>
                    <a:pt x="1776349" y="1798446"/>
                  </a:cubicBezTo>
                  <a:cubicBezTo>
                    <a:pt x="1773174" y="1786127"/>
                    <a:pt x="1765300" y="1773935"/>
                    <a:pt x="1768475" y="1763140"/>
                  </a:cubicBezTo>
                  <a:cubicBezTo>
                    <a:pt x="1776349" y="1709419"/>
                    <a:pt x="1751076" y="1666366"/>
                    <a:pt x="1730502" y="1620265"/>
                  </a:cubicBezTo>
                  <a:cubicBezTo>
                    <a:pt x="1720977" y="1601850"/>
                    <a:pt x="1714627" y="1580387"/>
                    <a:pt x="1711452" y="1558797"/>
                  </a:cubicBezTo>
                  <a:cubicBezTo>
                    <a:pt x="1703578" y="1520443"/>
                    <a:pt x="1724152" y="1502028"/>
                    <a:pt x="1760474" y="1515744"/>
                  </a:cubicBezTo>
                  <a:cubicBezTo>
                    <a:pt x="1830070" y="1543430"/>
                    <a:pt x="1888744" y="1580260"/>
                    <a:pt x="1902968" y="1658619"/>
                  </a:cubicBezTo>
                  <a:cubicBezTo>
                    <a:pt x="1906143" y="1678558"/>
                    <a:pt x="1912493" y="1698497"/>
                    <a:pt x="1915668" y="1718563"/>
                  </a:cubicBezTo>
                  <a:cubicBezTo>
                    <a:pt x="1920367" y="1746249"/>
                    <a:pt x="1936242" y="1767712"/>
                    <a:pt x="1961515" y="1776856"/>
                  </a:cubicBezTo>
                  <a:cubicBezTo>
                    <a:pt x="2023237" y="1798319"/>
                    <a:pt x="2062861" y="1844420"/>
                    <a:pt x="2102358" y="1892045"/>
                  </a:cubicBezTo>
                  <a:cubicBezTo>
                    <a:pt x="2110232" y="1901316"/>
                    <a:pt x="2118233" y="1910460"/>
                    <a:pt x="2126107" y="1918207"/>
                  </a:cubicBezTo>
                  <a:cubicBezTo>
                    <a:pt x="2129282" y="1918207"/>
                    <a:pt x="2130806" y="1916683"/>
                    <a:pt x="2133981" y="1915159"/>
                  </a:cubicBezTo>
                  <a:cubicBezTo>
                    <a:pt x="2126107" y="1895220"/>
                    <a:pt x="2118106" y="1876805"/>
                    <a:pt x="2110232" y="1856866"/>
                  </a:cubicBezTo>
                  <a:cubicBezTo>
                    <a:pt x="2089658" y="1809241"/>
                    <a:pt x="2067433" y="1761616"/>
                    <a:pt x="2050034" y="1712467"/>
                  </a:cubicBezTo>
                  <a:cubicBezTo>
                    <a:pt x="2038985" y="1681733"/>
                    <a:pt x="2043684" y="1650999"/>
                    <a:pt x="2067433" y="1623440"/>
                  </a:cubicBezTo>
                  <a:cubicBezTo>
                    <a:pt x="2097532" y="1588134"/>
                    <a:pt x="2095881" y="1566671"/>
                    <a:pt x="2067433" y="1529714"/>
                  </a:cubicBezTo>
                  <a:cubicBezTo>
                    <a:pt x="2032635" y="1483613"/>
                    <a:pt x="1988312" y="1445259"/>
                    <a:pt x="1932940" y="1420621"/>
                  </a:cubicBezTo>
                  <a:cubicBezTo>
                    <a:pt x="1904492" y="1408302"/>
                    <a:pt x="1879092" y="1389887"/>
                    <a:pt x="1853819" y="1371472"/>
                  </a:cubicBezTo>
                  <a:cubicBezTo>
                    <a:pt x="1834769" y="1357629"/>
                    <a:pt x="1830070" y="1337690"/>
                    <a:pt x="1837944" y="1316227"/>
                  </a:cubicBezTo>
                  <a:cubicBezTo>
                    <a:pt x="1844294" y="1294764"/>
                    <a:pt x="1861693" y="1288541"/>
                    <a:pt x="1883791" y="1285493"/>
                  </a:cubicBezTo>
                  <a:cubicBezTo>
                    <a:pt x="1920240" y="1283969"/>
                    <a:pt x="1955038" y="1276222"/>
                    <a:pt x="1989836" y="1274698"/>
                  </a:cubicBezTo>
                  <a:cubicBezTo>
                    <a:pt x="2026285" y="1274698"/>
                    <a:pt x="2062607" y="1277746"/>
                    <a:pt x="2103755" y="1279270"/>
                  </a:cubicBezTo>
                  <a:cubicBezTo>
                    <a:pt x="2091055" y="1266951"/>
                    <a:pt x="2083181" y="1256283"/>
                    <a:pt x="2072132" y="1247012"/>
                  </a:cubicBezTo>
                  <a:cubicBezTo>
                    <a:pt x="1996186" y="1184020"/>
                    <a:pt x="1907540" y="1147190"/>
                    <a:pt x="1806194" y="1137919"/>
                  </a:cubicBezTo>
                  <a:cubicBezTo>
                    <a:pt x="1774571" y="1136395"/>
                    <a:pt x="1742821" y="1125600"/>
                    <a:pt x="1711198" y="1116456"/>
                  </a:cubicBezTo>
                  <a:cubicBezTo>
                    <a:pt x="1696974" y="1111884"/>
                    <a:pt x="1684274" y="1101089"/>
                    <a:pt x="1673225" y="1090294"/>
                  </a:cubicBezTo>
                  <a:cubicBezTo>
                    <a:pt x="1606804" y="1015110"/>
                    <a:pt x="1541907" y="939799"/>
                    <a:pt x="1473835" y="866139"/>
                  </a:cubicBezTo>
                  <a:cubicBezTo>
                    <a:pt x="1440561" y="832357"/>
                    <a:pt x="1401064" y="807846"/>
                    <a:pt x="1344041" y="841628"/>
                  </a:cubicBezTo>
                  <a:cubicBezTo>
                    <a:pt x="1336167" y="801750"/>
                    <a:pt x="1323467" y="764793"/>
                    <a:pt x="1323467" y="729487"/>
                  </a:cubicBezTo>
                  <a:cubicBezTo>
                    <a:pt x="1321943" y="612774"/>
                    <a:pt x="1323467" y="496061"/>
                    <a:pt x="1296543" y="380872"/>
                  </a:cubicBezTo>
                  <a:cubicBezTo>
                    <a:pt x="1275969" y="296417"/>
                    <a:pt x="1261745" y="207390"/>
                    <a:pt x="1195197" y="144398"/>
                  </a:cubicBezTo>
                  <a:cubicBezTo>
                    <a:pt x="1152398" y="104520"/>
                    <a:pt x="1103376" y="67563"/>
                    <a:pt x="1049528" y="43052"/>
                  </a:cubicBezTo>
                  <a:cubicBezTo>
                    <a:pt x="956056" y="0"/>
                    <a:pt x="865886" y="22987"/>
                    <a:pt x="780415" y="72136"/>
                  </a:cubicBezTo>
                  <a:cubicBezTo>
                    <a:pt x="850011" y="47625"/>
                    <a:pt x="921258" y="19939"/>
                    <a:pt x="1000379" y="35306"/>
                  </a:cubicBezTo>
                  <a:cubicBezTo>
                    <a:pt x="963930" y="47625"/>
                    <a:pt x="929132" y="56769"/>
                    <a:pt x="894334" y="70612"/>
                  </a:cubicBezTo>
                  <a:cubicBezTo>
                    <a:pt x="827913" y="96774"/>
                    <a:pt x="764540" y="128905"/>
                    <a:pt x="720217" y="185801"/>
                  </a:cubicBezTo>
                  <a:cubicBezTo>
                    <a:pt x="686943" y="227203"/>
                    <a:pt x="656844" y="233426"/>
                    <a:pt x="606298" y="202692"/>
                  </a:cubicBezTo>
                  <a:cubicBezTo>
                    <a:pt x="626872" y="182753"/>
                    <a:pt x="645922" y="162814"/>
                    <a:pt x="664845" y="142748"/>
                  </a:cubicBezTo>
                  <a:cubicBezTo>
                    <a:pt x="633222" y="171958"/>
                    <a:pt x="601472" y="201041"/>
                    <a:pt x="565150" y="233299"/>
                  </a:cubicBezTo>
                  <a:cubicBezTo>
                    <a:pt x="550926" y="197993"/>
                    <a:pt x="533527" y="158115"/>
                    <a:pt x="514477" y="113538"/>
                  </a:cubicBezTo>
                  <a:cubicBezTo>
                    <a:pt x="504952" y="116586"/>
                    <a:pt x="490728" y="119634"/>
                    <a:pt x="481203" y="127381"/>
                  </a:cubicBezTo>
                  <a:cubicBezTo>
                    <a:pt x="375158" y="202565"/>
                    <a:pt x="269113" y="280924"/>
                    <a:pt x="212090" y="400685"/>
                  </a:cubicBezTo>
                  <a:cubicBezTo>
                    <a:pt x="186817" y="454406"/>
                    <a:pt x="167767" y="511302"/>
                    <a:pt x="155067" y="568071"/>
                  </a:cubicBezTo>
                  <a:cubicBezTo>
                    <a:pt x="148717" y="592582"/>
                    <a:pt x="162941" y="623316"/>
                    <a:pt x="172466" y="651002"/>
                  </a:cubicBezTo>
                  <a:cubicBezTo>
                    <a:pt x="181991" y="680212"/>
                    <a:pt x="196215" y="709295"/>
                    <a:pt x="208915" y="738505"/>
                  </a:cubicBezTo>
                  <a:cubicBezTo>
                    <a:pt x="218440" y="763016"/>
                    <a:pt x="235839" y="784606"/>
                    <a:pt x="215265" y="816864"/>
                  </a:cubicBezTo>
                  <a:cubicBezTo>
                    <a:pt x="199390" y="841375"/>
                    <a:pt x="221615" y="879856"/>
                    <a:pt x="259588" y="896747"/>
                  </a:cubicBezTo>
                  <a:cubicBezTo>
                    <a:pt x="280162" y="906018"/>
                    <a:pt x="289687" y="919734"/>
                    <a:pt x="299212" y="938149"/>
                  </a:cubicBezTo>
                  <a:cubicBezTo>
                    <a:pt x="321310" y="985774"/>
                    <a:pt x="346710" y="1031875"/>
                    <a:pt x="368808" y="1077849"/>
                  </a:cubicBezTo>
                  <a:cubicBezTo>
                    <a:pt x="373507" y="1085469"/>
                    <a:pt x="375158" y="1097788"/>
                    <a:pt x="371983" y="1105535"/>
                  </a:cubicBezTo>
                  <a:cubicBezTo>
                    <a:pt x="352933" y="1148588"/>
                    <a:pt x="362458" y="1179195"/>
                    <a:pt x="406781" y="1205357"/>
                  </a:cubicBezTo>
                  <a:cubicBezTo>
                    <a:pt x="417830" y="1211453"/>
                    <a:pt x="428879" y="1219200"/>
                    <a:pt x="435229" y="1229868"/>
                  </a:cubicBezTo>
                  <a:cubicBezTo>
                    <a:pt x="501650" y="1331214"/>
                    <a:pt x="568198" y="1432560"/>
                    <a:pt x="634619" y="1533906"/>
                  </a:cubicBezTo>
                  <a:cubicBezTo>
                    <a:pt x="642493" y="1547749"/>
                    <a:pt x="653669" y="1558417"/>
                    <a:pt x="663067" y="1570736"/>
                  </a:cubicBezTo>
                  <a:cubicBezTo>
                    <a:pt x="691515" y="1606042"/>
                    <a:pt x="718439" y="1612138"/>
                    <a:pt x="754888" y="1584579"/>
                  </a:cubicBezTo>
                  <a:cubicBezTo>
                    <a:pt x="827659" y="1530858"/>
                    <a:pt x="898906" y="1475486"/>
                    <a:pt x="971804" y="1420241"/>
                  </a:cubicBezTo>
                  <a:cubicBezTo>
                    <a:pt x="974979" y="1417193"/>
                    <a:pt x="979678" y="1414145"/>
                    <a:pt x="990854" y="1404874"/>
                  </a:cubicBezTo>
                  <a:cubicBezTo>
                    <a:pt x="978154" y="1435608"/>
                    <a:pt x="970280" y="1460119"/>
                    <a:pt x="962406" y="1483233"/>
                  </a:cubicBezTo>
                  <a:cubicBezTo>
                    <a:pt x="937133" y="1546225"/>
                    <a:pt x="935482" y="1609217"/>
                    <a:pt x="975106" y="1667510"/>
                  </a:cubicBezTo>
                  <a:cubicBezTo>
                    <a:pt x="997204" y="1699768"/>
                    <a:pt x="1002030" y="1736598"/>
                    <a:pt x="990981" y="1770380"/>
                  </a:cubicBezTo>
                  <a:cubicBezTo>
                    <a:pt x="975106" y="1827149"/>
                    <a:pt x="986282" y="1879473"/>
                    <a:pt x="1000506" y="1933194"/>
                  </a:cubicBezTo>
                  <a:cubicBezTo>
                    <a:pt x="997331" y="1936242"/>
                    <a:pt x="995807" y="1937766"/>
                    <a:pt x="992632" y="1940814"/>
                  </a:cubicBezTo>
                  <a:cubicBezTo>
                    <a:pt x="979932" y="1928495"/>
                    <a:pt x="964184" y="1917827"/>
                    <a:pt x="954659" y="1903984"/>
                  </a:cubicBezTo>
                  <a:cubicBezTo>
                    <a:pt x="940435" y="1884045"/>
                    <a:pt x="930910" y="1860931"/>
                    <a:pt x="918210" y="1839468"/>
                  </a:cubicBezTo>
                  <a:cubicBezTo>
                    <a:pt x="884936" y="1784223"/>
                    <a:pt x="834263" y="1758061"/>
                    <a:pt x="767842" y="1765808"/>
                  </a:cubicBezTo>
                  <a:cubicBezTo>
                    <a:pt x="751967" y="1767332"/>
                    <a:pt x="737743" y="1778127"/>
                    <a:pt x="723519" y="1785747"/>
                  </a:cubicBezTo>
                  <a:cubicBezTo>
                    <a:pt x="709295" y="1793367"/>
                    <a:pt x="695071" y="1801114"/>
                    <a:pt x="677672" y="1811909"/>
                  </a:cubicBezTo>
                  <a:cubicBezTo>
                    <a:pt x="628650" y="1762760"/>
                    <a:pt x="581152" y="1715135"/>
                    <a:pt x="532003" y="1665986"/>
                  </a:cubicBezTo>
                  <a:cubicBezTo>
                    <a:pt x="511429" y="1644523"/>
                    <a:pt x="489204" y="1633728"/>
                    <a:pt x="457581" y="1635252"/>
                  </a:cubicBezTo>
                  <a:cubicBezTo>
                    <a:pt x="441706" y="1635252"/>
                    <a:pt x="422783" y="1625981"/>
                    <a:pt x="411734" y="1615313"/>
                  </a:cubicBezTo>
                  <a:cubicBezTo>
                    <a:pt x="340487" y="1555369"/>
                    <a:pt x="272415" y="1492504"/>
                    <a:pt x="202819" y="1432560"/>
                  </a:cubicBezTo>
                  <a:cubicBezTo>
                    <a:pt x="182245" y="1414145"/>
                    <a:pt x="161671" y="1404874"/>
                    <a:pt x="141097" y="1429512"/>
                  </a:cubicBezTo>
                  <a:cubicBezTo>
                    <a:pt x="141097" y="1432560"/>
                    <a:pt x="141097" y="1435608"/>
                    <a:pt x="144272" y="1437132"/>
                  </a:cubicBezTo>
                  <a:cubicBezTo>
                    <a:pt x="198120" y="1486281"/>
                    <a:pt x="251968" y="1536954"/>
                    <a:pt x="307340" y="1584579"/>
                  </a:cubicBezTo>
                  <a:cubicBezTo>
                    <a:pt x="338963" y="1613789"/>
                    <a:pt x="372237" y="1639824"/>
                    <a:pt x="405511" y="1667510"/>
                  </a:cubicBezTo>
                  <a:cubicBezTo>
                    <a:pt x="403987" y="1669034"/>
                    <a:pt x="402336" y="1672082"/>
                    <a:pt x="400812" y="1673606"/>
                  </a:cubicBezTo>
                  <a:cubicBezTo>
                    <a:pt x="394462" y="1672082"/>
                    <a:pt x="388112" y="1670558"/>
                    <a:pt x="383413" y="1665986"/>
                  </a:cubicBezTo>
                  <a:cubicBezTo>
                    <a:pt x="307467" y="1606042"/>
                    <a:pt x="231394" y="1544701"/>
                    <a:pt x="155448" y="1483233"/>
                  </a:cubicBezTo>
                  <a:cubicBezTo>
                    <a:pt x="136398" y="1467866"/>
                    <a:pt x="131699" y="1450975"/>
                    <a:pt x="139573" y="1429512"/>
                  </a:cubicBezTo>
                  <a:close/>
                  <a:moveTo>
                    <a:pt x="797814" y="1076452"/>
                  </a:moveTo>
                  <a:cubicBezTo>
                    <a:pt x="756666" y="1104138"/>
                    <a:pt x="715518" y="1133221"/>
                    <a:pt x="672719" y="1157859"/>
                  </a:cubicBezTo>
                  <a:cubicBezTo>
                    <a:pt x="603123" y="1199261"/>
                    <a:pt x="528701" y="1213104"/>
                    <a:pt x="447929" y="1207008"/>
                  </a:cubicBezTo>
                  <a:cubicBezTo>
                    <a:pt x="390906" y="1202436"/>
                    <a:pt x="354584" y="1148715"/>
                    <a:pt x="384556" y="1107186"/>
                  </a:cubicBezTo>
                  <a:cubicBezTo>
                    <a:pt x="394081" y="1147064"/>
                    <a:pt x="425704" y="1151763"/>
                    <a:pt x="458978" y="1148588"/>
                  </a:cubicBezTo>
                  <a:cubicBezTo>
                    <a:pt x="552323" y="1136269"/>
                    <a:pt x="639445" y="1100963"/>
                    <a:pt x="713867" y="1042670"/>
                  </a:cubicBezTo>
                  <a:cubicBezTo>
                    <a:pt x="758190" y="1008888"/>
                    <a:pt x="756666" y="1008888"/>
                    <a:pt x="731266" y="961263"/>
                  </a:cubicBezTo>
                  <a:cubicBezTo>
                    <a:pt x="705993" y="910590"/>
                    <a:pt x="680593" y="859917"/>
                    <a:pt x="653669" y="809244"/>
                  </a:cubicBezTo>
                  <a:cubicBezTo>
                    <a:pt x="574548" y="852297"/>
                    <a:pt x="492252" y="882904"/>
                    <a:pt x="405130" y="896747"/>
                  </a:cubicBezTo>
                  <a:cubicBezTo>
                    <a:pt x="352933" y="906018"/>
                    <a:pt x="299085" y="913638"/>
                    <a:pt x="251587" y="879856"/>
                  </a:cubicBezTo>
                  <a:cubicBezTo>
                    <a:pt x="226314" y="862965"/>
                    <a:pt x="218313" y="839978"/>
                    <a:pt x="227838" y="812292"/>
                  </a:cubicBezTo>
                  <a:cubicBezTo>
                    <a:pt x="272161" y="855345"/>
                    <a:pt x="326009" y="856869"/>
                    <a:pt x="381381" y="843026"/>
                  </a:cubicBezTo>
                  <a:cubicBezTo>
                    <a:pt x="466852" y="821563"/>
                    <a:pt x="549148" y="792353"/>
                    <a:pt x="623570" y="743204"/>
                  </a:cubicBezTo>
                  <a:cubicBezTo>
                    <a:pt x="656844" y="720217"/>
                    <a:pt x="664718" y="720217"/>
                    <a:pt x="686943" y="753999"/>
                  </a:cubicBezTo>
                  <a:cubicBezTo>
                    <a:pt x="731266" y="823087"/>
                    <a:pt x="774065" y="893699"/>
                    <a:pt x="816737" y="964438"/>
                  </a:cubicBezTo>
                  <a:cubicBezTo>
                    <a:pt x="837311" y="999744"/>
                    <a:pt x="842010" y="1035050"/>
                    <a:pt x="808863" y="1065784"/>
                  </a:cubicBezTo>
                  <a:cubicBezTo>
                    <a:pt x="851662" y="1039622"/>
                    <a:pt x="865886" y="1002792"/>
                    <a:pt x="850011" y="950595"/>
                  </a:cubicBezTo>
                  <a:cubicBezTo>
                    <a:pt x="821563" y="860044"/>
                    <a:pt x="769239" y="781685"/>
                    <a:pt x="704342" y="712597"/>
                  </a:cubicBezTo>
                  <a:cubicBezTo>
                    <a:pt x="679069" y="686435"/>
                    <a:pt x="640969" y="683387"/>
                    <a:pt x="612521" y="703326"/>
                  </a:cubicBezTo>
                  <a:cubicBezTo>
                    <a:pt x="538099" y="758571"/>
                    <a:pt x="451104" y="783209"/>
                    <a:pt x="365633" y="810768"/>
                  </a:cubicBezTo>
                  <a:cubicBezTo>
                    <a:pt x="318135" y="824611"/>
                    <a:pt x="254889" y="810768"/>
                    <a:pt x="239014" y="778510"/>
                  </a:cubicBezTo>
                  <a:cubicBezTo>
                    <a:pt x="212090" y="724789"/>
                    <a:pt x="189992" y="666369"/>
                    <a:pt x="166243" y="611124"/>
                  </a:cubicBezTo>
                  <a:cubicBezTo>
                    <a:pt x="175768" y="609600"/>
                    <a:pt x="178943" y="611124"/>
                    <a:pt x="182118" y="614172"/>
                  </a:cubicBezTo>
                  <a:cubicBezTo>
                    <a:pt x="256540" y="697103"/>
                    <a:pt x="400558" y="692531"/>
                    <a:pt x="487680" y="644906"/>
                  </a:cubicBezTo>
                  <a:cubicBezTo>
                    <a:pt x="622173" y="571246"/>
                    <a:pt x="729869" y="471424"/>
                    <a:pt x="810641" y="343916"/>
                  </a:cubicBezTo>
                  <a:cubicBezTo>
                    <a:pt x="824865" y="320929"/>
                    <a:pt x="840740" y="299339"/>
                    <a:pt x="858139" y="273304"/>
                  </a:cubicBezTo>
                  <a:cubicBezTo>
                    <a:pt x="878713" y="311658"/>
                    <a:pt x="896112" y="345440"/>
                    <a:pt x="915162" y="379222"/>
                  </a:cubicBezTo>
                  <a:cubicBezTo>
                    <a:pt x="1027557" y="574294"/>
                    <a:pt x="1114552" y="778510"/>
                    <a:pt x="1168400" y="995045"/>
                  </a:cubicBezTo>
                  <a:cubicBezTo>
                    <a:pt x="1195324" y="1110234"/>
                    <a:pt x="1158875" y="1199261"/>
                    <a:pt x="1071880" y="1274572"/>
                  </a:cubicBezTo>
                  <a:cubicBezTo>
                    <a:pt x="976884" y="1355979"/>
                    <a:pt x="885063" y="1440434"/>
                    <a:pt x="791718" y="1521841"/>
                  </a:cubicBezTo>
                  <a:cubicBezTo>
                    <a:pt x="777494" y="1535684"/>
                    <a:pt x="761619" y="1548003"/>
                    <a:pt x="745871" y="1558671"/>
                  </a:cubicBezTo>
                  <a:cubicBezTo>
                    <a:pt x="718947" y="1578610"/>
                    <a:pt x="692023" y="1575562"/>
                    <a:pt x="668274" y="1554099"/>
                  </a:cubicBezTo>
                  <a:cubicBezTo>
                    <a:pt x="655574" y="1543304"/>
                    <a:pt x="644525" y="1529588"/>
                    <a:pt x="635000" y="1517269"/>
                  </a:cubicBezTo>
                  <a:cubicBezTo>
                    <a:pt x="595376" y="1458976"/>
                    <a:pt x="555879" y="1400556"/>
                    <a:pt x="517906" y="1342263"/>
                  </a:cubicBezTo>
                  <a:cubicBezTo>
                    <a:pt x="492633" y="1303909"/>
                    <a:pt x="468884" y="1262380"/>
                    <a:pt x="441960" y="1219454"/>
                  </a:cubicBezTo>
                  <a:cubicBezTo>
                    <a:pt x="585978" y="1224026"/>
                    <a:pt x="701548" y="1173353"/>
                    <a:pt x="798068" y="1076579"/>
                  </a:cubicBezTo>
                  <a:close/>
                  <a:moveTo>
                    <a:pt x="1109599" y="2341880"/>
                  </a:moveTo>
                  <a:cubicBezTo>
                    <a:pt x="1040003" y="2328037"/>
                    <a:pt x="978281" y="2315718"/>
                    <a:pt x="916432" y="2303526"/>
                  </a:cubicBezTo>
                  <a:cubicBezTo>
                    <a:pt x="856234" y="2291207"/>
                    <a:pt x="796163" y="2279015"/>
                    <a:pt x="735965" y="2312797"/>
                  </a:cubicBezTo>
                  <a:cubicBezTo>
                    <a:pt x="721741" y="2322068"/>
                    <a:pt x="696341" y="2320417"/>
                    <a:pt x="678942" y="2315845"/>
                  </a:cubicBezTo>
                  <a:cubicBezTo>
                    <a:pt x="642493" y="2305050"/>
                    <a:pt x="607695" y="2289683"/>
                    <a:pt x="574421" y="2272792"/>
                  </a:cubicBezTo>
                  <a:cubicBezTo>
                    <a:pt x="560197" y="2266696"/>
                    <a:pt x="550672" y="2251329"/>
                    <a:pt x="537972" y="2240534"/>
                  </a:cubicBezTo>
                  <a:cubicBezTo>
                    <a:pt x="539496" y="2239010"/>
                    <a:pt x="541147" y="2235962"/>
                    <a:pt x="542671" y="2234438"/>
                  </a:cubicBezTo>
                  <a:cubicBezTo>
                    <a:pt x="556895" y="2234438"/>
                    <a:pt x="571119" y="2234438"/>
                    <a:pt x="591693" y="2234438"/>
                  </a:cubicBezTo>
                  <a:cubicBezTo>
                    <a:pt x="547370" y="2203704"/>
                    <a:pt x="491998" y="2189861"/>
                    <a:pt x="485648" y="2133092"/>
                  </a:cubicBezTo>
                  <a:cubicBezTo>
                    <a:pt x="520446" y="2137664"/>
                    <a:pt x="552069" y="2142363"/>
                    <a:pt x="585343" y="2148459"/>
                  </a:cubicBezTo>
                  <a:cubicBezTo>
                    <a:pt x="586867" y="2145411"/>
                    <a:pt x="586867" y="2142363"/>
                    <a:pt x="588518" y="2139188"/>
                  </a:cubicBezTo>
                  <a:cubicBezTo>
                    <a:pt x="518922" y="2117725"/>
                    <a:pt x="461899" y="2083943"/>
                    <a:pt x="444500" y="2004060"/>
                  </a:cubicBezTo>
                  <a:cubicBezTo>
                    <a:pt x="469773" y="2008632"/>
                    <a:pt x="487299" y="2011680"/>
                    <a:pt x="504698" y="2014855"/>
                  </a:cubicBezTo>
                  <a:cubicBezTo>
                    <a:pt x="520573" y="2016379"/>
                    <a:pt x="537972" y="2016379"/>
                    <a:pt x="555371" y="2017903"/>
                  </a:cubicBezTo>
                  <a:cubicBezTo>
                    <a:pt x="544322" y="2005584"/>
                    <a:pt x="533273" y="1999488"/>
                    <a:pt x="520573" y="1993392"/>
                  </a:cubicBezTo>
                  <a:cubicBezTo>
                    <a:pt x="496824" y="1982597"/>
                    <a:pt x="469900" y="1973453"/>
                    <a:pt x="447802" y="1959610"/>
                  </a:cubicBezTo>
                  <a:cubicBezTo>
                    <a:pt x="395605" y="1928876"/>
                    <a:pt x="379730" y="1869059"/>
                    <a:pt x="411353" y="1824482"/>
                  </a:cubicBezTo>
                  <a:cubicBezTo>
                    <a:pt x="416052" y="1818386"/>
                    <a:pt x="438277" y="1812163"/>
                    <a:pt x="441452" y="1815211"/>
                  </a:cubicBezTo>
                  <a:cubicBezTo>
                    <a:pt x="515874" y="1892047"/>
                    <a:pt x="606044" y="1890395"/>
                    <a:pt x="701040" y="1868932"/>
                  </a:cubicBezTo>
                  <a:cubicBezTo>
                    <a:pt x="713740" y="1865884"/>
                    <a:pt x="724789" y="1858137"/>
                    <a:pt x="735838" y="1853565"/>
                  </a:cubicBezTo>
                  <a:cubicBezTo>
                    <a:pt x="723138" y="1845945"/>
                    <a:pt x="713740" y="1838198"/>
                    <a:pt x="702564" y="1832102"/>
                  </a:cubicBezTo>
                  <a:cubicBezTo>
                    <a:pt x="751586" y="1793748"/>
                    <a:pt x="805434" y="1793748"/>
                    <a:pt x="848233" y="1833626"/>
                  </a:cubicBezTo>
                  <a:cubicBezTo>
                    <a:pt x="856107" y="1839722"/>
                    <a:pt x="859282" y="1853565"/>
                    <a:pt x="864108" y="1862836"/>
                  </a:cubicBezTo>
                  <a:cubicBezTo>
                    <a:pt x="851408" y="1867408"/>
                    <a:pt x="837184" y="1873631"/>
                    <a:pt x="824484" y="1873631"/>
                  </a:cubicBezTo>
                  <a:cubicBezTo>
                    <a:pt x="808609" y="1873631"/>
                    <a:pt x="794385" y="1867535"/>
                    <a:pt x="778637" y="1862836"/>
                  </a:cubicBezTo>
                  <a:cubicBezTo>
                    <a:pt x="777113" y="1864360"/>
                    <a:pt x="775462" y="1867408"/>
                    <a:pt x="773938" y="1868932"/>
                  </a:cubicBezTo>
                  <a:cubicBezTo>
                    <a:pt x="784987" y="1882775"/>
                    <a:pt x="792988" y="1898142"/>
                    <a:pt x="807212" y="1907286"/>
                  </a:cubicBezTo>
                  <a:cubicBezTo>
                    <a:pt x="840486" y="1933448"/>
                    <a:pt x="876808" y="1956435"/>
                    <a:pt x="911733" y="1979422"/>
                  </a:cubicBezTo>
                  <a:cubicBezTo>
                    <a:pt x="919607" y="1983994"/>
                    <a:pt x="932307" y="1985518"/>
                    <a:pt x="941832" y="1985518"/>
                  </a:cubicBezTo>
                  <a:cubicBezTo>
                    <a:pt x="965581" y="1987042"/>
                    <a:pt x="987679" y="1983994"/>
                    <a:pt x="1011428" y="1983994"/>
                  </a:cubicBezTo>
                  <a:cubicBezTo>
                    <a:pt x="1084199" y="1983994"/>
                    <a:pt x="1158621" y="1979422"/>
                    <a:pt x="1231392" y="1988566"/>
                  </a:cubicBezTo>
                  <a:cubicBezTo>
                    <a:pt x="1285240" y="1994662"/>
                    <a:pt x="1335913" y="2014728"/>
                    <a:pt x="1388110" y="1988566"/>
                  </a:cubicBezTo>
                  <a:cubicBezTo>
                    <a:pt x="1403985" y="1979295"/>
                    <a:pt x="1422908" y="1973199"/>
                    <a:pt x="1438783" y="1965579"/>
                  </a:cubicBezTo>
                  <a:cubicBezTo>
                    <a:pt x="1476756" y="1950212"/>
                    <a:pt x="1513205" y="1937893"/>
                    <a:pt x="1555877" y="1948688"/>
                  </a:cubicBezTo>
                  <a:cubicBezTo>
                    <a:pt x="1571752" y="1953260"/>
                    <a:pt x="1589151" y="1953260"/>
                    <a:pt x="1604899" y="1954784"/>
                  </a:cubicBezTo>
                  <a:cubicBezTo>
                    <a:pt x="1606423" y="1951736"/>
                    <a:pt x="1606423" y="1948688"/>
                    <a:pt x="1608074" y="1943989"/>
                  </a:cubicBezTo>
                  <a:cubicBezTo>
                    <a:pt x="1584325" y="1936369"/>
                    <a:pt x="1562227" y="1928622"/>
                    <a:pt x="1538478" y="1921002"/>
                  </a:cubicBezTo>
                  <a:cubicBezTo>
                    <a:pt x="1555877" y="1891792"/>
                    <a:pt x="1559052" y="1888744"/>
                    <a:pt x="1589151" y="1902587"/>
                  </a:cubicBezTo>
                  <a:cubicBezTo>
                    <a:pt x="1650873" y="1930273"/>
                    <a:pt x="1687322" y="1979422"/>
                    <a:pt x="1701546" y="2042287"/>
                  </a:cubicBezTo>
                  <a:cubicBezTo>
                    <a:pt x="1717421" y="2117471"/>
                    <a:pt x="1731645" y="2194306"/>
                    <a:pt x="1736344" y="2272665"/>
                  </a:cubicBezTo>
                  <a:cubicBezTo>
                    <a:pt x="1741043" y="2326386"/>
                    <a:pt x="1734820" y="2383282"/>
                    <a:pt x="1699895" y="2430780"/>
                  </a:cubicBezTo>
                  <a:cubicBezTo>
                    <a:pt x="1696720" y="2436876"/>
                    <a:pt x="1685671" y="2438400"/>
                    <a:pt x="1677797" y="2441575"/>
                  </a:cubicBezTo>
                  <a:cubicBezTo>
                    <a:pt x="1674622" y="2435479"/>
                    <a:pt x="1671447" y="2427732"/>
                    <a:pt x="1669923" y="2421636"/>
                  </a:cubicBezTo>
                  <a:cubicBezTo>
                    <a:pt x="1668399" y="2395474"/>
                    <a:pt x="1666748" y="2369439"/>
                    <a:pt x="1665224" y="2344801"/>
                  </a:cubicBezTo>
                  <a:cubicBezTo>
                    <a:pt x="1662049" y="2344801"/>
                    <a:pt x="1658874" y="2343277"/>
                    <a:pt x="1655699" y="2343277"/>
                  </a:cubicBezTo>
                  <a:cubicBezTo>
                    <a:pt x="1651000" y="2350897"/>
                    <a:pt x="1644650" y="2357120"/>
                    <a:pt x="1641475" y="2366264"/>
                  </a:cubicBezTo>
                  <a:cubicBezTo>
                    <a:pt x="1624076" y="2406142"/>
                    <a:pt x="1590802" y="2423033"/>
                    <a:pt x="1548130" y="2416937"/>
                  </a:cubicBezTo>
                  <a:cubicBezTo>
                    <a:pt x="1518031" y="2413889"/>
                    <a:pt x="1487932" y="2406142"/>
                    <a:pt x="1461008" y="2393950"/>
                  </a:cubicBezTo>
                  <a:cubicBezTo>
                    <a:pt x="1405636" y="2369439"/>
                    <a:pt x="1353312" y="2340229"/>
                    <a:pt x="1291590" y="2309495"/>
                  </a:cubicBezTo>
                  <a:cubicBezTo>
                    <a:pt x="1305814" y="2332482"/>
                    <a:pt x="1313688" y="2349373"/>
                    <a:pt x="1328039" y="2372487"/>
                  </a:cubicBezTo>
                  <a:cubicBezTo>
                    <a:pt x="1193546" y="2337181"/>
                    <a:pt x="1103249" y="2249678"/>
                    <a:pt x="1001903" y="2177415"/>
                  </a:cubicBezTo>
                  <a:cubicBezTo>
                    <a:pt x="1016127" y="2243455"/>
                    <a:pt x="1065276" y="2286508"/>
                    <a:pt x="1109599" y="2341753"/>
                  </a:cubicBezTo>
                  <a:close/>
                  <a:moveTo>
                    <a:pt x="485902" y="139700"/>
                  </a:moveTo>
                  <a:cubicBezTo>
                    <a:pt x="484378" y="144272"/>
                    <a:pt x="484378" y="145796"/>
                    <a:pt x="482727" y="148971"/>
                  </a:cubicBezTo>
                  <a:cubicBezTo>
                    <a:pt x="449453" y="225806"/>
                    <a:pt x="487426" y="284099"/>
                    <a:pt x="574548" y="284099"/>
                  </a:cubicBezTo>
                  <a:cubicBezTo>
                    <a:pt x="609346" y="284099"/>
                    <a:pt x="645795" y="281051"/>
                    <a:pt x="680593" y="274828"/>
                  </a:cubicBezTo>
                  <a:cubicBezTo>
                    <a:pt x="729615" y="264033"/>
                    <a:pt x="777113" y="250317"/>
                    <a:pt x="826262" y="237998"/>
                  </a:cubicBezTo>
                  <a:cubicBezTo>
                    <a:pt x="774065" y="334772"/>
                    <a:pt x="707517" y="419227"/>
                    <a:pt x="626872" y="495935"/>
                  </a:cubicBezTo>
                  <a:cubicBezTo>
                    <a:pt x="547751" y="569595"/>
                    <a:pt x="459105" y="623443"/>
                    <a:pt x="348234" y="638810"/>
                  </a:cubicBezTo>
                  <a:cubicBezTo>
                    <a:pt x="284861" y="648081"/>
                    <a:pt x="232664" y="632714"/>
                    <a:pt x="189992" y="589661"/>
                  </a:cubicBezTo>
                  <a:cubicBezTo>
                    <a:pt x="178943" y="578866"/>
                    <a:pt x="167894" y="558927"/>
                    <a:pt x="169418" y="545084"/>
                  </a:cubicBezTo>
                  <a:cubicBezTo>
                    <a:pt x="177292" y="508254"/>
                    <a:pt x="186817" y="469900"/>
                    <a:pt x="204216" y="434467"/>
                  </a:cubicBezTo>
                  <a:cubicBezTo>
                    <a:pt x="264287" y="308610"/>
                    <a:pt x="364109" y="215011"/>
                    <a:pt x="485902" y="139700"/>
                  </a:cubicBezTo>
                  <a:close/>
                  <a:moveTo>
                    <a:pt x="1402461" y="1087247"/>
                  </a:moveTo>
                  <a:cubicBezTo>
                    <a:pt x="1400937" y="1213231"/>
                    <a:pt x="1347089" y="1312926"/>
                    <a:pt x="1274191" y="1405128"/>
                  </a:cubicBezTo>
                  <a:cubicBezTo>
                    <a:pt x="1275715" y="1405128"/>
                    <a:pt x="1278890" y="1406652"/>
                    <a:pt x="1282065" y="1408176"/>
                  </a:cubicBezTo>
                  <a:cubicBezTo>
                    <a:pt x="1339088" y="1345184"/>
                    <a:pt x="1397635" y="1282192"/>
                    <a:pt x="1454658" y="1220851"/>
                  </a:cubicBezTo>
                  <a:cubicBezTo>
                    <a:pt x="1459357" y="1222375"/>
                    <a:pt x="1462532" y="1223899"/>
                    <a:pt x="1467358" y="1225423"/>
                  </a:cubicBezTo>
                  <a:cubicBezTo>
                    <a:pt x="1448308" y="1282192"/>
                    <a:pt x="1430909" y="1339088"/>
                    <a:pt x="1413510" y="1397381"/>
                  </a:cubicBezTo>
                  <a:cubicBezTo>
                    <a:pt x="1437259" y="1375918"/>
                    <a:pt x="1464183" y="1352804"/>
                    <a:pt x="1494282" y="1328293"/>
                  </a:cubicBezTo>
                  <a:cubicBezTo>
                    <a:pt x="1492758" y="1339088"/>
                    <a:pt x="1491107" y="1345184"/>
                    <a:pt x="1489583" y="1351280"/>
                  </a:cubicBezTo>
                  <a:cubicBezTo>
                    <a:pt x="1465834" y="1457198"/>
                    <a:pt x="1399413" y="1537081"/>
                    <a:pt x="1326515" y="1612392"/>
                  </a:cubicBezTo>
                  <a:cubicBezTo>
                    <a:pt x="1261618" y="1679956"/>
                    <a:pt x="1255268" y="1686052"/>
                    <a:pt x="1192022" y="1598549"/>
                  </a:cubicBezTo>
                  <a:cubicBezTo>
                    <a:pt x="1149223" y="1541780"/>
                    <a:pt x="1109726" y="1483360"/>
                    <a:pt x="1068578" y="1426591"/>
                  </a:cubicBezTo>
                  <a:cubicBezTo>
                    <a:pt x="1060704" y="1414272"/>
                    <a:pt x="1046480" y="1406652"/>
                    <a:pt x="1036955" y="1397381"/>
                  </a:cubicBezTo>
                  <a:cubicBezTo>
                    <a:pt x="1030605" y="1411224"/>
                    <a:pt x="1024255" y="1423543"/>
                    <a:pt x="1017905" y="1437259"/>
                  </a:cubicBezTo>
                  <a:cubicBezTo>
                    <a:pt x="1017905" y="1438783"/>
                    <a:pt x="1017905" y="1438783"/>
                    <a:pt x="1017905" y="1440307"/>
                  </a:cubicBezTo>
                  <a:cubicBezTo>
                    <a:pt x="1008380" y="1517142"/>
                    <a:pt x="1000506" y="1592326"/>
                    <a:pt x="990981" y="1665986"/>
                  </a:cubicBezTo>
                  <a:cubicBezTo>
                    <a:pt x="959358" y="1624584"/>
                    <a:pt x="945134" y="1581531"/>
                    <a:pt x="957707" y="1535430"/>
                  </a:cubicBezTo>
                  <a:cubicBezTo>
                    <a:pt x="967232" y="1495552"/>
                    <a:pt x="979805" y="1455547"/>
                    <a:pt x="995680" y="1417193"/>
                  </a:cubicBezTo>
                  <a:cubicBezTo>
                    <a:pt x="1005205" y="1394206"/>
                    <a:pt x="1022604" y="1372616"/>
                    <a:pt x="1038479" y="1349629"/>
                  </a:cubicBezTo>
                  <a:cubicBezTo>
                    <a:pt x="1087501" y="1412621"/>
                    <a:pt x="1123950" y="1423289"/>
                    <a:pt x="1171448" y="1387983"/>
                  </a:cubicBezTo>
                  <a:cubicBezTo>
                    <a:pt x="1192022" y="1372616"/>
                    <a:pt x="1211072" y="1355725"/>
                    <a:pt x="1225296" y="1335786"/>
                  </a:cubicBezTo>
                  <a:cubicBezTo>
                    <a:pt x="1269619" y="1275842"/>
                    <a:pt x="1312418" y="1212977"/>
                    <a:pt x="1355090" y="1151509"/>
                  </a:cubicBezTo>
                  <a:cubicBezTo>
                    <a:pt x="1369314" y="1133094"/>
                    <a:pt x="1383538" y="1113155"/>
                    <a:pt x="1402588" y="1086993"/>
                  </a:cubicBezTo>
                  <a:close/>
                  <a:moveTo>
                    <a:pt x="1114425" y="1357503"/>
                  </a:moveTo>
                  <a:cubicBezTo>
                    <a:pt x="1111250" y="1354455"/>
                    <a:pt x="1109726" y="1352931"/>
                    <a:pt x="1108075" y="1349883"/>
                  </a:cubicBezTo>
                  <a:cubicBezTo>
                    <a:pt x="1111250" y="1348359"/>
                    <a:pt x="1112774" y="1345311"/>
                    <a:pt x="1115949" y="1342263"/>
                  </a:cubicBezTo>
                  <a:cubicBezTo>
                    <a:pt x="1220470" y="1265428"/>
                    <a:pt x="1269492" y="1165606"/>
                    <a:pt x="1252093" y="1036701"/>
                  </a:cubicBezTo>
                  <a:cubicBezTo>
                    <a:pt x="1252093" y="1030605"/>
                    <a:pt x="1253617" y="1024382"/>
                    <a:pt x="1255268" y="1019810"/>
                  </a:cubicBezTo>
                  <a:cubicBezTo>
                    <a:pt x="1277366" y="966089"/>
                    <a:pt x="1266317" y="915416"/>
                    <a:pt x="1242568" y="864743"/>
                  </a:cubicBezTo>
                  <a:cubicBezTo>
                    <a:pt x="1239393" y="860171"/>
                    <a:pt x="1234694" y="855472"/>
                    <a:pt x="1225169" y="844804"/>
                  </a:cubicBezTo>
                  <a:cubicBezTo>
                    <a:pt x="1228344" y="875538"/>
                    <a:pt x="1231519" y="897001"/>
                    <a:pt x="1234694" y="918464"/>
                  </a:cubicBezTo>
                  <a:cubicBezTo>
                    <a:pt x="1231519" y="918464"/>
                    <a:pt x="1229995" y="918464"/>
                    <a:pt x="1226820" y="919988"/>
                  </a:cubicBezTo>
                  <a:cubicBezTo>
                    <a:pt x="1222121" y="892302"/>
                    <a:pt x="1215771" y="864743"/>
                    <a:pt x="1210945" y="838581"/>
                  </a:cubicBezTo>
                  <a:cubicBezTo>
                    <a:pt x="1221994" y="824738"/>
                    <a:pt x="1233043" y="810895"/>
                    <a:pt x="1244219" y="798703"/>
                  </a:cubicBezTo>
                  <a:cubicBezTo>
                    <a:pt x="1252093" y="809498"/>
                    <a:pt x="1258443" y="821690"/>
                    <a:pt x="1266317" y="832485"/>
                  </a:cubicBezTo>
                  <a:cubicBezTo>
                    <a:pt x="1267841" y="830961"/>
                    <a:pt x="1269492" y="829437"/>
                    <a:pt x="1272667" y="829437"/>
                  </a:cubicBezTo>
                  <a:cubicBezTo>
                    <a:pt x="1272667" y="821817"/>
                    <a:pt x="1272667" y="814070"/>
                    <a:pt x="1272667" y="797179"/>
                  </a:cubicBezTo>
                  <a:cubicBezTo>
                    <a:pt x="1282192" y="820166"/>
                    <a:pt x="1288542" y="837057"/>
                    <a:pt x="1294765" y="852424"/>
                  </a:cubicBezTo>
                  <a:cubicBezTo>
                    <a:pt x="1297940" y="852424"/>
                    <a:pt x="1299464" y="852424"/>
                    <a:pt x="1302639" y="852424"/>
                  </a:cubicBezTo>
                  <a:cubicBezTo>
                    <a:pt x="1305814" y="837057"/>
                    <a:pt x="1308989" y="823214"/>
                    <a:pt x="1312164" y="803275"/>
                  </a:cubicBezTo>
                  <a:cubicBezTo>
                    <a:pt x="1320038" y="814070"/>
                    <a:pt x="1328039" y="821690"/>
                    <a:pt x="1331214" y="829437"/>
                  </a:cubicBezTo>
                  <a:cubicBezTo>
                    <a:pt x="1350264" y="874014"/>
                    <a:pt x="1370838" y="916940"/>
                    <a:pt x="1386586" y="963041"/>
                  </a:cubicBezTo>
                  <a:cubicBezTo>
                    <a:pt x="1392936" y="975360"/>
                    <a:pt x="1391285" y="993775"/>
                    <a:pt x="1386586" y="1007618"/>
                  </a:cubicBezTo>
                  <a:cubicBezTo>
                    <a:pt x="1342263" y="1113536"/>
                    <a:pt x="1267841" y="1199515"/>
                    <a:pt x="1198245" y="1290193"/>
                  </a:cubicBezTo>
                  <a:cubicBezTo>
                    <a:pt x="1177671" y="1317879"/>
                    <a:pt x="1142873" y="1334770"/>
                    <a:pt x="1114298" y="1357757"/>
                  </a:cubicBezTo>
                  <a:close/>
                  <a:moveTo>
                    <a:pt x="1127125" y="648081"/>
                  </a:moveTo>
                  <a:cubicBezTo>
                    <a:pt x="1122426" y="646557"/>
                    <a:pt x="1119251" y="646557"/>
                    <a:pt x="1116076" y="645033"/>
                  </a:cubicBezTo>
                  <a:cubicBezTo>
                    <a:pt x="1120775" y="631190"/>
                    <a:pt x="1125601" y="617347"/>
                    <a:pt x="1131951" y="603631"/>
                  </a:cubicBezTo>
                  <a:cubicBezTo>
                    <a:pt x="1146175" y="611251"/>
                    <a:pt x="1165225" y="615950"/>
                    <a:pt x="1174750" y="626618"/>
                  </a:cubicBezTo>
                  <a:cubicBezTo>
                    <a:pt x="1209548" y="668020"/>
                    <a:pt x="1225423" y="717169"/>
                    <a:pt x="1233297" y="769493"/>
                  </a:cubicBezTo>
                  <a:cubicBezTo>
                    <a:pt x="1236472" y="794004"/>
                    <a:pt x="1226947" y="817118"/>
                    <a:pt x="1201674" y="827786"/>
                  </a:cubicBezTo>
                  <a:cubicBezTo>
                    <a:pt x="1195324" y="829310"/>
                    <a:pt x="1181100" y="824738"/>
                    <a:pt x="1176401" y="818515"/>
                  </a:cubicBezTo>
                  <a:cubicBezTo>
                    <a:pt x="1162177" y="792353"/>
                    <a:pt x="1170051" y="783209"/>
                    <a:pt x="1217549" y="764794"/>
                  </a:cubicBezTo>
                  <a:cubicBezTo>
                    <a:pt x="1138428" y="738632"/>
                    <a:pt x="1160526" y="668020"/>
                    <a:pt x="1136777" y="611251"/>
                  </a:cubicBezTo>
                  <a:cubicBezTo>
                    <a:pt x="1132078" y="626618"/>
                    <a:pt x="1128903" y="637413"/>
                    <a:pt x="1127252" y="648081"/>
                  </a:cubicBezTo>
                  <a:close/>
                  <a:moveTo>
                    <a:pt x="492252" y="1652397"/>
                  </a:moveTo>
                  <a:cubicBezTo>
                    <a:pt x="428879" y="1660017"/>
                    <a:pt x="413131" y="1692275"/>
                    <a:pt x="444754" y="1741424"/>
                  </a:cubicBezTo>
                  <a:cubicBezTo>
                    <a:pt x="452628" y="1752219"/>
                    <a:pt x="460629" y="1762887"/>
                    <a:pt x="470027" y="1773682"/>
                  </a:cubicBezTo>
                  <a:cubicBezTo>
                    <a:pt x="500126" y="1802892"/>
                    <a:pt x="528574" y="1833626"/>
                    <a:pt x="560197" y="1865884"/>
                  </a:cubicBezTo>
                  <a:cubicBezTo>
                    <a:pt x="550672" y="1864360"/>
                    <a:pt x="542798" y="1862836"/>
                    <a:pt x="536448" y="1861312"/>
                  </a:cubicBezTo>
                  <a:cubicBezTo>
                    <a:pt x="479425" y="1844421"/>
                    <a:pt x="447802" y="1796796"/>
                    <a:pt x="403479" y="1761490"/>
                  </a:cubicBezTo>
                  <a:cubicBezTo>
                    <a:pt x="384429" y="1746123"/>
                    <a:pt x="373380" y="1723136"/>
                    <a:pt x="392430" y="1698498"/>
                  </a:cubicBezTo>
                  <a:cubicBezTo>
                    <a:pt x="413004" y="1670812"/>
                    <a:pt x="430403" y="1635506"/>
                    <a:pt x="477901" y="1644777"/>
                  </a:cubicBezTo>
                  <a:cubicBezTo>
                    <a:pt x="481076" y="1644777"/>
                    <a:pt x="484251" y="1647825"/>
                    <a:pt x="492125" y="1652397"/>
                  </a:cubicBezTo>
                  <a:close/>
                  <a:moveTo>
                    <a:pt x="1022604" y="469900"/>
                  </a:moveTo>
                  <a:cubicBezTo>
                    <a:pt x="1114425" y="406908"/>
                    <a:pt x="1199896" y="340868"/>
                    <a:pt x="1236345" y="231902"/>
                  </a:cubicBezTo>
                  <a:cubicBezTo>
                    <a:pt x="1261618" y="288671"/>
                    <a:pt x="1115949" y="453009"/>
                    <a:pt x="1022604" y="469900"/>
                  </a:cubicBezTo>
                  <a:close/>
                  <a:moveTo>
                    <a:pt x="107696" y="1520317"/>
                  </a:moveTo>
                  <a:cubicBezTo>
                    <a:pt x="112395" y="1523365"/>
                    <a:pt x="117221" y="1524889"/>
                    <a:pt x="121920" y="1527937"/>
                  </a:cubicBezTo>
                  <a:cubicBezTo>
                    <a:pt x="90297" y="1583182"/>
                    <a:pt x="60198" y="1640078"/>
                    <a:pt x="28575" y="1695323"/>
                  </a:cubicBezTo>
                  <a:cubicBezTo>
                    <a:pt x="25400" y="1693799"/>
                    <a:pt x="20701" y="1692275"/>
                    <a:pt x="17526" y="1689227"/>
                  </a:cubicBezTo>
                  <a:cubicBezTo>
                    <a:pt x="47625" y="1633982"/>
                    <a:pt x="77724" y="1577086"/>
                    <a:pt x="107696" y="1520317"/>
                  </a:cubicBezTo>
                  <a:close/>
                  <a:moveTo>
                    <a:pt x="64897" y="1721485"/>
                  </a:moveTo>
                  <a:cubicBezTo>
                    <a:pt x="60198" y="1719961"/>
                    <a:pt x="55372" y="1716913"/>
                    <a:pt x="50673" y="1715389"/>
                  </a:cubicBezTo>
                  <a:cubicBezTo>
                    <a:pt x="83947" y="1664716"/>
                    <a:pt x="115570" y="1614043"/>
                    <a:pt x="148844" y="1563370"/>
                  </a:cubicBezTo>
                  <a:cubicBezTo>
                    <a:pt x="152019" y="1564894"/>
                    <a:pt x="153543" y="1566418"/>
                    <a:pt x="156718" y="1567942"/>
                  </a:cubicBezTo>
                  <a:cubicBezTo>
                    <a:pt x="125095" y="1618615"/>
                    <a:pt x="94996" y="1670812"/>
                    <a:pt x="64897" y="1721485"/>
                  </a:cubicBezTo>
                  <a:close/>
                  <a:moveTo>
                    <a:pt x="125095" y="1514221"/>
                  </a:moveTo>
                  <a:cubicBezTo>
                    <a:pt x="136144" y="1521841"/>
                    <a:pt x="156718" y="1537208"/>
                    <a:pt x="182118" y="1554099"/>
                  </a:cubicBezTo>
                  <a:cubicBezTo>
                    <a:pt x="145669" y="1551051"/>
                    <a:pt x="129921" y="1534160"/>
                    <a:pt x="125095" y="1514221"/>
                  </a:cubicBezTo>
                  <a:close/>
                  <a:moveTo>
                    <a:pt x="1096899" y="563626"/>
                  </a:moveTo>
                  <a:cubicBezTo>
                    <a:pt x="1112774" y="597408"/>
                    <a:pt x="1112774" y="597408"/>
                    <a:pt x="1095375" y="614299"/>
                  </a:cubicBezTo>
                  <a:cubicBezTo>
                    <a:pt x="1071626" y="575945"/>
                    <a:pt x="1071626" y="575945"/>
                    <a:pt x="1096899" y="56362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16730640" y="9828720"/>
            <a:ext cx="208800" cy="180720"/>
            <a:chOff x="0" y="0"/>
            <a:chExt cx="278400" cy="24096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78384" cy="240919"/>
            </a:xfrm>
            <a:custGeom>
              <a:avLst/>
              <a:gdLst/>
              <a:ahLst/>
              <a:cxnLst/>
              <a:rect l="l" t="t" r="r" b="b"/>
              <a:pathLst>
                <a:path w="278384" h="240919">
                  <a:moveTo>
                    <a:pt x="278384" y="234823"/>
                  </a:moveTo>
                  <a:cubicBezTo>
                    <a:pt x="226187" y="142748"/>
                    <a:pt x="158242" y="61341"/>
                    <a:pt x="61722" y="7620"/>
                  </a:cubicBezTo>
                  <a:cubicBezTo>
                    <a:pt x="58547" y="6096"/>
                    <a:pt x="56896" y="3048"/>
                    <a:pt x="53721" y="3048"/>
                  </a:cubicBezTo>
                  <a:cubicBezTo>
                    <a:pt x="37973" y="3048"/>
                    <a:pt x="14224" y="0"/>
                    <a:pt x="9525" y="7620"/>
                  </a:cubicBezTo>
                  <a:cubicBezTo>
                    <a:pt x="0" y="26035"/>
                    <a:pt x="17399" y="35306"/>
                    <a:pt x="33274" y="42926"/>
                  </a:cubicBezTo>
                  <a:cubicBezTo>
                    <a:pt x="121793" y="85979"/>
                    <a:pt x="183515" y="158115"/>
                    <a:pt x="254635" y="220980"/>
                  </a:cubicBezTo>
                  <a:cubicBezTo>
                    <a:pt x="260985" y="225552"/>
                    <a:pt x="265684" y="233299"/>
                    <a:pt x="272034" y="240919"/>
                  </a:cubicBezTo>
                  <a:cubicBezTo>
                    <a:pt x="275209" y="237871"/>
                    <a:pt x="276733" y="236347"/>
                    <a:pt x="278384" y="23482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16662960" y="9888480"/>
            <a:ext cx="173520" cy="201600"/>
            <a:chOff x="0" y="0"/>
            <a:chExt cx="231360" cy="268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31394" cy="268859"/>
            </a:xfrm>
            <a:custGeom>
              <a:avLst/>
              <a:gdLst/>
              <a:ahLst/>
              <a:cxnLst/>
              <a:rect l="l" t="t" r="r" b="b"/>
              <a:pathLst>
                <a:path w="231394" h="268859">
                  <a:moveTo>
                    <a:pt x="231394" y="268859"/>
                  </a:moveTo>
                  <a:cubicBezTo>
                    <a:pt x="229870" y="259588"/>
                    <a:pt x="229870" y="253365"/>
                    <a:pt x="228219" y="248793"/>
                  </a:cubicBezTo>
                  <a:cubicBezTo>
                    <a:pt x="199644" y="171450"/>
                    <a:pt x="164846" y="97282"/>
                    <a:pt x="102997" y="40132"/>
                  </a:cubicBezTo>
                  <a:cubicBezTo>
                    <a:pt x="83947" y="24765"/>
                    <a:pt x="61849" y="12319"/>
                    <a:pt x="37973" y="3048"/>
                  </a:cubicBezTo>
                  <a:cubicBezTo>
                    <a:pt x="28575" y="0"/>
                    <a:pt x="12700" y="9271"/>
                    <a:pt x="0" y="12319"/>
                  </a:cubicBezTo>
                  <a:cubicBezTo>
                    <a:pt x="7874" y="23114"/>
                    <a:pt x="12700" y="38608"/>
                    <a:pt x="22225" y="43180"/>
                  </a:cubicBezTo>
                  <a:cubicBezTo>
                    <a:pt x="87122" y="72644"/>
                    <a:pt x="137922" y="118999"/>
                    <a:pt x="179070" y="174625"/>
                  </a:cubicBezTo>
                  <a:cubicBezTo>
                    <a:pt x="199644" y="202438"/>
                    <a:pt x="212344" y="234823"/>
                    <a:pt x="231394" y="26885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16423920" y="9300960"/>
            <a:ext cx="165600" cy="281520"/>
            <a:chOff x="0" y="0"/>
            <a:chExt cx="220800" cy="37536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20853" cy="375412"/>
            </a:xfrm>
            <a:custGeom>
              <a:avLst/>
              <a:gdLst/>
              <a:ahLst/>
              <a:cxnLst/>
              <a:rect l="l" t="t" r="r" b="b"/>
              <a:pathLst>
                <a:path w="220853" h="375412">
                  <a:moveTo>
                    <a:pt x="220853" y="367665"/>
                  </a:moveTo>
                  <a:cubicBezTo>
                    <a:pt x="170307" y="232283"/>
                    <a:pt x="86741" y="115316"/>
                    <a:pt x="0" y="0"/>
                  </a:cubicBezTo>
                  <a:cubicBezTo>
                    <a:pt x="1524" y="3048"/>
                    <a:pt x="1524" y="6096"/>
                    <a:pt x="3175" y="9271"/>
                  </a:cubicBezTo>
                  <a:cubicBezTo>
                    <a:pt x="55245" y="107696"/>
                    <a:pt x="107315" y="206121"/>
                    <a:pt x="159258" y="306197"/>
                  </a:cubicBezTo>
                  <a:cubicBezTo>
                    <a:pt x="168783" y="324612"/>
                    <a:pt x="179705" y="343154"/>
                    <a:pt x="192405" y="361569"/>
                  </a:cubicBezTo>
                  <a:cubicBezTo>
                    <a:pt x="197104" y="367665"/>
                    <a:pt x="204978" y="370840"/>
                    <a:pt x="212852" y="375412"/>
                  </a:cubicBezTo>
                  <a:cubicBezTo>
                    <a:pt x="214376" y="373888"/>
                    <a:pt x="217551" y="370840"/>
                    <a:pt x="220726" y="367665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16361280" y="9425520"/>
            <a:ext cx="150480" cy="190800"/>
            <a:chOff x="0" y="0"/>
            <a:chExt cx="200640" cy="2544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00660" cy="254381"/>
            </a:xfrm>
            <a:custGeom>
              <a:avLst/>
              <a:gdLst/>
              <a:ahLst/>
              <a:cxnLst/>
              <a:rect l="l" t="t" r="r" b="b"/>
              <a:pathLst>
                <a:path w="200660" h="254381">
                  <a:moveTo>
                    <a:pt x="0" y="3048"/>
                  </a:moveTo>
                  <a:cubicBezTo>
                    <a:pt x="4699" y="12319"/>
                    <a:pt x="9525" y="21463"/>
                    <a:pt x="14224" y="30607"/>
                  </a:cubicBezTo>
                  <a:cubicBezTo>
                    <a:pt x="63246" y="101092"/>
                    <a:pt x="110617" y="171577"/>
                    <a:pt x="161163" y="242062"/>
                  </a:cubicBezTo>
                  <a:cubicBezTo>
                    <a:pt x="167513" y="249682"/>
                    <a:pt x="184912" y="251206"/>
                    <a:pt x="197485" y="254381"/>
                  </a:cubicBezTo>
                  <a:cubicBezTo>
                    <a:pt x="197485" y="243713"/>
                    <a:pt x="200660" y="229870"/>
                    <a:pt x="195961" y="220726"/>
                  </a:cubicBezTo>
                  <a:cubicBezTo>
                    <a:pt x="183261" y="202311"/>
                    <a:pt x="167513" y="185420"/>
                    <a:pt x="153289" y="168656"/>
                  </a:cubicBezTo>
                  <a:cubicBezTo>
                    <a:pt x="108966" y="116459"/>
                    <a:pt x="64770" y="64389"/>
                    <a:pt x="20574" y="12319"/>
                  </a:cubicBezTo>
                  <a:cubicBezTo>
                    <a:pt x="15748" y="7620"/>
                    <a:pt x="9525" y="4572"/>
                    <a:pt x="4699" y="0"/>
                  </a:cubicBezTo>
                  <a:cubicBezTo>
                    <a:pt x="3175" y="0"/>
                    <a:pt x="1524" y="1524"/>
                    <a:pt x="0" y="304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16571520" y="9207360"/>
            <a:ext cx="59760" cy="280080"/>
            <a:chOff x="0" y="0"/>
            <a:chExt cx="79680" cy="37344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79756" cy="373507"/>
            </a:xfrm>
            <a:custGeom>
              <a:avLst/>
              <a:gdLst/>
              <a:ahLst/>
              <a:cxnLst/>
              <a:rect l="l" t="t" r="r" b="b"/>
              <a:pathLst>
                <a:path w="79756" h="373507">
                  <a:moveTo>
                    <a:pt x="79629" y="364236"/>
                  </a:moveTo>
                  <a:cubicBezTo>
                    <a:pt x="55753" y="242824"/>
                    <a:pt x="31877" y="121412"/>
                    <a:pt x="8001" y="1524"/>
                  </a:cubicBezTo>
                  <a:cubicBezTo>
                    <a:pt x="6350" y="1524"/>
                    <a:pt x="4826" y="0"/>
                    <a:pt x="3175" y="0"/>
                  </a:cubicBezTo>
                  <a:cubicBezTo>
                    <a:pt x="3175" y="26162"/>
                    <a:pt x="0" y="52197"/>
                    <a:pt x="3175" y="76835"/>
                  </a:cubicBezTo>
                  <a:cubicBezTo>
                    <a:pt x="14351" y="162941"/>
                    <a:pt x="27051" y="248920"/>
                    <a:pt x="39878" y="335026"/>
                  </a:cubicBezTo>
                  <a:cubicBezTo>
                    <a:pt x="43053" y="353441"/>
                    <a:pt x="44704" y="373507"/>
                    <a:pt x="79756" y="36423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16724160" y="9712800"/>
            <a:ext cx="153360" cy="64080"/>
            <a:chOff x="0" y="0"/>
            <a:chExt cx="204480" cy="8544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04470" cy="85471"/>
            </a:xfrm>
            <a:custGeom>
              <a:avLst/>
              <a:gdLst/>
              <a:ahLst/>
              <a:cxnLst/>
              <a:rect l="l" t="t" r="r" b="b"/>
              <a:pathLst>
                <a:path w="204470" h="85471">
                  <a:moveTo>
                    <a:pt x="204470" y="77724"/>
                  </a:moveTo>
                  <a:cubicBezTo>
                    <a:pt x="193421" y="71501"/>
                    <a:pt x="182245" y="62230"/>
                    <a:pt x="169545" y="57531"/>
                  </a:cubicBezTo>
                  <a:cubicBezTo>
                    <a:pt x="131445" y="42037"/>
                    <a:pt x="93472" y="24892"/>
                    <a:pt x="55372" y="12446"/>
                  </a:cubicBezTo>
                  <a:cubicBezTo>
                    <a:pt x="19050" y="0"/>
                    <a:pt x="0" y="12446"/>
                    <a:pt x="4699" y="37338"/>
                  </a:cubicBezTo>
                  <a:cubicBezTo>
                    <a:pt x="71374" y="54356"/>
                    <a:pt x="136271" y="69850"/>
                    <a:pt x="201295" y="85471"/>
                  </a:cubicBezTo>
                  <a:cubicBezTo>
                    <a:pt x="202819" y="82423"/>
                    <a:pt x="204470" y="80772"/>
                    <a:pt x="204470" y="77724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16302240" y="9556560"/>
            <a:ext cx="118800" cy="128160"/>
            <a:chOff x="0" y="0"/>
            <a:chExt cx="158400" cy="17088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58369" cy="170942"/>
            </a:xfrm>
            <a:custGeom>
              <a:avLst/>
              <a:gdLst/>
              <a:ahLst/>
              <a:cxnLst/>
              <a:rect l="l" t="t" r="r" b="b"/>
              <a:pathLst>
                <a:path w="158369" h="170942">
                  <a:moveTo>
                    <a:pt x="140970" y="170942"/>
                  </a:moveTo>
                  <a:cubicBezTo>
                    <a:pt x="145669" y="163195"/>
                    <a:pt x="158369" y="150749"/>
                    <a:pt x="155194" y="144526"/>
                  </a:cubicBezTo>
                  <a:cubicBezTo>
                    <a:pt x="121920" y="77724"/>
                    <a:pt x="66548" y="32639"/>
                    <a:pt x="0" y="0"/>
                  </a:cubicBezTo>
                  <a:cubicBezTo>
                    <a:pt x="45974" y="54356"/>
                    <a:pt x="91821" y="110236"/>
                    <a:pt x="140970" y="17094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16652880" y="9257760"/>
            <a:ext cx="33840" cy="166320"/>
            <a:chOff x="0" y="0"/>
            <a:chExt cx="45120" cy="22176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45085" cy="221742"/>
            </a:xfrm>
            <a:custGeom>
              <a:avLst/>
              <a:gdLst/>
              <a:ahLst/>
              <a:cxnLst/>
              <a:rect l="l" t="t" r="r" b="b"/>
              <a:pathLst>
                <a:path w="45085" h="221742">
                  <a:moveTo>
                    <a:pt x="37338" y="0"/>
                  </a:moveTo>
                  <a:cubicBezTo>
                    <a:pt x="24892" y="73914"/>
                    <a:pt x="12446" y="146304"/>
                    <a:pt x="0" y="220218"/>
                  </a:cubicBezTo>
                  <a:cubicBezTo>
                    <a:pt x="3175" y="221742"/>
                    <a:pt x="6223" y="221742"/>
                    <a:pt x="10922" y="221742"/>
                  </a:cubicBezTo>
                  <a:cubicBezTo>
                    <a:pt x="21844" y="149352"/>
                    <a:pt x="34290" y="75438"/>
                    <a:pt x="45085" y="1524"/>
                  </a:cubicBezTo>
                  <a:cubicBezTo>
                    <a:pt x="42037" y="1524"/>
                    <a:pt x="40513" y="0"/>
                    <a:pt x="37338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16272000" y="9648720"/>
            <a:ext cx="92160" cy="52560"/>
            <a:chOff x="0" y="0"/>
            <a:chExt cx="122880" cy="7008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22809" cy="69977"/>
            </a:xfrm>
            <a:custGeom>
              <a:avLst/>
              <a:gdLst/>
              <a:ahLst/>
              <a:cxnLst/>
              <a:rect l="l" t="t" r="r" b="b"/>
              <a:pathLst>
                <a:path w="122809" h="69977">
                  <a:moveTo>
                    <a:pt x="0" y="7747"/>
                  </a:moveTo>
                  <a:cubicBezTo>
                    <a:pt x="39370" y="27940"/>
                    <a:pt x="78740" y="49784"/>
                    <a:pt x="118110" y="69977"/>
                  </a:cubicBezTo>
                  <a:cubicBezTo>
                    <a:pt x="119634" y="66802"/>
                    <a:pt x="121285" y="63754"/>
                    <a:pt x="122809" y="60579"/>
                  </a:cubicBezTo>
                  <a:cubicBezTo>
                    <a:pt x="83439" y="40513"/>
                    <a:pt x="42545" y="20193"/>
                    <a:pt x="3175" y="0"/>
                  </a:cubicBezTo>
                  <a:cubicBezTo>
                    <a:pt x="1524" y="3175"/>
                    <a:pt x="0" y="6223"/>
                    <a:pt x="0" y="7747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16487280" y="9174240"/>
            <a:ext cx="26640" cy="98640"/>
            <a:chOff x="0" y="0"/>
            <a:chExt cx="35520" cy="13152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35560" cy="131572"/>
            </a:xfrm>
            <a:custGeom>
              <a:avLst/>
              <a:gdLst/>
              <a:ahLst/>
              <a:cxnLst/>
              <a:rect l="l" t="t" r="r" b="b"/>
              <a:pathLst>
                <a:path w="35560" h="131572">
                  <a:moveTo>
                    <a:pt x="0" y="1524"/>
                  </a:moveTo>
                  <a:cubicBezTo>
                    <a:pt x="9271" y="44831"/>
                    <a:pt x="17018" y="88138"/>
                    <a:pt x="26289" y="131572"/>
                  </a:cubicBezTo>
                  <a:cubicBezTo>
                    <a:pt x="29337" y="130048"/>
                    <a:pt x="32512" y="130048"/>
                    <a:pt x="35560" y="128524"/>
                  </a:cubicBezTo>
                  <a:cubicBezTo>
                    <a:pt x="26289" y="85090"/>
                    <a:pt x="17018" y="43307"/>
                    <a:pt x="7747" y="0"/>
                  </a:cubicBezTo>
                  <a:cubicBezTo>
                    <a:pt x="4572" y="0"/>
                    <a:pt x="3048" y="1524"/>
                    <a:pt x="0" y="1524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16624080" y="9982080"/>
            <a:ext cx="41760" cy="71280"/>
            <a:chOff x="0" y="0"/>
            <a:chExt cx="55680" cy="9504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55753" cy="94996"/>
            </a:xfrm>
            <a:custGeom>
              <a:avLst/>
              <a:gdLst/>
              <a:ahLst/>
              <a:cxnLst/>
              <a:rect l="l" t="t" r="r" b="b"/>
              <a:pathLst>
                <a:path w="55753" h="94996">
                  <a:moveTo>
                    <a:pt x="0" y="4699"/>
                  </a:moveTo>
                  <a:cubicBezTo>
                    <a:pt x="15875" y="34290"/>
                    <a:pt x="31877" y="65405"/>
                    <a:pt x="47752" y="94996"/>
                  </a:cubicBezTo>
                  <a:cubicBezTo>
                    <a:pt x="50927" y="93472"/>
                    <a:pt x="54102" y="91821"/>
                    <a:pt x="55753" y="91821"/>
                  </a:cubicBezTo>
                  <a:cubicBezTo>
                    <a:pt x="39751" y="60706"/>
                    <a:pt x="25400" y="29591"/>
                    <a:pt x="9525" y="0"/>
                  </a:cubicBezTo>
                  <a:cubicBezTo>
                    <a:pt x="6350" y="1524"/>
                    <a:pt x="3175" y="3175"/>
                    <a:pt x="0" y="469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17101440" y="8577360"/>
            <a:ext cx="357120" cy="682560"/>
            <a:chOff x="0" y="0"/>
            <a:chExt cx="476160" cy="91008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476123" cy="910082"/>
            </a:xfrm>
            <a:custGeom>
              <a:avLst/>
              <a:gdLst/>
              <a:ahLst/>
              <a:cxnLst/>
              <a:rect l="l" t="t" r="r" b="b"/>
              <a:pathLst>
                <a:path w="476123" h="910082">
                  <a:moveTo>
                    <a:pt x="247650" y="0"/>
                  </a:moveTo>
                  <a:cubicBezTo>
                    <a:pt x="196850" y="98425"/>
                    <a:pt x="115824" y="170688"/>
                    <a:pt x="25400" y="232156"/>
                  </a:cubicBezTo>
                  <a:cubicBezTo>
                    <a:pt x="0" y="249047"/>
                    <a:pt x="19050" y="258318"/>
                    <a:pt x="30099" y="270637"/>
                  </a:cubicBezTo>
                  <a:cubicBezTo>
                    <a:pt x="91948" y="333629"/>
                    <a:pt x="163449" y="390525"/>
                    <a:pt x="211074" y="462788"/>
                  </a:cubicBezTo>
                  <a:cubicBezTo>
                    <a:pt x="295148" y="590423"/>
                    <a:pt x="366649" y="727202"/>
                    <a:pt x="442849" y="859409"/>
                  </a:cubicBezTo>
                  <a:cubicBezTo>
                    <a:pt x="452374" y="876300"/>
                    <a:pt x="458724" y="893191"/>
                    <a:pt x="466598" y="910082"/>
                  </a:cubicBezTo>
                  <a:cubicBezTo>
                    <a:pt x="469773" y="910082"/>
                    <a:pt x="472948" y="908558"/>
                    <a:pt x="476123" y="908558"/>
                  </a:cubicBezTo>
                  <a:cubicBezTo>
                    <a:pt x="472948" y="893191"/>
                    <a:pt x="471424" y="876300"/>
                    <a:pt x="466598" y="860933"/>
                  </a:cubicBezTo>
                  <a:cubicBezTo>
                    <a:pt x="425323" y="702564"/>
                    <a:pt x="345948" y="562737"/>
                    <a:pt x="247523" y="432054"/>
                  </a:cubicBezTo>
                  <a:cubicBezTo>
                    <a:pt x="211074" y="384429"/>
                    <a:pt x="176149" y="336804"/>
                    <a:pt x="141224" y="287528"/>
                  </a:cubicBezTo>
                  <a:cubicBezTo>
                    <a:pt x="122174" y="262890"/>
                    <a:pt x="123825" y="239903"/>
                    <a:pt x="141224" y="213741"/>
                  </a:cubicBezTo>
                  <a:cubicBezTo>
                    <a:pt x="177673" y="155321"/>
                    <a:pt x="211074" y="95377"/>
                    <a:pt x="244348" y="35433"/>
                  </a:cubicBezTo>
                  <a:cubicBezTo>
                    <a:pt x="250698" y="26162"/>
                    <a:pt x="252222" y="13970"/>
                    <a:pt x="255397" y="1651"/>
                  </a:cubicBezTo>
                  <a:cubicBezTo>
                    <a:pt x="252222" y="1651"/>
                    <a:pt x="250698" y="127"/>
                    <a:pt x="247523" y="127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17230320" y="8628480"/>
            <a:ext cx="72000" cy="175680"/>
            <a:chOff x="0" y="0"/>
            <a:chExt cx="96000" cy="23424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96012" cy="234315"/>
            </a:xfrm>
            <a:custGeom>
              <a:avLst/>
              <a:gdLst/>
              <a:ahLst/>
              <a:cxnLst/>
              <a:rect l="l" t="t" r="r" b="b"/>
              <a:pathLst>
                <a:path w="96012" h="234315">
                  <a:moveTo>
                    <a:pt x="94488" y="0"/>
                  </a:moveTo>
                  <a:cubicBezTo>
                    <a:pt x="61341" y="67818"/>
                    <a:pt x="31496" y="127889"/>
                    <a:pt x="0" y="192659"/>
                  </a:cubicBezTo>
                  <a:cubicBezTo>
                    <a:pt x="6350" y="200406"/>
                    <a:pt x="17272" y="215773"/>
                    <a:pt x="33020" y="234315"/>
                  </a:cubicBezTo>
                  <a:cubicBezTo>
                    <a:pt x="70866" y="158750"/>
                    <a:pt x="96012" y="86360"/>
                    <a:pt x="94488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17261280" y="8719920"/>
            <a:ext cx="54720" cy="132480"/>
            <a:chOff x="0" y="0"/>
            <a:chExt cx="72960" cy="17664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72898" cy="176657"/>
            </a:xfrm>
            <a:custGeom>
              <a:avLst/>
              <a:gdLst/>
              <a:ahLst/>
              <a:cxnLst/>
              <a:rect l="l" t="t" r="r" b="b"/>
              <a:pathLst>
                <a:path w="72898" h="176657">
                  <a:moveTo>
                    <a:pt x="60325" y="0"/>
                  </a:moveTo>
                  <a:cubicBezTo>
                    <a:pt x="55626" y="16891"/>
                    <a:pt x="52451" y="33782"/>
                    <a:pt x="46101" y="50673"/>
                  </a:cubicBezTo>
                  <a:cubicBezTo>
                    <a:pt x="38100" y="73787"/>
                    <a:pt x="28575" y="95250"/>
                    <a:pt x="15875" y="116713"/>
                  </a:cubicBezTo>
                  <a:cubicBezTo>
                    <a:pt x="0" y="147447"/>
                    <a:pt x="4699" y="162814"/>
                    <a:pt x="44450" y="176657"/>
                  </a:cubicBezTo>
                  <a:cubicBezTo>
                    <a:pt x="63500" y="119761"/>
                    <a:pt x="72898" y="61468"/>
                    <a:pt x="69850" y="1524"/>
                  </a:cubicBezTo>
                  <a:cubicBezTo>
                    <a:pt x="66675" y="1524"/>
                    <a:pt x="63500" y="0"/>
                    <a:pt x="60325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17290080" y="8777520"/>
            <a:ext cx="54720" cy="135360"/>
            <a:chOff x="0" y="0"/>
            <a:chExt cx="72960" cy="18048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73025" cy="180467"/>
            </a:xfrm>
            <a:custGeom>
              <a:avLst/>
              <a:gdLst/>
              <a:ahLst/>
              <a:cxnLst/>
              <a:rect l="l" t="t" r="r" b="b"/>
              <a:pathLst>
                <a:path w="73025" h="180467">
                  <a:moveTo>
                    <a:pt x="47625" y="178943"/>
                  </a:moveTo>
                  <a:cubicBezTo>
                    <a:pt x="55499" y="120269"/>
                    <a:pt x="65024" y="61722"/>
                    <a:pt x="73025" y="3048"/>
                  </a:cubicBezTo>
                  <a:cubicBezTo>
                    <a:pt x="69850" y="3048"/>
                    <a:pt x="65151" y="1524"/>
                    <a:pt x="60325" y="0"/>
                  </a:cubicBezTo>
                  <a:cubicBezTo>
                    <a:pt x="55626" y="10795"/>
                    <a:pt x="49276" y="21590"/>
                    <a:pt x="44450" y="32385"/>
                  </a:cubicBezTo>
                  <a:cubicBezTo>
                    <a:pt x="36576" y="50927"/>
                    <a:pt x="33401" y="70993"/>
                    <a:pt x="22225" y="86360"/>
                  </a:cubicBezTo>
                  <a:cubicBezTo>
                    <a:pt x="0" y="123444"/>
                    <a:pt x="19050" y="151130"/>
                    <a:pt x="38100" y="180467"/>
                  </a:cubicBezTo>
                  <a:cubicBezTo>
                    <a:pt x="41275" y="180467"/>
                    <a:pt x="44450" y="180467"/>
                    <a:pt x="47625" y="17894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6961760" y="8539200"/>
            <a:ext cx="249840" cy="236160"/>
            <a:chOff x="0" y="0"/>
            <a:chExt cx="333120" cy="31488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333121" cy="314833"/>
            </a:xfrm>
            <a:custGeom>
              <a:avLst/>
              <a:gdLst/>
              <a:ahLst/>
              <a:cxnLst/>
              <a:rect l="l" t="t" r="r" b="b"/>
              <a:pathLst>
                <a:path w="333121" h="314833">
                  <a:moveTo>
                    <a:pt x="329946" y="0"/>
                  </a:moveTo>
                  <a:cubicBezTo>
                    <a:pt x="307721" y="7620"/>
                    <a:pt x="287147" y="12319"/>
                    <a:pt x="268097" y="19939"/>
                  </a:cubicBezTo>
                  <a:cubicBezTo>
                    <a:pt x="263398" y="21463"/>
                    <a:pt x="258572" y="27559"/>
                    <a:pt x="257048" y="32258"/>
                  </a:cubicBezTo>
                  <a:cubicBezTo>
                    <a:pt x="217424" y="133604"/>
                    <a:pt x="141224" y="207391"/>
                    <a:pt x="53975" y="270383"/>
                  </a:cubicBezTo>
                  <a:cubicBezTo>
                    <a:pt x="36449" y="281051"/>
                    <a:pt x="19050" y="293370"/>
                    <a:pt x="0" y="305689"/>
                  </a:cubicBezTo>
                  <a:cubicBezTo>
                    <a:pt x="84074" y="314833"/>
                    <a:pt x="333121" y="82931"/>
                    <a:pt x="329946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16787520" y="8489520"/>
            <a:ext cx="156960" cy="241200"/>
            <a:chOff x="0" y="0"/>
            <a:chExt cx="209280" cy="32160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09296" cy="321564"/>
            </a:xfrm>
            <a:custGeom>
              <a:avLst/>
              <a:gdLst/>
              <a:ahLst/>
              <a:cxnLst/>
              <a:rect l="l" t="t" r="r" b="b"/>
              <a:pathLst>
                <a:path w="209296" h="321564">
                  <a:moveTo>
                    <a:pt x="206121" y="59690"/>
                  </a:moveTo>
                  <a:cubicBezTo>
                    <a:pt x="207645" y="38227"/>
                    <a:pt x="207645" y="19812"/>
                    <a:pt x="209296" y="0"/>
                  </a:cubicBezTo>
                  <a:cubicBezTo>
                    <a:pt x="125222" y="33655"/>
                    <a:pt x="0" y="231267"/>
                    <a:pt x="11049" y="321564"/>
                  </a:cubicBezTo>
                  <a:cubicBezTo>
                    <a:pt x="63373" y="221996"/>
                    <a:pt x="107823" y="121031"/>
                    <a:pt x="206121" y="5969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751680" y="501120"/>
            <a:ext cx="982800" cy="1311840"/>
            <a:chOff x="0" y="0"/>
            <a:chExt cx="1310400" cy="174912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310386" cy="1749171"/>
            </a:xfrm>
            <a:custGeom>
              <a:avLst/>
              <a:gdLst/>
              <a:ahLst/>
              <a:cxnLst/>
              <a:rect l="l" t="t" r="r" b="b"/>
              <a:pathLst>
                <a:path w="1310386" h="1749171">
                  <a:moveTo>
                    <a:pt x="1206627" y="942594"/>
                  </a:moveTo>
                  <a:cubicBezTo>
                    <a:pt x="1107694" y="926592"/>
                    <a:pt x="1010539" y="910463"/>
                    <a:pt x="910717" y="893572"/>
                  </a:cubicBezTo>
                  <a:cubicBezTo>
                    <a:pt x="938276" y="763397"/>
                    <a:pt x="964946" y="633984"/>
                    <a:pt x="992505" y="503047"/>
                  </a:cubicBezTo>
                  <a:cubicBezTo>
                    <a:pt x="1098169" y="519938"/>
                    <a:pt x="1201801" y="537718"/>
                    <a:pt x="1310386" y="555498"/>
                  </a:cubicBezTo>
                  <a:cubicBezTo>
                    <a:pt x="1305687" y="525018"/>
                    <a:pt x="1302766" y="497205"/>
                    <a:pt x="1298067" y="470154"/>
                  </a:cubicBezTo>
                  <a:cubicBezTo>
                    <a:pt x="1296162" y="456565"/>
                    <a:pt x="1293368" y="443103"/>
                    <a:pt x="1291463" y="429514"/>
                  </a:cubicBezTo>
                  <a:cubicBezTo>
                    <a:pt x="1284859" y="389763"/>
                    <a:pt x="1269619" y="353441"/>
                    <a:pt x="1241933" y="320421"/>
                  </a:cubicBezTo>
                  <a:cubicBezTo>
                    <a:pt x="1193419" y="262128"/>
                    <a:pt x="1148715" y="201168"/>
                    <a:pt x="1102995" y="140335"/>
                  </a:cubicBezTo>
                  <a:cubicBezTo>
                    <a:pt x="1095375" y="131064"/>
                    <a:pt x="1086866" y="125095"/>
                    <a:pt x="1073531" y="122555"/>
                  </a:cubicBezTo>
                  <a:cubicBezTo>
                    <a:pt x="890778" y="92964"/>
                    <a:pt x="708914" y="62611"/>
                    <a:pt x="527177" y="33020"/>
                  </a:cubicBezTo>
                  <a:cubicBezTo>
                    <a:pt x="492887" y="27051"/>
                    <a:pt x="457708" y="20320"/>
                    <a:pt x="422529" y="15240"/>
                  </a:cubicBezTo>
                  <a:cubicBezTo>
                    <a:pt x="309245" y="0"/>
                    <a:pt x="202692" y="66802"/>
                    <a:pt x="181737" y="167386"/>
                  </a:cubicBezTo>
                  <a:cubicBezTo>
                    <a:pt x="137033" y="379603"/>
                    <a:pt x="92329" y="590931"/>
                    <a:pt x="47625" y="803148"/>
                  </a:cubicBezTo>
                  <a:cubicBezTo>
                    <a:pt x="34290" y="865632"/>
                    <a:pt x="20955" y="928243"/>
                    <a:pt x="8509" y="990854"/>
                  </a:cubicBezTo>
                  <a:cubicBezTo>
                    <a:pt x="0" y="1032256"/>
                    <a:pt x="4699" y="1072007"/>
                    <a:pt x="22860" y="1109980"/>
                  </a:cubicBezTo>
                  <a:cubicBezTo>
                    <a:pt x="96139" y="1271397"/>
                    <a:pt x="170307" y="1432052"/>
                    <a:pt x="243586" y="1593596"/>
                  </a:cubicBezTo>
                  <a:cubicBezTo>
                    <a:pt x="264541" y="1640078"/>
                    <a:pt x="301625" y="1668018"/>
                    <a:pt x="357759" y="1677289"/>
                  </a:cubicBezTo>
                  <a:cubicBezTo>
                    <a:pt x="480568" y="1696720"/>
                    <a:pt x="602361" y="1718691"/>
                    <a:pt x="724154" y="1738122"/>
                  </a:cubicBezTo>
                  <a:cubicBezTo>
                    <a:pt x="794512" y="1749171"/>
                    <a:pt x="858393" y="1716151"/>
                    <a:pt x="884047" y="1656969"/>
                  </a:cubicBezTo>
                  <a:cubicBezTo>
                    <a:pt x="912622" y="1591056"/>
                    <a:pt x="938276" y="1525143"/>
                    <a:pt x="967740" y="1459992"/>
                  </a:cubicBezTo>
                  <a:cubicBezTo>
                    <a:pt x="1037209" y="1306957"/>
                    <a:pt x="1108583" y="1154811"/>
                    <a:pt x="1178941" y="1001776"/>
                  </a:cubicBezTo>
                  <a:cubicBezTo>
                    <a:pt x="1187450" y="983234"/>
                    <a:pt x="1196975" y="963676"/>
                    <a:pt x="1206500" y="942594"/>
                  </a:cubicBezTo>
                  <a:close/>
                  <a:moveTo>
                    <a:pt x="336931" y="616331"/>
                  </a:moveTo>
                  <a:cubicBezTo>
                    <a:pt x="293116" y="612140"/>
                    <a:pt x="257048" y="598551"/>
                    <a:pt x="231267" y="568198"/>
                  </a:cubicBezTo>
                  <a:cubicBezTo>
                    <a:pt x="198882" y="530987"/>
                    <a:pt x="207518" y="482854"/>
                    <a:pt x="250317" y="455803"/>
                  </a:cubicBezTo>
                  <a:cubicBezTo>
                    <a:pt x="302641" y="422783"/>
                    <a:pt x="383540" y="433832"/>
                    <a:pt x="423545" y="478663"/>
                  </a:cubicBezTo>
                  <a:cubicBezTo>
                    <a:pt x="458724" y="518414"/>
                    <a:pt x="449199" y="570865"/>
                    <a:pt x="399796" y="596138"/>
                  </a:cubicBezTo>
                  <a:cubicBezTo>
                    <a:pt x="380746" y="606298"/>
                    <a:pt x="357886" y="609727"/>
                    <a:pt x="336931" y="61645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663200" y="910800"/>
            <a:ext cx="833040" cy="969840"/>
            <a:chOff x="0" y="0"/>
            <a:chExt cx="1110720" cy="129312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110615" cy="1293114"/>
            </a:xfrm>
            <a:custGeom>
              <a:avLst/>
              <a:gdLst/>
              <a:ahLst/>
              <a:cxnLst/>
              <a:rect l="l" t="t" r="r" b="b"/>
              <a:pathLst>
                <a:path w="1110615" h="1293114">
                  <a:moveTo>
                    <a:pt x="976503" y="601345"/>
                  </a:moveTo>
                  <a:cubicBezTo>
                    <a:pt x="933704" y="533781"/>
                    <a:pt x="889889" y="465328"/>
                    <a:pt x="846074" y="396113"/>
                  </a:cubicBezTo>
                  <a:cubicBezTo>
                    <a:pt x="935482" y="396113"/>
                    <a:pt x="1022096" y="396113"/>
                    <a:pt x="1109726" y="396113"/>
                  </a:cubicBezTo>
                  <a:cubicBezTo>
                    <a:pt x="1109726" y="394462"/>
                    <a:pt x="1110615" y="393573"/>
                    <a:pt x="1110615" y="391922"/>
                  </a:cubicBezTo>
                  <a:cubicBezTo>
                    <a:pt x="1028700" y="364871"/>
                    <a:pt x="947801" y="337820"/>
                    <a:pt x="863092" y="310007"/>
                  </a:cubicBezTo>
                  <a:cubicBezTo>
                    <a:pt x="931672" y="258445"/>
                    <a:pt x="998220" y="208661"/>
                    <a:pt x="1064895" y="158877"/>
                  </a:cubicBezTo>
                  <a:cubicBezTo>
                    <a:pt x="1064006" y="157988"/>
                    <a:pt x="1064006" y="157226"/>
                    <a:pt x="1062990" y="156337"/>
                  </a:cubicBezTo>
                  <a:cubicBezTo>
                    <a:pt x="981075" y="181737"/>
                    <a:pt x="899287" y="207899"/>
                    <a:pt x="813562" y="234950"/>
                  </a:cubicBezTo>
                  <a:cubicBezTo>
                    <a:pt x="829691" y="155575"/>
                    <a:pt x="844931" y="78740"/>
                    <a:pt x="860171" y="1778"/>
                  </a:cubicBezTo>
                  <a:cubicBezTo>
                    <a:pt x="859282" y="1778"/>
                    <a:pt x="858266" y="889"/>
                    <a:pt x="857377" y="889"/>
                  </a:cubicBezTo>
                  <a:cubicBezTo>
                    <a:pt x="812800" y="67564"/>
                    <a:pt x="768985" y="134239"/>
                    <a:pt x="722376" y="204343"/>
                  </a:cubicBezTo>
                  <a:cubicBezTo>
                    <a:pt x="677672" y="135128"/>
                    <a:pt x="633857" y="67564"/>
                    <a:pt x="589153" y="0"/>
                  </a:cubicBezTo>
                  <a:cubicBezTo>
                    <a:pt x="588264" y="889"/>
                    <a:pt x="587248" y="889"/>
                    <a:pt x="586359" y="1651"/>
                  </a:cubicBezTo>
                  <a:cubicBezTo>
                    <a:pt x="600583" y="77724"/>
                    <a:pt x="615823" y="153670"/>
                    <a:pt x="631063" y="233934"/>
                  </a:cubicBezTo>
                  <a:cubicBezTo>
                    <a:pt x="545465" y="206121"/>
                    <a:pt x="462661" y="179832"/>
                    <a:pt x="380746" y="152908"/>
                  </a:cubicBezTo>
                  <a:cubicBezTo>
                    <a:pt x="379857" y="153797"/>
                    <a:pt x="379857" y="154559"/>
                    <a:pt x="378841" y="155448"/>
                  </a:cubicBezTo>
                  <a:cubicBezTo>
                    <a:pt x="420751" y="187579"/>
                    <a:pt x="463550" y="219583"/>
                    <a:pt x="505460" y="251714"/>
                  </a:cubicBezTo>
                  <a:cubicBezTo>
                    <a:pt x="504571" y="252603"/>
                    <a:pt x="504571" y="253365"/>
                    <a:pt x="503555" y="253365"/>
                  </a:cubicBezTo>
                  <a:cubicBezTo>
                    <a:pt x="479806" y="246634"/>
                    <a:pt x="455041" y="239014"/>
                    <a:pt x="429260" y="232283"/>
                  </a:cubicBezTo>
                  <a:cubicBezTo>
                    <a:pt x="414020" y="272034"/>
                    <a:pt x="397891" y="310896"/>
                    <a:pt x="384556" y="349631"/>
                  </a:cubicBezTo>
                  <a:cubicBezTo>
                    <a:pt x="377952" y="369951"/>
                    <a:pt x="366522" y="382524"/>
                    <a:pt x="343662" y="385953"/>
                  </a:cubicBezTo>
                  <a:cubicBezTo>
                    <a:pt x="339852" y="385953"/>
                    <a:pt x="337058" y="388493"/>
                    <a:pt x="328422" y="391033"/>
                  </a:cubicBezTo>
                  <a:cubicBezTo>
                    <a:pt x="342646" y="391922"/>
                    <a:pt x="352171" y="392684"/>
                    <a:pt x="364617" y="393573"/>
                  </a:cubicBezTo>
                  <a:cubicBezTo>
                    <a:pt x="360807" y="398653"/>
                    <a:pt x="358013" y="402844"/>
                    <a:pt x="354203" y="406273"/>
                  </a:cubicBezTo>
                  <a:cubicBezTo>
                    <a:pt x="309499" y="445135"/>
                    <a:pt x="282829" y="492379"/>
                    <a:pt x="262890" y="544830"/>
                  </a:cubicBezTo>
                  <a:cubicBezTo>
                    <a:pt x="185547" y="750062"/>
                    <a:pt x="104648" y="954405"/>
                    <a:pt x="25654" y="1159637"/>
                  </a:cubicBezTo>
                  <a:cubicBezTo>
                    <a:pt x="20955" y="1171448"/>
                    <a:pt x="15240" y="1183259"/>
                    <a:pt x="11430" y="1195959"/>
                  </a:cubicBezTo>
                  <a:cubicBezTo>
                    <a:pt x="0" y="1232281"/>
                    <a:pt x="20955" y="1268603"/>
                    <a:pt x="59944" y="1280414"/>
                  </a:cubicBezTo>
                  <a:cubicBezTo>
                    <a:pt x="99949" y="1293114"/>
                    <a:pt x="142748" y="1276223"/>
                    <a:pt x="157988" y="1239901"/>
                  </a:cubicBezTo>
                  <a:cubicBezTo>
                    <a:pt x="180848" y="1182497"/>
                    <a:pt x="202692" y="1124204"/>
                    <a:pt x="225552" y="1065911"/>
                  </a:cubicBezTo>
                  <a:cubicBezTo>
                    <a:pt x="295021" y="885190"/>
                    <a:pt x="365506" y="704469"/>
                    <a:pt x="434975" y="523621"/>
                  </a:cubicBezTo>
                  <a:cubicBezTo>
                    <a:pt x="438785" y="513461"/>
                    <a:pt x="439674" y="501650"/>
                    <a:pt x="439674" y="490728"/>
                  </a:cubicBezTo>
                  <a:cubicBezTo>
                    <a:pt x="441579" y="462915"/>
                    <a:pt x="440563" y="434086"/>
                    <a:pt x="442468" y="406273"/>
                  </a:cubicBezTo>
                  <a:cubicBezTo>
                    <a:pt x="442468" y="402082"/>
                    <a:pt x="448183" y="393573"/>
                    <a:pt x="450977" y="393573"/>
                  </a:cubicBezTo>
                  <a:cubicBezTo>
                    <a:pt x="498602" y="392684"/>
                    <a:pt x="545211" y="392684"/>
                    <a:pt x="598551" y="392684"/>
                  </a:cubicBezTo>
                  <a:cubicBezTo>
                    <a:pt x="551942" y="464439"/>
                    <a:pt x="508127" y="531241"/>
                    <a:pt x="464312" y="598805"/>
                  </a:cubicBezTo>
                  <a:cubicBezTo>
                    <a:pt x="465201" y="599694"/>
                    <a:pt x="466217" y="599694"/>
                    <a:pt x="467106" y="600456"/>
                  </a:cubicBezTo>
                  <a:cubicBezTo>
                    <a:pt x="534670" y="551434"/>
                    <a:pt x="602234" y="501650"/>
                    <a:pt x="671703" y="450088"/>
                  </a:cubicBezTo>
                  <a:cubicBezTo>
                    <a:pt x="686943" y="526923"/>
                    <a:pt x="702183" y="600456"/>
                    <a:pt x="716407" y="673862"/>
                  </a:cubicBezTo>
                  <a:cubicBezTo>
                    <a:pt x="719201" y="673862"/>
                    <a:pt x="721106" y="673862"/>
                    <a:pt x="723011" y="673862"/>
                  </a:cubicBezTo>
                  <a:cubicBezTo>
                    <a:pt x="738251" y="600329"/>
                    <a:pt x="753491" y="527685"/>
                    <a:pt x="769620" y="450850"/>
                  </a:cubicBezTo>
                  <a:cubicBezTo>
                    <a:pt x="839089" y="502412"/>
                    <a:pt x="906653" y="552196"/>
                    <a:pt x="973328" y="601980"/>
                  </a:cubicBezTo>
                  <a:cubicBezTo>
                    <a:pt x="974217" y="601980"/>
                    <a:pt x="975233" y="601091"/>
                    <a:pt x="976122" y="601091"/>
                  </a:cubicBezTo>
                  <a:close/>
                  <a:moveTo>
                    <a:pt x="768096" y="282067"/>
                  </a:moveTo>
                  <a:cubicBezTo>
                    <a:pt x="810895" y="269367"/>
                    <a:pt x="850011" y="256667"/>
                    <a:pt x="889000" y="244856"/>
                  </a:cubicBezTo>
                  <a:cubicBezTo>
                    <a:pt x="889000" y="245745"/>
                    <a:pt x="889889" y="246507"/>
                    <a:pt x="890905" y="247396"/>
                  </a:cubicBezTo>
                  <a:cubicBezTo>
                    <a:pt x="858520" y="271018"/>
                    <a:pt x="827151" y="294640"/>
                    <a:pt x="793877" y="320040"/>
                  </a:cubicBezTo>
                  <a:cubicBezTo>
                    <a:pt x="833882" y="334391"/>
                    <a:pt x="871982" y="347091"/>
                    <a:pt x="910971" y="359791"/>
                  </a:cubicBezTo>
                  <a:cubicBezTo>
                    <a:pt x="910082" y="361442"/>
                    <a:pt x="910082" y="362331"/>
                    <a:pt x="910082" y="363982"/>
                  </a:cubicBezTo>
                  <a:cubicBezTo>
                    <a:pt x="869188" y="363982"/>
                    <a:pt x="828167" y="363982"/>
                    <a:pt x="784479" y="363982"/>
                  </a:cubicBezTo>
                  <a:cubicBezTo>
                    <a:pt x="806323" y="397764"/>
                    <a:pt x="826389" y="429006"/>
                    <a:pt x="846328" y="461137"/>
                  </a:cubicBezTo>
                  <a:cubicBezTo>
                    <a:pt x="844423" y="461137"/>
                    <a:pt x="843534" y="462026"/>
                    <a:pt x="842518" y="462788"/>
                  </a:cubicBezTo>
                  <a:cubicBezTo>
                    <a:pt x="811149" y="439166"/>
                    <a:pt x="779653" y="416306"/>
                    <a:pt x="746379" y="391795"/>
                  </a:cubicBezTo>
                  <a:cubicBezTo>
                    <a:pt x="737870" y="430657"/>
                    <a:pt x="730250" y="466090"/>
                    <a:pt x="723519" y="502412"/>
                  </a:cubicBezTo>
                  <a:cubicBezTo>
                    <a:pt x="721614" y="502412"/>
                    <a:pt x="720725" y="502412"/>
                    <a:pt x="719709" y="502412"/>
                  </a:cubicBezTo>
                  <a:cubicBezTo>
                    <a:pt x="712089" y="466090"/>
                    <a:pt x="704469" y="429768"/>
                    <a:pt x="696849" y="391795"/>
                  </a:cubicBezTo>
                  <a:cubicBezTo>
                    <a:pt x="662559" y="416306"/>
                    <a:pt x="630174" y="439928"/>
                    <a:pt x="597916" y="463550"/>
                  </a:cubicBezTo>
                  <a:cubicBezTo>
                    <a:pt x="597027" y="462661"/>
                    <a:pt x="596011" y="462661"/>
                    <a:pt x="595122" y="461899"/>
                  </a:cubicBezTo>
                  <a:cubicBezTo>
                    <a:pt x="616077" y="429768"/>
                    <a:pt x="637032" y="397764"/>
                    <a:pt x="659892" y="361442"/>
                  </a:cubicBezTo>
                  <a:cubicBezTo>
                    <a:pt x="615188" y="361442"/>
                    <a:pt x="573278" y="361442"/>
                    <a:pt x="532384" y="361442"/>
                  </a:cubicBezTo>
                  <a:cubicBezTo>
                    <a:pt x="532384" y="360553"/>
                    <a:pt x="532384" y="359791"/>
                    <a:pt x="532384" y="358902"/>
                  </a:cubicBezTo>
                  <a:cubicBezTo>
                    <a:pt x="570484" y="346202"/>
                    <a:pt x="609473" y="333502"/>
                    <a:pt x="650367" y="319151"/>
                  </a:cubicBezTo>
                  <a:cubicBezTo>
                    <a:pt x="617093" y="293751"/>
                    <a:pt x="585597" y="270129"/>
                    <a:pt x="554228" y="246507"/>
                  </a:cubicBezTo>
                  <a:cubicBezTo>
                    <a:pt x="555117" y="245618"/>
                    <a:pt x="555117" y="243967"/>
                    <a:pt x="556133" y="243078"/>
                  </a:cubicBezTo>
                  <a:cubicBezTo>
                    <a:pt x="595122" y="255778"/>
                    <a:pt x="634238" y="268478"/>
                    <a:pt x="676021" y="281940"/>
                  </a:cubicBezTo>
                  <a:cubicBezTo>
                    <a:pt x="668401" y="242189"/>
                    <a:pt x="661797" y="206756"/>
                    <a:pt x="655066" y="170434"/>
                  </a:cubicBezTo>
                  <a:cubicBezTo>
                    <a:pt x="655955" y="169545"/>
                    <a:pt x="656971" y="169545"/>
                    <a:pt x="657860" y="169545"/>
                  </a:cubicBezTo>
                  <a:cubicBezTo>
                    <a:pt x="678815" y="200787"/>
                    <a:pt x="699770" y="232918"/>
                    <a:pt x="721614" y="266700"/>
                  </a:cubicBezTo>
                  <a:cubicBezTo>
                    <a:pt x="745363" y="232029"/>
                    <a:pt x="766318" y="200025"/>
                    <a:pt x="788289" y="168783"/>
                  </a:cubicBezTo>
                  <a:cubicBezTo>
                    <a:pt x="789178" y="168783"/>
                    <a:pt x="790194" y="169672"/>
                    <a:pt x="791083" y="169672"/>
                  </a:cubicBezTo>
                  <a:cubicBezTo>
                    <a:pt x="783463" y="205994"/>
                    <a:pt x="776859" y="242316"/>
                    <a:pt x="768223" y="282067"/>
                  </a:cubicBezTo>
                  <a:close/>
                  <a:moveTo>
                    <a:pt x="523494" y="327660"/>
                  </a:moveTo>
                  <a:cubicBezTo>
                    <a:pt x="499745" y="335280"/>
                    <a:pt x="481584" y="341122"/>
                    <a:pt x="459740" y="347980"/>
                  </a:cubicBezTo>
                  <a:cubicBezTo>
                    <a:pt x="465455" y="333629"/>
                    <a:pt x="470154" y="323469"/>
                    <a:pt x="473964" y="311658"/>
                  </a:cubicBezTo>
                  <a:cubicBezTo>
                    <a:pt x="491109" y="317627"/>
                    <a:pt x="504444" y="321818"/>
                    <a:pt x="523494" y="32766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1497600" y="933840"/>
            <a:ext cx="236880" cy="226800"/>
            <a:chOff x="0" y="0"/>
            <a:chExt cx="315840" cy="3024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315849" cy="302387"/>
            </a:xfrm>
            <a:custGeom>
              <a:avLst/>
              <a:gdLst/>
              <a:ahLst/>
              <a:cxnLst/>
              <a:rect l="l" t="t" r="r" b="b"/>
              <a:pathLst>
                <a:path w="315849" h="302387">
                  <a:moveTo>
                    <a:pt x="0" y="263652"/>
                  </a:moveTo>
                  <a:cubicBezTo>
                    <a:pt x="77978" y="277114"/>
                    <a:pt x="153162" y="289814"/>
                    <a:pt x="228346" y="301498"/>
                  </a:cubicBezTo>
                  <a:cubicBezTo>
                    <a:pt x="233045" y="302387"/>
                    <a:pt x="241681" y="298958"/>
                    <a:pt x="242570" y="295656"/>
                  </a:cubicBezTo>
                  <a:cubicBezTo>
                    <a:pt x="277749" y="216535"/>
                    <a:pt x="309118" y="136398"/>
                    <a:pt x="315849" y="50546"/>
                  </a:cubicBezTo>
                  <a:cubicBezTo>
                    <a:pt x="315849" y="48895"/>
                    <a:pt x="314960" y="46355"/>
                    <a:pt x="314960" y="42926"/>
                  </a:cubicBezTo>
                  <a:cubicBezTo>
                    <a:pt x="229235" y="28702"/>
                    <a:pt x="143637" y="14351"/>
                    <a:pt x="56134" y="0"/>
                  </a:cubicBezTo>
                  <a:cubicBezTo>
                    <a:pt x="37084" y="88392"/>
                    <a:pt x="19050" y="175260"/>
                    <a:pt x="0" y="26365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753120" y="1969200"/>
            <a:ext cx="16827120" cy="101520"/>
            <a:chOff x="0" y="0"/>
            <a:chExt cx="22436160" cy="1353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2436201" cy="135382"/>
            </a:xfrm>
            <a:custGeom>
              <a:avLst/>
              <a:gdLst/>
              <a:ahLst/>
              <a:cxnLst/>
              <a:rect l="l" t="t" r="r" b="b"/>
              <a:pathLst>
                <a:path w="22436201" h="135382">
                  <a:moveTo>
                    <a:pt x="0" y="0"/>
                  </a:moveTo>
                  <a:lnTo>
                    <a:pt x="22436201" y="0"/>
                  </a:lnTo>
                  <a:lnTo>
                    <a:pt x="22436201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8680320" y="2184480"/>
            <a:ext cx="6308640" cy="7420320"/>
            <a:chOff x="0" y="0"/>
            <a:chExt cx="8411520" cy="9893760"/>
          </a:xfrm>
        </p:grpSpPr>
        <p:sp>
          <p:nvSpPr>
            <p:cNvPr id="54" name="Freeform 54"/>
            <p:cNvSpPr/>
            <p:nvPr/>
          </p:nvSpPr>
          <p:spPr>
            <a:xfrm>
              <a:off x="-254" y="-252"/>
              <a:ext cx="8411717" cy="9893805"/>
            </a:xfrm>
            <a:custGeom>
              <a:avLst/>
              <a:gdLst/>
              <a:ahLst/>
              <a:cxnLst/>
              <a:rect l="l" t="t" r="r" b="b"/>
              <a:pathLst>
                <a:path w="8411717" h="9893805">
                  <a:moveTo>
                    <a:pt x="7884541" y="5579362"/>
                  </a:moveTo>
                  <a:cubicBezTo>
                    <a:pt x="7926451" y="5663309"/>
                    <a:pt x="7962392" y="5753098"/>
                    <a:pt x="8010398" y="5843014"/>
                  </a:cubicBezTo>
                  <a:cubicBezTo>
                    <a:pt x="8118221" y="6052818"/>
                    <a:pt x="8226043" y="6256526"/>
                    <a:pt x="8333866" y="6466203"/>
                  </a:cubicBezTo>
                  <a:cubicBezTo>
                    <a:pt x="8411717" y="6609967"/>
                    <a:pt x="8405748" y="6622032"/>
                    <a:pt x="8267953" y="6705852"/>
                  </a:cubicBezTo>
                  <a:cubicBezTo>
                    <a:pt x="8237981" y="6729855"/>
                    <a:pt x="8208010" y="6747762"/>
                    <a:pt x="8172068" y="6771765"/>
                  </a:cubicBezTo>
                  <a:cubicBezTo>
                    <a:pt x="7962391" y="6544054"/>
                    <a:pt x="7908416" y="6208520"/>
                    <a:pt x="7626857" y="6028688"/>
                  </a:cubicBezTo>
                  <a:cubicBezTo>
                    <a:pt x="7417180" y="6196455"/>
                    <a:pt x="7201535" y="6376287"/>
                    <a:pt x="6985762" y="6550023"/>
                  </a:cubicBezTo>
                  <a:cubicBezTo>
                    <a:pt x="6973824" y="6568057"/>
                    <a:pt x="6955790" y="6591933"/>
                    <a:pt x="6961759" y="6615936"/>
                  </a:cubicBezTo>
                  <a:cubicBezTo>
                    <a:pt x="6979792" y="6831709"/>
                    <a:pt x="6979792" y="6831709"/>
                    <a:pt x="6812026" y="7005445"/>
                  </a:cubicBezTo>
                  <a:cubicBezTo>
                    <a:pt x="6919849" y="7095361"/>
                    <a:pt x="7003796" y="7203184"/>
                    <a:pt x="6979793" y="7353044"/>
                  </a:cubicBezTo>
                  <a:cubicBezTo>
                    <a:pt x="6955790" y="7478900"/>
                    <a:pt x="6907911" y="7598788"/>
                    <a:pt x="6871970" y="7724646"/>
                  </a:cubicBezTo>
                  <a:cubicBezTo>
                    <a:pt x="6860032" y="7760587"/>
                    <a:pt x="6860032" y="7808592"/>
                    <a:pt x="6853936" y="7850502"/>
                  </a:cubicBezTo>
                  <a:cubicBezTo>
                    <a:pt x="6847968" y="7928353"/>
                    <a:pt x="6877940" y="8030334"/>
                    <a:pt x="6835903" y="8078213"/>
                  </a:cubicBezTo>
                  <a:cubicBezTo>
                    <a:pt x="6752083" y="8174098"/>
                    <a:pt x="6728080" y="8264014"/>
                    <a:pt x="6722110" y="8383775"/>
                  </a:cubicBezTo>
                  <a:cubicBezTo>
                    <a:pt x="6716142" y="8497694"/>
                    <a:pt x="6686169" y="8611486"/>
                    <a:pt x="6560312" y="8671430"/>
                  </a:cubicBezTo>
                  <a:cubicBezTo>
                    <a:pt x="6536309" y="8683369"/>
                    <a:pt x="6524371" y="8737344"/>
                    <a:pt x="6512433" y="8773285"/>
                  </a:cubicBezTo>
                  <a:cubicBezTo>
                    <a:pt x="6488430" y="8923145"/>
                    <a:pt x="6404610" y="9012934"/>
                    <a:pt x="6272784" y="9078847"/>
                  </a:cubicBezTo>
                  <a:cubicBezTo>
                    <a:pt x="5973191" y="9222611"/>
                    <a:pt x="5667629" y="9270616"/>
                    <a:pt x="5332222" y="9204703"/>
                  </a:cubicBezTo>
                  <a:cubicBezTo>
                    <a:pt x="4948809" y="9126852"/>
                    <a:pt x="4565396" y="9234675"/>
                    <a:pt x="4193921" y="9354563"/>
                  </a:cubicBezTo>
                  <a:cubicBezTo>
                    <a:pt x="3780536" y="9486389"/>
                    <a:pt x="3361182" y="9618215"/>
                    <a:pt x="2923794" y="9654157"/>
                  </a:cubicBezTo>
                  <a:cubicBezTo>
                    <a:pt x="2815971" y="9660125"/>
                    <a:pt x="2714117" y="9708132"/>
                    <a:pt x="2624201" y="9761979"/>
                  </a:cubicBezTo>
                  <a:cubicBezTo>
                    <a:pt x="2390521" y="9893805"/>
                    <a:pt x="2067052" y="9791951"/>
                    <a:pt x="1977136" y="9570210"/>
                  </a:cubicBezTo>
                  <a:cubicBezTo>
                    <a:pt x="1959102" y="9540238"/>
                    <a:pt x="1941195" y="9510266"/>
                    <a:pt x="1917192" y="9480294"/>
                  </a:cubicBezTo>
                  <a:cubicBezTo>
                    <a:pt x="1797431" y="9276586"/>
                    <a:pt x="1779397" y="9264521"/>
                    <a:pt x="1551686" y="9318496"/>
                  </a:cubicBezTo>
                  <a:cubicBezTo>
                    <a:pt x="1443863" y="9348467"/>
                    <a:pt x="1342009" y="9390377"/>
                    <a:pt x="1234186" y="9432414"/>
                  </a:cubicBezTo>
                  <a:cubicBezTo>
                    <a:pt x="1198245" y="9444352"/>
                    <a:pt x="1162304" y="9450448"/>
                    <a:pt x="1120394" y="9456417"/>
                  </a:cubicBezTo>
                  <a:cubicBezTo>
                    <a:pt x="1282192" y="9306558"/>
                    <a:pt x="1425956" y="9156824"/>
                    <a:pt x="1443863" y="8917049"/>
                  </a:cubicBezTo>
                  <a:cubicBezTo>
                    <a:pt x="1264158" y="8899015"/>
                    <a:pt x="1180211" y="9066909"/>
                    <a:pt x="1018540" y="9114788"/>
                  </a:cubicBezTo>
                  <a:cubicBezTo>
                    <a:pt x="1150366" y="8851136"/>
                    <a:pt x="1276096" y="8599422"/>
                    <a:pt x="1419987" y="8317736"/>
                  </a:cubicBezTo>
                  <a:cubicBezTo>
                    <a:pt x="940689" y="8431654"/>
                    <a:pt x="473329" y="8425559"/>
                    <a:pt x="83947" y="8713214"/>
                  </a:cubicBezTo>
                  <a:cubicBezTo>
                    <a:pt x="137922" y="8557385"/>
                    <a:pt x="221742" y="8437497"/>
                    <a:pt x="383540" y="8377680"/>
                  </a:cubicBezTo>
                  <a:cubicBezTo>
                    <a:pt x="611251" y="8293733"/>
                    <a:pt x="838835" y="8209913"/>
                    <a:pt x="1054481" y="8108059"/>
                  </a:cubicBezTo>
                  <a:cubicBezTo>
                    <a:pt x="1150366" y="8060180"/>
                    <a:pt x="1228217" y="7976233"/>
                    <a:pt x="1306068" y="7886317"/>
                  </a:cubicBezTo>
                  <a:cubicBezTo>
                    <a:pt x="862711" y="7850376"/>
                    <a:pt x="431419" y="7916289"/>
                    <a:pt x="0" y="7994140"/>
                  </a:cubicBezTo>
                  <a:cubicBezTo>
                    <a:pt x="18034" y="7976106"/>
                    <a:pt x="35941" y="7958199"/>
                    <a:pt x="53975" y="7946261"/>
                  </a:cubicBezTo>
                  <a:cubicBezTo>
                    <a:pt x="431419" y="7778494"/>
                    <a:pt x="826770" y="7670544"/>
                    <a:pt x="1246251" y="7658605"/>
                  </a:cubicBezTo>
                  <a:cubicBezTo>
                    <a:pt x="1419987" y="7652637"/>
                    <a:pt x="1593723" y="7634602"/>
                    <a:pt x="1767459" y="7610726"/>
                  </a:cubicBezTo>
                  <a:cubicBezTo>
                    <a:pt x="1905254" y="7592692"/>
                    <a:pt x="2025015" y="7532875"/>
                    <a:pt x="2132965" y="7430895"/>
                  </a:cubicBezTo>
                  <a:cubicBezTo>
                    <a:pt x="2312670" y="7269097"/>
                    <a:pt x="2468499" y="7287130"/>
                    <a:pt x="2624201" y="7472804"/>
                  </a:cubicBezTo>
                  <a:cubicBezTo>
                    <a:pt x="2648204" y="7496808"/>
                    <a:pt x="2684145" y="7514714"/>
                    <a:pt x="2720086" y="7526779"/>
                  </a:cubicBezTo>
                  <a:cubicBezTo>
                    <a:pt x="2851912" y="7562721"/>
                    <a:pt x="2983738" y="7604630"/>
                    <a:pt x="3115437" y="7616696"/>
                  </a:cubicBezTo>
                  <a:cubicBezTo>
                    <a:pt x="3241294" y="7622664"/>
                    <a:pt x="3379089" y="7616696"/>
                    <a:pt x="3504819" y="7580754"/>
                  </a:cubicBezTo>
                  <a:cubicBezTo>
                    <a:pt x="3786378" y="7496808"/>
                    <a:pt x="4067937" y="7502903"/>
                    <a:pt x="4355592" y="7550783"/>
                  </a:cubicBezTo>
                  <a:cubicBezTo>
                    <a:pt x="4589272" y="7592692"/>
                    <a:pt x="4595241" y="7586724"/>
                    <a:pt x="4631182" y="7353044"/>
                  </a:cubicBezTo>
                  <a:cubicBezTo>
                    <a:pt x="4649216" y="7221217"/>
                    <a:pt x="4637151" y="7083423"/>
                    <a:pt x="4631182" y="6951597"/>
                  </a:cubicBezTo>
                  <a:cubicBezTo>
                    <a:pt x="4625213" y="6807833"/>
                    <a:pt x="4613148" y="6657973"/>
                    <a:pt x="4601210" y="6514082"/>
                  </a:cubicBezTo>
                  <a:cubicBezTo>
                    <a:pt x="4583176" y="6232396"/>
                    <a:pt x="4559301" y="5956805"/>
                    <a:pt x="4535297" y="5675120"/>
                  </a:cubicBezTo>
                  <a:cubicBezTo>
                    <a:pt x="4529328" y="5663182"/>
                    <a:pt x="4523359" y="5651116"/>
                    <a:pt x="4505326" y="5609207"/>
                  </a:cubicBezTo>
                  <a:cubicBezTo>
                    <a:pt x="4409441" y="6118603"/>
                    <a:pt x="4481322" y="6598028"/>
                    <a:pt x="4535297" y="7071358"/>
                  </a:cubicBezTo>
                  <a:cubicBezTo>
                    <a:pt x="4523359" y="7071358"/>
                    <a:pt x="4517263" y="7077326"/>
                    <a:pt x="4505326" y="7077326"/>
                  </a:cubicBezTo>
                  <a:cubicBezTo>
                    <a:pt x="4481322" y="7005445"/>
                    <a:pt x="4457447" y="6939532"/>
                    <a:pt x="4439412" y="6867522"/>
                  </a:cubicBezTo>
                  <a:cubicBezTo>
                    <a:pt x="4343528" y="6561960"/>
                    <a:pt x="4253739" y="6531988"/>
                    <a:pt x="3984117" y="6699755"/>
                  </a:cubicBezTo>
                  <a:cubicBezTo>
                    <a:pt x="3942208" y="6729727"/>
                    <a:pt x="3900297" y="6753730"/>
                    <a:pt x="3858260" y="6777606"/>
                  </a:cubicBezTo>
                  <a:cubicBezTo>
                    <a:pt x="3846322" y="6771637"/>
                    <a:pt x="3834257" y="6765668"/>
                    <a:pt x="3828289" y="6753603"/>
                  </a:cubicBezTo>
                  <a:cubicBezTo>
                    <a:pt x="3924173" y="6603743"/>
                    <a:pt x="4031997" y="6459979"/>
                    <a:pt x="4103879" y="6298181"/>
                  </a:cubicBezTo>
                  <a:cubicBezTo>
                    <a:pt x="4181730" y="6136383"/>
                    <a:pt x="4229736" y="5956551"/>
                    <a:pt x="4289553" y="5788784"/>
                  </a:cubicBezTo>
                  <a:cubicBezTo>
                    <a:pt x="4271518" y="5782815"/>
                    <a:pt x="4259581" y="5776846"/>
                    <a:pt x="4247643" y="5770750"/>
                  </a:cubicBezTo>
                  <a:cubicBezTo>
                    <a:pt x="4205733" y="5836663"/>
                    <a:pt x="4157727" y="5902576"/>
                    <a:pt x="4109848" y="5962520"/>
                  </a:cubicBezTo>
                  <a:cubicBezTo>
                    <a:pt x="3983991" y="6142352"/>
                    <a:pt x="3846196" y="6316088"/>
                    <a:pt x="3726435" y="6495920"/>
                  </a:cubicBezTo>
                  <a:cubicBezTo>
                    <a:pt x="3672460" y="6585836"/>
                    <a:pt x="3606674" y="6555863"/>
                    <a:pt x="3546730" y="6543799"/>
                  </a:cubicBezTo>
                  <a:cubicBezTo>
                    <a:pt x="3510789" y="6537830"/>
                    <a:pt x="3480817" y="6507858"/>
                    <a:pt x="3456814" y="6483855"/>
                  </a:cubicBezTo>
                  <a:cubicBezTo>
                    <a:pt x="3073401" y="6088377"/>
                    <a:pt x="2641982" y="5722744"/>
                    <a:pt x="2348485" y="5249415"/>
                  </a:cubicBezTo>
                  <a:cubicBezTo>
                    <a:pt x="2270634" y="5129527"/>
                    <a:pt x="2180718" y="5015735"/>
                    <a:pt x="2084833" y="4877813"/>
                  </a:cubicBezTo>
                  <a:cubicBezTo>
                    <a:pt x="2096771" y="4937757"/>
                    <a:pt x="2108836" y="4973698"/>
                    <a:pt x="2114805" y="5015608"/>
                  </a:cubicBezTo>
                  <a:cubicBezTo>
                    <a:pt x="2108836" y="5021577"/>
                    <a:pt x="2102867" y="5027546"/>
                    <a:pt x="2096771" y="5033642"/>
                  </a:cubicBezTo>
                  <a:cubicBezTo>
                    <a:pt x="2012951" y="4955791"/>
                    <a:pt x="1923035" y="4871845"/>
                    <a:pt x="1833119" y="4793994"/>
                  </a:cubicBezTo>
                  <a:cubicBezTo>
                    <a:pt x="1827150" y="4799963"/>
                    <a:pt x="1821181" y="4799963"/>
                    <a:pt x="1821181" y="4799963"/>
                  </a:cubicBezTo>
                  <a:cubicBezTo>
                    <a:pt x="1845184" y="4859907"/>
                    <a:pt x="1869060" y="4919851"/>
                    <a:pt x="1905001" y="4973698"/>
                  </a:cubicBezTo>
                  <a:cubicBezTo>
                    <a:pt x="1988821" y="5111494"/>
                    <a:pt x="2084706" y="5249415"/>
                    <a:pt x="2168653" y="5399148"/>
                  </a:cubicBezTo>
                  <a:cubicBezTo>
                    <a:pt x="2306448" y="5632828"/>
                    <a:pt x="2336420" y="5878573"/>
                    <a:pt x="2258569" y="6142226"/>
                  </a:cubicBezTo>
                  <a:cubicBezTo>
                    <a:pt x="2114805" y="6645653"/>
                    <a:pt x="1857122" y="7095107"/>
                    <a:pt x="1605535" y="7544433"/>
                  </a:cubicBezTo>
                  <a:cubicBezTo>
                    <a:pt x="1587501" y="7538464"/>
                    <a:pt x="1575563" y="7538464"/>
                    <a:pt x="1563625" y="7532495"/>
                  </a:cubicBezTo>
                  <a:cubicBezTo>
                    <a:pt x="1569594" y="7496553"/>
                    <a:pt x="1569594" y="7454644"/>
                    <a:pt x="1575563" y="7418576"/>
                  </a:cubicBezTo>
                  <a:cubicBezTo>
                    <a:pt x="1611504" y="7286750"/>
                    <a:pt x="1653414" y="7154924"/>
                    <a:pt x="1689355" y="7017129"/>
                  </a:cubicBezTo>
                  <a:cubicBezTo>
                    <a:pt x="1701293" y="6969250"/>
                    <a:pt x="1731265" y="6921244"/>
                    <a:pt x="1719327" y="6879334"/>
                  </a:cubicBezTo>
                  <a:cubicBezTo>
                    <a:pt x="1689355" y="6669530"/>
                    <a:pt x="1785240" y="6501763"/>
                    <a:pt x="1863091" y="6322058"/>
                  </a:cubicBezTo>
                  <a:cubicBezTo>
                    <a:pt x="1899032" y="6250176"/>
                    <a:pt x="1923035" y="6166230"/>
                    <a:pt x="1934974" y="6082409"/>
                  </a:cubicBezTo>
                  <a:cubicBezTo>
                    <a:pt x="1964946" y="5932550"/>
                    <a:pt x="1887094" y="5860668"/>
                    <a:pt x="1749300" y="5914643"/>
                  </a:cubicBezTo>
                  <a:cubicBezTo>
                    <a:pt x="1485648" y="6022465"/>
                    <a:pt x="1264033" y="6166357"/>
                    <a:pt x="1210058" y="6471919"/>
                  </a:cubicBezTo>
                  <a:cubicBezTo>
                    <a:pt x="1198120" y="6549769"/>
                    <a:pt x="1174117" y="6627747"/>
                    <a:pt x="1162179" y="6705599"/>
                  </a:cubicBezTo>
                  <a:cubicBezTo>
                    <a:pt x="1144145" y="6813421"/>
                    <a:pt x="1084328" y="6897368"/>
                    <a:pt x="988443" y="6933309"/>
                  </a:cubicBezTo>
                  <a:cubicBezTo>
                    <a:pt x="754763" y="7017256"/>
                    <a:pt x="605030" y="7196962"/>
                    <a:pt x="455297" y="7382763"/>
                  </a:cubicBezTo>
                  <a:cubicBezTo>
                    <a:pt x="425325" y="7418704"/>
                    <a:pt x="395353" y="7454644"/>
                    <a:pt x="365381" y="7484617"/>
                  </a:cubicBezTo>
                  <a:cubicBezTo>
                    <a:pt x="353443" y="7484617"/>
                    <a:pt x="347347" y="7478648"/>
                    <a:pt x="335409" y="7472679"/>
                  </a:cubicBezTo>
                  <a:cubicBezTo>
                    <a:pt x="365381" y="7394828"/>
                    <a:pt x="395353" y="7322819"/>
                    <a:pt x="425325" y="7244968"/>
                  </a:cubicBezTo>
                  <a:cubicBezTo>
                    <a:pt x="503176" y="7059167"/>
                    <a:pt x="587123" y="6873366"/>
                    <a:pt x="653036" y="6681723"/>
                  </a:cubicBezTo>
                  <a:cubicBezTo>
                    <a:pt x="694946" y="6561835"/>
                    <a:pt x="677039" y="6442074"/>
                    <a:pt x="587123" y="6334124"/>
                  </a:cubicBezTo>
                  <a:cubicBezTo>
                    <a:pt x="473331" y="6196329"/>
                    <a:pt x="479300" y="6112382"/>
                    <a:pt x="587123" y="5968618"/>
                  </a:cubicBezTo>
                  <a:cubicBezTo>
                    <a:pt x="718949" y="5788786"/>
                    <a:pt x="886716" y="5639053"/>
                    <a:pt x="1096393" y="5543168"/>
                  </a:cubicBezTo>
                  <a:cubicBezTo>
                    <a:pt x="1204216" y="5495289"/>
                    <a:pt x="1300101" y="5423280"/>
                    <a:pt x="1395986" y="5351398"/>
                  </a:cubicBezTo>
                  <a:cubicBezTo>
                    <a:pt x="1467868" y="5297423"/>
                    <a:pt x="1485902" y="5219572"/>
                    <a:pt x="1455930" y="5135625"/>
                  </a:cubicBezTo>
                  <a:cubicBezTo>
                    <a:pt x="1431927" y="5051679"/>
                    <a:pt x="1366014" y="5027802"/>
                    <a:pt x="1282194" y="5015737"/>
                  </a:cubicBezTo>
                  <a:cubicBezTo>
                    <a:pt x="1144399" y="5009768"/>
                    <a:pt x="1012573" y="4979797"/>
                    <a:pt x="880747" y="4973827"/>
                  </a:cubicBezTo>
                  <a:cubicBezTo>
                    <a:pt x="742952" y="4973827"/>
                    <a:pt x="605157" y="4985766"/>
                    <a:pt x="449328" y="4991862"/>
                  </a:cubicBezTo>
                  <a:cubicBezTo>
                    <a:pt x="497207" y="4943983"/>
                    <a:pt x="527179" y="4901946"/>
                    <a:pt x="569089" y="4866005"/>
                  </a:cubicBezTo>
                  <a:cubicBezTo>
                    <a:pt x="856617" y="4620260"/>
                    <a:pt x="1192151" y="4476495"/>
                    <a:pt x="1575564" y="4440555"/>
                  </a:cubicBezTo>
                  <a:cubicBezTo>
                    <a:pt x="1695325" y="4434586"/>
                    <a:pt x="1815213" y="4392676"/>
                    <a:pt x="1934974" y="4356608"/>
                  </a:cubicBezTo>
                  <a:cubicBezTo>
                    <a:pt x="1988949" y="4338574"/>
                    <a:pt x="2036828" y="4296664"/>
                    <a:pt x="2078738" y="4254754"/>
                  </a:cubicBezTo>
                  <a:cubicBezTo>
                    <a:pt x="2330325" y="3961130"/>
                    <a:pt x="2575943" y="3667506"/>
                    <a:pt x="2833626" y="3379851"/>
                  </a:cubicBezTo>
                  <a:cubicBezTo>
                    <a:pt x="2959483" y="3248025"/>
                    <a:pt x="3109216" y="3152140"/>
                    <a:pt x="3324862" y="3283966"/>
                  </a:cubicBezTo>
                  <a:cubicBezTo>
                    <a:pt x="3354833" y="3128137"/>
                    <a:pt x="3402713" y="2984373"/>
                    <a:pt x="3402713" y="2846451"/>
                  </a:cubicBezTo>
                  <a:cubicBezTo>
                    <a:pt x="3408682" y="2391029"/>
                    <a:pt x="3402713" y="1935607"/>
                    <a:pt x="3504566" y="1486154"/>
                  </a:cubicBezTo>
                  <a:cubicBezTo>
                    <a:pt x="3582418" y="1156589"/>
                    <a:pt x="3636393" y="808990"/>
                    <a:pt x="3887979" y="563245"/>
                  </a:cubicBezTo>
                  <a:cubicBezTo>
                    <a:pt x="4049777" y="407416"/>
                    <a:pt x="4235451" y="263652"/>
                    <a:pt x="4439159" y="167767"/>
                  </a:cubicBezTo>
                  <a:cubicBezTo>
                    <a:pt x="4792600" y="0"/>
                    <a:pt x="5134103" y="89916"/>
                    <a:pt x="5457699" y="281686"/>
                  </a:cubicBezTo>
                  <a:cubicBezTo>
                    <a:pt x="5194554" y="186053"/>
                    <a:pt x="4924933" y="78103"/>
                    <a:pt x="4625340" y="138047"/>
                  </a:cubicBezTo>
                  <a:cubicBezTo>
                    <a:pt x="4763135" y="185926"/>
                    <a:pt x="4894961" y="221994"/>
                    <a:pt x="5026787" y="275842"/>
                  </a:cubicBezTo>
                  <a:cubicBezTo>
                    <a:pt x="5278374" y="377696"/>
                    <a:pt x="5518023" y="503553"/>
                    <a:pt x="5685790" y="725295"/>
                  </a:cubicBezTo>
                  <a:cubicBezTo>
                    <a:pt x="5811647" y="887093"/>
                    <a:pt x="5925439" y="911096"/>
                    <a:pt x="6117209" y="791208"/>
                  </a:cubicBezTo>
                  <a:cubicBezTo>
                    <a:pt x="6039358" y="713357"/>
                    <a:pt x="5967476" y="635379"/>
                    <a:pt x="5895594" y="557528"/>
                  </a:cubicBezTo>
                  <a:cubicBezTo>
                    <a:pt x="6015355" y="671447"/>
                    <a:pt x="6135243" y="785239"/>
                    <a:pt x="6273038" y="911096"/>
                  </a:cubicBezTo>
                  <a:cubicBezTo>
                    <a:pt x="6327013" y="773301"/>
                    <a:pt x="6392799" y="617472"/>
                    <a:pt x="6464808" y="443736"/>
                  </a:cubicBezTo>
                  <a:cubicBezTo>
                    <a:pt x="6500749" y="455674"/>
                    <a:pt x="6554724" y="467739"/>
                    <a:pt x="6590665" y="497711"/>
                  </a:cubicBezTo>
                  <a:cubicBezTo>
                    <a:pt x="6992112" y="791335"/>
                    <a:pt x="7393432" y="1097024"/>
                    <a:pt x="7609205" y="1564384"/>
                  </a:cubicBezTo>
                  <a:cubicBezTo>
                    <a:pt x="7705090" y="1774188"/>
                    <a:pt x="7776972" y="1995803"/>
                    <a:pt x="7824851" y="2217545"/>
                  </a:cubicBezTo>
                  <a:cubicBezTo>
                    <a:pt x="7848854" y="2313430"/>
                    <a:pt x="7794879" y="2433318"/>
                    <a:pt x="7758938" y="2541141"/>
                  </a:cubicBezTo>
                  <a:cubicBezTo>
                    <a:pt x="7722997" y="2655060"/>
                    <a:pt x="7669022" y="2768852"/>
                    <a:pt x="7621143" y="2882771"/>
                  </a:cubicBezTo>
                  <a:cubicBezTo>
                    <a:pt x="7585202" y="2978656"/>
                    <a:pt x="7519289" y="3062603"/>
                    <a:pt x="7597140" y="3188333"/>
                  </a:cubicBezTo>
                  <a:cubicBezTo>
                    <a:pt x="7657084" y="3284218"/>
                    <a:pt x="7573137" y="3434078"/>
                    <a:pt x="7429373" y="3499991"/>
                  </a:cubicBezTo>
                  <a:cubicBezTo>
                    <a:pt x="7351522" y="3535932"/>
                    <a:pt x="7315580" y="3589907"/>
                    <a:pt x="7279640" y="3661789"/>
                  </a:cubicBezTo>
                  <a:cubicBezTo>
                    <a:pt x="7195820" y="3847590"/>
                    <a:pt x="7099935" y="4027295"/>
                    <a:pt x="7015988" y="4207127"/>
                  </a:cubicBezTo>
                  <a:cubicBezTo>
                    <a:pt x="6997954" y="4237098"/>
                    <a:pt x="6991985" y="4284978"/>
                    <a:pt x="7004050" y="4314949"/>
                  </a:cubicBezTo>
                  <a:cubicBezTo>
                    <a:pt x="7075931" y="4482716"/>
                    <a:pt x="7039991" y="4602604"/>
                    <a:pt x="6872224" y="4704459"/>
                  </a:cubicBezTo>
                  <a:cubicBezTo>
                    <a:pt x="6830314" y="4728462"/>
                    <a:pt x="6788404" y="4758434"/>
                    <a:pt x="6764401" y="4800344"/>
                  </a:cubicBezTo>
                  <a:cubicBezTo>
                    <a:pt x="6512814" y="5195822"/>
                    <a:pt x="6261100" y="5591427"/>
                    <a:pt x="6009513" y="5986904"/>
                  </a:cubicBezTo>
                  <a:cubicBezTo>
                    <a:pt x="5979541" y="6040879"/>
                    <a:pt x="5937631" y="6082789"/>
                    <a:pt x="5901690" y="6130669"/>
                  </a:cubicBezTo>
                  <a:cubicBezTo>
                    <a:pt x="5793867" y="6268464"/>
                    <a:pt x="5692013" y="6292466"/>
                    <a:pt x="5554218" y="6184644"/>
                  </a:cubicBezTo>
                  <a:cubicBezTo>
                    <a:pt x="5278628" y="5974840"/>
                    <a:pt x="5009007" y="5759194"/>
                    <a:pt x="4733417" y="5543421"/>
                  </a:cubicBezTo>
                  <a:cubicBezTo>
                    <a:pt x="4721479" y="5531483"/>
                    <a:pt x="4703445" y="5519417"/>
                    <a:pt x="4661535" y="5483477"/>
                  </a:cubicBezTo>
                  <a:cubicBezTo>
                    <a:pt x="4709414" y="5603365"/>
                    <a:pt x="4739386" y="5699249"/>
                    <a:pt x="4769358" y="5789039"/>
                  </a:cubicBezTo>
                  <a:cubicBezTo>
                    <a:pt x="4865243" y="6034784"/>
                    <a:pt x="4871212" y="6280402"/>
                    <a:pt x="4721479" y="6508113"/>
                  </a:cubicBezTo>
                  <a:cubicBezTo>
                    <a:pt x="4637659" y="6633970"/>
                    <a:pt x="4619625" y="6777734"/>
                    <a:pt x="4661535" y="6909560"/>
                  </a:cubicBezTo>
                  <a:cubicBezTo>
                    <a:pt x="4721479" y="7131302"/>
                    <a:pt x="4679569" y="7335010"/>
                    <a:pt x="4625594" y="7544814"/>
                  </a:cubicBezTo>
                  <a:cubicBezTo>
                    <a:pt x="4637532" y="7556752"/>
                    <a:pt x="4643628" y="7562848"/>
                    <a:pt x="4655566" y="7574786"/>
                  </a:cubicBezTo>
                  <a:cubicBezTo>
                    <a:pt x="4703445" y="7526907"/>
                    <a:pt x="4763389" y="7484870"/>
                    <a:pt x="4799330" y="7431022"/>
                  </a:cubicBezTo>
                  <a:cubicBezTo>
                    <a:pt x="4853305" y="7353171"/>
                    <a:pt x="4889246" y="7263254"/>
                    <a:pt x="4937125" y="7179308"/>
                  </a:cubicBezTo>
                  <a:cubicBezTo>
                    <a:pt x="5062982" y="6963535"/>
                    <a:pt x="5254625" y="6861680"/>
                    <a:pt x="5506339" y="6891652"/>
                  </a:cubicBezTo>
                  <a:cubicBezTo>
                    <a:pt x="5566283" y="6897621"/>
                    <a:pt x="5620131" y="6939532"/>
                    <a:pt x="5674106" y="6969503"/>
                  </a:cubicBezTo>
                  <a:cubicBezTo>
                    <a:pt x="5728081" y="6999475"/>
                    <a:pt x="5781929" y="7029447"/>
                    <a:pt x="5847842" y="7071358"/>
                  </a:cubicBezTo>
                  <a:cubicBezTo>
                    <a:pt x="6033516" y="6879588"/>
                    <a:pt x="6213348" y="6693787"/>
                    <a:pt x="6399022" y="6502016"/>
                  </a:cubicBezTo>
                  <a:cubicBezTo>
                    <a:pt x="6476873" y="6418070"/>
                    <a:pt x="6560820" y="6376159"/>
                    <a:pt x="6680581" y="6382128"/>
                  </a:cubicBezTo>
                  <a:cubicBezTo>
                    <a:pt x="6740525" y="6382128"/>
                    <a:pt x="6812407" y="6346188"/>
                    <a:pt x="6854317" y="6304277"/>
                  </a:cubicBezTo>
                  <a:cubicBezTo>
                    <a:pt x="7123938" y="6070597"/>
                    <a:pt x="7381494" y="5824852"/>
                    <a:pt x="7645146" y="5591172"/>
                  </a:cubicBezTo>
                  <a:cubicBezTo>
                    <a:pt x="7722997" y="5519290"/>
                    <a:pt x="7800976" y="5483349"/>
                    <a:pt x="7878827" y="5579234"/>
                  </a:cubicBezTo>
                  <a:cubicBezTo>
                    <a:pt x="7878827" y="5591172"/>
                    <a:pt x="7878827" y="5603238"/>
                    <a:pt x="7866889" y="5609206"/>
                  </a:cubicBezTo>
                  <a:cubicBezTo>
                    <a:pt x="7663181" y="5800976"/>
                    <a:pt x="7459472" y="5998715"/>
                    <a:pt x="7249795" y="6184516"/>
                  </a:cubicBezTo>
                  <a:cubicBezTo>
                    <a:pt x="7130034" y="6298435"/>
                    <a:pt x="7004177" y="6400289"/>
                    <a:pt x="6878320" y="6508112"/>
                  </a:cubicBezTo>
                  <a:cubicBezTo>
                    <a:pt x="6884289" y="6514081"/>
                    <a:pt x="6890258" y="6526146"/>
                    <a:pt x="6896354" y="6532115"/>
                  </a:cubicBezTo>
                  <a:cubicBezTo>
                    <a:pt x="6920357" y="6526147"/>
                    <a:pt x="6944233" y="6520177"/>
                    <a:pt x="6962267" y="6502144"/>
                  </a:cubicBezTo>
                  <a:cubicBezTo>
                    <a:pt x="7249795" y="6268464"/>
                    <a:pt x="7537450" y="6028688"/>
                    <a:pt x="7824978" y="5789039"/>
                  </a:cubicBezTo>
                  <a:cubicBezTo>
                    <a:pt x="7896860" y="5729095"/>
                    <a:pt x="7914894" y="5663182"/>
                    <a:pt x="7884922" y="5579235"/>
                  </a:cubicBezTo>
                  <a:close/>
                  <a:moveTo>
                    <a:pt x="5392293" y="4201031"/>
                  </a:moveTo>
                  <a:cubicBezTo>
                    <a:pt x="5548122" y="4308854"/>
                    <a:pt x="5703824" y="4422773"/>
                    <a:pt x="5865622" y="4518658"/>
                  </a:cubicBezTo>
                  <a:cubicBezTo>
                    <a:pt x="6129274" y="4680456"/>
                    <a:pt x="6410833" y="4734431"/>
                    <a:pt x="6716395" y="4710428"/>
                  </a:cubicBezTo>
                  <a:cubicBezTo>
                    <a:pt x="6932041" y="4692394"/>
                    <a:pt x="7069836" y="4482717"/>
                    <a:pt x="6956044" y="4320919"/>
                  </a:cubicBezTo>
                  <a:cubicBezTo>
                    <a:pt x="6920103" y="4476748"/>
                    <a:pt x="6800215" y="4494655"/>
                    <a:pt x="6674485" y="4482717"/>
                  </a:cubicBezTo>
                  <a:cubicBezTo>
                    <a:pt x="6321045" y="4434838"/>
                    <a:pt x="5991479" y="4296916"/>
                    <a:pt x="5709920" y="4069205"/>
                  </a:cubicBezTo>
                  <a:cubicBezTo>
                    <a:pt x="5542153" y="3937379"/>
                    <a:pt x="5548122" y="3937379"/>
                    <a:pt x="5644007" y="3751578"/>
                  </a:cubicBezTo>
                  <a:cubicBezTo>
                    <a:pt x="5739892" y="3553839"/>
                    <a:pt x="5835777" y="3356100"/>
                    <a:pt x="5937631" y="3158361"/>
                  </a:cubicBezTo>
                  <a:cubicBezTo>
                    <a:pt x="6237224" y="3326128"/>
                    <a:pt x="6548755" y="3446016"/>
                    <a:pt x="6878193" y="3499991"/>
                  </a:cubicBezTo>
                  <a:cubicBezTo>
                    <a:pt x="7075932" y="3535932"/>
                    <a:pt x="7279640" y="3565904"/>
                    <a:pt x="7459345" y="3434078"/>
                  </a:cubicBezTo>
                  <a:cubicBezTo>
                    <a:pt x="7555230" y="3368165"/>
                    <a:pt x="7585202" y="3278249"/>
                    <a:pt x="7549261" y="3170426"/>
                  </a:cubicBezTo>
                  <a:cubicBezTo>
                    <a:pt x="7381494" y="3338193"/>
                    <a:pt x="7177786" y="3344162"/>
                    <a:pt x="6968109" y="3290314"/>
                  </a:cubicBezTo>
                  <a:cubicBezTo>
                    <a:pt x="6644641" y="3206367"/>
                    <a:pt x="6333109" y="3092574"/>
                    <a:pt x="6051423" y="2900805"/>
                  </a:cubicBezTo>
                  <a:cubicBezTo>
                    <a:pt x="5925566" y="2810889"/>
                    <a:pt x="5895595" y="2810889"/>
                    <a:pt x="5811774" y="2942715"/>
                  </a:cubicBezTo>
                  <a:cubicBezTo>
                    <a:pt x="5644008" y="3212336"/>
                    <a:pt x="5482209" y="3488053"/>
                    <a:pt x="5320539" y="3763642"/>
                  </a:cubicBezTo>
                  <a:cubicBezTo>
                    <a:pt x="5242687" y="3901438"/>
                    <a:pt x="5224654" y="4039359"/>
                    <a:pt x="5350510" y="4159121"/>
                  </a:cubicBezTo>
                  <a:cubicBezTo>
                    <a:pt x="5188712" y="4057267"/>
                    <a:pt x="5134864" y="3913376"/>
                    <a:pt x="5194682" y="3709667"/>
                  </a:cubicBezTo>
                  <a:cubicBezTo>
                    <a:pt x="5302504" y="3356099"/>
                    <a:pt x="5500243" y="3050538"/>
                    <a:pt x="5745861" y="2780789"/>
                  </a:cubicBezTo>
                  <a:cubicBezTo>
                    <a:pt x="5841746" y="2678935"/>
                    <a:pt x="5985510" y="2666870"/>
                    <a:pt x="6093333" y="2744848"/>
                  </a:cubicBezTo>
                  <a:cubicBezTo>
                    <a:pt x="6374892" y="2960621"/>
                    <a:pt x="6704457" y="3056507"/>
                    <a:pt x="7027926" y="3164329"/>
                  </a:cubicBezTo>
                  <a:cubicBezTo>
                    <a:pt x="7207631" y="3218304"/>
                    <a:pt x="7447280" y="3164329"/>
                    <a:pt x="7507224" y="3038472"/>
                  </a:cubicBezTo>
                  <a:cubicBezTo>
                    <a:pt x="7609078" y="2828668"/>
                    <a:pt x="7692898" y="2600957"/>
                    <a:pt x="7782814" y="2385311"/>
                  </a:cubicBezTo>
                  <a:cubicBezTo>
                    <a:pt x="7746873" y="2379342"/>
                    <a:pt x="7734935" y="2385311"/>
                    <a:pt x="7722870" y="2397249"/>
                  </a:cubicBezTo>
                  <a:cubicBezTo>
                    <a:pt x="7441311" y="2720845"/>
                    <a:pt x="6896101" y="2702811"/>
                    <a:pt x="6566535" y="2517138"/>
                  </a:cubicBezTo>
                  <a:cubicBezTo>
                    <a:pt x="6057265" y="2229483"/>
                    <a:pt x="5649849" y="1839973"/>
                    <a:pt x="5344287" y="1342641"/>
                  </a:cubicBezTo>
                  <a:cubicBezTo>
                    <a:pt x="5290312" y="1252725"/>
                    <a:pt x="5230496" y="1168905"/>
                    <a:pt x="5164583" y="1066924"/>
                  </a:cubicBezTo>
                  <a:cubicBezTo>
                    <a:pt x="5086732" y="1216785"/>
                    <a:pt x="5020818" y="1348610"/>
                    <a:pt x="4948936" y="1480436"/>
                  </a:cubicBezTo>
                  <a:cubicBezTo>
                    <a:pt x="4523614" y="2241547"/>
                    <a:pt x="4194048" y="3038472"/>
                    <a:pt x="3990340" y="3883403"/>
                  </a:cubicBezTo>
                  <a:cubicBezTo>
                    <a:pt x="3888486" y="4332857"/>
                    <a:pt x="4026281" y="4680455"/>
                    <a:pt x="4355846" y="4974079"/>
                  </a:cubicBezTo>
                  <a:cubicBezTo>
                    <a:pt x="4715256" y="5291707"/>
                    <a:pt x="5062855" y="5621271"/>
                    <a:pt x="5416296" y="5938898"/>
                  </a:cubicBezTo>
                  <a:cubicBezTo>
                    <a:pt x="5470271" y="5992873"/>
                    <a:pt x="5530088" y="6040752"/>
                    <a:pt x="5590032" y="6082663"/>
                  </a:cubicBezTo>
                  <a:cubicBezTo>
                    <a:pt x="5691886" y="6160514"/>
                    <a:pt x="5793740" y="6148576"/>
                    <a:pt x="5883656" y="6064628"/>
                  </a:cubicBezTo>
                  <a:cubicBezTo>
                    <a:pt x="5931535" y="6022719"/>
                    <a:pt x="5973572" y="5968744"/>
                    <a:pt x="6009513" y="5920864"/>
                  </a:cubicBezTo>
                  <a:cubicBezTo>
                    <a:pt x="6159246" y="5693153"/>
                    <a:pt x="6309106" y="5465442"/>
                    <a:pt x="6452870" y="5237731"/>
                  </a:cubicBezTo>
                  <a:cubicBezTo>
                    <a:pt x="6548755" y="5087871"/>
                    <a:pt x="6638544" y="4926073"/>
                    <a:pt x="6740398" y="4758306"/>
                  </a:cubicBezTo>
                  <a:cubicBezTo>
                    <a:pt x="6195187" y="4776340"/>
                    <a:pt x="5757799" y="4578474"/>
                    <a:pt x="5392420" y="4201030"/>
                  </a:cubicBezTo>
                  <a:close/>
                  <a:moveTo>
                    <a:pt x="4211955" y="9138918"/>
                  </a:moveTo>
                  <a:cubicBezTo>
                    <a:pt x="4475607" y="9084943"/>
                    <a:pt x="4709160" y="9037064"/>
                    <a:pt x="4942840" y="8989058"/>
                  </a:cubicBezTo>
                  <a:cubicBezTo>
                    <a:pt x="5170551" y="8941179"/>
                    <a:pt x="5398135" y="8893174"/>
                    <a:pt x="5625846" y="9025000"/>
                  </a:cubicBezTo>
                  <a:cubicBezTo>
                    <a:pt x="5679821" y="9060941"/>
                    <a:pt x="5775579" y="9054971"/>
                    <a:pt x="5841492" y="9036938"/>
                  </a:cubicBezTo>
                  <a:cubicBezTo>
                    <a:pt x="5979287" y="8995028"/>
                    <a:pt x="6111113" y="8935083"/>
                    <a:pt x="6236843" y="8869170"/>
                  </a:cubicBezTo>
                  <a:cubicBezTo>
                    <a:pt x="6290818" y="8845167"/>
                    <a:pt x="6326759" y="8785224"/>
                    <a:pt x="6374638" y="8743314"/>
                  </a:cubicBezTo>
                  <a:cubicBezTo>
                    <a:pt x="6368669" y="8737345"/>
                    <a:pt x="6362700" y="8725280"/>
                    <a:pt x="6356604" y="8719310"/>
                  </a:cubicBezTo>
                  <a:cubicBezTo>
                    <a:pt x="6302629" y="8719310"/>
                    <a:pt x="6248781" y="8719310"/>
                    <a:pt x="6170930" y="8719310"/>
                  </a:cubicBezTo>
                  <a:cubicBezTo>
                    <a:pt x="6338697" y="8599422"/>
                    <a:pt x="6548374" y="8545575"/>
                    <a:pt x="6572377" y="8323832"/>
                  </a:cubicBezTo>
                  <a:cubicBezTo>
                    <a:pt x="6440551" y="8341866"/>
                    <a:pt x="6320790" y="8359774"/>
                    <a:pt x="6194933" y="8383776"/>
                  </a:cubicBezTo>
                  <a:cubicBezTo>
                    <a:pt x="6188964" y="8371838"/>
                    <a:pt x="6188964" y="8359773"/>
                    <a:pt x="6182995" y="8347835"/>
                  </a:cubicBezTo>
                  <a:cubicBezTo>
                    <a:pt x="6446647" y="8263888"/>
                    <a:pt x="6662293" y="8132062"/>
                    <a:pt x="6728206" y="7820530"/>
                  </a:cubicBezTo>
                  <a:cubicBezTo>
                    <a:pt x="6632321" y="7838564"/>
                    <a:pt x="6566408" y="7850502"/>
                    <a:pt x="6500495" y="7862440"/>
                  </a:cubicBezTo>
                  <a:cubicBezTo>
                    <a:pt x="6440551" y="7868409"/>
                    <a:pt x="6374638" y="7868409"/>
                    <a:pt x="6308725" y="7874378"/>
                  </a:cubicBezTo>
                  <a:cubicBezTo>
                    <a:pt x="6350635" y="7826499"/>
                    <a:pt x="6392545" y="7802497"/>
                    <a:pt x="6440551" y="7778494"/>
                  </a:cubicBezTo>
                  <a:cubicBezTo>
                    <a:pt x="6530467" y="7736584"/>
                    <a:pt x="6632321" y="7700642"/>
                    <a:pt x="6716141" y="7646667"/>
                  </a:cubicBezTo>
                  <a:cubicBezTo>
                    <a:pt x="6913880" y="7526779"/>
                    <a:pt x="6973697" y="7293099"/>
                    <a:pt x="6853936" y="7119363"/>
                  </a:cubicBezTo>
                  <a:cubicBezTo>
                    <a:pt x="6835902" y="7095360"/>
                    <a:pt x="6752081" y="7071484"/>
                    <a:pt x="6740143" y="7083422"/>
                  </a:cubicBezTo>
                  <a:cubicBezTo>
                    <a:pt x="6458584" y="7383015"/>
                    <a:pt x="6117081" y="7377046"/>
                    <a:pt x="5757544" y="7293226"/>
                  </a:cubicBezTo>
                  <a:cubicBezTo>
                    <a:pt x="5709666" y="7281288"/>
                    <a:pt x="5667629" y="7251316"/>
                    <a:pt x="5625718" y="7233283"/>
                  </a:cubicBezTo>
                  <a:cubicBezTo>
                    <a:pt x="5673597" y="7203311"/>
                    <a:pt x="5709538" y="7173339"/>
                    <a:pt x="5751575" y="7149336"/>
                  </a:cubicBezTo>
                  <a:cubicBezTo>
                    <a:pt x="5565901" y="6999476"/>
                    <a:pt x="5362193" y="6999476"/>
                    <a:pt x="5200396" y="7155304"/>
                  </a:cubicBezTo>
                  <a:cubicBezTo>
                    <a:pt x="5170424" y="7179308"/>
                    <a:pt x="5158486" y="7233155"/>
                    <a:pt x="5140451" y="7269223"/>
                  </a:cubicBezTo>
                  <a:cubicBezTo>
                    <a:pt x="5188330" y="7287257"/>
                    <a:pt x="5242305" y="7311133"/>
                    <a:pt x="5290185" y="7311133"/>
                  </a:cubicBezTo>
                  <a:cubicBezTo>
                    <a:pt x="5350129" y="7311133"/>
                    <a:pt x="5403976" y="7287130"/>
                    <a:pt x="5463921" y="7269223"/>
                  </a:cubicBezTo>
                  <a:cubicBezTo>
                    <a:pt x="5469890" y="7275192"/>
                    <a:pt x="5475859" y="7287257"/>
                    <a:pt x="5481955" y="7293226"/>
                  </a:cubicBezTo>
                  <a:cubicBezTo>
                    <a:pt x="5440045" y="7347201"/>
                    <a:pt x="5410073" y="7407145"/>
                    <a:pt x="5356098" y="7443086"/>
                  </a:cubicBezTo>
                  <a:cubicBezTo>
                    <a:pt x="5230241" y="7544940"/>
                    <a:pt x="5092446" y="7634856"/>
                    <a:pt x="4960747" y="7724772"/>
                  </a:cubicBezTo>
                  <a:cubicBezTo>
                    <a:pt x="4930775" y="7742806"/>
                    <a:pt x="4882896" y="7748775"/>
                    <a:pt x="4846955" y="7748775"/>
                  </a:cubicBezTo>
                  <a:cubicBezTo>
                    <a:pt x="4757039" y="7754744"/>
                    <a:pt x="4673219" y="7742807"/>
                    <a:pt x="4583303" y="7742807"/>
                  </a:cubicBezTo>
                  <a:cubicBezTo>
                    <a:pt x="4307712" y="7742807"/>
                    <a:pt x="4026154" y="7724773"/>
                    <a:pt x="3750563" y="7760840"/>
                  </a:cubicBezTo>
                  <a:cubicBezTo>
                    <a:pt x="3546855" y="7784844"/>
                    <a:pt x="3355212" y="7862695"/>
                    <a:pt x="3157473" y="7760840"/>
                  </a:cubicBezTo>
                  <a:cubicBezTo>
                    <a:pt x="3097529" y="7724899"/>
                    <a:pt x="3025647" y="7700897"/>
                    <a:pt x="2965703" y="7670924"/>
                  </a:cubicBezTo>
                  <a:cubicBezTo>
                    <a:pt x="2821940" y="7610980"/>
                    <a:pt x="2684144" y="7563101"/>
                    <a:pt x="2522346" y="7605011"/>
                  </a:cubicBezTo>
                  <a:cubicBezTo>
                    <a:pt x="2462402" y="7623045"/>
                    <a:pt x="2396489" y="7623045"/>
                    <a:pt x="2336672" y="7629014"/>
                  </a:cubicBezTo>
                  <a:cubicBezTo>
                    <a:pt x="2330703" y="7617076"/>
                    <a:pt x="2330703" y="7605011"/>
                    <a:pt x="2324734" y="7587104"/>
                  </a:cubicBezTo>
                  <a:cubicBezTo>
                    <a:pt x="2414650" y="7557133"/>
                    <a:pt x="2498471" y="7527161"/>
                    <a:pt x="2588386" y="7497188"/>
                  </a:cubicBezTo>
                  <a:cubicBezTo>
                    <a:pt x="2522473" y="7383270"/>
                    <a:pt x="2510535" y="7371332"/>
                    <a:pt x="2396616" y="7425307"/>
                  </a:cubicBezTo>
                  <a:cubicBezTo>
                    <a:pt x="2162936" y="7533129"/>
                    <a:pt x="2025141" y="7724900"/>
                    <a:pt x="1971293" y="7970645"/>
                  </a:cubicBezTo>
                  <a:cubicBezTo>
                    <a:pt x="1911349" y="8264269"/>
                    <a:pt x="1857501" y="8563862"/>
                    <a:pt x="1839467" y="8869551"/>
                  </a:cubicBezTo>
                  <a:cubicBezTo>
                    <a:pt x="1821433" y="9079355"/>
                    <a:pt x="1845436" y="9300970"/>
                    <a:pt x="1977262" y="9486771"/>
                  </a:cubicBezTo>
                  <a:cubicBezTo>
                    <a:pt x="1989200" y="9510774"/>
                    <a:pt x="2031237" y="9516742"/>
                    <a:pt x="2061082" y="9528680"/>
                  </a:cubicBezTo>
                  <a:cubicBezTo>
                    <a:pt x="2073020" y="9504677"/>
                    <a:pt x="2085085" y="9474705"/>
                    <a:pt x="2091054" y="9450829"/>
                  </a:cubicBezTo>
                  <a:cubicBezTo>
                    <a:pt x="2097023" y="9348975"/>
                    <a:pt x="2102992" y="9247122"/>
                    <a:pt x="2109088" y="9151236"/>
                  </a:cubicBezTo>
                  <a:cubicBezTo>
                    <a:pt x="2121026" y="9151236"/>
                    <a:pt x="2133091" y="9145267"/>
                    <a:pt x="2145029" y="9145267"/>
                  </a:cubicBezTo>
                  <a:cubicBezTo>
                    <a:pt x="2163063" y="9175239"/>
                    <a:pt x="2186939" y="9199242"/>
                    <a:pt x="2199004" y="9235184"/>
                  </a:cubicBezTo>
                  <a:cubicBezTo>
                    <a:pt x="2264917" y="9391013"/>
                    <a:pt x="2390774" y="9456926"/>
                    <a:pt x="2552445" y="9432923"/>
                  </a:cubicBezTo>
                  <a:cubicBezTo>
                    <a:pt x="2666237" y="9420985"/>
                    <a:pt x="2780156" y="9391013"/>
                    <a:pt x="2882010" y="9343007"/>
                  </a:cubicBezTo>
                  <a:cubicBezTo>
                    <a:pt x="3091687" y="9247122"/>
                    <a:pt x="3289426" y="9133202"/>
                    <a:pt x="3523106" y="9013441"/>
                  </a:cubicBezTo>
                  <a:cubicBezTo>
                    <a:pt x="3469131" y="9103358"/>
                    <a:pt x="3439286" y="9169271"/>
                    <a:pt x="3385311" y="9259186"/>
                  </a:cubicBezTo>
                  <a:cubicBezTo>
                    <a:pt x="3894581" y="9121391"/>
                    <a:pt x="4236084" y="8779761"/>
                    <a:pt x="4619497" y="8498075"/>
                  </a:cubicBezTo>
                  <a:cubicBezTo>
                    <a:pt x="4565522" y="8755758"/>
                    <a:pt x="4379848" y="8923525"/>
                    <a:pt x="4212081" y="9139298"/>
                  </a:cubicBezTo>
                  <a:close/>
                  <a:moveTo>
                    <a:pt x="6572504" y="545590"/>
                  </a:moveTo>
                  <a:cubicBezTo>
                    <a:pt x="6578473" y="563624"/>
                    <a:pt x="6578473" y="569593"/>
                    <a:pt x="6584442" y="581531"/>
                  </a:cubicBezTo>
                  <a:cubicBezTo>
                    <a:pt x="6710299" y="881124"/>
                    <a:pt x="6566408" y="1108835"/>
                    <a:pt x="6236970" y="1108835"/>
                  </a:cubicBezTo>
                  <a:cubicBezTo>
                    <a:pt x="6105144" y="1108835"/>
                    <a:pt x="5967349" y="1096897"/>
                    <a:pt x="5835523" y="1072894"/>
                  </a:cubicBezTo>
                  <a:cubicBezTo>
                    <a:pt x="5649849" y="1030984"/>
                    <a:pt x="5470017" y="977009"/>
                    <a:pt x="5284343" y="929130"/>
                  </a:cubicBezTo>
                  <a:cubicBezTo>
                    <a:pt x="5482083" y="1306701"/>
                    <a:pt x="5733670" y="1636266"/>
                    <a:pt x="6039232" y="1935859"/>
                  </a:cubicBezTo>
                  <a:cubicBezTo>
                    <a:pt x="6338824" y="2223514"/>
                    <a:pt x="6674231" y="2433191"/>
                    <a:pt x="7093712" y="2493135"/>
                  </a:cubicBezTo>
                  <a:cubicBezTo>
                    <a:pt x="7333361" y="2529076"/>
                    <a:pt x="7531101" y="2469132"/>
                    <a:pt x="7692771" y="2301365"/>
                  </a:cubicBezTo>
                  <a:cubicBezTo>
                    <a:pt x="7734681" y="2259455"/>
                    <a:pt x="7776591" y="2181477"/>
                    <a:pt x="7770622" y="2127629"/>
                  </a:cubicBezTo>
                  <a:cubicBezTo>
                    <a:pt x="7740651" y="1983865"/>
                    <a:pt x="7704709" y="1834005"/>
                    <a:pt x="7638796" y="1696210"/>
                  </a:cubicBezTo>
                  <a:cubicBezTo>
                    <a:pt x="7411085" y="1204847"/>
                    <a:pt x="7033641" y="839214"/>
                    <a:pt x="6572377" y="545590"/>
                  </a:cubicBezTo>
                  <a:close/>
                  <a:moveTo>
                    <a:pt x="3103626" y="4242941"/>
                  </a:moveTo>
                  <a:cubicBezTo>
                    <a:pt x="3109595" y="4734304"/>
                    <a:pt x="3313303" y="5123813"/>
                    <a:pt x="3588893" y="5483350"/>
                  </a:cubicBezTo>
                  <a:cubicBezTo>
                    <a:pt x="3582924" y="5483350"/>
                    <a:pt x="3570859" y="5489319"/>
                    <a:pt x="3558921" y="5495288"/>
                  </a:cubicBezTo>
                  <a:cubicBezTo>
                    <a:pt x="3343275" y="5249543"/>
                    <a:pt x="3121533" y="5003925"/>
                    <a:pt x="2905887" y="4764149"/>
                  </a:cubicBezTo>
                  <a:cubicBezTo>
                    <a:pt x="2887853" y="4770118"/>
                    <a:pt x="2875915" y="4776087"/>
                    <a:pt x="2858008" y="4782183"/>
                  </a:cubicBezTo>
                  <a:cubicBezTo>
                    <a:pt x="2929890" y="5003925"/>
                    <a:pt x="2995803" y="5225667"/>
                    <a:pt x="3061716" y="5453378"/>
                  </a:cubicBezTo>
                  <a:cubicBezTo>
                    <a:pt x="2971800" y="5369431"/>
                    <a:pt x="2869946" y="5279642"/>
                    <a:pt x="2756154" y="5183757"/>
                  </a:cubicBezTo>
                  <a:cubicBezTo>
                    <a:pt x="2762123" y="5225667"/>
                    <a:pt x="2768092" y="5249670"/>
                    <a:pt x="2774188" y="5273673"/>
                  </a:cubicBezTo>
                  <a:cubicBezTo>
                    <a:pt x="2864104" y="5687185"/>
                    <a:pt x="3115691" y="5998716"/>
                    <a:pt x="3391282" y="6292467"/>
                  </a:cubicBezTo>
                  <a:cubicBezTo>
                    <a:pt x="3636899" y="6556119"/>
                    <a:pt x="3660903" y="6580122"/>
                    <a:pt x="3900552" y="6238492"/>
                  </a:cubicBezTo>
                  <a:cubicBezTo>
                    <a:pt x="4062349" y="6016750"/>
                    <a:pt x="4212083" y="5789039"/>
                    <a:pt x="4367911" y="5567297"/>
                  </a:cubicBezTo>
                  <a:cubicBezTo>
                    <a:pt x="4397883" y="5519418"/>
                    <a:pt x="4451732" y="5489446"/>
                    <a:pt x="4487672" y="5453378"/>
                  </a:cubicBezTo>
                  <a:cubicBezTo>
                    <a:pt x="4511676" y="5507353"/>
                    <a:pt x="4535551" y="5555232"/>
                    <a:pt x="4559554" y="5609207"/>
                  </a:cubicBezTo>
                  <a:cubicBezTo>
                    <a:pt x="4559554" y="5615176"/>
                    <a:pt x="4559554" y="5615176"/>
                    <a:pt x="4559554" y="5621145"/>
                  </a:cubicBezTo>
                  <a:cubicBezTo>
                    <a:pt x="4595495" y="5920738"/>
                    <a:pt x="4625467" y="6214361"/>
                    <a:pt x="4661408" y="6502016"/>
                  </a:cubicBezTo>
                  <a:cubicBezTo>
                    <a:pt x="4781169" y="6340219"/>
                    <a:pt x="4835144" y="6172451"/>
                    <a:pt x="4787265" y="5992620"/>
                  </a:cubicBezTo>
                  <a:cubicBezTo>
                    <a:pt x="4751324" y="5836791"/>
                    <a:pt x="4703445" y="5680961"/>
                    <a:pt x="4643501" y="5531228"/>
                  </a:cubicBezTo>
                  <a:cubicBezTo>
                    <a:pt x="4607560" y="5441313"/>
                    <a:pt x="4541647" y="5357492"/>
                    <a:pt x="4481703" y="5267576"/>
                  </a:cubicBezTo>
                  <a:cubicBezTo>
                    <a:pt x="4296029" y="5513321"/>
                    <a:pt x="4158234" y="5555231"/>
                    <a:pt x="3978402" y="5417436"/>
                  </a:cubicBezTo>
                  <a:cubicBezTo>
                    <a:pt x="3900551" y="5357492"/>
                    <a:pt x="3828669" y="5291579"/>
                    <a:pt x="3774694" y="5213728"/>
                  </a:cubicBezTo>
                  <a:cubicBezTo>
                    <a:pt x="3606927" y="4980048"/>
                    <a:pt x="3445129" y="4734303"/>
                    <a:pt x="3283458" y="4494654"/>
                  </a:cubicBezTo>
                  <a:cubicBezTo>
                    <a:pt x="3229483" y="4422772"/>
                    <a:pt x="3175635" y="4344794"/>
                    <a:pt x="3103753" y="4242940"/>
                  </a:cubicBezTo>
                  <a:close/>
                  <a:moveTo>
                    <a:pt x="4194048" y="5297676"/>
                  </a:moveTo>
                  <a:cubicBezTo>
                    <a:pt x="4205986" y="5285738"/>
                    <a:pt x="4212082" y="5279642"/>
                    <a:pt x="4218051" y="5267704"/>
                  </a:cubicBezTo>
                  <a:cubicBezTo>
                    <a:pt x="4206113" y="5261735"/>
                    <a:pt x="4200017" y="5249670"/>
                    <a:pt x="4188079" y="5237732"/>
                  </a:cubicBezTo>
                  <a:cubicBezTo>
                    <a:pt x="3792728" y="4938139"/>
                    <a:pt x="3606927" y="4548630"/>
                    <a:pt x="3672840" y="4045202"/>
                  </a:cubicBezTo>
                  <a:cubicBezTo>
                    <a:pt x="3672840" y="4021199"/>
                    <a:pt x="3666871" y="3997324"/>
                    <a:pt x="3660902" y="3979289"/>
                  </a:cubicBezTo>
                  <a:cubicBezTo>
                    <a:pt x="3577082" y="3769485"/>
                    <a:pt x="3618992" y="3571746"/>
                    <a:pt x="3708781" y="3374007"/>
                  </a:cubicBezTo>
                  <a:cubicBezTo>
                    <a:pt x="3720719" y="3355973"/>
                    <a:pt x="3738753" y="3338066"/>
                    <a:pt x="3774694" y="3296156"/>
                  </a:cubicBezTo>
                  <a:cubicBezTo>
                    <a:pt x="3762756" y="3416044"/>
                    <a:pt x="3750691" y="3499864"/>
                    <a:pt x="3738753" y="3583811"/>
                  </a:cubicBezTo>
                  <a:cubicBezTo>
                    <a:pt x="3750691" y="3583811"/>
                    <a:pt x="3756787" y="3583811"/>
                    <a:pt x="3768725" y="3589780"/>
                  </a:cubicBezTo>
                  <a:cubicBezTo>
                    <a:pt x="3786759" y="3481957"/>
                    <a:pt x="3810635" y="3374007"/>
                    <a:pt x="3828669" y="3272153"/>
                  </a:cubicBezTo>
                  <a:cubicBezTo>
                    <a:pt x="3786759" y="3218178"/>
                    <a:pt x="3744849" y="3164330"/>
                    <a:pt x="3702812" y="3116324"/>
                  </a:cubicBezTo>
                  <a:cubicBezTo>
                    <a:pt x="3672840" y="3158234"/>
                    <a:pt x="3648837" y="3206240"/>
                    <a:pt x="3618992" y="3248150"/>
                  </a:cubicBezTo>
                  <a:cubicBezTo>
                    <a:pt x="3613023" y="3242181"/>
                    <a:pt x="3607054" y="3236212"/>
                    <a:pt x="3594989" y="3236212"/>
                  </a:cubicBezTo>
                  <a:cubicBezTo>
                    <a:pt x="3594989" y="3206240"/>
                    <a:pt x="3594989" y="3176268"/>
                    <a:pt x="3594989" y="3110355"/>
                  </a:cubicBezTo>
                  <a:cubicBezTo>
                    <a:pt x="3559048" y="3200271"/>
                    <a:pt x="3535045" y="3266184"/>
                    <a:pt x="3511169" y="3326128"/>
                  </a:cubicBezTo>
                  <a:cubicBezTo>
                    <a:pt x="3499231" y="3326128"/>
                    <a:pt x="3493135" y="3326128"/>
                    <a:pt x="3481197" y="3326128"/>
                  </a:cubicBezTo>
                  <a:cubicBezTo>
                    <a:pt x="3469259" y="3266184"/>
                    <a:pt x="3457194" y="3212209"/>
                    <a:pt x="3445256" y="3134358"/>
                  </a:cubicBezTo>
                  <a:cubicBezTo>
                    <a:pt x="3415284" y="3176268"/>
                    <a:pt x="3385312" y="3206240"/>
                    <a:pt x="3373374" y="3236212"/>
                  </a:cubicBezTo>
                  <a:cubicBezTo>
                    <a:pt x="3301492" y="3409948"/>
                    <a:pt x="3223641" y="3577842"/>
                    <a:pt x="3163697" y="3757547"/>
                  </a:cubicBezTo>
                  <a:cubicBezTo>
                    <a:pt x="3139694" y="3805426"/>
                    <a:pt x="3145663" y="3877435"/>
                    <a:pt x="3163697" y="3931283"/>
                  </a:cubicBezTo>
                  <a:cubicBezTo>
                    <a:pt x="3331464" y="4344795"/>
                    <a:pt x="3613023" y="4680329"/>
                    <a:pt x="3876675" y="5033897"/>
                  </a:cubicBezTo>
                  <a:cubicBezTo>
                    <a:pt x="3954526" y="5141720"/>
                    <a:pt x="4086352" y="5207633"/>
                    <a:pt x="4194175" y="5297549"/>
                  </a:cubicBezTo>
                  <a:close/>
                  <a:moveTo>
                    <a:pt x="4146169" y="2529076"/>
                  </a:moveTo>
                  <a:cubicBezTo>
                    <a:pt x="4164203" y="2523107"/>
                    <a:pt x="4176141" y="2523107"/>
                    <a:pt x="4188079" y="2517138"/>
                  </a:cubicBezTo>
                  <a:cubicBezTo>
                    <a:pt x="4170045" y="2463163"/>
                    <a:pt x="4152138" y="2409315"/>
                    <a:pt x="4128135" y="2355340"/>
                  </a:cubicBezTo>
                  <a:cubicBezTo>
                    <a:pt x="4074160" y="2385312"/>
                    <a:pt x="4002278" y="2403219"/>
                    <a:pt x="3966337" y="2445256"/>
                  </a:cubicBezTo>
                  <a:cubicBezTo>
                    <a:pt x="3834511" y="2607054"/>
                    <a:pt x="3774567" y="2798824"/>
                    <a:pt x="3744722" y="3002532"/>
                  </a:cubicBezTo>
                  <a:cubicBezTo>
                    <a:pt x="3732784" y="3098417"/>
                    <a:pt x="3768725" y="3188333"/>
                    <a:pt x="3864483" y="3230243"/>
                  </a:cubicBezTo>
                  <a:cubicBezTo>
                    <a:pt x="3888486" y="3236212"/>
                    <a:pt x="3942334" y="3218305"/>
                    <a:pt x="3960368" y="3194302"/>
                  </a:cubicBezTo>
                  <a:cubicBezTo>
                    <a:pt x="4014343" y="3092448"/>
                    <a:pt x="3984371" y="3056507"/>
                    <a:pt x="3804539" y="2984498"/>
                  </a:cubicBezTo>
                  <a:cubicBezTo>
                    <a:pt x="4104132" y="2882644"/>
                    <a:pt x="4020185" y="2606927"/>
                    <a:pt x="4110101" y="2385185"/>
                  </a:cubicBezTo>
                  <a:cubicBezTo>
                    <a:pt x="4128135" y="2445129"/>
                    <a:pt x="4140073" y="2487039"/>
                    <a:pt x="4146042" y="2528949"/>
                  </a:cubicBezTo>
                  <a:close/>
                  <a:moveTo>
                    <a:pt x="6548501" y="6448296"/>
                  </a:moveTo>
                  <a:cubicBezTo>
                    <a:pt x="6788150" y="6478268"/>
                    <a:pt x="6848094" y="6604125"/>
                    <a:pt x="6728206" y="6795895"/>
                  </a:cubicBezTo>
                  <a:cubicBezTo>
                    <a:pt x="6698234" y="6837805"/>
                    <a:pt x="6668262" y="6879842"/>
                    <a:pt x="6632321" y="6921752"/>
                  </a:cubicBezTo>
                  <a:cubicBezTo>
                    <a:pt x="6518529" y="7035671"/>
                    <a:pt x="6410706" y="7155432"/>
                    <a:pt x="6290818" y="7281289"/>
                  </a:cubicBezTo>
                  <a:cubicBezTo>
                    <a:pt x="6326759" y="7275320"/>
                    <a:pt x="6356731" y="7269351"/>
                    <a:pt x="6380734" y="7263255"/>
                  </a:cubicBezTo>
                  <a:cubicBezTo>
                    <a:pt x="6596380" y="7197342"/>
                    <a:pt x="6716268" y="7011541"/>
                    <a:pt x="6884035" y="6873746"/>
                  </a:cubicBezTo>
                  <a:cubicBezTo>
                    <a:pt x="6955916" y="6813803"/>
                    <a:pt x="6997827" y="6723887"/>
                    <a:pt x="6925944" y="6628002"/>
                  </a:cubicBezTo>
                  <a:cubicBezTo>
                    <a:pt x="6848093" y="6520179"/>
                    <a:pt x="6782180" y="6382257"/>
                    <a:pt x="6602476" y="6418198"/>
                  </a:cubicBezTo>
                  <a:cubicBezTo>
                    <a:pt x="6590538" y="6418198"/>
                    <a:pt x="6578473" y="6430136"/>
                    <a:pt x="6548501" y="6448170"/>
                  </a:cubicBezTo>
                  <a:close/>
                  <a:moveTo>
                    <a:pt x="4541520" y="1834005"/>
                  </a:moveTo>
                  <a:cubicBezTo>
                    <a:pt x="4194048" y="1588260"/>
                    <a:pt x="3870579" y="1330577"/>
                    <a:pt x="3732657" y="905127"/>
                  </a:cubicBezTo>
                  <a:cubicBezTo>
                    <a:pt x="3636772" y="1126869"/>
                    <a:pt x="4187952" y="1768092"/>
                    <a:pt x="4541520" y="1834005"/>
                  </a:cubicBezTo>
                  <a:close/>
                  <a:moveTo>
                    <a:pt x="8004429" y="5932930"/>
                  </a:moveTo>
                  <a:cubicBezTo>
                    <a:pt x="7986395" y="5944868"/>
                    <a:pt x="7968488" y="5950964"/>
                    <a:pt x="7950454" y="5962902"/>
                  </a:cubicBezTo>
                  <a:cubicBezTo>
                    <a:pt x="8070215" y="6178675"/>
                    <a:pt x="8184134" y="6400417"/>
                    <a:pt x="8303895" y="6616063"/>
                  </a:cubicBezTo>
                  <a:cubicBezTo>
                    <a:pt x="8315833" y="6610094"/>
                    <a:pt x="8333867" y="6604125"/>
                    <a:pt x="8345805" y="6592060"/>
                  </a:cubicBezTo>
                  <a:cubicBezTo>
                    <a:pt x="8232013" y="6376287"/>
                    <a:pt x="8118094" y="6154545"/>
                    <a:pt x="8004302" y="5932930"/>
                  </a:cubicBezTo>
                  <a:close/>
                  <a:moveTo>
                    <a:pt x="8166227" y="6717917"/>
                  </a:moveTo>
                  <a:cubicBezTo>
                    <a:pt x="8184261" y="6711949"/>
                    <a:pt x="8202168" y="6699883"/>
                    <a:pt x="8220202" y="6693914"/>
                  </a:cubicBezTo>
                  <a:cubicBezTo>
                    <a:pt x="8094345" y="6496175"/>
                    <a:pt x="7974584" y="6298436"/>
                    <a:pt x="7848727" y="6100697"/>
                  </a:cubicBezTo>
                  <a:cubicBezTo>
                    <a:pt x="7836789" y="6106666"/>
                    <a:pt x="7830693" y="6112635"/>
                    <a:pt x="7818755" y="6118731"/>
                  </a:cubicBezTo>
                  <a:cubicBezTo>
                    <a:pt x="7938516" y="6316470"/>
                    <a:pt x="8052435" y="6520178"/>
                    <a:pt x="8166227" y="6718044"/>
                  </a:cubicBezTo>
                  <a:close/>
                  <a:moveTo>
                    <a:pt x="7938516" y="5908927"/>
                  </a:moveTo>
                  <a:cubicBezTo>
                    <a:pt x="7896606" y="5938899"/>
                    <a:pt x="7818755" y="5998843"/>
                    <a:pt x="7722870" y="6064756"/>
                  </a:cubicBezTo>
                  <a:cubicBezTo>
                    <a:pt x="7860665" y="6052818"/>
                    <a:pt x="7920609" y="5986905"/>
                    <a:pt x="7938516" y="5908927"/>
                  </a:cubicBezTo>
                  <a:close/>
                  <a:moveTo>
                    <a:pt x="4259961" y="2199511"/>
                  </a:moveTo>
                  <a:cubicBezTo>
                    <a:pt x="4200017" y="2331337"/>
                    <a:pt x="4200017" y="2331337"/>
                    <a:pt x="4265930" y="2397250"/>
                  </a:cubicBezTo>
                  <a:cubicBezTo>
                    <a:pt x="4355846" y="2247390"/>
                    <a:pt x="4355846" y="2247390"/>
                    <a:pt x="4259961" y="219951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13865040" y="8061120"/>
            <a:ext cx="793440" cy="704880"/>
            <a:chOff x="0" y="0"/>
            <a:chExt cx="1057920" cy="93984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057910" cy="939800"/>
            </a:xfrm>
            <a:custGeom>
              <a:avLst/>
              <a:gdLst/>
              <a:ahLst/>
              <a:cxnLst/>
              <a:rect l="l" t="t" r="r" b="b"/>
              <a:pathLst>
                <a:path w="1057910" h="939800">
                  <a:moveTo>
                    <a:pt x="0" y="915924"/>
                  </a:moveTo>
                  <a:cubicBezTo>
                    <a:pt x="198374" y="556768"/>
                    <a:pt x="456819" y="239395"/>
                    <a:pt x="823468" y="29972"/>
                  </a:cubicBezTo>
                  <a:cubicBezTo>
                    <a:pt x="835533" y="24003"/>
                    <a:pt x="841502" y="12065"/>
                    <a:pt x="853567" y="12065"/>
                  </a:cubicBezTo>
                  <a:cubicBezTo>
                    <a:pt x="913638" y="11938"/>
                    <a:pt x="1003808" y="0"/>
                    <a:pt x="1021842" y="29972"/>
                  </a:cubicBezTo>
                  <a:cubicBezTo>
                    <a:pt x="1057910" y="101854"/>
                    <a:pt x="991743" y="137668"/>
                    <a:pt x="931672" y="167640"/>
                  </a:cubicBezTo>
                  <a:cubicBezTo>
                    <a:pt x="595122" y="335280"/>
                    <a:pt x="360680" y="616585"/>
                    <a:pt x="90170" y="862076"/>
                  </a:cubicBezTo>
                  <a:cubicBezTo>
                    <a:pt x="66167" y="879983"/>
                    <a:pt x="48133" y="909955"/>
                    <a:pt x="24003" y="939800"/>
                  </a:cubicBezTo>
                  <a:cubicBezTo>
                    <a:pt x="12065" y="927862"/>
                    <a:pt x="5969" y="921893"/>
                    <a:pt x="0" y="915924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14249520" y="8299440"/>
            <a:ext cx="653760" cy="781200"/>
            <a:chOff x="0" y="0"/>
            <a:chExt cx="871680" cy="10416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871728" cy="1041654"/>
            </a:xfrm>
            <a:custGeom>
              <a:avLst/>
              <a:gdLst/>
              <a:ahLst/>
              <a:cxnLst/>
              <a:rect l="l" t="t" r="r" b="b"/>
              <a:pathLst>
                <a:path w="871728" h="1041654">
                  <a:moveTo>
                    <a:pt x="0" y="1041654"/>
                  </a:moveTo>
                  <a:cubicBezTo>
                    <a:pt x="5969" y="1005713"/>
                    <a:pt x="5969" y="981837"/>
                    <a:pt x="11938" y="963803"/>
                  </a:cubicBezTo>
                  <a:cubicBezTo>
                    <a:pt x="119380" y="664464"/>
                    <a:pt x="250698" y="377190"/>
                    <a:pt x="483616" y="155702"/>
                  </a:cubicBezTo>
                  <a:cubicBezTo>
                    <a:pt x="555244" y="95758"/>
                    <a:pt x="638810" y="47879"/>
                    <a:pt x="728345" y="11938"/>
                  </a:cubicBezTo>
                  <a:cubicBezTo>
                    <a:pt x="764159" y="0"/>
                    <a:pt x="823976" y="35941"/>
                    <a:pt x="871728" y="47879"/>
                  </a:cubicBezTo>
                  <a:cubicBezTo>
                    <a:pt x="841883" y="89789"/>
                    <a:pt x="823976" y="149606"/>
                    <a:pt x="788162" y="167640"/>
                  </a:cubicBezTo>
                  <a:cubicBezTo>
                    <a:pt x="543433" y="281432"/>
                    <a:pt x="352298" y="461010"/>
                    <a:pt x="197104" y="676529"/>
                  </a:cubicBezTo>
                  <a:cubicBezTo>
                    <a:pt x="119380" y="784225"/>
                    <a:pt x="71628" y="909955"/>
                    <a:pt x="0" y="1041654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15189120" y="6006960"/>
            <a:ext cx="628560" cy="1098720"/>
            <a:chOff x="0" y="0"/>
            <a:chExt cx="838080" cy="1464960"/>
          </a:xfrm>
        </p:grpSpPr>
        <p:sp>
          <p:nvSpPr>
            <p:cNvPr id="60" name="Freeform 60"/>
            <p:cNvSpPr/>
            <p:nvPr/>
          </p:nvSpPr>
          <p:spPr>
            <a:xfrm>
              <a:off x="-127" y="0"/>
              <a:ext cx="838200" cy="1464945"/>
            </a:xfrm>
            <a:custGeom>
              <a:avLst/>
              <a:gdLst/>
              <a:ahLst/>
              <a:cxnLst/>
              <a:rect l="l" t="t" r="r" b="b"/>
              <a:pathLst>
                <a:path w="838200" h="1464945">
                  <a:moveTo>
                    <a:pt x="127" y="1434973"/>
                  </a:moveTo>
                  <a:cubicBezTo>
                    <a:pt x="191643" y="906653"/>
                    <a:pt x="509016" y="450342"/>
                    <a:pt x="838200" y="0"/>
                  </a:cubicBezTo>
                  <a:cubicBezTo>
                    <a:pt x="832231" y="12065"/>
                    <a:pt x="832231" y="24003"/>
                    <a:pt x="826262" y="36068"/>
                  </a:cubicBezTo>
                  <a:cubicBezTo>
                    <a:pt x="628650" y="420243"/>
                    <a:pt x="431165" y="804545"/>
                    <a:pt x="233553" y="1194816"/>
                  </a:cubicBezTo>
                  <a:cubicBezTo>
                    <a:pt x="197612" y="1266825"/>
                    <a:pt x="155702" y="1338961"/>
                    <a:pt x="107823" y="1410970"/>
                  </a:cubicBezTo>
                  <a:cubicBezTo>
                    <a:pt x="89916" y="1434973"/>
                    <a:pt x="59944" y="1447038"/>
                    <a:pt x="29972" y="1464945"/>
                  </a:cubicBezTo>
                  <a:cubicBezTo>
                    <a:pt x="24003" y="1458976"/>
                    <a:pt x="12065" y="1446911"/>
                    <a:pt x="0" y="143497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15474960" y="6489360"/>
            <a:ext cx="571680" cy="745920"/>
            <a:chOff x="0" y="0"/>
            <a:chExt cx="762240" cy="99456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762254" cy="994537"/>
            </a:xfrm>
            <a:custGeom>
              <a:avLst/>
              <a:gdLst/>
              <a:ahLst/>
              <a:cxnLst/>
              <a:rect l="l" t="t" r="r" b="b"/>
              <a:pathLst>
                <a:path w="762254" h="994537">
                  <a:moveTo>
                    <a:pt x="762254" y="11938"/>
                  </a:moveTo>
                  <a:cubicBezTo>
                    <a:pt x="744220" y="47879"/>
                    <a:pt x="726186" y="83820"/>
                    <a:pt x="708279" y="119888"/>
                  </a:cubicBezTo>
                  <a:cubicBezTo>
                    <a:pt x="522224" y="395478"/>
                    <a:pt x="342138" y="671068"/>
                    <a:pt x="150114" y="946658"/>
                  </a:cubicBezTo>
                  <a:cubicBezTo>
                    <a:pt x="125984" y="976630"/>
                    <a:pt x="60071" y="982599"/>
                    <a:pt x="12065" y="994537"/>
                  </a:cubicBezTo>
                  <a:cubicBezTo>
                    <a:pt x="12065" y="952627"/>
                    <a:pt x="0" y="898652"/>
                    <a:pt x="18034" y="862711"/>
                  </a:cubicBezTo>
                  <a:cubicBezTo>
                    <a:pt x="66040" y="790829"/>
                    <a:pt x="125984" y="724916"/>
                    <a:pt x="180086" y="659003"/>
                  </a:cubicBezTo>
                  <a:cubicBezTo>
                    <a:pt x="348107" y="455295"/>
                    <a:pt x="516128" y="251587"/>
                    <a:pt x="684276" y="47879"/>
                  </a:cubicBezTo>
                  <a:cubicBezTo>
                    <a:pt x="702183" y="29972"/>
                    <a:pt x="726186" y="18034"/>
                    <a:pt x="744220" y="0"/>
                  </a:cubicBezTo>
                  <a:cubicBezTo>
                    <a:pt x="750189" y="0"/>
                    <a:pt x="756285" y="5969"/>
                    <a:pt x="762254" y="1193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15027120" y="5644800"/>
            <a:ext cx="222480" cy="1092240"/>
            <a:chOff x="0" y="0"/>
            <a:chExt cx="296640" cy="145632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296545" cy="1456309"/>
            </a:xfrm>
            <a:custGeom>
              <a:avLst/>
              <a:gdLst/>
              <a:ahLst/>
              <a:cxnLst/>
              <a:rect l="l" t="t" r="r" b="b"/>
              <a:pathLst>
                <a:path w="296545" h="1456309">
                  <a:moveTo>
                    <a:pt x="0" y="1420368"/>
                  </a:moveTo>
                  <a:cubicBezTo>
                    <a:pt x="89027" y="946912"/>
                    <a:pt x="177927" y="473456"/>
                    <a:pt x="266954" y="5969"/>
                  </a:cubicBezTo>
                  <a:cubicBezTo>
                    <a:pt x="272923" y="5969"/>
                    <a:pt x="278765" y="0"/>
                    <a:pt x="284734" y="0"/>
                  </a:cubicBezTo>
                  <a:cubicBezTo>
                    <a:pt x="284734" y="101854"/>
                    <a:pt x="296545" y="203708"/>
                    <a:pt x="284734" y="299593"/>
                  </a:cubicBezTo>
                  <a:cubicBezTo>
                    <a:pt x="243205" y="635254"/>
                    <a:pt x="195707" y="970788"/>
                    <a:pt x="148336" y="1306449"/>
                  </a:cubicBezTo>
                  <a:cubicBezTo>
                    <a:pt x="136525" y="1378331"/>
                    <a:pt x="130556" y="1456309"/>
                    <a:pt x="0" y="142036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14096880" y="7614000"/>
            <a:ext cx="578160" cy="244800"/>
            <a:chOff x="0" y="0"/>
            <a:chExt cx="770880" cy="32640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770890" cy="326390"/>
            </a:xfrm>
            <a:custGeom>
              <a:avLst/>
              <a:gdLst/>
              <a:ahLst/>
              <a:cxnLst/>
              <a:rect l="l" t="t" r="r" b="b"/>
              <a:pathLst>
                <a:path w="770890" h="326390">
                  <a:moveTo>
                    <a:pt x="0" y="296672"/>
                  </a:moveTo>
                  <a:cubicBezTo>
                    <a:pt x="41783" y="272923"/>
                    <a:pt x="83693" y="237363"/>
                    <a:pt x="131445" y="219583"/>
                  </a:cubicBezTo>
                  <a:cubicBezTo>
                    <a:pt x="274828" y="160274"/>
                    <a:pt x="418338" y="94996"/>
                    <a:pt x="561721" y="47498"/>
                  </a:cubicBezTo>
                  <a:cubicBezTo>
                    <a:pt x="699135" y="0"/>
                    <a:pt x="770890" y="47498"/>
                    <a:pt x="752983" y="142367"/>
                  </a:cubicBezTo>
                  <a:cubicBezTo>
                    <a:pt x="502031" y="207772"/>
                    <a:pt x="256921" y="267081"/>
                    <a:pt x="11938" y="326390"/>
                  </a:cubicBezTo>
                  <a:cubicBezTo>
                    <a:pt x="5969" y="314579"/>
                    <a:pt x="0" y="308610"/>
                    <a:pt x="0" y="29667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15821280" y="7007040"/>
            <a:ext cx="450720" cy="492480"/>
            <a:chOff x="0" y="0"/>
            <a:chExt cx="600960" cy="65664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600964" cy="656590"/>
            </a:xfrm>
            <a:custGeom>
              <a:avLst/>
              <a:gdLst/>
              <a:ahLst/>
              <a:cxnLst/>
              <a:rect l="l" t="t" r="r" b="b"/>
              <a:pathLst>
                <a:path w="600964" h="656590">
                  <a:moveTo>
                    <a:pt x="66167" y="656590"/>
                  </a:moveTo>
                  <a:cubicBezTo>
                    <a:pt x="48133" y="626745"/>
                    <a:pt x="0" y="578993"/>
                    <a:pt x="12065" y="555117"/>
                  </a:cubicBezTo>
                  <a:cubicBezTo>
                    <a:pt x="138176" y="298450"/>
                    <a:pt x="348615" y="125349"/>
                    <a:pt x="600964" y="0"/>
                  </a:cubicBezTo>
                  <a:cubicBezTo>
                    <a:pt x="426720" y="208915"/>
                    <a:pt x="252349" y="423799"/>
                    <a:pt x="66167" y="65659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14814720" y="5838480"/>
            <a:ext cx="130320" cy="644400"/>
            <a:chOff x="0" y="0"/>
            <a:chExt cx="173760" cy="8592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173736" cy="859155"/>
            </a:xfrm>
            <a:custGeom>
              <a:avLst/>
              <a:gdLst/>
              <a:ahLst/>
              <a:cxnLst/>
              <a:rect l="l" t="t" r="r" b="b"/>
              <a:pathLst>
                <a:path w="173736" h="859155">
                  <a:moveTo>
                    <a:pt x="29972" y="0"/>
                  </a:moveTo>
                  <a:cubicBezTo>
                    <a:pt x="77851" y="286385"/>
                    <a:pt x="125857" y="566801"/>
                    <a:pt x="173736" y="853186"/>
                  </a:cubicBezTo>
                  <a:cubicBezTo>
                    <a:pt x="161798" y="859155"/>
                    <a:pt x="149733" y="859155"/>
                    <a:pt x="131826" y="859155"/>
                  </a:cubicBezTo>
                  <a:cubicBezTo>
                    <a:pt x="89916" y="578739"/>
                    <a:pt x="41910" y="292354"/>
                    <a:pt x="0" y="5969"/>
                  </a:cubicBezTo>
                  <a:cubicBezTo>
                    <a:pt x="11938" y="5969"/>
                    <a:pt x="18034" y="0"/>
                    <a:pt x="29972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>
            <a:off x="16043040" y="7366320"/>
            <a:ext cx="349200" cy="200160"/>
            <a:chOff x="0" y="0"/>
            <a:chExt cx="465600" cy="26688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465582" cy="266827"/>
            </a:xfrm>
            <a:custGeom>
              <a:avLst/>
              <a:gdLst/>
              <a:ahLst/>
              <a:cxnLst/>
              <a:rect l="l" t="t" r="r" b="b"/>
              <a:pathLst>
                <a:path w="465582" h="266827">
                  <a:moveTo>
                    <a:pt x="465582" y="29591"/>
                  </a:moveTo>
                  <a:cubicBezTo>
                    <a:pt x="316357" y="106807"/>
                    <a:pt x="167132" y="189738"/>
                    <a:pt x="17907" y="266827"/>
                  </a:cubicBezTo>
                  <a:cubicBezTo>
                    <a:pt x="11938" y="255016"/>
                    <a:pt x="5969" y="243205"/>
                    <a:pt x="0" y="231267"/>
                  </a:cubicBezTo>
                  <a:cubicBezTo>
                    <a:pt x="149225" y="154178"/>
                    <a:pt x="304419" y="77089"/>
                    <a:pt x="453644" y="0"/>
                  </a:cubicBezTo>
                  <a:cubicBezTo>
                    <a:pt x="459613" y="11811"/>
                    <a:pt x="465582" y="23749"/>
                    <a:pt x="465582" y="2959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15472080" y="5515200"/>
            <a:ext cx="101520" cy="380880"/>
            <a:chOff x="0" y="0"/>
            <a:chExt cx="135360" cy="50784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135382" cy="507873"/>
            </a:xfrm>
            <a:custGeom>
              <a:avLst/>
              <a:gdLst/>
              <a:ahLst/>
              <a:cxnLst/>
              <a:rect l="l" t="t" r="r" b="b"/>
              <a:pathLst>
                <a:path w="135382" h="507873">
                  <a:moveTo>
                    <a:pt x="135382" y="5969"/>
                  </a:moveTo>
                  <a:cubicBezTo>
                    <a:pt x="100076" y="173228"/>
                    <a:pt x="70612" y="340614"/>
                    <a:pt x="35306" y="507873"/>
                  </a:cubicBezTo>
                  <a:cubicBezTo>
                    <a:pt x="23495" y="501904"/>
                    <a:pt x="11811" y="501904"/>
                    <a:pt x="0" y="495935"/>
                  </a:cubicBezTo>
                  <a:cubicBezTo>
                    <a:pt x="35306" y="328549"/>
                    <a:pt x="70612" y="167259"/>
                    <a:pt x="105918" y="0"/>
                  </a:cubicBezTo>
                  <a:cubicBezTo>
                    <a:pt x="117729" y="0"/>
                    <a:pt x="123571" y="5969"/>
                    <a:pt x="135382" y="596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14900400" y="8664480"/>
            <a:ext cx="158400" cy="272880"/>
            <a:chOff x="0" y="0"/>
            <a:chExt cx="211200" cy="36384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211201" cy="363855"/>
            </a:xfrm>
            <a:custGeom>
              <a:avLst/>
              <a:gdLst/>
              <a:ahLst/>
              <a:cxnLst/>
              <a:rect l="l" t="t" r="r" b="b"/>
              <a:pathLst>
                <a:path w="211201" h="363855">
                  <a:moveTo>
                    <a:pt x="211201" y="17907"/>
                  </a:moveTo>
                  <a:cubicBezTo>
                    <a:pt x="150876" y="131191"/>
                    <a:pt x="90551" y="250571"/>
                    <a:pt x="30226" y="363855"/>
                  </a:cubicBezTo>
                  <a:cubicBezTo>
                    <a:pt x="18161" y="357886"/>
                    <a:pt x="6096" y="351917"/>
                    <a:pt x="0" y="351917"/>
                  </a:cubicBezTo>
                  <a:cubicBezTo>
                    <a:pt x="60325" y="232664"/>
                    <a:pt x="114681" y="113284"/>
                    <a:pt x="175006" y="0"/>
                  </a:cubicBezTo>
                  <a:cubicBezTo>
                    <a:pt x="187071" y="5969"/>
                    <a:pt x="199136" y="11938"/>
                    <a:pt x="211201" y="17907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>
            <a:off x="11903040" y="3181680"/>
            <a:ext cx="1349280" cy="2660400"/>
            <a:chOff x="0" y="0"/>
            <a:chExt cx="1799040" cy="3547200"/>
          </a:xfrm>
        </p:grpSpPr>
        <p:sp>
          <p:nvSpPr>
            <p:cNvPr id="78" name="Freeform 78"/>
            <p:cNvSpPr/>
            <p:nvPr/>
          </p:nvSpPr>
          <p:spPr>
            <a:xfrm>
              <a:off x="127" y="0"/>
              <a:ext cx="1799082" cy="3547364"/>
            </a:xfrm>
            <a:custGeom>
              <a:avLst/>
              <a:gdLst/>
              <a:ahLst/>
              <a:cxnLst/>
              <a:rect l="l" t="t" r="r" b="b"/>
              <a:pathLst>
                <a:path w="1799082" h="3547364">
                  <a:moveTo>
                    <a:pt x="863473" y="0"/>
                  </a:moveTo>
                  <a:cubicBezTo>
                    <a:pt x="1055370" y="383540"/>
                    <a:pt x="1361186" y="665099"/>
                    <a:pt x="1703070" y="904748"/>
                  </a:cubicBezTo>
                  <a:cubicBezTo>
                    <a:pt x="1799082" y="970661"/>
                    <a:pt x="1727073" y="1006602"/>
                    <a:pt x="1685036" y="1054608"/>
                  </a:cubicBezTo>
                  <a:cubicBezTo>
                    <a:pt x="1451102" y="1300226"/>
                    <a:pt x="1181354" y="1521968"/>
                    <a:pt x="1001395" y="1803654"/>
                  </a:cubicBezTo>
                  <a:cubicBezTo>
                    <a:pt x="683514" y="2300986"/>
                    <a:pt x="413766" y="2834259"/>
                    <a:pt x="125857" y="3349625"/>
                  </a:cubicBezTo>
                  <a:cubicBezTo>
                    <a:pt x="89916" y="3415538"/>
                    <a:pt x="65913" y="3481451"/>
                    <a:pt x="35941" y="3547364"/>
                  </a:cubicBezTo>
                  <a:cubicBezTo>
                    <a:pt x="24003" y="3547364"/>
                    <a:pt x="11938" y="3541395"/>
                    <a:pt x="0" y="3541395"/>
                  </a:cubicBezTo>
                  <a:cubicBezTo>
                    <a:pt x="11938" y="3481451"/>
                    <a:pt x="18034" y="3415538"/>
                    <a:pt x="35941" y="3355594"/>
                  </a:cubicBezTo>
                  <a:cubicBezTo>
                    <a:pt x="191770" y="2738247"/>
                    <a:pt x="491617" y="2193036"/>
                    <a:pt x="863473" y="1683766"/>
                  </a:cubicBezTo>
                  <a:cubicBezTo>
                    <a:pt x="1001395" y="1497965"/>
                    <a:pt x="1133348" y="1312291"/>
                    <a:pt x="1265301" y="1120521"/>
                  </a:cubicBezTo>
                  <a:cubicBezTo>
                    <a:pt x="1337310" y="1024636"/>
                    <a:pt x="1331214" y="934720"/>
                    <a:pt x="1265301" y="832866"/>
                  </a:cubicBezTo>
                  <a:cubicBezTo>
                    <a:pt x="1127252" y="605155"/>
                    <a:pt x="1001395" y="371475"/>
                    <a:pt x="875411" y="137795"/>
                  </a:cubicBezTo>
                  <a:cubicBezTo>
                    <a:pt x="851408" y="101854"/>
                    <a:pt x="845439" y="53975"/>
                    <a:pt x="833374" y="5969"/>
                  </a:cubicBezTo>
                  <a:cubicBezTo>
                    <a:pt x="845439" y="5969"/>
                    <a:pt x="851408" y="0"/>
                    <a:pt x="863473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>
            <a:off x="12490560" y="3384720"/>
            <a:ext cx="276480" cy="682560"/>
            <a:chOff x="0" y="0"/>
            <a:chExt cx="368640" cy="91008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368681" cy="910082"/>
            </a:xfrm>
            <a:custGeom>
              <a:avLst/>
              <a:gdLst/>
              <a:ahLst/>
              <a:cxnLst/>
              <a:rect l="l" t="t" r="r" b="b"/>
              <a:pathLst>
                <a:path w="368681" h="910082">
                  <a:moveTo>
                    <a:pt x="6096" y="0"/>
                  </a:moveTo>
                  <a:cubicBezTo>
                    <a:pt x="132969" y="263398"/>
                    <a:pt x="247777" y="496951"/>
                    <a:pt x="368681" y="748411"/>
                  </a:cubicBezTo>
                  <a:cubicBezTo>
                    <a:pt x="344551" y="778383"/>
                    <a:pt x="302260" y="838200"/>
                    <a:pt x="241808" y="910082"/>
                  </a:cubicBezTo>
                  <a:cubicBezTo>
                    <a:pt x="96647" y="616712"/>
                    <a:pt x="0" y="335280"/>
                    <a:pt x="6096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>
            <a:off x="12443040" y="3740400"/>
            <a:ext cx="206640" cy="514080"/>
            <a:chOff x="0" y="0"/>
            <a:chExt cx="275520" cy="68544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275590" cy="685419"/>
            </a:xfrm>
            <a:custGeom>
              <a:avLst/>
              <a:gdLst/>
              <a:ahLst/>
              <a:cxnLst/>
              <a:rect l="l" t="t" r="r" b="b"/>
              <a:pathLst>
                <a:path w="275590" h="685419">
                  <a:moveTo>
                    <a:pt x="47879" y="0"/>
                  </a:moveTo>
                  <a:cubicBezTo>
                    <a:pt x="65913" y="65532"/>
                    <a:pt x="77851" y="131191"/>
                    <a:pt x="101854" y="196723"/>
                  </a:cubicBezTo>
                  <a:cubicBezTo>
                    <a:pt x="131826" y="286131"/>
                    <a:pt x="167767" y="369570"/>
                    <a:pt x="215646" y="453009"/>
                  </a:cubicBezTo>
                  <a:cubicBezTo>
                    <a:pt x="275590" y="572262"/>
                    <a:pt x="257556" y="631825"/>
                    <a:pt x="107823" y="685419"/>
                  </a:cubicBezTo>
                  <a:cubicBezTo>
                    <a:pt x="35941" y="464947"/>
                    <a:pt x="0" y="238379"/>
                    <a:pt x="11938" y="5969"/>
                  </a:cubicBezTo>
                  <a:cubicBezTo>
                    <a:pt x="24003" y="5969"/>
                    <a:pt x="35941" y="0"/>
                    <a:pt x="47879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>
            <a:off x="12335040" y="3962160"/>
            <a:ext cx="206640" cy="527040"/>
            <a:chOff x="0" y="0"/>
            <a:chExt cx="275520" cy="70272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275463" cy="702691"/>
            </a:xfrm>
            <a:custGeom>
              <a:avLst/>
              <a:gdLst/>
              <a:ahLst/>
              <a:cxnLst/>
              <a:rect l="l" t="t" r="r" b="b"/>
              <a:pathLst>
                <a:path w="275463" h="702691">
                  <a:moveTo>
                    <a:pt x="95885" y="696722"/>
                  </a:moveTo>
                  <a:cubicBezTo>
                    <a:pt x="65913" y="468503"/>
                    <a:pt x="29972" y="240284"/>
                    <a:pt x="0" y="12065"/>
                  </a:cubicBezTo>
                  <a:cubicBezTo>
                    <a:pt x="11938" y="12065"/>
                    <a:pt x="29972" y="5969"/>
                    <a:pt x="47879" y="0"/>
                  </a:cubicBezTo>
                  <a:cubicBezTo>
                    <a:pt x="65786" y="42037"/>
                    <a:pt x="89789" y="84074"/>
                    <a:pt x="107823" y="126111"/>
                  </a:cubicBezTo>
                  <a:cubicBezTo>
                    <a:pt x="137795" y="198247"/>
                    <a:pt x="149733" y="276225"/>
                    <a:pt x="191643" y="336296"/>
                  </a:cubicBezTo>
                  <a:cubicBezTo>
                    <a:pt x="275463" y="480441"/>
                    <a:pt x="203581" y="588518"/>
                    <a:pt x="131699" y="702691"/>
                  </a:cubicBezTo>
                  <a:cubicBezTo>
                    <a:pt x="119761" y="702691"/>
                    <a:pt x="107696" y="702691"/>
                    <a:pt x="95758" y="69672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85" name="Group 85"/>
          <p:cNvGrpSpPr>
            <a:grpSpLocks noChangeAspect="1"/>
          </p:cNvGrpSpPr>
          <p:nvPr/>
        </p:nvGrpSpPr>
        <p:grpSpPr>
          <a:xfrm>
            <a:off x="12833280" y="3035520"/>
            <a:ext cx="943200" cy="920880"/>
            <a:chOff x="0" y="0"/>
            <a:chExt cx="1257600" cy="122784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1257554" cy="1227836"/>
            </a:xfrm>
            <a:custGeom>
              <a:avLst/>
              <a:gdLst/>
              <a:ahLst/>
              <a:cxnLst/>
              <a:rect l="l" t="t" r="r" b="b"/>
              <a:pathLst>
                <a:path w="1257554" h="1227836">
                  <a:moveTo>
                    <a:pt x="11938" y="0"/>
                  </a:moveTo>
                  <a:cubicBezTo>
                    <a:pt x="95758" y="29972"/>
                    <a:pt x="173609" y="47879"/>
                    <a:pt x="245491" y="77851"/>
                  </a:cubicBezTo>
                  <a:cubicBezTo>
                    <a:pt x="263398" y="83820"/>
                    <a:pt x="281432" y="107823"/>
                    <a:pt x="287401" y="125730"/>
                  </a:cubicBezTo>
                  <a:cubicBezTo>
                    <a:pt x="437134" y="521081"/>
                    <a:pt x="724662" y="808609"/>
                    <a:pt x="1053973" y="1054100"/>
                  </a:cubicBezTo>
                  <a:cubicBezTo>
                    <a:pt x="1119886" y="1096010"/>
                    <a:pt x="1185672" y="1143889"/>
                    <a:pt x="1257554" y="1191895"/>
                  </a:cubicBezTo>
                  <a:cubicBezTo>
                    <a:pt x="940181" y="1227836"/>
                    <a:pt x="0" y="323469"/>
                    <a:pt x="11938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87" name="Group 87"/>
          <p:cNvGrpSpPr>
            <a:grpSpLocks noChangeAspect="1"/>
          </p:cNvGrpSpPr>
          <p:nvPr/>
        </p:nvGrpSpPr>
        <p:grpSpPr>
          <a:xfrm>
            <a:off x="13849200" y="2841840"/>
            <a:ext cx="594000" cy="943200"/>
            <a:chOff x="0" y="0"/>
            <a:chExt cx="792000" cy="125760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791972" cy="1257554"/>
            </a:xfrm>
            <a:custGeom>
              <a:avLst/>
              <a:gdLst/>
              <a:ahLst/>
              <a:cxnLst/>
              <a:rect l="l" t="t" r="r" b="b"/>
              <a:pathLst>
                <a:path w="791972" h="1257554">
                  <a:moveTo>
                    <a:pt x="11938" y="233553"/>
                  </a:moveTo>
                  <a:cubicBezTo>
                    <a:pt x="5969" y="149733"/>
                    <a:pt x="5969" y="77851"/>
                    <a:pt x="0" y="0"/>
                  </a:cubicBezTo>
                  <a:cubicBezTo>
                    <a:pt x="318008" y="131699"/>
                    <a:pt x="791972" y="904240"/>
                    <a:pt x="750062" y="1257554"/>
                  </a:cubicBezTo>
                  <a:cubicBezTo>
                    <a:pt x="551942" y="868299"/>
                    <a:pt x="384048" y="473075"/>
                    <a:pt x="11938" y="23355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sp>
        <p:nvSpPr>
          <p:cNvPr id="89" name="TextBox 2"/>
          <p:cNvSpPr txBox="1"/>
          <p:nvPr/>
        </p:nvSpPr>
        <p:spPr>
          <a:xfrm>
            <a:off x="914400" y="2781300"/>
            <a:ext cx="53510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موضوع</a:t>
            </a:r>
            <a:endParaRPr lang="en-US" sz="2799" spc="0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520000" y="5837760"/>
            <a:ext cx="516816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مسئله</a:t>
            </a:r>
            <a:endParaRPr lang="en-US" sz="2799" spc="0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428560" y="6983280"/>
            <a:ext cx="5351040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pc="0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0421280" y="1694160"/>
            <a:ext cx="53510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راه حل</a:t>
            </a:r>
            <a:endParaRPr lang="en-US" sz="2799" spc="0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601200" y="2839680"/>
            <a:ext cx="6171120" cy="8848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000" spc="0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7239000" y="5219700"/>
            <a:ext cx="231840" cy="228240"/>
            <a:chOff x="0" y="0"/>
            <a:chExt cx="309120" cy="30432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9118" cy="304292"/>
            </a:xfrm>
            <a:custGeom>
              <a:avLst/>
              <a:gdLst/>
              <a:ahLst/>
              <a:cxnLst/>
              <a:rect l="l" t="t" r="r" b="b"/>
              <a:pathLst>
                <a:path w="309118" h="304292">
                  <a:moveTo>
                    <a:pt x="29083" y="0"/>
                  </a:moveTo>
                  <a:cubicBezTo>
                    <a:pt x="22225" y="0"/>
                    <a:pt x="15494" y="2667"/>
                    <a:pt x="10287" y="7747"/>
                  </a:cubicBezTo>
                  <a:cubicBezTo>
                    <a:pt x="127" y="18161"/>
                    <a:pt x="0" y="34671"/>
                    <a:pt x="10033" y="44958"/>
                  </a:cubicBezTo>
                  <a:lnTo>
                    <a:pt x="98298" y="133350"/>
                  </a:lnTo>
                  <a:cubicBezTo>
                    <a:pt x="108585" y="143891"/>
                    <a:pt x="108585" y="160528"/>
                    <a:pt x="98298" y="171069"/>
                  </a:cubicBezTo>
                  <a:lnTo>
                    <a:pt x="10033" y="259334"/>
                  </a:lnTo>
                  <a:cubicBezTo>
                    <a:pt x="0" y="269621"/>
                    <a:pt x="127" y="286258"/>
                    <a:pt x="10287" y="296545"/>
                  </a:cubicBezTo>
                  <a:cubicBezTo>
                    <a:pt x="15367" y="301752"/>
                    <a:pt x="22225" y="304292"/>
                    <a:pt x="28956" y="304292"/>
                  </a:cubicBezTo>
                  <a:cubicBezTo>
                    <a:pt x="35687" y="304292"/>
                    <a:pt x="42291" y="301752"/>
                    <a:pt x="47498" y="296799"/>
                  </a:cubicBezTo>
                  <a:lnTo>
                    <a:pt x="47752" y="296545"/>
                  </a:lnTo>
                  <a:lnTo>
                    <a:pt x="136017" y="211328"/>
                  </a:lnTo>
                  <a:cubicBezTo>
                    <a:pt x="141224" y="206375"/>
                    <a:pt x="147828" y="203962"/>
                    <a:pt x="154432" y="203962"/>
                  </a:cubicBezTo>
                  <a:cubicBezTo>
                    <a:pt x="161036" y="203962"/>
                    <a:pt x="167767" y="206502"/>
                    <a:pt x="172847" y="211328"/>
                  </a:cubicBezTo>
                  <a:lnTo>
                    <a:pt x="261112" y="296545"/>
                  </a:lnTo>
                  <a:lnTo>
                    <a:pt x="261366" y="296799"/>
                  </a:lnTo>
                  <a:cubicBezTo>
                    <a:pt x="266573" y="301752"/>
                    <a:pt x="273177" y="304292"/>
                    <a:pt x="279908" y="304292"/>
                  </a:cubicBezTo>
                  <a:cubicBezTo>
                    <a:pt x="286639" y="304292"/>
                    <a:pt x="293497" y="301752"/>
                    <a:pt x="298577" y="296545"/>
                  </a:cubicBezTo>
                  <a:cubicBezTo>
                    <a:pt x="308737" y="286258"/>
                    <a:pt x="308864" y="269621"/>
                    <a:pt x="298831" y="259334"/>
                  </a:cubicBezTo>
                  <a:lnTo>
                    <a:pt x="210820" y="171069"/>
                  </a:lnTo>
                  <a:cubicBezTo>
                    <a:pt x="200533" y="160528"/>
                    <a:pt x="200533" y="143891"/>
                    <a:pt x="210820" y="133350"/>
                  </a:cubicBezTo>
                  <a:lnTo>
                    <a:pt x="299085" y="44958"/>
                  </a:lnTo>
                  <a:cubicBezTo>
                    <a:pt x="309118" y="34671"/>
                    <a:pt x="308991" y="18034"/>
                    <a:pt x="298831" y="7747"/>
                  </a:cubicBezTo>
                  <a:cubicBezTo>
                    <a:pt x="293624" y="2667"/>
                    <a:pt x="286893" y="0"/>
                    <a:pt x="280162" y="0"/>
                  </a:cubicBezTo>
                  <a:cubicBezTo>
                    <a:pt x="273431" y="0"/>
                    <a:pt x="266700" y="2540"/>
                    <a:pt x="261620" y="7493"/>
                  </a:cubicBezTo>
                  <a:lnTo>
                    <a:pt x="261366" y="7747"/>
                  </a:lnTo>
                  <a:lnTo>
                    <a:pt x="173101" y="92964"/>
                  </a:lnTo>
                  <a:cubicBezTo>
                    <a:pt x="167894" y="97917"/>
                    <a:pt x="161290" y="100330"/>
                    <a:pt x="154686" y="100330"/>
                  </a:cubicBezTo>
                  <a:cubicBezTo>
                    <a:pt x="148082" y="100330"/>
                    <a:pt x="141351" y="97790"/>
                    <a:pt x="136271" y="92964"/>
                  </a:cubicBezTo>
                  <a:lnTo>
                    <a:pt x="47879" y="7747"/>
                  </a:lnTo>
                  <a:lnTo>
                    <a:pt x="47498" y="7493"/>
                  </a:lnTo>
                  <a:cubicBezTo>
                    <a:pt x="42418" y="2540"/>
                    <a:pt x="35687" y="0"/>
                    <a:pt x="2908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7010400" y="4991100"/>
            <a:ext cx="678240" cy="678240"/>
            <a:chOff x="0" y="0"/>
            <a:chExt cx="904320" cy="90432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904240" cy="904367"/>
            </a:xfrm>
            <a:custGeom>
              <a:avLst/>
              <a:gdLst/>
              <a:ahLst/>
              <a:cxnLst/>
              <a:rect l="l" t="t" r="r" b="b"/>
              <a:pathLst>
                <a:path w="904240" h="904367">
                  <a:moveTo>
                    <a:pt x="577723" y="247015"/>
                  </a:moveTo>
                  <a:cubicBezTo>
                    <a:pt x="598170" y="247015"/>
                    <a:pt x="618490" y="254762"/>
                    <a:pt x="634111" y="270383"/>
                  </a:cubicBezTo>
                  <a:cubicBezTo>
                    <a:pt x="664972" y="301498"/>
                    <a:pt x="664845" y="351790"/>
                    <a:pt x="633857" y="382778"/>
                  </a:cubicBezTo>
                  <a:lnTo>
                    <a:pt x="564515" y="452374"/>
                  </a:lnTo>
                  <a:lnTo>
                    <a:pt x="634111" y="521843"/>
                  </a:lnTo>
                  <a:cubicBezTo>
                    <a:pt x="665226" y="552831"/>
                    <a:pt x="665353" y="603123"/>
                    <a:pt x="634238" y="634238"/>
                  </a:cubicBezTo>
                  <a:cubicBezTo>
                    <a:pt x="618744" y="649859"/>
                    <a:pt x="598297" y="657606"/>
                    <a:pt x="577977" y="657606"/>
                  </a:cubicBezTo>
                  <a:cubicBezTo>
                    <a:pt x="557657" y="657606"/>
                    <a:pt x="537464" y="649859"/>
                    <a:pt x="521970" y="634492"/>
                  </a:cubicBezTo>
                  <a:lnTo>
                    <a:pt x="452120" y="567182"/>
                  </a:lnTo>
                  <a:lnTo>
                    <a:pt x="382524" y="634238"/>
                  </a:lnTo>
                  <a:cubicBezTo>
                    <a:pt x="367030" y="649732"/>
                    <a:pt x="346710" y="657352"/>
                    <a:pt x="326517" y="657352"/>
                  </a:cubicBezTo>
                  <a:cubicBezTo>
                    <a:pt x="306070" y="657352"/>
                    <a:pt x="285623" y="649478"/>
                    <a:pt x="270129" y="633984"/>
                  </a:cubicBezTo>
                  <a:cubicBezTo>
                    <a:pt x="239141" y="602869"/>
                    <a:pt x="239268" y="552577"/>
                    <a:pt x="270383" y="521589"/>
                  </a:cubicBezTo>
                  <a:lnTo>
                    <a:pt x="339725" y="452120"/>
                  </a:lnTo>
                  <a:lnTo>
                    <a:pt x="270256" y="382524"/>
                  </a:lnTo>
                  <a:cubicBezTo>
                    <a:pt x="239141" y="351663"/>
                    <a:pt x="239014" y="301244"/>
                    <a:pt x="270129" y="270129"/>
                  </a:cubicBezTo>
                  <a:cubicBezTo>
                    <a:pt x="285623" y="254508"/>
                    <a:pt x="305943" y="246761"/>
                    <a:pt x="326390" y="246761"/>
                  </a:cubicBezTo>
                  <a:cubicBezTo>
                    <a:pt x="346710" y="246761"/>
                    <a:pt x="366903" y="254508"/>
                    <a:pt x="382524" y="270002"/>
                  </a:cubicBezTo>
                  <a:lnTo>
                    <a:pt x="452120" y="337058"/>
                  </a:lnTo>
                  <a:lnTo>
                    <a:pt x="521843" y="270002"/>
                  </a:lnTo>
                  <a:cubicBezTo>
                    <a:pt x="537337" y="254508"/>
                    <a:pt x="557657" y="246761"/>
                    <a:pt x="577977" y="246761"/>
                  </a:cubicBezTo>
                  <a:close/>
                  <a:moveTo>
                    <a:pt x="452120" y="0"/>
                  </a:moveTo>
                  <a:cubicBezTo>
                    <a:pt x="332867" y="0"/>
                    <a:pt x="219837" y="47498"/>
                    <a:pt x="133731" y="133731"/>
                  </a:cubicBezTo>
                  <a:cubicBezTo>
                    <a:pt x="47625" y="219964"/>
                    <a:pt x="0" y="333121"/>
                    <a:pt x="0" y="452247"/>
                  </a:cubicBezTo>
                  <a:cubicBezTo>
                    <a:pt x="0" y="571373"/>
                    <a:pt x="47498" y="684530"/>
                    <a:pt x="133731" y="770636"/>
                  </a:cubicBezTo>
                  <a:cubicBezTo>
                    <a:pt x="219964" y="856742"/>
                    <a:pt x="332867" y="904367"/>
                    <a:pt x="452120" y="904367"/>
                  </a:cubicBezTo>
                  <a:cubicBezTo>
                    <a:pt x="571373" y="904367"/>
                    <a:pt x="684276" y="856869"/>
                    <a:pt x="770509" y="770636"/>
                  </a:cubicBezTo>
                  <a:cubicBezTo>
                    <a:pt x="856869" y="684403"/>
                    <a:pt x="904240" y="571246"/>
                    <a:pt x="904240" y="452120"/>
                  </a:cubicBezTo>
                  <a:cubicBezTo>
                    <a:pt x="904240" y="332994"/>
                    <a:pt x="856869" y="219837"/>
                    <a:pt x="770509" y="133731"/>
                  </a:cubicBezTo>
                  <a:cubicBezTo>
                    <a:pt x="684403" y="47498"/>
                    <a:pt x="571246" y="0"/>
                    <a:pt x="45212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4706000" y="912960"/>
            <a:ext cx="678240" cy="678240"/>
            <a:chOff x="0" y="0"/>
            <a:chExt cx="904320" cy="90432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904494" cy="904367"/>
            </a:xfrm>
            <a:custGeom>
              <a:avLst/>
              <a:gdLst/>
              <a:ahLst/>
              <a:cxnLst/>
              <a:rect l="l" t="t" r="r" b="b"/>
              <a:pathLst>
                <a:path w="904494" h="904367">
                  <a:moveTo>
                    <a:pt x="597281" y="281051"/>
                  </a:moveTo>
                  <a:cubicBezTo>
                    <a:pt x="617601" y="281051"/>
                    <a:pt x="637921" y="288798"/>
                    <a:pt x="653415" y="304419"/>
                  </a:cubicBezTo>
                  <a:cubicBezTo>
                    <a:pt x="684530" y="335534"/>
                    <a:pt x="684530" y="385826"/>
                    <a:pt x="653542" y="416941"/>
                  </a:cubicBezTo>
                  <a:lnTo>
                    <a:pt x="470535" y="599694"/>
                  </a:lnTo>
                  <a:cubicBezTo>
                    <a:pt x="455549" y="614680"/>
                    <a:pt x="435356" y="623189"/>
                    <a:pt x="414274" y="623189"/>
                  </a:cubicBezTo>
                  <a:lnTo>
                    <a:pt x="413512" y="623189"/>
                  </a:lnTo>
                  <a:cubicBezTo>
                    <a:pt x="413385" y="623189"/>
                    <a:pt x="413131" y="623189"/>
                    <a:pt x="413004" y="623189"/>
                  </a:cubicBezTo>
                  <a:cubicBezTo>
                    <a:pt x="392303" y="623189"/>
                    <a:pt x="372237" y="614934"/>
                    <a:pt x="357505" y="600202"/>
                  </a:cubicBezTo>
                  <a:lnTo>
                    <a:pt x="250825" y="494030"/>
                  </a:lnTo>
                  <a:cubicBezTo>
                    <a:pt x="217297" y="463423"/>
                    <a:pt x="216027" y="411099"/>
                    <a:pt x="248158" y="378968"/>
                  </a:cubicBezTo>
                  <a:cubicBezTo>
                    <a:pt x="263779" y="363347"/>
                    <a:pt x="284099" y="355727"/>
                    <a:pt x="304292" y="355727"/>
                  </a:cubicBezTo>
                  <a:cubicBezTo>
                    <a:pt x="325882" y="355727"/>
                    <a:pt x="347345" y="364363"/>
                    <a:pt x="363093" y="381635"/>
                  </a:cubicBezTo>
                  <a:lnTo>
                    <a:pt x="413512" y="431927"/>
                  </a:lnTo>
                  <a:lnTo>
                    <a:pt x="541020" y="304419"/>
                  </a:lnTo>
                  <a:cubicBezTo>
                    <a:pt x="556514" y="288925"/>
                    <a:pt x="576834" y="281051"/>
                    <a:pt x="597154" y="281051"/>
                  </a:cubicBezTo>
                  <a:close/>
                  <a:moveTo>
                    <a:pt x="452247" y="0"/>
                  </a:moveTo>
                  <a:cubicBezTo>
                    <a:pt x="332867" y="0"/>
                    <a:pt x="219837" y="47498"/>
                    <a:pt x="133731" y="133731"/>
                  </a:cubicBezTo>
                  <a:cubicBezTo>
                    <a:pt x="47625" y="219964"/>
                    <a:pt x="0" y="333121"/>
                    <a:pt x="0" y="452247"/>
                  </a:cubicBezTo>
                  <a:cubicBezTo>
                    <a:pt x="0" y="571373"/>
                    <a:pt x="47498" y="684530"/>
                    <a:pt x="133731" y="770636"/>
                  </a:cubicBezTo>
                  <a:cubicBezTo>
                    <a:pt x="219964" y="856742"/>
                    <a:pt x="332867" y="904367"/>
                    <a:pt x="452247" y="904367"/>
                  </a:cubicBezTo>
                  <a:cubicBezTo>
                    <a:pt x="571373" y="904367"/>
                    <a:pt x="684403" y="856869"/>
                    <a:pt x="770636" y="770636"/>
                  </a:cubicBezTo>
                  <a:cubicBezTo>
                    <a:pt x="856869" y="684403"/>
                    <a:pt x="904494" y="571246"/>
                    <a:pt x="904494" y="452120"/>
                  </a:cubicBezTo>
                  <a:cubicBezTo>
                    <a:pt x="904494" y="332994"/>
                    <a:pt x="856869" y="219837"/>
                    <a:pt x="770636" y="133604"/>
                  </a:cubicBezTo>
                  <a:cubicBezTo>
                    <a:pt x="684403" y="47371"/>
                    <a:pt x="571246" y="0"/>
                    <a:pt x="45224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14912640" y="1163520"/>
            <a:ext cx="267840" cy="177120"/>
            <a:chOff x="0" y="0"/>
            <a:chExt cx="357120" cy="23616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357124" cy="236093"/>
            </a:xfrm>
            <a:custGeom>
              <a:avLst/>
              <a:gdLst/>
              <a:ahLst/>
              <a:cxnLst/>
              <a:rect l="l" t="t" r="r" b="b"/>
              <a:pathLst>
                <a:path w="357124" h="236093">
                  <a:moveTo>
                    <a:pt x="321945" y="0"/>
                  </a:moveTo>
                  <a:cubicBezTo>
                    <a:pt x="321945" y="0"/>
                    <a:pt x="321818" y="0"/>
                    <a:pt x="321818" y="0"/>
                  </a:cubicBezTo>
                  <a:cubicBezTo>
                    <a:pt x="314833" y="0"/>
                    <a:pt x="308102" y="2667"/>
                    <a:pt x="303149" y="7620"/>
                  </a:cubicBezTo>
                  <a:lnTo>
                    <a:pt x="156591" y="153924"/>
                  </a:lnTo>
                  <a:cubicBezTo>
                    <a:pt x="151384" y="159131"/>
                    <a:pt x="144653" y="161798"/>
                    <a:pt x="137795" y="161798"/>
                  </a:cubicBezTo>
                  <a:cubicBezTo>
                    <a:pt x="130937" y="161798"/>
                    <a:pt x="124206" y="159131"/>
                    <a:pt x="118999" y="153924"/>
                  </a:cubicBezTo>
                  <a:cubicBezTo>
                    <a:pt x="118872" y="153924"/>
                    <a:pt x="118872" y="153924"/>
                    <a:pt x="118745" y="153797"/>
                  </a:cubicBezTo>
                  <a:cubicBezTo>
                    <a:pt x="118364" y="153416"/>
                    <a:pt x="117729" y="152781"/>
                    <a:pt x="117221" y="152400"/>
                  </a:cubicBezTo>
                  <a:lnTo>
                    <a:pt x="49784" y="84963"/>
                  </a:lnTo>
                  <a:cubicBezTo>
                    <a:pt x="44450" y="78740"/>
                    <a:pt x="36957" y="75565"/>
                    <a:pt x="29464" y="75565"/>
                  </a:cubicBezTo>
                  <a:cubicBezTo>
                    <a:pt x="22733" y="75565"/>
                    <a:pt x="16002" y="78105"/>
                    <a:pt x="10922" y="83312"/>
                  </a:cubicBezTo>
                  <a:cubicBezTo>
                    <a:pt x="0" y="94361"/>
                    <a:pt x="762" y="112268"/>
                    <a:pt x="12446" y="122301"/>
                  </a:cubicBezTo>
                  <a:lnTo>
                    <a:pt x="119380" y="228600"/>
                  </a:lnTo>
                  <a:cubicBezTo>
                    <a:pt x="124206" y="233426"/>
                    <a:pt x="130683" y="236093"/>
                    <a:pt x="137414" y="236093"/>
                  </a:cubicBezTo>
                  <a:cubicBezTo>
                    <a:pt x="137541" y="236093"/>
                    <a:pt x="137795" y="236093"/>
                    <a:pt x="137922" y="236093"/>
                  </a:cubicBezTo>
                  <a:lnTo>
                    <a:pt x="138176" y="236093"/>
                  </a:lnTo>
                  <a:cubicBezTo>
                    <a:pt x="145415" y="236093"/>
                    <a:pt x="152146" y="233299"/>
                    <a:pt x="157353" y="228219"/>
                  </a:cubicBezTo>
                  <a:lnTo>
                    <a:pt x="340487" y="45212"/>
                  </a:lnTo>
                  <a:cubicBezTo>
                    <a:pt x="357124" y="28448"/>
                    <a:pt x="345313" y="0"/>
                    <a:pt x="32194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10352160" y="8014320"/>
            <a:ext cx="4419360" cy="1162080"/>
            <a:chOff x="0" y="0"/>
            <a:chExt cx="5892480" cy="1549440"/>
          </a:xfrm>
        </p:grpSpPr>
        <p:sp>
          <p:nvSpPr>
            <p:cNvPr id="15" name="Freeform 15"/>
            <p:cNvSpPr/>
            <p:nvPr/>
          </p:nvSpPr>
          <p:spPr>
            <a:xfrm>
              <a:off x="-127" y="-127"/>
              <a:ext cx="5892673" cy="1549527"/>
            </a:xfrm>
            <a:custGeom>
              <a:avLst/>
              <a:gdLst/>
              <a:ahLst/>
              <a:cxnLst/>
              <a:rect l="l" t="t" r="r" b="b"/>
              <a:pathLst>
                <a:path w="5892673" h="1549527">
                  <a:moveTo>
                    <a:pt x="4061841" y="127"/>
                  </a:moveTo>
                  <a:cubicBezTo>
                    <a:pt x="4150741" y="59690"/>
                    <a:pt x="4217543" y="97028"/>
                    <a:pt x="4284218" y="149098"/>
                  </a:cubicBezTo>
                  <a:cubicBezTo>
                    <a:pt x="4247134" y="231013"/>
                    <a:pt x="4210050" y="305562"/>
                    <a:pt x="4158234" y="402336"/>
                  </a:cubicBezTo>
                  <a:cubicBezTo>
                    <a:pt x="4521454" y="581152"/>
                    <a:pt x="4877181" y="759841"/>
                    <a:pt x="5277485" y="961009"/>
                  </a:cubicBezTo>
                  <a:cubicBezTo>
                    <a:pt x="5307076" y="901446"/>
                    <a:pt x="5344160" y="834390"/>
                    <a:pt x="5381244" y="774827"/>
                  </a:cubicBezTo>
                  <a:cubicBezTo>
                    <a:pt x="5566537" y="879094"/>
                    <a:pt x="5722239" y="968502"/>
                    <a:pt x="5892673" y="1072769"/>
                  </a:cubicBezTo>
                  <a:cubicBezTo>
                    <a:pt x="5788914" y="1236599"/>
                    <a:pt x="5707380" y="1393063"/>
                    <a:pt x="5610987" y="1549527"/>
                  </a:cubicBezTo>
                  <a:cubicBezTo>
                    <a:pt x="5077333" y="1288796"/>
                    <a:pt x="4565904" y="1028065"/>
                    <a:pt x="4047109" y="782193"/>
                  </a:cubicBezTo>
                  <a:cubicBezTo>
                    <a:pt x="3921125" y="715137"/>
                    <a:pt x="3758057" y="685292"/>
                    <a:pt x="3617214" y="692785"/>
                  </a:cubicBezTo>
                  <a:cubicBezTo>
                    <a:pt x="3135376" y="707644"/>
                    <a:pt x="2653665" y="744982"/>
                    <a:pt x="2164461" y="789686"/>
                  </a:cubicBezTo>
                  <a:cubicBezTo>
                    <a:pt x="2030984" y="804545"/>
                    <a:pt x="1897634" y="856742"/>
                    <a:pt x="1756791" y="886587"/>
                  </a:cubicBezTo>
                  <a:cubicBezTo>
                    <a:pt x="1482599" y="946150"/>
                    <a:pt x="1208278" y="1028065"/>
                    <a:pt x="926592" y="1057910"/>
                  </a:cubicBezTo>
                  <a:cubicBezTo>
                    <a:pt x="600456" y="1102614"/>
                    <a:pt x="281813" y="1147318"/>
                    <a:pt x="51943" y="1437767"/>
                  </a:cubicBezTo>
                  <a:cubicBezTo>
                    <a:pt x="37084" y="1422908"/>
                    <a:pt x="14859" y="1400556"/>
                    <a:pt x="0" y="1385570"/>
                  </a:cubicBezTo>
                  <a:cubicBezTo>
                    <a:pt x="37084" y="1318514"/>
                    <a:pt x="59309" y="1206754"/>
                    <a:pt x="118618" y="1177036"/>
                  </a:cubicBezTo>
                  <a:cubicBezTo>
                    <a:pt x="326263" y="1080262"/>
                    <a:pt x="541147" y="990854"/>
                    <a:pt x="763524" y="931291"/>
                  </a:cubicBezTo>
                  <a:cubicBezTo>
                    <a:pt x="971042" y="879094"/>
                    <a:pt x="1193419" y="871728"/>
                    <a:pt x="1408303" y="834390"/>
                  </a:cubicBezTo>
                  <a:cubicBezTo>
                    <a:pt x="1571371" y="812038"/>
                    <a:pt x="1712214" y="752475"/>
                    <a:pt x="1734439" y="551307"/>
                  </a:cubicBezTo>
                  <a:cubicBezTo>
                    <a:pt x="1741805" y="514096"/>
                    <a:pt x="1778889" y="454406"/>
                    <a:pt x="1801114" y="454406"/>
                  </a:cubicBezTo>
                  <a:cubicBezTo>
                    <a:pt x="2186559" y="461899"/>
                    <a:pt x="2460752" y="14859"/>
                    <a:pt x="2905506" y="216027"/>
                  </a:cubicBezTo>
                  <a:cubicBezTo>
                    <a:pt x="3024124" y="275590"/>
                    <a:pt x="3216783" y="156464"/>
                    <a:pt x="3372485" y="134112"/>
                  </a:cubicBezTo>
                  <a:cubicBezTo>
                    <a:pt x="3454019" y="126619"/>
                    <a:pt x="3565144" y="134112"/>
                    <a:pt x="3609721" y="178816"/>
                  </a:cubicBezTo>
                  <a:cubicBezTo>
                    <a:pt x="3802380" y="409702"/>
                    <a:pt x="3898773" y="283083"/>
                    <a:pt x="3995166" y="104267"/>
                  </a:cubicBezTo>
                  <a:cubicBezTo>
                    <a:pt x="4010025" y="74422"/>
                    <a:pt x="4032250" y="44704"/>
                    <a:pt x="406184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>
            <a:off x="12926880" y="6118560"/>
            <a:ext cx="2127600" cy="2558880"/>
            <a:chOff x="0" y="0"/>
            <a:chExt cx="2836800" cy="341184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836799" cy="3411728"/>
            </a:xfrm>
            <a:custGeom>
              <a:avLst/>
              <a:gdLst/>
              <a:ahLst/>
              <a:cxnLst/>
              <a:rect l="l" t="t" r="r" b="b"/>
              <a:pathLst>
                <a:path w="2836799" h="3411728">
                  <a:moveTo>
                    <a:pt x="2836799" y="2928620"/>
                  </a:moveTo>
                  <a:cubicBezTo>
                    <a:pt x="2740533" y="3092196"/>
                    <a:pt x="2658999" y="3233420"/>
                    <a:pt x="2562733" y="3411728"/>
                  </a:cubicBezTo>
                  <a:cubicBezTo>
                    <a:pt x="2399792" y="3315081"/>
                    <a:pt x="2244217" y="3225927"/>
                    <a:pt x="2081276" y="3129280"/>
                  </a:cubicBezTo>
                  <a:cubicBezTo>
                    <a:pt x="2096135" y="3054985"/>
                    <a:pt x="2118360" y="2988056"/>
                    <a:pt x="2140585" y="2913761"/>
                  </a:cubicBezTo>
                  <a:cubicBezTo>
                    <a:pt x="1807337" y="2683383"/>
                    <a:pt x="1481328" y="2460371"/>
                    <a:pt x="1133221" y="2222500"/>
                  </a:cubicBezTo>
                  <a:cubicBezTo>
                    <a:pt x="1073912" y="2319147"/>
                    <a:pt x="1036955" y="2415794"/>
                    <a:pt x="962914" y="2475230"/>
                  </a:cubicBezTo>
                  <a:cubicBezTo>
                    <a:pt x="918464" y="2527300"/>
                    <a:pt x="829564" y="2527300"/>
                    <a:pt x="762889" y="2549525"/>
                  </a:cubicBezTo>
                  <a:cubicBezTo>
                    <a:pt x="748030" y="2482596"/>
                    <a:pt x="703580" y="2385949"/>
                    <a:pt x="725805" y="2356231"/>
                  </a:cubicBezTo>
                  <a:cubicBezTo>
                    <a:pt x="962787" y="2088642"/>
                    <a:pt x="814705" y="1858264"/>
                    <a:pt x="688721" y="1605534"/>
                  </a:cubicBezTo>
                  <a:cubicBezTo>
                    <a:pt x="459232" y="1137285"/>
                    <a:pt x="236982" y="661543"/>
                    <a:pt x="0" y="170942"/>
                  </a:cubicBezTo>
                  <a:cubicBezTo>
                    <a:pt x="118491" y="111506"/>
                    <a:pt x="214757" y="66929"/>
                    <a:pt x="333248" y="0"/>
                  </a:cubicBezTo>
                  <a:cubicBezTo>
                    <a:pt x="518414" y="386588"/>
                    <a:pt x="725805" y="750697"/>
                    <a:pt x="874014" y="1137285"/>
                  </a:cubicBezTo>
                  <a:cubicBezTo>
                    <a:pt x="1066546" y="1620393"/>
                    <a:pt x="1362837" y="1977263"/>
                    <a:pt x="1807210" y="2229993"/>
                  </a:cubicBezTo>
                  <a:cubicBezTo>
                    <a:pt x="2162683" y="2430653"/>
                    <a:pt x="2481199" y="2690876"/>
                    <a:pt x="2836799" y="2928747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4407120" y="3877920"/>
            <a:ext cx="1387440" cy="22320"/>
            <a:chOff x="0" y="0"/>
            <a:chExt cx="1849920" cy="2976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849882" cy="29718"/>
            </a:xfrm>
            <a:custGeom>
              <a:avLst/>
              <a:gdLst/>
              <a:ahLst/>
              <a:cxnLst/>
              <a:rect l="l" t="t" r="r" b="b"/>
              <a:pathLst>
                <a:path w="1849882" h="29718">
                  <a:moveTo>
                    <a:pt x="1849882" y="29718"/>
                  </a:moveTo>
                  <a:cubicBezTo>
                    <a:pt x="1228344" y="29718"/>
                    <a:pt x="614172" y="29718"/>
                    <a:pt x="0" y="29718"/>
                  </a:cubicBezTo>
                  <a:cubicBezTo>
                    <a:pt x="0" y="22352"/>
                    <a:pt x="0" y="7493"/>
                    <a:pt x="0" y="0"/>
                  </a:cubicBezTo>
                  <a:cubicBezTo>
                    <a:pt x="614172" y="0"/>
                    <a:pt x="1228344" y="0"/>
                    <a:pt x="1849882" y="0"/>
                  </a:cubicBezTo>
                  <a:cubicBezTo>
                    <a:pt x="1849882" y="7493"/>
                    <a:pt x="1849882" y="22352"/>
                    <a:pt x="1849882" y="2971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>
            <a:off x="4429440" y="3204720"/>
            <a:ext cx="1365120" cy="22320"/>
            <a:chOff x="0" y="0"/>
            <a:chExt cx="1820160" cy="2976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820164" cy="29718"/>
            </a:xfrm>
            <a:custGeom>
              <a:avLst/>
              <a:gdLst/>
              <a:ahLst/>
              <a:cxnLst/>
              <a:rect l="l" t="t" r="r" b="b"/>
              <a:pathLst>
                <a:path w="1820164" h="29718">
                  <a:moveTo>
                    <a:pt x="0" y="0"/>
                  </a:moveTo>
                  <a:cubicBezTo>
                    <a:pt x="606679" y="0"/>
                    <a:pt x="1213485" y="0"/>
                    <a:pt x="1820164" y="0"/>
                  </a:cubicBezTo>
                  <a:cubicBezTo>
                    <a:pt x="1820164" y="14859"/>
                    <a:pt x="1820164" y="22352"/>
                    <a:pt x="1820164" y="29718"/>
                  </a:cubicBezTo>
                  <a:cubicBezTo>
                    <a:pt x="1213485" y="29718"/>
                    <a:pt x="606679" y="29718"/>
                    <a:pt x="0" y="29718"/>
                  </a:cubicBezTo>
                  <a:cubicBezTo>
                    <a:pt x="0" y="22352"/>
                    <a:pt x="0" y="14859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3746880" y="2379600"/>
            <a:ext cx="2711520" cy="2794320"/>
            <a:chOff x="0" y="0"/>
            <a:chExt cx="3615360" cy="372576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3615309" cy="3725926"/>
            </a:xfrm>
            <a:custGeom>
              <a:avLst/>
              <a:gdLst/>
              <a:ahLst/>
              <a:cxnLst/>
              <a:rect l="l" t="t" r="r" b="b"/>
              <a:pathLst>
                <a:path w="3615309" h="3725926">
                  <a:moveTo>
                    <a:pt x="1600200" y="81788"/>
                  </a:moveTo>
                  <a:cubicBezTo>
                    <a:pt x="2007616" y="59436"/>
                    <a:pt x="2489200" y="37211"/>
                    <a:pt x="2970784" y="14859"/>
                  </a:cubicBezTo>
                  <a:cubicBezTo>
                    <a:pt x="3296793" y="0"/>
                    <a:pt x="3393059" y="66929"/>
                    <a:pt x="3467100" y="371856"/>
                  </a:cubicBezTo>
                  <a:cubicBezTo>
                    <a:pt x="3489325" y="446278"/>
                    <a:pt x="3526409" y="513207"/>
                    <a:pt x="3556000" y="580136"/>
                  </a:cubicBezTo>
                  <a:cubicBezTo>
                    <a:pt x="3578225" y="632206"/>
                    <a:pt x="3615309" y="691642"/>
                    <a:pt x="3607816" y="736346"/>
                  </a:cubicBezTo>
                  <a:cubicBezTo>
                    <a:pt x="3548507" y="1197356"/>
                    <a:pt x="3489325" y="1658493"/>
                    <a:pt x="3400425" y="2112137"/>
                  </a:cubicBezTo>
                  <a:cubicBezTo>
                    <a:pt x="3355975" y="2350135"/>
                    <a:pt x="3274441" y="2580640"/>
                    <a:pt x="3170809" y="2796286"/>
                  </a:cubicBezTo>
                  <a:cubicBezTo>
                    <a:pt x="2896743" y="3398647"/>
                    <a:pt x="2459609" y="3725926"/>
                    <a:pt x="1755775" y="3710940"/>
                  </a:cubicBezTo>
                  <a:cubicBezTo>
                    <a:pt x="1089025" y="3703447"/>
                    <a:pt x="688975" y="3353943"/>
                    <a:pt x="422275" y="2796286"/>
                  </a:cubicBezTo>
                  <a:cubicBezTo>
                    <a:pt x="185166" y="2320290"/>
                    <a:pt x="125984" y="1807083"/>
                    <a:pt x="103759" y="1286510"/>
                  </a:cubicBezTo>
                  <a:cubicBezTo>
                    <a:pt x="96266" y="1122934"/>
                    <a:pt x="37084" y="966724"/>
                    <a:pt x="7366" y="810641"/>
                  </a:cubicBezTo>
                  <a:cubicBezTo>
                    <a:pt x="0" y="736219"/>
                    <a:pt x="14859" y="661924"/>
                    <a:pt x="37084" y="594995"/>
                  </a:cubicBezTo>
                  <a:cubicBezTo>
                    <a:pt x="51943" y="542925"/>
                    <a:pt x="103759" y="498348"/>
                    <a:pt x="125984" y="446278"/>
                  </a:cubicBezTo>
                  <a:cubicBezTo>
                    <a:pt x="274066" y="14859"/>
                    <a:pt x="288925" y="0"/>
                    <a:pt x="748284" y="29718"/>
                  </a:cubicBezTo>
                  <a:cubicBezTo>
                    <a:pt x="1007618" y="44577"/>
                    <a:pt x="1259459" y="59436"/>
                    <a:pt x="1600200" y="81788"/>
                  </a:cubicBezTo>
                  <a:close/>
                  <a:moveTo>
                    <a:pt x="1792859" y="1918589"/>
                  </a:moveTo>
                  <a:cubicBezTo>
                    <a:pt x="2044700" y="1918589"/>
                    <a:pt x="2296668" y="1911096"/>
                    <a:pt x="2548509" y="1918589"/>
                  </a:cubicBezTo>
                  <a:cubicBezTo>
                    <a:pt x="2778125" y="1926082"/>
                    <a:pt x="2822575" y="1792224"/>
                    <a:pt x="2815209" y="1591437"/>
                  </a:cubicBezTo>
                  <a:cubicBezTo>
                    <a:pt x="2807843" y="1405509"/>
                    <a:pt x="2837434" y="1204722"/>
                    <a:pt x="2555875" y="1204722"/>
                  </a:cubicBezTo>
                  <a:cubicBezTo>
                    <a:pt x="2052066" y="1204722"/>
                    <a:pt x="1540891" y="1204722"/>
                    <a:pt x="1029716" y="1204722"/>
                  </a:cubicBezTo>
                  <a:cubicBezTo>
                    <a:pt x="748157" y="1212215"/>
                    <a:pt x="800100" y="1427861"/>
                    <a:pt x="792607" y="1606296"/>
                  </a:cubicBezTo>
                  <a:cubicBezTo>
                    <a:pt x="785241" y="1792224"/>
                    <a:pt x="822198" y="1918589"/>
                    <a:pt x="1044448" y="1918589"/>
                  </a:cubicBezTo>
                  <a:cubicBezTo>
                    <a:pt x="1296289" y="1911096"/>
                    <a:pt x="1548257" y="1911096"/>
                    <a:pt x="1792732" y="1918589"/>
                  </a:cubicBezTo>
                  <a:close/>
                  <a:moveTo>
                    <a:pt x="2733802" y="2030095"/>
                  </a:moveTo>
                  <a:cubicBezTo>
                    <a:pt x="2733802" y="2022602"/>
                    <a:pt x="2733802" y="2007743"/>
                    <a:pt x="2733802" y="2000377"/>
                  </a:cubicBezTo>
                  <a:cubicBezTo>
                    <a:pt x="2111502" y="2000377"/>
                    <a:pt x="1496568" y="2000377"/>
                    <a:pt x="881634" y="2000377"/>
                  </a:cubicBezTo>
                  <a:cubicBezTo>
                    <a:pt x="881634" y="2007870"/>
                    <a:pt x="881634" y="2022729"/>
                    <a:pt x="881634" y="2030095"/>
                  </a:cubicBezTo>
                  <a:cubicBezTo>
                    <a:pt x="1496568" y="2030095"/>
                    <a:pt x="2111502" y="2030095"/>
                    <a:pt x="2733802" y="2030095"/>
                  </a:cubicBezTo>
                  <a:close/>
                  <a:moveTo>
                    <a:pt x="911225" y="1100582"/>
                  </a:moveTo>
                  <a:cubicBezTo>
                    <a:pt x="911225" y="1115441"/>
                    <a:pt x="911225" y="1122934"/>
                    <a:pt x="911225" y="1130300"/>
                  </a:cubicBezTo>
                  <a:cubicBezTo>
                    <a:pt x="1518666" y="1130300"/>
                    <a:pt x="2126234" y="1130300"/>
                    <a:pt x="2733675" y="1130300"/>
                  </a:cubicBezTo>
                  <a:cubicBezTo>
                    <a:pt x="2733675" y="1122807"/>
                    <a:pt x="2733675" y="1115441"/>
                    <a:pt x="2733675" y="1100582"/>
                  </a:cubicBezTo>
                  <a:cubicBezTo>
                    <a:pt x="2126234" y="1100582"/>
                    <a:pt x="1518666" y="1100582"/>
                    <a:pt x="911225" y="110058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5134320" y="3338640"/>
            <a:ext cx="635040" cy="501840"/>
            <a:chOff x="0" y="0"/>
            <a:chExt cx="846720" cy="66912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846709" cy="669163"/>
            </a:xfrm>
            <a:custGeom>
              <a:avLst/>
              <a:gdLst/>
              <a:ahLst/>
              <a:cxnLst/>
              <a:rect l="l" t="t" r="r" b="b"/>
              <a:pathLst>
                <a:path w="846709" h="669163">
                  <a:moveTo>
                    <a:pt x="0" y="542671"/>
                  </a:moveTo>
                  <a:cubicBezTo>
                    <a:pt x="178308" y="364236"/>
                    <a:pt x="334264" y="185928"/>
                    <a:pt x="512445" y="59436"/>
                  </a:cubicBezTo>
                  <a:cubicBezTo>
                    <a:pt x="594233" y="0"/>
                    <a:pt x="735330" y="37211"/>
                    <a:pt x="846709" y="37211"/>
                  </a:cubicBezTo>
                  <a:cubicBezTo>
                    <a:pt x="824484" y="126365"/>
                    <a:pt x="809625" y="223139"/>
                    <a:pt x="757555" y="297434"/>
                  </a:cubicBezTo>
                  <a:cubicBezTo>
                    <a:pt x="579374" y="542671"/>
                    <a:pt x="356489" y="669163"/>
                    <a:pt x="0" y="542671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4890240" y="3344400"/>
            <a:ext cx="527040" cy="412560"/>
            <a:chOff x="0" y="0"/>
            <a:chExt cx="702720" cy="55008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702691" cy="550037"/>
            </a:xfrm>
            <a:custGeom>
              <a:avLst/>
              <a:gdLst/>
              <a:ahLst/>
              <a:cxnLst/>
              <a:rect l="l" t="t" r="r" b="b"/>
              <a:pathLst>
                <a:path w="702691" h="550037">
                  <a:moveTo>
                    <a:pt x="702691" y="0"/>
                  </a:moveTo>
                  <a:cubicBezTo>
                    <a:pt x="480822" y="200660"/>
                    <a:pt x="362458" y="542671"/>
                    <a:pt x="0" y="550037"/>
                  </a:cubicBezTo>
                  <a:cubicBezTo>
                    <a:pt x="214503" y="341884"/>
                    <a:pt x="340233" y="14859"/>
                    <a:pt x="70269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>
            <a:off x="462960" y="9721440"/>
            <a:ext cx="16205760" cy="198720"/>
            <a:chOff x="0" y="0"/>
            <a:chExt cx="21607680" cy="26496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21607653" cy="264922"/>
            </a:xfrm>
            <a:custGeom>
              <a:avLst/>
              <a:gdLst/>
              <a:ahLst/>
              <a:cxnLst/>
              <a:rect l="l" t="t" r="r" b="b"/>
              <a:pathLst>
                <a:path w="21607653" h="264922">
                  <a:moveTo>
                    <a:pt x="0" y="264922"/>
                  </a:moveTo>
                  <a:lnTo>
                    <a:pt x="66421" y="0"/>
                  </a:lnTo>
                  <a:lnTo>
                    <a:pt x="21541232" y="0"/>
                  </a:lnTo>
                  <a:lnTo>
                    <a:pt x="21607653" y="26492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>
            <a:off x="16684560" y="8250480"/>
            <a:ext cx="1666800" cy="1901520"/>
            <a:chOff x="0" y="0"/>
            <a:chExt cx="2222400" cy="253536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2222500" cy="2535555"/>
            </a:xfrm>
            <a:custGeom>
              <a:avLst/>
              <a:gdLst/>
              <a:ahLst/>
              <a:cxnLst/>
              <a:rect l="l" t="t" r="r" b="b"/>
              <a:pathLst>
                <a:path w="2222500" h="2535555">
                  <a:moveTo>
                    <a:pt x="139319" y="1429639"/>
                  </a:moveTo>
                  <a:cubicBezTo>
                    <a:pt x="128270" y="1451102"/>
                    <a:pt x="118745" y="1474216"/>
                    <a:pt x="106045" y="1497203"/>
                  </a:cubicBezTo>
                  <a:cubicBezTo>
                    <a:pt x="77597" y="1550924"/>
                    <a:pt x="49022" y="1603121"/>
                    <a:pt x="20574" y="1656969"/>
                  </a:cubicBezTo>
                  <a:cubicBezTo>
                    <a:pt x="0" y="1693799"/>
                    <a:pt x="1524" y="1696847"/>
                    <a:pt x="37973" y="1718437"/>
                  </a:cubicBezTo>
                  <a:cubicBezTo>
                    <a:pt x="45847" y="1724533"/>
                    <a:pt x="53848" y="1729232"/>
                    <a:pt x="63246" y="1735328"/>
                  </a:cubicBezTo>
                  <a:cubicBezTo>
                    <a:pt x="118618" y="1677035"/>
                    <a:pt x="132842" y="1590929"/>
                    <a:pt x="207264" y="1544955"/>
                  </a:cubicBezTo>
                  <a:cubicBezTo>
                    <a:pt x="262636" y="1588008"/>
                    <a:pt x="319659" y="1633982"/>
                    <a:pt x="376682" y="1678559"/>
                  </a:cubicBezTo>
                  <a:cubicBezTo>
                    <a:pt x="379857" y="1683131"/>
                    <a:pt x="384556" y="1689354"/>
                    <a:pt x="383032" y="1695450"/>
                  </a:cubicBezTo>
                  <a:cubicBezTo>
                    <a:pt x="378333" y="1750695"/>
                    <a:pt x="378333" y="1750695"/>
                    <a:pt x="422656" y="1795272"/>
                  </a:cubicBezTo>
                  <a:cubicBezTo>
                    <a:pt x="394208" y="1818259"/>
                    <a:pt x="371983" y="1845945"/>
                    <a:pt x="378333" y="1884299"/>
                  </a:cubicBezTo>
                  <a:cubicBezTo>
                    <a:pt x="384683" y="1916557"/>
                    <a:pt x="397383" y="1947291"/>
                    <a:pt x="406781" y="1979549"/>
                  </a:cubicBezTo>
                  <a:cubicBezTo>
                    <a:pt x="409956" y="1988820"/>
                    <a:pt x="409956" y="2001012"/>
                    <a:pt x="411480" y="2011807"/>
                  </a:cubicBezTo>
                  <a:cubicBezTo>
                    <a:pt x="413004" y="2031746"/>
                    <a:pt x="405130" y="2057908"/>
                    <a:pt x="416179" y="2070100"/>
                  </a:cubicBezTo>
                  <a:cubicBezTo>
                    <a:pt x="438277" y="2094611"/>
                    <a:pt x="444627" y="2117725"/>
                    <a:pt x="446278" y="2148459"/>
                  </a:cubicBezTo>
                  <a:cubicBezTo>
                    <a:pt x="447802" y="2177669"/>
                    <a:pt x="455803" y="2206752"/>
                    <a:pt x="489077" y="2222119"/>
                  </a:cubicBezTo>
                  <a:cubicBezTo>
                    <a:pt x="495427" y="2225167"/>
                    <a:pt x="498602" y="2239010"/>
                    <a:pt x="501777" y="2248281"/>
                  </a:cubicBezTo>
                  <a:cubicBezTo>
                    <a:pt x="508127" y="2286635"/>
                    <a:pt x="530225" y="2309749"/>
                    <a:pt x="565150" y="2326640"/>
                  </a:cubicBezTo>
                  <a:cubicBezTo>
                    <a:pt x="644271" y="2363470"/>
                    <a:pt x="725043" y="2375789"/>
                    <a:pt x="813689" y="2358898"/>
                  </a:cubicBezTo>
                  <a:cubicBezTo>
                    <a:pt x="915035" y="2338959"/>
                    <a:pt x="1016254" y="2366518"/>
                    <a:pt x="1114425" y="2397252"/>
                  </a:cubicBezTo>
                  <a:cubicBezTo>
                    <a:pt x="1223645" y="2431034"/>
                    <a:pt x="1334389" y="2464816"/>
                    <a:pt x="1449959" y="2474087"/>
                  </a:cubicBezTo>
                  <a:cubicBezTo>
                    <a:pt x="1478407" y="2475611"/>
                    <a:pt x="1505331" y="2487930"/>
                    <a:pt x="1529080" y="2501773"/>
                  </a:cubicBezTo>
                  <a:cubicBezTo>
                    <a:pt x="1590802" y="2535555"/>
                    <a:pt x="1676273" y="2509393"/>
                    <a:pt x="1700022" y="2452624"/>
                  </a:cubicBezTo>
                  <a:cubicBezTo>
                    <a:pt x="1704721" y="2445004"/>
                    <a:pt x="1709547" y="2437257"/>
                    <a:pt x="1715897" y="2429637"/>
                  </a:cubicBezTo>
                  <a:cubicBezTo>
                    <a:pt x="1747520" y="2377440"/>
                    <a:pt x="1752346" y="2374392"/>
                    <a:pt x="1812417" y="2388235"/>
                  </a:cubicBezTo>
                  <a:cubicBezTo>
                    <a:pt x="1840865" y="2395855"/>
                    <a:pt x="1867789" y="2406650"/>
                    <a:pt x="1896364" y="2417445"/>
                  </a:cubicBezTo>
                  <a:cubicBezTo>
                    <a:pt x="1905889" y="2420493"/>
                    <a:pt x="1915414" y="2422017"/>
                    <a:pt x="1926463" y="2423541"/>
                  </a:cubicBezTo>
                  <a:cubicBezTo>
                    <a:pt x="1883664" y="2385187"/>
                    <a:pt x="1845691" y="2346706"/>
                    <a:pt x="1840992" y="2285365"/>
                  </a:cubicBezTo>
                  <a:cubicBezTo>
                    <a:pt x="1888490" y="2280793"/>
                    <a:pt x="1910588" y="2323719"/>
                    <a:pt x="1953387" y="2336038"/>
                  </a:cubicBezTo>
                  <a:cubicBezTo>
                    <a:pt x="1918589" y="2268474"/>
                    <a:pt x="1885315" y="2203958"/>
                    <a:pt x="1847342" y="2131822"/>
                  </a:cubicBezTo>
                  <a:cubicBezTo>
                    <a:pt x="1973961" y="2161032"/>
                    <a:pt x="2097405" y="2159508"/>
                    <a:pt x="2200275" y="2233168"/>
                  </a:cubicBezTo>
                  <a:cubicBezTo>
                    <a:pt x="2186051" y="2193290"/>
                    <a:pt x="2163826" y="2162556"/>
                    <a:pt x="2121154" y="2147189"/>
                  </a:cubicBezTo>
                  <a:cubicBezTo>
                    <a:pt x="2060956" y="2125726"/>
                    <a:pt x="2000885" y="2104136"/>
                    <a:pt x="1943862" y="2078101"/>
                  </a:cubicBezTo>
                  <a:cubicBezTo>
                    <a:pt x="1918589" y="2065782"/>
                    <a:pt x="1898015" y="2044319"/>
                    <a:pt x="1877441" y="2021332"/>
                  </a:cubicBezTo>
                  <a:cubicBezTo>
                    <a:pt x="1994535" y="2012061"/>
                    <a:pt x="2108581" y="2028952"/>
                    <a:pt x="2222500" y="2049018"/>
                  </a:cubicBezTo>
                  <a:cubicBezTo>
                    <a:pt x="2217801" y="2044446"/>
                    <a:pt x="2212975" y="2039747"/>
                    <a:pt x="2208276" y="2036699"/>
                  </a:cubicBezTo>
                  <a:cubicBezTo>
                    <a:pt x="2108581" y="1993646"/>
                    <a:pt x="2004060" y="1966087"/>
                    <a:pt x="1893316" y="1963039"/>
                  </a:cubicBezTo>
                  <a:cubicBezTo>
                    <a:pt x="1847469" y="1961515"/>
                    <a:pt x="1801495" y="1956943"/>
                    <a:pt x="1755648" y="1950719"/>
                  </a:cubicBezTo>
                  <a:cubicBezTo>
                    <a:pt x="1719199" y="1946147"/>
                    <a:pt x="1687576" y="1930780"/>
                    <a:pt x="1659128" y="1904618"/>
                  </a:cubicBezTo>
                  <a:cubicBezTo>
                    <a:pt x="1611630" y="1863217"/>
                    <a:pt x="1570482" y="1867789"/>
                    <a:pt x="1529334" y="1915414"/>
                  </a:cubicBezTo>
                  <a:cubicBezTo>
                    <a:pt x="1522984" y="1921509"/>
                    <a:pt x="1513459" y="1926209"/>
                    <a:pt x="1504061" y="1929256"/>
                  </a:cubicBezTo>
                  <a:cubicBezTo>
                    <a:pt x="1469263" y="1938527"/>
                    <a:pt x="1434465" y="1949196"/>
                    <a:pt x="1399540" y="1952243"/>
                  </a:cubicBezTo>
                  <a:cubicBezTo>
                    <a:pt x="1366266" y="1953767"/>
                    <a:pt x="1329944" y="1952243"/>
                    <a:pt x="1296670" y="1942972"/>
                  </a:cubicBezTo>
                  <a:cubicBezTo>
                    <a:pt x="1222248" y="1921509"/>
                    <a:pt x="1147826" y="1923033"/>
                    <a:pt x="1071880" y="1935352"/>
                  </a:cubicBezTo>
                  <a:cubicBezTo>
                    <a:pt x="1010158" y="1946147"/>
                    <a:pt x="1008507" y="1944623"/>
                    <a:pt x="999109" y="1884679"/>
                  </a:cubicBezTo>
                  <a:cubicBezTo>
                    <a:pt x="994410" y="1850897"/>
                    <a:pt x="997585" y="1815591"/>
                    <a:pt x="999109" y="1781809"/>
                  </a:cubicBezTo>
                  <a:cubicBezTo>
                    <a:pt x="1000633" y="1744979"/>
                    <a:pt x="1003808" y="1706625"/>
                    <a:pt x="1006983" y="1669668"/>
                  </a:cubicBezTo>
                  <a:cubicBezTo>
                    <a:pt x="1011682" y="1597532"/>
                    <a:pt x="1018032" y="1526793"/>
                    <a:pt x="1024382" y="1454657"/>
                  </a:cubicBezTo>
                  <a:cubicBezTo>
                    <a:pt x="1025906" y="1451609"/>
                    <a:pt x="1027557" y="1448561"/>
                    <a:pt x="1032256" y="1437766"/>
                  </a:cubicBezTo>
                  <a:cubicBezTo>
                    <a:pt x="1057529" y="1568322"/>
                    <a:pt x="1038606" y="1691131"/>
                    <a:pt x="1024382" y="1812416"/>
                  </a:cubicBezTo>
                  <a:cubicBezTo>
                    <a:pt x="1027557" y="1812416"/>
                    <a:pt x="1029081" y="1813940"/>
                    <a:pt x="1032256" y="1813940"/>
                  </a:cubicBezTo>
                  <a:cubicBezTo>
                    <a:pt x="1038606" y="1795525"/>
                    <a:pt x="1044956" y="1778634"/>
                    <a:pt x="1049655" y="1760219"/>
                  </a:cubicBezTo>
                  <a:cubicBezTo>
                    <a:pt x="1074928" y="1681860"/>
                    <a:pt x="1098677" y="1674240"/>
                    <a:pt x="1169924" y="1717166"/>
                  </a:cubicBezTo>
                  <a:cubicBezTo>
                    <a:pt x="1180973" y="1724786"/>
                    <a:pt x="1192022" y="1731009"/>
                    <a:pt x="1203198" y="1737105"/>
                  </a:cubicBezTo>
                  <a:cubicBezTo>
                    <a:pt x="1206373" y="1735581"/>
                    <a:pt x="1209548" y="1734057"/>
                    <a:pt x="1211072" y="1731009"/>
                  </a:cubicBezTo>
                  <a:cubicBezTo>
                    <a:pt x="1185799" y="1692655"/>
                    <a:pt x="1157224" y="1655825"/>
                    <a:pt x="1138301" y="1614296"/>
                  </a:cubicBezTo>
                  <a:cubicBezTo>
                    <a:pt x="1117727" y="1572894"/>
                    <a:pt x="1105027" y="1526793"/>
                    <a:pt x="1089279" y="1483740"/>
                  </a:cubicBezTo>
                  <a:cubicBezTo>
                    <a:pt x="1093978" y="1482216"/>
                    <a:pt x="1097153" y="1480692"/>
                    <a:pt x="1100328" y="1479168"/>
                  </a:cubicBezTo>
                  <a:cubicBezTo>
                    <a:pt x="1111377" y="1496059"/>
                    <a:pt x="1124077" y="1512950"/>
                    <a:pt x="1136777" y="1528317"/>
                  </a:cubicBezTo>
                  <a:cubicBezTo>
                    <a:pt x="1170051" y="1574418"/>
                    <a:pt x="1206373" y="1618868"/>
                    <a:pt x="1238123" y="1664969"/>
                  </a:cubicBezTo>
                  <a:cubicBezTo>
                    <a:pt x="1252347" y="1687956"/>
                    <a:pt x="1269746" y="1680336"/>
                    <a:pt x="1285621" y="1677288"/>
                  </a:cubicBezTo>
                  <a:cubicBezTo>
                    <a:pt x="1295146" y="1675764"/>
                    <a:pt x="1303020" y="1668017"/>
                    <a:pt x="1309370" y="1661921"/>
                  </a:cubicBezTo>
                  <a:cubicBezTo>
                    <a:pt x="1410716" y="1560575"/>
                    <a:pt x="1524635" y="1466849"/>
                    <a:pt x="1602232" y="1345564"/>
                  </a:cubicBezTo>
                  <a:cubicBezTo>
                    <a:pt x="1622806" y="1314830"/>
                    <a:pt x="1646555" y="1285620"/>
                    <a:pt x="1671828" y="1250314"/>
                  </a:cubicBezTo>
                  <a:cubicBezTo>
                    <a:pt x="1668653" y="1265681"/>
                    <a:pt x="1665478" y="1274825"/>
                    <a:pt x="1663954" y="1285620"/>
                  </a:cubicBezTo>
                  <a:cubicBezTo>
                    <a:pt x="1665478" y="1287144"/>
                    <a:pt x="1667129" y="1288668"/>
                    <a:pt x="1668653" y="1290192"/>
                  </a:cubicBezTo>
                  <a:cubicBezTo>
                    <a:pt x="1690751" y="1270253"/>
                    <a:pt x="1714500" y="1248790"/>
                    <a:pt x="1738249" y="1228724"/>
                  </a:cubicBezTo>
                  <a:cubicBezTo>
                    <a:pt x="1739773" y="1230248"/>
                    <a:pt x="1741424" y="1230248"/>
                    <a:pt x="1741424" y="1230248"/>
                  </a:cubicBezTo>
                  <a:cubicBezTo>
                    <a:pt x="1735074" y="1245615"/>
                    <a:pt x="1728724" y="1260982"/>
                    <a:pt x="1719326" y="1274825"/>
                  </a:cubicBezTo>
                  <a:cubicBezTo>
                    <a:pt x="1697228" y="1310131"/>
                    <a:pt x="1671828" y="1345437"/>
                    <a:pt x="1649730" y="1383918"/>
                  </a:cubicBezTo>
                  <a:cubicBezTo>
                    <a:pt x="1613281" y="1443862"/>
                    <a:pt x="1605407" y="1506727"/>
                    <a:pt x="1625981" y="1574291"/>
                  </a:cubicBezTo>
                  <a:cubicBezTo>
                    <a:pt x="1663954" y="1703323"/>
                    <a:pt x="1732026" y="1818512"/>
                    <a:pt x="1798574" y="1933574"/>
                  </a:cubicBezTo>
                  <a:cubicBezTo>
                    <a:pt x="1803273" y="1932050"/>
                    <a:pt x="1806448" y="1932050"/>
                    <a:pt x="1809623" y="1930526"/>
                  </a:cubicBezTo>
                  <a:cubicBezTo>
                    <a:pt x="1808099" y="1921255"/>
                    <a:pt x="1808099" y="1910587"/>
                    <a:pt x="1806448" y="1901316"/>
                  </a:cubicBezTo>
                  <a:cubicBezTo>
                    <a:pt x="1796923" y="1867534"/>
                    <a:pt x="1785874" y="1833752"/>
                    <a:pt x="1776349" y="1798446"/>
                  </a:cubicBezTo>
                  <a:cubicBezTo>
                    <a:pt x="1773174" y="1786127"/>
                    <a:pt x="1765300" y="1773935"/>
                    <a:pt x="1768475" y="1763140"/>
                  </a:cubicBezTo>
                  <a:cubicBezTo>
                    <a:pt x="1776349" y="1709419"/>
                    <a:pt x="1751076" y="1666366"/>
                    <a:pt x="1730502" y="1620265"/>
                  </a:cubicBezTo>
                  <a:cubicBezTo>
                    <a:pt x="1720977" y="1601850"/>
                    <a:pt x="1714627" y="1580387"/>
                    <a:pt x="1711452" y="1558797"/>
                  </a:cubicBezTo>
                  <a:cubicBezTo>
                    <a:pt x="1703578" y="1520443"/>
                    <a:pt x="1724152" y="1502028"/>
                    <a:pt x="1760474" y="1515744"/>
                  </a:cubicBezTo>
                  <a:cubicBezTo>
                    <a:pt x="1830070" y="1543430"/>
                    <a:pt x="1888744" y="1580260"/>
                    <a:pt x="1902968" y="1658619"/>
                  </a:cubicBezTo>
                  <a:cubicBezTo>
                    <a:pt x="1906143" y="1678558"/>
                    <a:pt x="1912493" y="1698497"/>
                    <a:pt x="1915668" y="1718563"/>
                  </a:cubicBezTo>
                  <a:cubicBezTo>
                    <a:pt x="1920367" y="1746249"/>
                    <a:pt x="1936242" y="1767712"/>
                    <a:pt x="1961515" y="1776856"/>
                  </a:cubicBezTo>
                  <a:cubicBezTo>
                    <a:pt x="2023237" y="1798319"/>
                    <a:pt x="2062861" y="1844420"/>
                    <a:pt x="2102358" y="1892045"/>
                  </a:cubicBezTo>
                  <a:cubicBezTo>
                    <a:pt x="2110232" y="1901316"/>
                    <a:pt x="2118233" y="1910460"/>
                    <a:pt x="2126107" y="1918207"/>
                  </a:cubicBezTo>
                  <a:cubicBezTo>
                    <a:pt x="2129282" y="1918207"/>
                    <a:pt x="2130806" y="1916683"/>
                    <a:pt x="2133981" y="1915159"/>
                  </a:cubicBezTo>
                  <a:cubicBezTo>
                    <a:pt x="2126107" y="1895220"/>
                    <a:pt x="2118106" y="1876805"/>
                    <a:pt x="2110232" y="1856866"/>
                  </a:cubicBezTo>
                  <a:cubicBezTo>
                    <a:pt x="2089658" y="1809241"/>
                    <a:pt x="2067433" y="1761616"/>
                    <a:pt x="2050034" y="1712467"/>
                  </a:cubicBezTo>
                  <a:cubicBezTo>
                    <a:pt x="2038985" y="1681733"/>
                    <a:pt x="2043684" y="1650999"/>
                    <a:pt x="2067433" y="1623440"/>
                  </a:cubicBezTo>
                  <a:cubicBezTo>
                    <a:pt x="2097532" y="1588134"/>
                    <a:pt x="2095881" y="1566671"/>
                    <a:pt x="2067433" y="1529714"/>
                  </a:cubicBezTo>
                  <a:cubicBezTo>
                    <a:pt x="2032635" y="1483613"/>
                    <a:pt x="1988312" y="1445259"/>
                    <a:pt x="1932940" y="1420621"/>
                  </a:cubicBezTo>
                  <a:cubicBezTo>
                    <a:pt x="1904492" y="1408302"/>
                    <a:pt x="1879092" y="1389887"/>
                    <a:pt x="1853819" y="1371472"/>
                  </a:cubicBezTo>
                  <a:cubicBezTo>
                    <a:pt x="1834769" y="1357629"/>
                    <a:pt x="1830070" y="1337690"/>
                    <a:pt x="1837944" y="1316227"/>
                  </a:cubicBezTo>
                  <a:cubicBezTo>
                    <a:pt x="1844294" y="1294764"/>
                    <a:pt x="1861693" y="1288541"/>
                    <a:pt x="1883791" y="1285493"/>
                  </a:cubicBezTo>
                  <a:cubicBezTo>
                    <a:pt x="1920240" y="1283969"/>
                    <a:pt x="1955038" y="1276222"/>
                    <a:pt x="1989836" y="1274698"/>
                  </a:cubicBezTo>
                  <a:cubicBezTo>
                    <a:pt x="2026285" y="1274698"/>
                    <a:pt x="2062607" y="1277746"/>
                    <a:pt x="2103755" y="1279270"/>
                  </a:cubicBezTo>
                  <a:cubicBezTo>
                    <a:pt x="2091055" y="1266951"/>
                    <a:pt x="2083181" y="1256283"/>
                    <a:pt x="2072132" y="1247012"/>
                  </a:cubicBezTo>
                  <a:cubicBezTo>
                    <a:pt x="1996186" y="1184020"/>
                    <a:pt x="1907540" y="1147190"/>
                    <a:pt x="1806194" y="1137919"/>
                  </a:cubicBezTo>
                  <a:cubicBezTo>
                    <a:pt x="1774571" y="1136395"/>
                    <a:pt x="1742821" y="1125600"/>
                    <a:pt x="1711198" y="1116456"/>
                  </a:cubicBezTo>
                  <a:cubicBezTo>
                    <a:pt x="1696974" y="1111884"/>
                    <a:pt x="1684274" y="1101089"/>
                    <a:pt x="1673225" y="1090294"/>
                  </a:cubicBezTo>
                  <a:cubicBezTo>
                    <a:pt x="1606804" y="1015110"/>
                    <a:pt x="1541907" y="939799"/>
                    <a:pt x="1473835" y="866139"/>
                  </a:cubicBezTo>
                  <a:cubicBezTo>
                    <a:pt x="1440561" y="832357"/>
                    <a:pt x="1401064" y="807846"/>
                    <a:pt x="1344041" y="841628"/>
                  </a:cubicBezTo>
                  <a:cubicBezTo>
                    <a:pt x="1336167" y="801750"/>
                    <a:pt x="1323467" y="764793"/>
                    <a:pt x="1323467" y="729487"/>
                  </a:cubicBezTo>
                  <a:cubicBezTo>
                    <a:pt x="1321943" y="612774"/>
                    <a:pt x="1323467" y="496061"/>
                    <a:pt x="1296543" y="380872"/>
                  </a:cubicBezTo>
                  <a:cubicBezTo>
                    <a:pt x="1275969" y="296417"/>
                    <a:pt x="1261745" y="207390"/>
                    <a:pt x="1195197" y="144398"/>
                  </a:cubicBezTo>
                  <a:cubicBezTo>
                    <a:pt x="1152398" y="104520"/>
                    <a:pt x="1103376" y="67563"/>
                    <a:pt x="1049528" y="43052"/>
                  </a:cubicBezTo>
                  <a:cubicBezTo>
                    <a:pt x="956056" y="0"/>
                    <a:pt x="865886" y="22987"/>
                    <a:pt x="780415" y="72136"/>
                  </a:cubicBezTo>
                  <a:cubicBezTo>
                    <a:pt x="850011" y="47625"/>
                    <a:pt x="921258" y="19939"/>
                    <a:pt x="1000379" y="35306"/>
                  </a:cubicBezTo>
                  <a:cubicBezTo>
                    <a:pt x="963930" y="47625"/>
                    <a:pt x="929132" y="56769"/>
                    <a:pt x="894334" y="70612"/>
                  </a:cubicBezTo>
                  <a:cubicBezTo>
                    <a:pt x="827913" y="96774"/>
                    <a:pt x="764540" y="128905"/>
                    <a:pt x="720217" y="185801"/>
                  </a:cubicBezTo>
                  <a:cubicBezTo>
                    <a:pt x="686943" y="227203"/>
                    <a:pt x="656844" y="233426"/>
                    <a:pt x="606298" y="202692"/>
                  </a:cubicBezTo>
                  <a:cubicBezTo>
                    <a:pt x="626872" y="182753"/>
                    <a:pt x="645922" y="162814"/>
                    <a:pt x="664845" y="142748"/>
                  </a:cubicBezTo>
                  <a:cubicBezTo>
                    <a:pt x="633222" y="171958"/>
                    <a:pt x="601472" y="201041"/>
                    <a:pt x="565150" y="233299"/>
                  </a:cubicBezTo>
                  <a:cubicBezTo>
                    <a:pt x="550926" y="197993"/>
                    <a:pt x="533527" y="158115"/>
                    <a:pt x="514477" y="113538"/>
                  </a:cubicBezTo>
                  <a:cubicBezTo>
                    <a:pt x="504952" y="116586"/>
                    <a:pt x="490728" y="119634"/>
                    <a:pt x="481203" y="127381"/>
                  </a:cubicBezTo>
                  <a:cubicBezTo>
                    <a:pt x="375158" y="202565"/>
                    <a:pt x="269113" y="280924"/>
                    <a:pt x="212090" y="400685"/>
                  </a:cubicBezTo>
                  <a:cubicBezTo>
                    <a:pt x="186817" y="454406"/>
                    <a:pt x="167767" y="511302"/>
                    <a:pt x="155067" y="568071"/>
                  </a:cubicBezTo>
                  <a:cubicBezTo>
                    <a:pt x="148717" y="592582"/>
                    <a:pt x="162941" y="623316"/>
                    <a:pt x="172466" y="651002"/>
                  </a:cubicBezTo>
                  <a:cubicBezTo>
                    <a:pt x="181991" y="680212"/>
                    <a:pt x="196215" y="709295"/>
                    <a:pt x="208915" y="738505"/>
                  </a:cubicBezTo>
                  <a:cubicBezTo>
                    <a:pt x="218440" y="763016"/>
                    <a:pt x="235839" y="784606"/>
                    <a:pt x="215265" y="816864"/>
                  </a:cubicBezTo>
                  <a:cubicBezTo>
                    <a:pt x="199390" y="841375"/>
                    <a:pt x="221615" y="879856"/>
                    <a:pt x="259588" y="896747"/>
                  </a:cubicBezTo>
                  <a:cubicBezTo>
                    <a:pt x="280162" y="906018"/>
                    <a:pt x="289687" y="919734"/>
                    <a:pt x="299212" y="938149"/>
                  </a:cubicBezTo>
                  <a:cubicBezTo>
                    <a:pt x="321310" y="985774"/>
                    <a:pt x="346710" y="1031875"/>
                    <a:pt x="368808" y="1077849"/>
                  </a:cubicBezTo>
                  <a:cubicBezTo>
                    <a:pt x="373507" y="1085469"/>
                    <a:pt x="375158" y="1097788"/>
                    <a:pt x="371983" y="1105535"/>
                  </a:cubicBezTo>
                  <a:cubicBezTo>
                    <a:pt x="352933" y="1148588"/>
                    <a:pt x="362458" y="1179195"/>
                    <a:pt x="406781" y="1205357"/>
                  </a:cubicBezTo>
                  <a:cubicBezTo>
                    <a:pt x="417830" y="1211453"/>
                    <a:pt x="428879" y="1219200"/>
                    <a:pt x="435229" y="1229868"/>
                  </a:cubicBezTo>
                  <a:cubicBezTo>
                    <a:pt x="501650" y="1331214"/>
                    <a:pt x="568198" y="1432560"/>
                    <a:pt x="634619" y="1533906"/>
                  </a:cubicBezTo>
                  <a:cubicBezTo>
                    <a:pt x="642493" y="1547749"/>
                    <a:pt x="653669" y="1558417"/>
                    <a:pt x="663067" y="1570736"/>
                  </a:cubicBezTo>
                  <a:cubicBezTo>
                    <a:pt x="691515" y="1606042"/>
                    <a:pt x="718439" y="1612138"/>
                    <a:pt x="754888" y="1584579"/>
                  </a:cubicBezTo>
                  <a:cubicBezTo>
                    <a:pt x="827659" y="1530858"/>
                    <a:pt x="898906" y="1475486"/>
                    <a:pt x="971804" y="1420241"/>
                  </a:cubicBezTo>
                  <a:cubicBezTo>
                    <a:pt x="974979" y="1417193"/>
                    <a:pt x="979678" y="1414145"/>
                    <a:pt x="990854" y="1404874"/>
                  </a:cubicBezTo>
                  <a:cubicBezTo>
                    <a:pt x="978154" y="1435608"/>
                    <a:pt x="970280" y="1460119"/>
                    <a:pt x="962406" y="1483233"/>
                  </a:cubicBezTo>
                  <a:cubicBezTo>
                    <a:pt x="937133" y="1546225"/>
                    <a:pt x="935482" y="1609217"/>
                    <a:pt x="975106" y="1667510"/>
                  </a:cubicBezTo>
                  <a:cubicBezTo>
                    <a:pt x="997204" y="1699768"/>
                    <a:pt x="1002030" y="1736598"/>
                    <a:pt x="990981" y="1770380"/>
                  </a:cubicBezTo>
                  <a:cubicBezTo>
                    <a:pt x="975106" y="1827149"/>
                    <a:pt x="986282" y="1879473"/>
                    <a:pt x="1000506" y="1933194"/>
                  </a:cubicBezTo>
                  <a:cubicBezTo>
                    <a:pt x="997331" y="1936242"/>
                    <a:pt x="995807" y="1937766"/>
                    <a:pt x="992632" y="1940814"/>
                  </a:cubicBezTo>
                  <a:cubicBezTo>
                    <a:pt x="979932" y="1928495"/>
                    <a:pt x="964184" y="1917827"/>
                    <a:pt x="954659" y="1903984"/>
                  </a:cubicBezTo>
                  <a:cubicBezTo>
                    <a:pt x="940435" y="1884045"/>
                    <a:pt x="930910" y="1860931"/>
                    <a:pt x="918210" y="1839468"/>
                  </a:cubicBezTo>
                  <a:cubicBezTo>
                    <a:pt x="884936" y="1784223"/>
                    <a:pt x="834263" y="1758061"/>
                    <a:pt x="767842" y="1765808"/>
                  </a:cubicBezTo>
                  <a:cubicBezTo>
                    <a:pt x="751967" y="1767332"/>
                    <a:pt x="737743" y="1778127"/>
                    <a:pt x="723519" y="1785747"/>
                  </a:cubicBezTo>
                  <a:cubicBezTo>
                    <a:pt x="709295" y="1793367"/>
                    <a:pt x="695071" y="1801114"/>
                    <a:pt x="677672" y="1811909"/>
                  </a:cubicBezTo>
                  <a:cubicBezTo>
                    <a:pt x="628650" y="1762760"/>
                    <a:pt x="581152" y="1715135"/>
                    <a:pt x="532003" y="1665986"/>
                  </a:cubicBezTo>
                  <a:cubicBezTo>
                    <a:pt x="511429" y="1644523"/>
                    <a:pt x="489204" y="1633728"/>
                    <a:pt x="457581" y="1635252"/>
                  </a:cubicBezTo>
                  <a:cubicBezTo>
                    <a:pt x="441706" y="1635252"/>
                    <a:pt x="422783" y="1625981"/>
                    <a:pt x="411734" y="1615313"/>
                  </a:cubicBezTo>
                  <a:cubicBezTo>
                    <a:pt x="340487" y="1555369"/>
                    <a:pt x="272415" y="1492504"/>
                    <a:pt x="202819" y="1432560"/>
                  </a:cubicBezTo>
                  <a:cubicBezTo>
                    <a:pt x="182245" y="1414145"/>
                    <a:pt x="161671" y="1404874"/>
                    <a:pt x="141097" y="1429512"/>
                  </a:cubicBezTo>
                  <a:cubicBezTo>
                    <a:pt x="141097" y="1432560"/>
                    <a:pt x="141097" y="1435608"/>
                    <a:pt x="144272" y="1437132"/>
                  </a:cubicBezTo>
                  <a:cubicBezTo>
                    <a:pt x="198120" y="1486281"/>
                    <a:pt x="251968" y="1536954"/>
                    <a:pt x="307340" y="1584579"/>
                  </a:cubicBezTo>
                  <a:cubicBezTo>
                    <a:pt x="338963" y="1613789"/>
                    <a:pt x="372237" y="1639824"/>
                    <a:pt x="405511" y="1667510"/>
                  </a:cubicBezTo>
                  <a:cubicBezTo>
                    <a:pt x="403987" y="1669034"/>
                    <a:pt x="402336" y="1672082"/>
                    <a:pt x="400812" y="1673606"/>
                  </a:cubicBezTo>
                  <a:cubicBezTo>
                    <a:pt x="394462" y="1672082"/>
                    <a:pt x="388112" y="1670558"/>
                    <a:pt x="383413" y="1665986"/>
                  </a:cubicBezTo>
                  <a:cubicBezTo>
                    <a:pt x="307467" y="1606042"/>
                    <a:pt x="231394" y="1544701"/>
                    <a:pt x="155448" y="1483233"/>
                  </a:cubicBezTo>
                  <a:cubicBezTo>
                    <a:pt x="136398" y="1467866"/>
                    <a:pt x="131699" y="1450975"/>
                    <a:pt x="139573" y="1429512"/>
                  </a:cubicBezTo>
                  <a:close/>
                  <a:moveTo>
                    <a:pt x="797814" y="1076452"/>
                  </a:moveTo>
                  <a:cubicBezTo>
                    <a:pt x="756666" y="1104138"/>
                    <a:pt x="715518" y="1133221"/>
                    <a:pt x="672719" y="1157859"/>
                  </a:cubicBezTo>
                  <a:cubicBezTo>
                    <a:pt x="603123" y="1199261"/>
                    <a:pt x="528701" y="1213104"/>
                    <a:pt x="447929" y="1207008"/>
                  </a:cubicBezTo>
                  <a:cubicBezTo>
                    <a:pt x="390906" y="1202436"/>
                    <a:pt x="354584" y="1148715"/>
                    <a:pt x="384556" y="1107186"/>
                  </a:cubicBezTo>
                  <a:cubicBezTo>
                    <a:pt x="394081" y="1147064"/>
                    <a:pt x="425704" y="1151763"/>
                    <a:pt x="458978" y="1148588"/>
                  </a:cubicBezTo>
                  <a:cubicBezTo>
                    <a:pt x="552323" y="1136269"/>
                    <a:pt x="639445" y="1100963"/>
                    <a:pt x="713867" y="1042670"/>
                  </a:cubicBezTo>
                  <a:cubicBezTo>
                    <a:pt x="758190" y="1008888"/>
                    <a:pt x="756666" y="1008888"/>
                    <a:pt x="731266" y="961263"/>
                  </a:cubicBezTo>
                  <a:cubicBezTo>
                    <a:pt x="705993" y="910590"/>
                    <a:pt x="680593" y="859917"/>
                    <a:pt x="653669" y="809244"/>
                  </a:cubicBezTo>
                  <a:cubicBezTo>
                    <a:pt x="574548" y="852297"/>
                    <a:pt x="492252" y="882904"/>
                    <a:pt x="405130" y="896747"/>
                  </a:cubicBezTo>
                  <a:cubicBezTo>
                    <a:pt x="352933" y="906018"/>
                    <a:pt x="299085" y="913638"/>
                    <a:pt x="251587" y="879856"/>
                  </a:cubicBezTo>
                  <a:cubicBezTo>
                    <a:pt x="226314" y="862965"/>
                    <a:pt x="218313" y="839978"/>
                    <a:pt x="227838" y="812292"/>
                  </a:cubicBezTo>
                  <a:cubicBezTo>
                    <a:pt x="272161" y="855345"/>
                    <a:pt x="326009" y="856869"/>
                    <a:pt x="381381" y="843026"/>
                  </a:cubicBezTo>
                  <a:cubicBezTo>
                    <a:pt x="466852" y="821563"/>
                    <a:pt x="549148" y="792353"/>
                    <a:pt x="623570" y="743204"/>
                  </a:cubicBezTo>
                  <a:cubicBezTo>
                    <a:pt x="656844" y="720217"/>
                    <a:pt x="664718" y="720217"/>
                    <a:pt x="686943" y="753999"/>
                  </a:cubicBezTo>
                  <a:cubicBezTo>
                    <a:pt x="731266" y="823087"/>
                    <a:pt x="774065" y="893699"/>
                    <a:pt x="816737" y="964438"/>
                  </a:cubicBezTo>
                  <a:cubicBezTo>
                    <a:pt x="837311" y="999744"/>
                    <a:pt x="842010" y="1035050"/>
                    <a:pt x="808863" y="1065784"/>
                  </a:cubicBezTo>
                  <a:cubicBezTo>
                    <a:pt x="851662" y="1039622"/>
                    <a:pt x="865886" y="1002792"/>
                    <a:pt x="850011" y="950595"/>
                  </a:cubicBezTo>
                  <a:cubicBezTo>
                    <a:pt x="821563" y="860044"/>
                    <a:pt x="769239" y="781685"/>
                    <a:pt x="704342" y="712597"/>
                  </a:cubicBezTo>
                  <a:cubicBezTo>
                    <a:pt x="679069" y="686435"/>
                    <a:pt x="640969" y="683387"/>
                    <a:pt x="612521" y="703326"/>
                  </a:cubicBezTo>
                  <a:cubicBezTo>
                    <a:pt x="538099" y="758571"/>
                    <a:pt x="451104" y="783209"/>
                    <a:pt x="365633" y="810768"/>
                  </a:cubicBezTo>
                  <a:cubicBezTo>
                    <a:pt x="318135" y="824611"/>
                    <a:pt x="254889" y="810768"/>
                    <a:pt x="239014" y="778510"/>
                  </a:cubicBezTo>
                  <a:cubicBezTo>
                    <a:pt x="212090" y="724789"/>
                    <a:pt x="189992" y="666369"/>
                    <a:pt x="166243" y="611124"/>
                  </a:cubicBezTo>
                  <a:cubicBezTo>
                    <a:pt x="175768" y="609600"/>
                    <a:pt x="178943" y="611124"/>
                    <a:pt x="182118" y="614172"/>
                  </a:cubicBezTo>
                  <a:cubicBezTo>
                    <a:pt x="256540" y="697103"/>
                    <a:pt x="400558" y="692531"/>
                    <a:pt x="487680" y="644906"/>
                  </a:cubicBezTo>
                  <a:cubicBezTo>
                    <a:pt x="622173" y="571246"/>
                    <a:pt x="729869" y="471424"/>
                    <a:pt x="810641" y="343916"/>
                  </a:cubicBezTo>
                  <a:cubicBezTo>
                    <a:pt x="824865" y="320929"/>
                    <a:pt x="840740" y="299339"/>
                    <a:pt x="858139" y="273304"/>
                  </a:cubicBezTo>
                  <a:cubicBezTo>
                    <a:pt x="878713" y="311658"/>
                    <a:pt x="896112" y="345440"/>
                    <a:pt x="915162" y="379222"/>
                  </a:cubicBezTo>
                  <a:cubicBezTo>
                    <a:pt x="1027557" y="574294"/>
                    <a:pt x="1114552" y="778510"/>
                    <a:pt x="1168400" y="995045"/>
                  </a:cubicBezTo>
                  <a:cubicBezTo>
                    <a:pt x="1195324" y="1110234"/>
                    <a:pt x="1158875" y="1199261"/>
                    <a:pt x="1071880" y="1274572"/>
                  </a:cubicBezTo>
                  <a:cubicBezTo>
                    <a:pt x="976884" y="1355979"/>
                    <a:pt x="885063" y="1440434"/>
                    <a:pt x="791718" y="1521841"/>
                  </a:cubicBezTo>
                  <a:cubicBezTo>
                    <a:pt x="777494" y="1535684"/>
                    <a:pt x="761619" y="1548003"/>
                    <a:pt x="745871" y="1558671"/>
                  </a:cubicBezTo>
                  <a:cubicBezTo>
                    <a:pt x="718947" y="1578610"/>
                    <a:pt x="692023" y="1575562"/>
                    <a:pt x="668274" y="1554099"/>
                  </a:cubicBezTo>
                  <a:cubicBezTo>
                    <a:pt x="655574" y="1543304"/>
                    <a:pt x="644525" y="1529588"/>
                    <a:pt x="635000" y="1517269"/>
                  </a:cubicBezTo>
                  <a:cubicBezTo>
                    <a:pt x="595376" y="1458976"/>
                    <a:pt x="555879" y="1400556"/>
                    <a:pt x="517906" y="1342263"/>
                  </a:cubicBezTo>
                  <a:cubicBezTo>
                    <a:pt x="492633" y="1303909"/>
                    <a:pt x="468884" y="1262380"/>
                    <a:pt x="441960" y="1219454"/>
                  </a:cubicBezTo>
                  <a:cubicBezTo>
                    <a:pt x="585978" y="1224026"/>
                    <a:pt x="701548" y="1173353"/>
                    <a:pt x="798068" y="1076579"/>
                  </a:cubicBezTo>
                  <a:close/>
                  <a:moveTo>
                    <a:pt x="1109599" y="2341880"/>
                  </a:moveTo>
                  <a:cubicBezTo>
                    <a:pt x="1040003" y="2328037"/>
                    <a:pt x="978281" y="2315718"/>
                    <a:pt x="916432" y="2303526"/>
                  </a:cubicBezTo>
                  <a:cubicBezTo>
                    <a:pt x="856234" y="2291207"/>
                    <a:pt x="796163" y="2279015"/>
                    <a:pt x="735965" y="2312797"/>
                  </a:cubicBezTo>
                  <a:cubicBezTo>
                    <a:pt x="721741" y="2322068"/>
                    <a:pt x="696341" y="2320417"/>
                    <a:pt x="678942" y="2315845"/>
                  </a:cubicBezTo>
                  <a:cubicBezTo>
                    <a:pt x="642493" y="2305050"/>
                    <a:pt x="607695" y="2289683"/>
                    <a:pt x="574421" y="2272792"/>
                  </a:cubicBezTo>
                  <a:cubicBezTo>
                    <a:pt x="560197" y="2266696"/>
                    <a:pt x="550672" y="2251329"/>
                    <a:pt x="537972" y="2240534"/>
                  </a:cubicBezTo>
                  <a:cubicBezTo>
                    <a:pt x="539496" y="2239010"/>
                    <a:pt x="541147" y="2235962"/>
                    <a:pt x="542671" y="2234438"/>
                  </a:cubicBezTo>
                  <a:cubicBezTo>
                    <a:pt x="556895" y="2234438"/>
                    <a:pt x="571119" y="2234438"/>
                    <a:pt x="591693" y="2234438"/>
                  </a:cubicBezTo>
                  <a:cubicBezTo>
                    <a:pt x="547370" y="2203704"/>
                    <a:pt x="491998" y="2189861"/>
                    <a:pt x="485648" y="2133092"/>
                  </a:cubicBezTo>
                  <a:cubicBezTo>
                    <a:pt x="520446" y="2137664"/>
                    <a:pt x="552069" y="2142363"/>
                    <a:pt x="585343" y="2148459"/>
                  </a:cubicBezTo>
                  <a:cubicBezTo>
                    <a:pt x="586867" y="2145411"/>
                    <a:pt x="586867" y="2142363"/>
                    <a:pt x="588518" y="2139188"/>
                  </a:cubicBezTo>
                  <a:cubicBezTo>
                    <a:pt x="518922" y="2117725"/>
                    <a:pt x="461899" y="2083943"/>
                    <a:pt x="444500" y="2004060"/>
                  </a:cubicBezTo>
                  <a:cubicBezTo>
                    <a:pt x="469773" y="2008632"/>
                    <a:pt x="487299" y="2011680"/>
                    <a:pt x="504698" y="2014855"/>
                  </a:cubicBezTo>
                  <a:cubicBezTo>
                    <a:pt x="520573" y="2016379"/>
                    <a:pt x="537972" y="2016379"/>
                    <a:pt x="555371" y="2017903"/>
                  </a:cubicBezTo>
                  <a:cubicBezTo>
                    <a:pt x="544322" y="2005584"/>
                    <a:pt x="533273" y="1999488"/>
                    <a:pt x="520573" y="1993392"/>
                  </a:cubicBezTo>
                  <a:cubicBezTo>
                    <a:pt x="496824" y="1982597"/>
                    <a:pt x="469900" y="1973453"/>
                    <a:pt x="447802" y="1959610"/>
                  </a:cubicBezTo>
                  <a:cubicBezTo>
                    <a:pt x="395605" y="1928876"/>
                    <a:pt x="379730" y="1869059"/>
                    <a:pt x="411353" y="1824482"/>
                  </a:cubicBezTo>
                  <a:cubicBezTo>
                    <a:pt x="416052" y="1818386"/>
                    <a:pt x="438277" y="1812163"/>
                    <a:pt x="441452" y="1815211"/>
                  </a:cubicBezTo>
                  <a:cubicBezTo>
                    <a:pt x="515874" y="1892047"/>
                    <a:pt x="606044" y="1890395"/>
                    <a:pt x="701040" y="1868932"/>
                  </a:cubicBezTo>
                  <a:cubicBezTo>
                    <a:pt x="713740" y="1865884"/>
                    <a:pt x="724789" y="1858137"/>
                    <a:pt x="735838" y="1853565"/>
                  </a:cubicBezTo>
                  <a:cubicBezTo>
                    <a:pt x="723138" y="1845945"/>
                    <a:pt x="713740" y="1838198"/>
                    <a:pt x="702564" y="1832102"/>
                  </a:cubicBezTo>
                  <a:cubicBezTo>
                    <a:pt x="751586" y="1793748"/>
                    <a:pt x="805434" y="1793748"/>
                    <a:pt x="848233" y="1833626"/>
                  </a:cubicBezTo>
                  <a:cubicBezTo>
                    <a:pt x="856107" y="1839722"/>
                    <a:pt x="859282" y="1853565"/>
                    <a:pt x="864108" y="1862836"/>
                  </a:cubicBezTo>
                  <a:cubicBezTo>
                    <a:pt x="851408" y="1867408"/>
                    <a:pt x="837184" y="1873631"/>
                    <a:pt x="824484" y="1873631"/>
                  </a:cubicBezTo>
                  <a:cubicBezTo>
                    <a:pt x="808609" y="1873631"/>
                    <a:pt x="794385" y="1867535"/>
                    <a:pt x="778637" y="1862836"/>
                  </a:cubicBezTo>
                  <a:cubicBezTo>
                    <a:pt x="777113" y="1864360"/>
                    <a:pt x="775462" y="1867408"/>
                    <a:pt x="773938" y="1868932"/>
                  </a:cubicBezTo>
                  <a:cubicBezTo>
                    <a:pt x="784987" y="1882775"/>
                    <a:pt x="792988" y="1898142"/>
                    <a:pt x="807212" y="1907286"/>
                  </a:cubicBezTo>
                  <a:cubicBezTo>
                    <a:pt x="840486" y="1933448"/>
                    <a:pt x="876808" y="1956435"/>
                    <a:pt x="911733" y="1979422"/>
                  </a:cubicBezTo>
                  <a:cubicBezTo>
                    <a:pt x="919607" y="1983994"/>
                    <a:pt x="932307" y="1985518"/>
                    <a:pt x="941832" y="1985518"/>
                  </a:cubicBezTo>
                  <a:cubicBezTo>
                    <a:pt x="965581" y="1987042"/>
                    <a:pt x="987679" y="1983994"/>
                    <a:pt x="1011428" y="1983994"/>
                  </a:cubicBezTo>
                  <a:cubicBezTo>
                    <a:pt x="1084199" y="1983994"/>
                    <a:pt x="1158621" y="1979422"/>
                    <a:pt x="1231392" y="1988566"/>
                  </a:cubicBezTo>
                  <a:cubicBezTo>
                    <a:pt x="1285240" y="1994662"/>
                    <a:pt x="1335913" y="2014728"/>
                    <a:pt x="1388110" y="1988566"/>
                  </a:cubicBezTo>
                  <a:cubicBezTo>
                    <a:pt x="1403985" y="1979295"/>
                    <a:pt x="1422908" y="1973199"/>
                    <a:pt x="1438783" y="1965579"/>
                  </a:cubicBezTo>
                  <a:cubicBezTo>
                    <a:pt x="1476756" y="1950212"/>
                    <a:pt x="1513205" y="1937893"/>
                    <a:pt x="1555877" y="1948688"/>
                  </a:cubicBezTo>
                  <a:cubicBezTo>
                    <a:pt x="1571752" y="1953260"/>
                    <a:pt x="1589151" y="1953260"/>
                    <a:pt x="1604899" y="1954784"/>
                  </a:cubicBezTo>
                  <a:cubicBezTo>
                    <a:pt x="1606423" y="1951736"/>
                    <a:pt x="1606423" y="1948688"/>
                    <a:pt x="1608074" y="1943989"/>
                  </a:cubicBezTo>
                  <a:cubicBezTo>
                    <a:pt x="1584325" y="1936369"/>
                    <a:pt x="1562227" y="1928622"/>
                    <a:pt x="1538478" y="1921002"/>
                  </a:cubicBezTo>
                  <a:cubicBezTo>
                    <a:pt x="1555877" y="1891792"/>
                    <a:pt x="1559052" y="1888744"/>
                    <a:pt x="1589151" y="1902587"/>
                  </a:cubicBezTo>
                  <a:cubicBezTo>
                    <a:pt x="1650873" y="1930273"/>
                    <a:pt x="1687322" y="1979422"/>
                    <a:pt x="1701546" y="2042287"/>
                  </a:cubicBezTo>
                  <a:cubicBezTo>
                    <a:pt x="1717421" y="2117471"/>
                    <a:pt x="1731645" y="2194306"/>
                    <a:pt x="1736344" y="2272665"/>
                  </a:cubicBezTo>
                  <a:cubicBezTo>
                    <a:pt x="1741043" y="2326386"/>
                    <a:pt x="1734820" y="2383282"/>
                    <a:pt x="1699895" y="2430780"/>
                  </a:cubicBezTo>
                  <a:cubicBezTo>
                    <a:pt x="1696720" y="2436876"/>
                    <a:pt x="1685671" y="2438400"/>
                    <a:pt x="1677797" y="2441575"/>
                  </a:cubicBezTo>
                  <a:cubicBezTo>
                    <a:pt x="1674622" y="2435479"/>
                    <a:pt x="1671447" y="2427732"/>
                    <a:pt x="1669923" y="2421636"/>
                  </a:cubicBezTo>
                  <a:cubicBezTo>
                    <a:pt x="1668399" y="2395474"/>
                    <a:pt x="1666748" y="2369439"/>
                    <a:pt x="1665224" y="2344801"/>
                  </a:cubicBezTo>
                  <a:cubicBezTo>
                    <a:pt x="1662049" y="2344801"/>
                    <a:pt x="1658874" y="2343277"/>
                    <a:pt x="1655699" y="2343277"/>
                  </a:cubicBezTo>
                  <a:cubicBezTo>
                    <a:pt x="1651000" y="2350897"/>
                    <a:pt x="1644650" y="2357120"/>
                    <a:pt x="1641475" y="2366264"/>
                  </a:cubicBezTo>
                  <a:cubicBezTo>
                    <a:pt x="1624076" y="2406142"/>
                    <a:pt x="1590802" y="2423033"/>
                    <a:pt x="1548130" y="2416937"/>
                  </a:cubicBezTo>
                  <a:cubicBezTo>
                    <a:pt x="1518031" y="2413889"/>
                    <a:pt x="1487932" y="2406142"/>
                    <a:pt x="1461008" y="2393950"/>
                  </a:cubicBezTo>
                  <a:cubicBezTo>
                    <a:pt x="1405636" y="2369439"/>
                    <a:pt x="1353312" y="2340229"/>
                    <a:pt x="1291590" y="2309495"/>
                  </a:cubicBezTo>
                  <a:cubicBezTo>
                    <a:pt x="1305814" y="2332482"/>
                    <a:pt x="1313688" y="2349373"/>
                    <a:pt x="1328039" y="2372487"/>
                  </a:cubicBezTo>
                  <a:cubicBezTo>
                    <a:pt x="1193546" y="2337181"/>
                    <a:pt x="1103249" y="2249678"/>
                    <a:pt x="1001903" y="2177415"/>
                  </a:cubicBezTo>
                  <a:cubicBezTo>
                    <a:pt x="1016127" y="2243455"/>
                    <a:pt x="1065276" y="2286508"/>
                    <a:pt x="1109599" y="2341753"/>
                  </a:cubicBezTo>
                  <a:close/>
                  <a:moveTo>
                    <a:pt x="485902" y="139700"/>
                  </a:moveTo>
                  <a:cubicBezTo>
                    <a:pt x="484378" y="144272"/>
                    <a:pt x="484378" y="145796"/>
                    <a:pt x="482727" y="148971"/>
                  </a:cubicBezTo>
                  <a:cubicBezTo>
                    <a:pt x="449453" y="225806"/>
                    <a:pt x="487426" y="284099"/>
                    <a:pt x="574548" y="284099"/>
                  </a:cubicBezTo>
                  <a:cubicBezTo>
                    <a:pt x="609346" y="284099"/>
                    <a:pt x="645795" y="281051"/>
                    <a:pt x="680593" y="274828"/>
                  </a:cubicBezTo>
                  <a:cubicBezTo>
                    <a:pt x="729615" y="264033"/>
                    <a:pt x="777113" y="250317"/>
                    <a:pt x="826262" y="237998"/>
                  </a:cubicBezTo>
                  <a:cubicBezTo>
                    <a:pt x="774065" y="334772"/>
                    <a:pt x="707517" y="419227"/>
                    <a:pt x="626872" y="495935"/>
                  </a:cubicBezTo>
                  <a:cubicBezTo>
                    <a:pt x="547751" y="569595"/>
                    <a:pt x="459105" y="623443"/>
                    <a:pt x="348234" y="638810"/>
                  </a:cubicBezTo>
                  <a:cubicBezTo>
                    <a:pt x="284861" y="648081"/>
                    <a:pt x="232664" y="632714"/>
                    <a:pt x="189992" y="589661"/>
                  </a:cubicBezTo>
                  <a:cubicBezTo>
                    <a:pt x="178943" y="578866"/>
                    <a:pt x="167894" y="558927"/>
                    <a:pt x="169418" y="545084"/>
                  </a:cubicBezTo>
                  <a:cubicBezTo>
                    <a:pt x="177292" y="508254"/>
                    <a:pt x="186817" y="469900"/>
                    <a:pt x="204216" y="434467"/>
                  </a:cubicBezTo>
                  <a:cubicBezTo>
                    <a:pt x="264287" y="308610"/>
                    <a:pt x="364109" y="215011"/>
                    <a:pt x="485902" y="139700"/>
                  </a:cubicBezTo>
                  <a:close/>
                  <a:moveTo>
                    <a:pt x="1402461" y="1087247"/>
                  </a:moveTo>
                  <a:cubicBezTo>
                    <a:pt x="1400937" y="1213231"/>
                    <a:pt x="1347089" y="1312926"/>
                    <a:pt x="1274191" y="1405128"/>
                  </a:cubicBezTo>
                  <a:cubicBezTo>
                    <a:pt x="1275715" y="1405128"/>
                    <a:pt x="1278890" y="1406652"/>
                    <a:pt x="1282065" y="1408176"/>
                  </a:cubicBezTo>
                  <a:cubicBezTo>
                    <a:pt x="1339088" y="1345184"/>
                    <a:pt x="1397635" y="1282192"/>
                    <a:pt x="1454658" y="1220851"/>
                  </a:cubicBezTo>
                  <a:cubicBezTo>
                    <a:pt x="1459357" y="1222375"/>
                    <a:pt x="1462532" y="1223899"/>
                    <a:pt x="1467358" y="1225423"/>
                  </a:cubicBezTo>
                  <a:cubicBezTo>
                    <a:pt x="1448308" y="1282192"/>
                    <a:pt x="1430909" y="1339088"/>
                    <a:pt x="1413510" y="1397381"/>
                  </a:cubicBezTo>
                  <a:cubicBezTo>
                    <a:pt x="1437259" y="1375918"/>
                    <a:pt x="1464183" y="1352804"/>
                    <a:pt x="1494282" y="1328293"/>
                  </a:cubicBezTo>
                  <a:cubicBezTo>
                    <a:pt x="1492758" y="1339088"/>
                    <a:pt x="1491107" y="1345184"/>
                    <a:pt x="1489583" y="1351280"/>
                  </a:cubicBezTo>
                  <a:cubicBezTo>
                    <a:pt x="1465834" y="1457198"/>
                    <a:pt x="1399413" y="1537081"/>
                    <a:pt x="1326515" y="1612392"/>
                  </a:cubicBezTo>
                  <a:cubicBezTo>
                    <a:pt x="1261618" y="1679956"/>
                    <a:pt x="1255268" y="1686052"/>
                    <a:pt x="1192022" y="1598549"/>
                  </a:cubicBezTo>
                  <a:cubicBezTo>
                    <a:pt x="1149223" y="1541780"/>
                    <a:pt x="1109726" y="1483360"/>
                    <a:pt x="1068578" y="1426591"/>
                  </a:cubicBezTo>
                  <a:cubicBezTo>
                    <a:pt x="1060704" y="1414272"/>
                    <a:pt x="1046480" y="1406652"/>
                    <a:pt x="1036955" y="1397381"/>
                  </a:cubicBezTo>
                  <a:cubicBezTo>
                    <a:pt x="1030605" y="1411224"/>
                    <a:pt x="1024255" y="1423543"/>
                    <a:pt x="1017905" y="1437259"/>
                  </a:cubicBezTo>
                  <a:cubicBezTo>
                    <a:pt x="1017905" y="1438783"/>
                    <a:pt x="1017905" y="1438783"/>
                    <a:pt x="1017905" y="1440307"/>
                  </a:cubicBezTo>
                  <a:cubicBezTo>
                    <a:pt x="1008380" y="1517142"/>
                    <a:pt x="1000506" y="1592326"/>
                    <a:pt x="990981" y="1665986"/>
                  </a:cubicBezTo>
                  <a:cubicBezTo>
                    <a:pt x="959358" y="1624584"/>
                    <a:pt x="945134" y="1581531"/>
                    <a:pt x="957707" y="1535430"/>
                  </a:cubicBezTo>
                  <a:cubicBezTo>
                    <a:pt x="967232" y="1495552"/>
                    <a:pt x="979805" y="1455547"/>
                    <a:pt x="995680" y="1417193"/>
                  </a:cubicBezTo>
                  <a:cubicBezTo>
                    <a:pt x="1005205" y="1394206"/>
                    <a:pt x="1022604" y="1372616"/>
                    <a:pt x="1038479" y="1349629"/>
                  </a:cubicBezTo>
                  <a:cubicBezTo>
                    <a:pt x="1087501" y="1412621"/>
                    <a:pt x="1123950" y="1423289"/>
                    <a:pt x="1171448" y="1387983"/>
                  </a:cubicBezTo>
                  <a:cubicBezTo>
                    <a:pt x="1192022" y="1372616"/>
                    <a:pt x="1211072" y="1355725"/>
                    <a:pt x="1225296" y="1335786"/>
                  </a:cubicBezTo>
                  <a:cubicBezTo>
                    <a:pt x="1269619" y="1275842"/>
                    <a:pt x="1312418" y="1212977"/>
                    <a:pt x="1355090" y="1151509"/>
                  </a:cubicBezTo>
                  <a:cubicBezTo>
                    <a:pt x="1369314" y="1133094"/>
                    <a:pt x="1383538" y="1113155"/>
                    <a:pt x="1402588" y="1086993"/>
                  </a:cubicBezTo>
                  <a:close/>
                  <a:moveTo>
                    <a:pt x="1114425" y="1357503"/>
                  </a:moveTo>
                  <a:cubicBezTo>
                    <a:pt x="1111250" y="1354455"/>
                    <a:pt x="1109726" y="1352931"/>
                    <a:pt x="1108075" y="1349883"/>
                  </a:cubicBezTo>
                  <a:cubicBezTo>
                    <a:pt x="1111250" y="1348359"/>
                    <a:pt x="1112774" y="1345311"/>
                    <a:pt x="1115949" y="1342263"/>
                  </a:cubicBezTo>
                  <a:cubicBezTo>
                    <a:pt x="1220470" y="1265428"/>
                    <a:pt x="1269492" y="1165606"/>
                    <a:pt x="1252093" y="1036701"/>
                  </a:cubicBezTo>
                  <a:cubicBezTo>
                    <a:pt x="1252093" y="1030605"/>
                    <a:pt x="1253617" y="1024382"/>
                    <a:pt x="1255268" y="1019810"/>
                  </a:cubicBezTo>
                  <a:cubicBezTo>
                    <a:pt x="1277366" y="966089"/>
                    <a:pt x="1266317" y="915416"/>
                    <a:pt x="1242568" y="864743"/>
                  </a:cubicBezTo>
                  <a:cubicBezTo>
                    <a:pt x="1239393" y="860171"/>
                    <a:pt x="1234694" y="855472"/>
                    <a:pt x="1225169" y="844804"/>
                  </a:cubicBezTo>
                  <a:cubicBezTo>
                    <a:pt x="1228344" y="875538"/>
                    <a:pt x="1231519" y="897001"/>
                    <a:pt x="1234694" y="918464"/>
                  </a:cubicBezTo>
                  <a:cubicBezTo>
                    <a:pt x="1231519" y="918464"/>
                    <a:pt x="1229995" y="918464"/>
                    <a:pt x="1226820" y="919988"/>
                  </a:cubicBezTo>
                  <a:cubicBezTo>
                    <a:pt x="1222121" y="892302"/>
                    <a:pt x="1215771" y="864743"/>
                    <a:pt x="1210945" y="838581"/>
                  </a:cubicBezTo>
                  <a:cubicBezTo>
                    <a:pt x="1221994" y="824738"/>
                    <a:pt x="1233043" y="810895"/>
                    <a:pt x="1244219" y="798703"/>
                  </a:cubicBezTo>
                  <a:cubicBezTo>
                    <a:pt x="1252093" y="809498"/>
                    <a:pt x="1258443" y="821690"/>
                    <a:pt x="1266317" y="832485"/>
                  </a:cubicBezTo>
                  <a:cubicBezTo>
                    <a:pt x="1267841" y="830961"/>
                    <a:pt x="1269492" y="829437"/>
                    <a:pt x="1272667" y="829437"/>
                  </a:cubicBezTo>
                  <a:cubicBezTo>
                    <a:pt x="1272667" y="821817"/>
                    <a:pt x="1272667" y="814070"/>
                    <a:pt x="1272667" y="797179"/>
                  </a:cubicBezTo>
                  <a:cubicBezTo>
                    <a:pt x="1282192" y="820166"/>
                    <a:pt x="1288542" y="837057"/>
                    <a:pt x="1294765" y="852424"/>
                  </a:cubicBezTo>
                  <a:cubicBezTo>
                    <a:pt x="1297940" y="852424"/>
                    <a:pt x="1299464" y="852424"/>
                    <a:pt x="1302639" y="852424"/>
                  </a:cubicBezTo>
                  <a:cubicBezTo>
                    <a:pt x="1305814" y="837057"/>
                    <a:pt x="1308989" y="823214"/>
                    <a:pt x="1312164" y="803275"/>
                  </a:cubicBezTo>
                  <a:cubicBezTo>
                    <a:pt x="1320038" y="814070"/>
                    <a:pt x="1328039" y="821690"/>
                    <a:pt x="1331214" y="829437"/>
                  </a:cubicBezTo>
                  <a:cubicBezTo>
                    <a:pt x="1350264" y="874014"/>
                    <a:pt x="1370838" y="916940"/>
                    <a:pt x="1386586" y="963041"/>
                  </a:cubicBezTo>
                  <a:cubicBezTo>
                    <a:pt x="1392936" y="975360"/>
                    <a:pt x="1391285" y="993775"/>
                    <a:pt x="1386586" y="1007618"/>
                  </a:cubicBezTo>
                  <a:cubicBezTo>
                    <a:pt x="1342263" y="1113536"/>
                    <a:pt x="1267841" y="1199515"/>
                    <a:pt x="1198245" y="1290193"/>
                  </a:cubicBezTo>
                  <a:cubicBezTo>
                    <a:pt x="1177671" y="1317879"/>
                    <a:pt x="1142873" y="1334770"/>
                    <a:pt x="1114298" y="1357757"/>
                  </a:cubicBezTo>
                  <a:close/>
                  <a:moveTo>
                    <a:pt x="1127125" y="648081"/>
                  </a:moveTo>
                  <a:cubicBezTo>
                    <a:pt x="1122426" y="646557"/>
                    <a:pt x="1119251" y="646557"/>
                    <a:pt x="1116076" y="645033"/>
                  </a:cubicBezTo>
                  <a:cubicBezTo>
                    <a:pt x="1120775" y="631190"/>
                    <a:pt x="1125601" y="617347"/>
                    <a:pt x="1131951" y="603631"/>
                  </a:cubicBezTo>
                  <a:cubicBezTo>
                    <a:pt x="1146175" y="611251"/>
                    <a:pt x="1165225" y="615950"/>
                    <a:pt x="1174750" y="626618"/>
                  </a:cubicBezTo>
                  <a:cubicBezTo>
                    <a:pt x="1209548" y="668020"/>
                    <a:pt x="1225423" y="717169"/>
                    <a:pt x="1233297" y="769493"/>
                  </a:cubicBezTo>
                  <a:cubicBezTo>
                    <a:pt x="1236472" y="794004"/>
                    <a:pt x="1226947" y="817118"/>
                    <a:pt x="1201674" y="827786"/>
                  </a:cubicBezTo>
                  <a:cubicBezTo>
                    <a:pt x="1195324" y="829310"/>
                    <a:pt x="1181100" y="824738"/>
                    <a:pt x="1176401" y="818515"/>
                  </a:cubicBezTo>
                  <a:cubicBezTo>
                    <a:pt x="1162177" y="792353"/>
                    <a:pt x="1170051" y="783209"/>
                    <a:pt x="1217549" y="764794"/>
                  </a:cubicBezTo>
                  <a:cubicBezTo>
                    <a:pt x="1138428" y="738632"/>
                    <a:pt x="1160526" y="668020"/>
                    <a:pt x="1136777" y="611251"/>
                  </a:cubicBezTo>
                  <a:cubicBezTo>
                    <a:pt x="1132078" y="626618"/>
                    <a:pt x="1128903" y="637413"/>
                    <a:pt x="1127252" y="648081"/>
                  </a:cubicBezTo>
                  <a:close/>
                  <a:moveTo>
                    <a:pt x="492252" y="1652397"/>
                  </a:moveTo>
                  <a:cubicBezTo>
                    <a:pt x="428879" y="1660017"/>
                    <a:pt x="413131" y="1692275"/>
                    <a:pt x="444754" y="1741424"/>
                  </a:cubicBezTo>
                  <a:cubicBezTo>
                    <a:pt x="452628" y="1752219"/>
                    <a:pt x="460629" y="1762887"/>
                    <a:pt x="470027" y="1773682"/>
                  </a:cubicBezTo>
                  <a:cubicBezTo>
                    <a:pt x="500126" y="1802892"/>
                    <a:pt x="528574" y="1833626"/>
                    <a:pt x="560197" y="1865884"/>
                  </a:cubicBezTo>
                  <a:cubicBezTo>
                    <a:pt x="550672" y="1864360"/>
                    <a:pt x="542798" y="1862836"/>
                    <a:pt x="536448" y="1861312"/>
                  </a:cubicBezTo>
                  <a:cubicBezTo>
                    <a:pt x="479425" y="1844421"/>
                    <a:pt x="447802" y="1796796"/>
                    <a:pt x="403479" y="1761490"/>
                  </a:cubicBezTo>
                  <a:cubicBezTo>
                    <a:pt x="384429" y="1746123"/>
                    <a:pt x="373380" y="1723136"/>
                    <a:pt x="392430" y="1698498"/>
                  </a:cubicBezTo>
                  <a:cubicBezTo>
                    <a:pt x="413004" y="1670812"/>
                    <a:pt x="430403" y="1635506"/>
                    <a:pt x="477901" y="1644777"/>
                  </a:cubicBezTo>
                  <a:cubicBezTo>
                    <a:pt x="481076" y="1644777"/>
                    <a:pt x="484251" y="1647825"/>
                    <a:pt x="492125" y="1652397"/>
                  </a:cubicBezTo>
                  <a:close/>
                  <a:moveTo>
                    <a:pt x="1022604" y="469900"/>
                  </a:moveTo>
                  <a:cubicBezTo>
                    <a:pt x="1114425" y="406908"/>
                    <a:pt x="1199896" y="340868"/>
                    <a:pt x="1236345" y="231902"/>
                  </a:cubicBezTo>
                  <a:cubicBezTo>
                    <a:pt x="1261618" y="288671"/>
                    <a:pt x="1115949" y="453009"/>
                    <a:pt x="1022604" y="469900"/>
                  </a:cubicBezTo>
                  <a:close/>
                  <a:moveTo>
                    <a:pt x="107696" y="1520317"/>
                  </a:moveTo>
                  <a:cubicBezTo>
                    <a:pt x="112395" y="1523365"/>
                    <a:pt x="117221" y="1524889"/>
                    <a:pt x="121920" y="1527937"/>
                  </a:cubicBezTo>
                  <a:cubicBezTo>
                    <a:pt x="90297" y="1583182"/>
                    <a:pt x="60198" y="1640078"/>
                    <a:pt x="28575" y="1695323"/>
                  </a:cubicBezTo>
                  <a:cubicBezTo>
                    <a:pt x="25400" y="1693799"/>
                    <a:pt x="20701" y="1692275"/>
                    <a:pt x="17526" y="1689227"/>
                  </a:cubicBezTo>
                  <a:cubicBezTo>
                    <a:pt x="47625" y="1633982"/>
                    <a:pt x="77724" y="1577086"/>
                    <a:pt x="107696" y="1520317"/>
                  </a:cubicBezTo>
                  <a:close/>
                  <a:moveTo>
                    <a:pt x="64897" y="1721485"/>
                  </a:moveTo>
                  <a:cubicBezTo>
                    <a:pt x="60198" y="1719961"/>
                    <a:pt x="55372" y="1716913"/>
                    <a:pt x="50673" y="1715389"/>
                  </a:cubicBezTo>
                  <a:cubicBezTo>
                    <a:pt x="83947" y="1664716"/>
                    <a:pt x="115570" y="1614043"/>
                    <a:pt x="148844" y="1563370"/>
                  </a:cubicBezTo>
                  <a:cubicBezTo>
                    <a:pt x="152019" y="1564894"/>
                    <a:pt x="153543" y="1566418"/>
                    <a:pt x="156718" y="1567942"/>
                  </a:cubicBezTo>
                  <a:cubicBezTo>
                    <a:pt x="125095" y="1618615"/>
                    <a:pt x="94996" y="1670812"/>
                    <a:pt x="64897" y="1721485"/>
                  </a:cubicBezTo>
                  <a:close/>
                  <a:moveTo>
                    <a:pt x="125095" y="1514221"/>
                  </a:moveTo>
                  <a:cubicBezTo>
                    <a:pt x="136144" y="1521841"/>
                    <a:pt x="156718" y="1537208"/>
                    <a:pt x="182118" y="1554099"/>
                  </a:cubicBezTo>
                  <a:cubicBezTo>
                    <a:pt x="145669" y="1551051"/>
                    <a:pt x="129921" y="1534160"/>
                    <a:pt x="125095" y="1514221"/>
                  </a:cubicBezTo>
                  <a:close/>
                  <a:moveTo>
                    <a:pt x="1096899" y="563626"/>
                  </a:moveTo>
                  <a:cubicBezTo>
                    <a:pt x="1112774" y="597408"/>
                    <a:pt x="1112774" y="597408"/>
                    <a:pt x="1095375" y="614299"/>
                  </a:cubicBezTo>
                  <a:cubicBezTo>
                    <a:pt x="1071626" y="575945"/>
                    <a:pt x="1071626" y="575945"/>
                    <a:pt x="1096899" y="56362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>
            <a:off x="16773120" y="9757440"/>
            <a:ext cx="208800" cy="180720"/>
            <a:chOff x="0" y="0"/>
            <a:chExt cx="278400" cy="24096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278384" cy="240919"/>
            </a:xfrm>
            <a:custGeom>
              <a:avLst/>
              <a:gdLst/>
              <a:ahLst/>
              <a:cxnLst/>
              <a:rect l="l" t="t" r="r" b="b"/>
              <a:pathLst>
                <a:path w="278384" h="240919">
                  <a:moveTo>
                    <a:pt x="278384" y="234823"/>
                  </a:moveTo>
                  <a:cubicBezTo>
                    <a:pt x="226187" y="142748"/>
                    <a:pt x="158242" y="61341"/>
                    <a:pt x="61722" y="7620"/>
                  </a:cubicBezTo>
                  <a:cubicBezTo>
                    <a:pt x="58547" y="6096"/>
                    <a:pt x="56896" y="3048"/>
                    <a:pt x="53721" y="3048"/>
                  </a:cubicBezTo>
                  <a:cubicBezTo>
                    <a:pt x="37973" y="3048"/>
                    <a:pt x="14224" y="0"/>
                    <a:pt x="9525" y="7620"/>
                  </a:cubicBezTo>
                  <a:cubicBezTo>
                    <a:pt x="0" y="26035"/>
                    <a:pt x="17399" y="35306"/>
                    <a:pt x="33274" y="42926"/>
                  </a:cubicBezTo>
                  <a:cubicBezTo>
                    <a:pt x="121793" y="85979"/>
                    <a:pt x="183515" y="158115"/>
                    <a:pt x="254635" y="220980"/>
                  </a:cubicBezTo>
                  <a:cubicBezTo>
                    <a:pt x="260985" y="225552"/>
                    <a:pt x="265684" y="233299"/>
                    <a:pt x="272034" y="240919"/>
                  </a:cubicBezTo>
                  <a:cubicBezTo>
                    <a:pt x="275209" y="237871"/>
                    <a:pt x="276733" y="236347"/>
                    <a:pt x="278384" y="23482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>
            <a:off x="16706160" y="9817920"/>
            <a:ext cx="173520" cy="201600"/>
            <a:chOff x="0" y="0"/>
            <a:chExt cx="231360" cy="26880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231394" cy="268859"/>
            </a:xfrm>
            <a:custGeom>
              <a:avLst/>
              <a:gdLst/>
              <a:ahLst/>
              <a:cxnLst/>
              <a:rect l="l" t="t" r="r" b="b"/>
              <a:pathLst>
                <a:path w="231394" h="268859">
                  <a:moveTo>
                    <a:pt x="231394" y="268859"/>
                  </a:moveTo>
                  <a:cubicBezTo>
                    <a:pt x="229870" y="259588"/>
                    <a:pt x="229870" y="253365"/>
                    <a:pt x="228219" y="248793"/>
                  </a:cubicBezTo>
                  <a:cubicBezTo>
                    <a:pt x="199644" y="171450"/>
                    <a:pt x="164846" y="97282"/>
                    <a:pt x="102997" y="40132"/>
                  </a:cubicBezTo>
                  <a:cubicBezTo>
                    <a:pt x="83947" y="24765"/>
                    <a:pt x="61849" y="12319"/>
                    <a:pt x="37973" y="3048"/>
                  </a:cubicBezTo>
                  <a:cubicBezTo>
                    <a:pt x="28575" y="0"/>
                    <a:pt x="12700" y="9271"/>
                    <a:pt x="0" y="12319"/>
                  </a:cubicBezTo>
                  <a:cubicBezTo>
                    <a:pt x="7874" y="23114"/>
                    <a:pt x="12700" y="38608"/>
                    <a:pt x="22225" y="43180"/>
                  </a:cubicBezTo>
                  <a:cubicBezTo>
                    <a:pt x="87122" y="72644"/>
                    <a:pt x="137922" y="118999"/>
                    <a:pt x="179070" y="174625"/>
                  </a:cubicBezTo>
                  <a:cubicBezTo>
                    <a:pt x="199644" y="202438"/>
                    <a:pt x="212344" y="234823"/>
                    <a:pt x="231394" y="26885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>
            <a:off x="16467120" y="9229680"/>
            <a:ext cx="165600" cy="281520"/>
            <a:chOff x="0" y="0"/>
            <a:chExt cx="220800" cy="37536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220853" cy="375412"/>
            </a:xfrm>
            <a:custGeom>
              <a:avLst/>
              <a:gdLst/>
              <a:ahLst/>
              <a:cxnLst/>
              <a:rect l="l" t="t" r="r" b="b"/>
              <a:pathLst>
                <a:path w="220853" h="375412">
                  <a:moveTo>
                    <a:pt x="220853" y="367665"/>
                  </a:moveTo>
                  <a:cubicBezTo>
                    <a:pt x="170307" y="232283"/>
                    <a:pt x="86741" y="115316"/>
                    <a:pt x="0" y="0"/>
                  </a:cubicBezTo>
                  <a:cubicBezTo>
                    <a:pt x="1524" y="3048"/>
                    <a:pt x="1524" y="6096"/>
                    <a:pt x="3175" y="9271"/>
                  </a:cubicBezTo>
                  <a:cubicBezTo>
                    <a:pt x="55245" y="107696"/>
                    <a:pt x="107315" y="206121"/>
                    <a:pt x="159258" y="306197"/>
                  </a:cubicBezTo>
                  <a:cubicBezTo>
                    <a:pt x="168783" y="324612"/>
                    <a:pt x="179705" y="343154"/>
                    <a:pt x="192405" y="361569"/>
                  </a:cubicBezTo>
                  <a:cubicBezTo>
                    <a:pt x="197104" y="367665"/>
                    <a:pt x="204978" y="370840"/>
                    <a:pt x="212852" y="375412"/>
                  </a:cubicBezTo>
                  <a:cubicBezTo>
                    <a:pt x="214376" y="373888"/>
                    <a:pt x="217551" y="370840"/>
                    <a:pt x="220726" y="367665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>
            <a:off x="16404480" y="9354240"/>
            <a:ext cx="150480" cy="190800"/>
            <a:chOff x="0" y="0"/>
            <a:chExt cx="200640" cy="2544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200660" cy="254381"/>
            </a:xfrm>
            <a:custGeom>
              <a:avLst/>
              <a:gdLst/>
              <a:ahLst/>
              <a:cxnLst/>
              <a:rect l="l" t="t" r="r" b="b"/>
              <a:pathLst>
                <a:path w="200660" h="254381">
                  <a:moveTo>
                    <a:pt x="0" y="3048"/>
                  </a:moveTo>
                  <a:cubicBezTo>
                    <a:pt x="4699" y="12319"/>
                    <a:pt x="9525" y="21463"/>
                    <a:pt x="14224" y="30607"/>
                  </a:cubicBezTo>
                  <a:cubicBezTo>
                    <a:pt x="63246" y="101092"/>
                    <a:pt x="110617" y="171577"/>
                    <a:pt x="161163" y="242062"/>
                  </a:cubicBezTo>
                  <a:cubicBezTo>
                    <a:pt x="167513" y="249682"/>
                    <a:pt x="184912" y="251206"/>
                    <a:pt x="197485" y="254381"/>
                  </a:cubicBezTo>
                  <a:cubicBezTo>
                    <a:pt x="197485" y="243713"/>
                    <a:pt x="200660" y="229870"/>
                    <a:pt x="195961" y="220726"/>
                  </a:cubicBezTo>
                  <a:cubicBezTo>
                    <a:pt x="183261" y="202311"/>
                    <a:pt x="167513" y="185420"/>
                    <a:pt x="153289" y="168656"/>
                  </a:cubicBezTo>
                  <a:cubicBezTo>
                    <a:pt x="108966" y="116459"/>
                    <a:pt x="64770" y="64389"/>
                    <a:pt x="20574" y="12319"/>
                  </a:cubicBezTo>
                  <a:cubicBezTo>
                    <a:pt x="15748" y="7620"/>
                    <a:pt x="9525" y="4572"/>
                    <a:pt x="4699" y="0"/>
                  </a:cubicBezTo>
                  <a:cubicBezTo>
                    <a:pt x="3175" y="0"/>
                    <a:pt x="1524" y="1524"/>
                    <a:pt x="0" y="304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>
            <a:off x="16614720" y="9136800"/>
            <a:ext cx="59760" cy="280080"/>
            <a:chOff x="0" y="0"/>
            <a:chExt cx="79680" cy="37344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79756" cy="373507"/>
            </a:xfrm>
            <a:custGeom>
              <a:avLst/>
              <a:gdLst/>
              <a:ahLst/>
              <a:cxnLst/>
              <a:rect l="l" t="t" r="r" b="b"/>
              <a:pathLst>
                <a:path w="79756" h="373507">
                  <a:moveTo>
                    <a:pt x="79629" y="364236"/>
                  </a:moveTo>
                  <a:cubicBezTo>
                    <a:pt x="55753" y="242824"/>
                    <a:pt x="31877" y="121412"/>
                    <a:pt x="8001" y="1524"/>
                  </a:cubicBezTo>
                  <a:cubicBezTo>
                    <a:pt x="6350" y="1524"/>
                    <a:pt x="4826" y="0"/>
                    <a:pt x="3175" y="0"/>
                  </a:cubicBezTo>
                  <a:cubicBezTo>
                    <a:pt x="3175" y="26162"/>
                    <a:pt x="0" y="52197"/>
                    <a:pt x="3175" y="76835"/>
                  </a:cubicBezTo>
                  <a:cubicBezTo>
                    <a:pt x="14351" y="162941"/>
                    <a:pt x="27051" y="248920"/>
                    <a:pt x="39878" y="335026"/>
                  </a:cubicBezTo>
                  <a:cubicBezTo>
                    <a:pt x="43053" y="353441"/>
                    <a:pt x="44704" y="373507"/>
                    <a:pt x="79756" y="36423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>
            <a:off x="16766640" y="9641520"/>
            <a:ext cx="153360" cy="64080"/>
            <a:chOff x="0" y="0"/>
            <a:chExt cx="204480" cy="8544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204470" cy="85471"/>
            </a:xfrm>
            <a:custGeom>
              <a:avLst/>
              <a:gdLst/>
              <a:ahLst/>
              <a:cxnLst/>
              <a:rect l="l" t="t" r="r" b="b"/>
              <a:pathLst>
                <a:path w="204470" h="85471">
                  <a:moveTo>
                    <a:pt x="204470" y="77724"/>
                  </a:moveTo>
                  <a:cubicBezTo>
                    <a:pt x="193421" y="71501"/>
                    <a:pt x="182245" y="62230"/>
                    <a:pt x="169545" y="57531"/>
                  </a:cubicBezTo>
                  <a:cubicBezTo>
                    <a:pt x="131445" y="42037"/>
                    <a:pt x="93472" y="24892"/>
                    <a:pt x="55372" y="12446"/>
                  </a:cubicBezTo>
                  <a:cubicBezTo>
                    <a:pt x="19050" y="0"/>
                    <a:pt x="0" y="12446"/>
                    <a:pt x="4699" y="37338"/>
                  </a:cubicBezTo>
                  <a:cubicBezTo>
                    <a:pt x="71374" y="54356"/>
                    <a:pt x="136271" y="69850"/>
                    <a:pt x="201295" y="85471"/>
                  </a:cubicBezTo>
                  <a:cubicBezTo>
                    <a:pt x="202819" y="82423"/>
                    <a:pt x="204470" y="80772"/>
                    <a:pt x="204470" y="77724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>
            <a:off x="16344720" y="9486000"/>
            <a:ext cx="118800" cy="128160"/>
            <a:chOff x="0" y="0"/>
            <a:chExt cx="158400" cy="17088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158369" cy="170942"/>
            </a:xfrm>
            <a:custGeom>
              <a:avLst/>
              <a:gdLst/>
              <a:ahLst/>
              <a:cxnLst/>
              <a:rect l="l" t="t" r="r" b="b"/>
              <a:pathLst>
                <a:path w="158369" h="170942">
                  <a:moveTo>
                    <a:pt x="140970" y="170942"/>
                  </a:moveTo>
                  <a:cubicBezTo>
                    <a:pt x="145669" y="163195"/>
                    <a:pt x="158369" y="150749"/>
                    <a:pt x="155194" y="144526"/>
                  </a:cubicBezTo>
                  <a:cubicBezTo>
                    <a:pt x="121920" y="77724"/>
                    <a:pt x="66548" y="32639"/>
                    <a:pt x="0" y="0"/>
                  </a:cubicBezTo>
                  <a:cubicBezTo>
                    <a:pt x="45974" y="54356"/>
                    <a:pt x="91821" y="110236"/>
                    <a:pt x="140970" y="17094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>
            <a:off x="16696080" y="9187200"/>
            <a:ext cx="33840" cy="166320"/>
            <a:chOff x="0" y="0"/>
            <a:chExt cx="45120" cy="22176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45085" cy="221742"/>
            </a:xfrm>
            <a:custGeom>
              <a:avLst/>
              <a:gdLst/>
              <a:ahLst/>
              <a:cxnLst/>
              <a:rect l="l" t="t" r="r" b="b"/>
              <a:pathLst>
                <a:path w="45085" h="221742">
                  <a:moveTo>
                    <a:pt x="37338" y="0"/>
                  </a:moveTo>
                  <a:cubicBezTo>
                    <a:pt x="24892" y="73914"/>
                    <a:pt x="12446" y="146304"/>
                    <a:pt x="0" y="220218"/>
                  </a:cubicBezTo>
                  <a:cubicBezTo>
                    <a:pt x="3175" y="221742"/>
                    <a:pt x="6223" y="221742"/>
                    <a:pt x="10922" y="221742"/>
                  </a:cubicBezTo>
                  <a:cubicBezTo>
                    <a:pt x="21844" y="149352"/>
                    <a:pt x="34290" y="75438"/>
                    <a:pt x="45085" y="1524"/>
                  </a:cubicBezTo>
                  <a:cubicBezTo>
                    <a:pt x="42037" y="1524"/>
                    <a:pt x="40513" y="0"/>
                    <a:pt x="37338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>
            <a:off x="16315200" y="9578160"/>
            <a:ext cx="92160" cy="52560"/>
            <a:chOff x="0" y="0"/>
            <a:chExt cx="122880" cy="7008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122809" cy="69977"/>
            </a:xfrm>
            <a:custGeom>
              <a:avLst/>
              <a:gdLst/>
              <a:ahLst/>
              <a:cxnLst/>
              <a:rect l="l" t="t" r="r" b="b"/>
              <a:pathLst>
                <a:path w="122809" h="69977">
                  <a:moveTo>
                    <a:pt x="0" y="7747"/>
                  </a:moveTo>
                  <a:cubicBezTo>
                    <a:pt x="39370" y="27940"/>
                    <a:pt x="78740" y="49784"/>
                    <a:pt x="118110" y="69977"/>
                  </a:cubicBezTo>
                  <a:cubicBezTo>
                    <a:pt x="119634" y="66802"/>
                    <a:pt x="121285" y="63754"/>
                    <a:pt x="122809" y="60579"/>
                  </a:cubicBezTo>
                  <a:cubicBezTo>
                    <a:pt x="83439" y="40513"/>
                    <a:pt x="42545" y="20193"/>
                    <a:pt x="3175" y="0"/>
                  </a:cubicBezTo>
                  <a:cubicBezTo>
                    <a:pt x="1524" y="3175"/>
                    <a:pt x="0" y="6223"/>
                    <a:pt x="0" y="7747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>
            <a:off x="16529760" y="9103680"/>
            <a:ext cx="26640" cy="98640"/>
            <a:chOff x="0" y="0"/>
            <a:chExt cx="35520" cy="13152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35560" cy="131572"/>
            </a:xfrm>
            <a:custGeom>
              <a:avLst/>
              <a:gdLst/>
              <a:ahLst/>
              <a:cxnLst/>
              <a:rect l="l" t="t" r="r" b="b"/>
              <a:pathLst>
                <a:path w="35560" h="131572">
                  <a:moveTo>
                    <a:pt x="0" y="1524"/>
                  </a:moveTo>
                  <a:cubicBezTo>
                    <a:pt x="9271" y="44831"/>
                    <a:pt x="17018" y="88138"/>
                    <a:pt x="26289" y="131572"/>
                  </a:cubicBezTo>
                  <a:cubicBezTo>
                    <a:pt x="29337" y="130048"/>
                    <a:pt x="32512" y="130048"/>
                    <a:pt x="35560" y="128524"/>
                  </a:cubicBezTo>
                  <a:cubicBezTo>
                    <a:pt x="26289" y="85090"/>
                    <a:pt x="17018" y="43307"/>
                    <a:pt x="7747" y="0"/>
                  </a:cubicBezTo>
                  <a:cubicBezTo>
                    <a:pt x="4572" y="0"/>
                    <a:pt x="3048" y="1524"/>
                    <a:pt x="0" y="1524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>
            <a:off x="16667280" y="9910800"/>
            <a:ext cx="41760" cy="71280"/>
            <a:chOff x="0" y="0"/>
            <a:chExt cx="55680" cy="9504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55753" cy="94996"/>
            </a:xfrm>
            <a:custGeom>
              <a:avLst/>
              <a:gdLst/>
              <a:ahLst/>
              <a:cxnLst/>
              <a:rect l="l" t="t" r="r" b="b"/>
              <a:pathLst>
                <a:path w="55753" h="94996">
                  <a:moveTo>
                    <a:pt x="0" y="4699"/>
                  </a:moveTo>
                  <a:cubicBezTo>
                    <a:pt x="15875" y="34290"/>
                    <a:pt x="31877" y="65405"/>
                    <a:pt x="47752" y="94996"/>
                  </a:cubicBezTo>
                  <a:cubicBezTo>
                    <a:pt x="50927" y="93472"/>
                    <a:pt x="54102" y="91821"/>
                    <a:pt x="55753" y="91821"/>
                  </a:cubicBezTo>
                  <a:cubicBezTo>
                    <a:pt x="39751" y="60706"/>
                    <a:pt x="25400" y="29591"/>
                    <a:pt x="9525" y="0"/>
                  </a:cubicBezTo>
                  <a:cubicBezTo>
                    <a:pt x="6350" y="1524"/>
                    <a:pt x="3175" y="3175"/>
                    <a:pt x="0" y="469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>
            <a:off x="17144640" y="8506080"/>
            <a:ext cx="357120" cy="682560"/>
            <a:chOff x="0" y="0"/>
            <a:chExt cx="476160" cy="91008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476123" cy="910082"/>
            </a:xfrm>
            <a:custGeom>
              <a:avLst/>
              <a:gdLst/>
              <a:ahLst/>
              <a:cxnLst/>
              <a:rect l="l" t="t" r="r" b="b"/>
              <a:pathLst>
                <a:path w="476123" h="910082">
                  <a:moveTo>
                    <a:pt x="247650" y="0"/>
                  </a:moveTo>
                  <a:cubicBezTo>
                    <a:pt x="196850" y="98425"/>
                    <a:pt x="115824" y="170688"/>
                    <a:pt x="25400" y="232156"/>
                  </a:cubicBezTo>
                  <a:cubicBezTo>
                    <a:pt x="0" y="249047"/>
                    <a:pt x="19050" y="258318"/>
                    <a:pt x="30099" y="270637"/>
                  </a:cubicBezTo>
                  <a:cubicBezTo>
                    <a:pt x="91948" y="333629"/>
                    <a:pt x="163449" y="390525"/>
                    <a:pt x="211074" y="462788"/>
                  </a:cubicBezTo>
                  <a:cubicBezTo>
                    <a:pt x="295148" y="590423"/>
                    <a:pt x="366649" y="727202"/>
                    <a:pt x="442849" y="859409"/>
                  </a:cubicBezTo>
                  <a:cubicBezTo>
                    <a:pt x="452374" y="876300"/>
                    <a:pt x="458724" y="893191"/>
                    <a:pt x="466598" y="910082"/>
                  </a:cubicBezTo>
                  <a:cubicBezTo>
                    <a:pt x="469773" y="910082"/>
                    <a:pt x="472948" y="908558"/>
                    <a:pt x="476123" y="908558"/>
                  </a:cubicBezTo>
                  <a:cubicBezTo>
                    <a:pt x="472948" y="893191"/>
                    <a:pt x="471424" y="876300"/>
                    <a:pt x="466598" y="860933"/>
                  </a:cubicBezTo>
                  <a:cubicBezTo>
                    <a:pt x="425323" y="702564"/>
                    <a:pt x="345948" y="562737"/>
                    <a:pt x="247523" y="432054"/>
                  </a:cubicBezTo>
                  <a:cubicBezTo>
                    <a:pt x="211074" y="384429"/>
                    <a:pt x="176149" y="336804"/>
                    <a:pt x="141224" y="287528"/>
                  </a:cubicBezTo>
                  <a:cubicBezTo>
                    <a:pt x="122174" y="262890"/>
                    <a:pt x="123825" y="239903"/>
                    <a:pt x="141224" y="213741"/>
                  </a:cubicBezTo>
                  <a:cubicBezTo>
                    <a:pt x="177673" y="155321"/>
                    <a:pt x="211074" y="95377"/>
                    <a:pt x="244348" y="35433"/>
                  </a:cubicBezTo>
                  <a:cubicBezTo>
                    <a:pt x="250698" y="26162"/>
                    <a:pt x="252222" y="13970"/>
                    <a:pt x="255397" y="1651"/>
                  </a:cubicBezTo>
                  <a:cubicBezTo>
                    <a:pt x="252222" y="1651"/>
                    <a:pt x="250698" y="127"/>
                    <a:pt x="247523" y="127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>
            <a:off x="17273520" y="8557200"/>
            <a:ext cx="72000" cy="175680"/>
            <a:chOff x="0" y="0"/>
            <a:chExt cx="96000" cy="23424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96012" cy="234315"/>
            </a:xfrm>
            <a:custGeom>
              <a:avLst/>
              <a:gdLst/>
              <a:ahLst/>
              <a:cxnLst/>
              <a:rect l="l" t="t" r="r" b="b"/>
              <a:pathLst>
                <a:path w="96012" h="234315">
                  <a:moveTo>
                    <a:pt x="94488" y="0"/>
                  </a:moveTo>
                  <a:cubicBezTo>
                    <a:pt x="61341" y="67818"/>
                    <a:pt x="31496" y="127889"/>
                    <a:pt x="0" y="192659"/>
                  </a:cubicBezTo>
                  <a:cubicBezTo>
                    <a:pt x="6350" y="200406"/>
                    <a:pt x="17272" y="215773"/>
                    <a:pt x="33020" y="234315"/>
                  </a:cubicBezTo>
                  <a:cubicBezTo>
                    <a:pt x="70866" y="158750"/>
                    <a:pt x="96012" y="86360"/>
                    <a:pt x="94488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>
            <a:off x="17303760" y="8648640"/>
            <a:ext cx="54720" cy="132480"/>
            <a:chOff x="0" y="0"/>
            <a:chExt cx="72960" cy="17664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72898" cy="176657"/>
            </a:xfrm>
            <a:custGeom>
              <a:avLst/>
              <a:gdLst/>
              <a:ahLst/>
              <a:cxnLst/>
              <a:rect l="l" t="t" r="r" b="b"/>
              <a:pathLst>
                <a:path w="72898" h="176657">
                  <a:moveTo>
                    <a:pt x="60325" y="0"/>
                  </a:moveTo>
                  <a:cubicBezTo>
                    <a:pt x="55626" y="16891"/>
                    <a:pt x="52451" y="33782"/>
                    <a:pt x="46101" y="50673"/>
                  </a:cubicBezTo>
                  <a:cubicBezTo>
                    <a:pt x="38100" y="73787"/>
                    <a:pt x="28575" y="95250"/>
                    <a:pt x="15875" y="116713"/>
                  </a:cubicBezTo>
                  <a:cubicBezTo>
                    <a:pt x="0" y="147447"/>
                    <a:pt x="4699" y="162814"/>
                    <a:pt x="44450" y="176657"/>
                  </a:cubicBezTo>
                  <a:cubicBezTo>
                    <a:pt x="63500" y="119761"/>
                    <a:pt x="72898" y="61468"/>
                    <a:pt x="69850" y="1524"/>
                  </a:cubicBezTo>
                  <a:cubicBezTo>
                    <a:pt x="66675" y="1524"/>
                    <a:pt x="63500" y="0"/>
                    <a:pt x="60325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>
            <a:off x="17333280" y="8706240"/>
            <a:ext cx="54720" cy="135360"/>
            <a:chOff x="0" y="0"/>
            <a:chExt cx="72960" cy="18048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73025" cy="180467"/>
            </a:xfrm>
            <a:custGeom>
              <a:avLst/>
              <a:gdLst/>
              <a:ahLst/>
              <a:cxnLst/>
              <a:rect l="l" t="t" r="r" b="b"/>
              <a:pathLst>
                <a:path w="73025" h="180467">
                  <a:moveTo>
                    <a:pt x="47625" y="178943"/>
                  </a:moveTo>
                  <a:cubicBezTo>
                    <a:pt x="55499" y="120269"/>
                    <a:pt x="65024" y="61722"/>
                    <a:pt x="73025" y="3048"/>
                  </a:cubicBezTo>
                  <a:cubicBezTo>
                    <a:pt x="69850" y="3048"/>
                    <a:pt x="65151" y="1524"/>
                    <a:pt x="60325" y="0"/>
                  </a:cubicBezTo>
                  <a:cubicBezTo>
                    <a:pt x="55626" y="10795"/>
                    <a:pt x="49276" y="21590"/>
                    <a:pt x="44450" y="32385"/>
                  </a:cubicBezTo>
                  <a:cubicBezTo>
                    <a:pt x="36576" y="50927"/>
                    <a:pt x="33401" y="70993"/>
                    <a:pt x="22225" y="86360"/>
                  </a:cubicBezTo>
                  <a:cubicBezTo>
                    <a:pt x="0" y="123444"/>
                    <a:pt x="19050" y="151130"/>
                    <a:pt x="38100" y="180467"/>
                  </a:cubicBezTo>
                  <a:cubicBezTo>
                    <a:pt x="41275" y="180467"/>
                    <a:pt x="44450" y="180467"/>
                    <a:pt x="47625" y="17894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>
            <a:off x="17004960" y="8467920"/>
            <a:ext cx="249840" cy="236160"/>
            <a:chOff x="0" y="0"/>
            <a:chExt cx="333120" cy="31488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333121" cy="314833"/>
            </a:xfrm>
            <a:custGeom>
              <a:avLst/>
              <a:gdLst/>
              <a:ahLst/>
              <a:cxnLst/>
              <a:rect l="l" t="t" r="r" b="b"/>
              <a:pathLst>
                <a:path w="333121" h="314833">
                  <a:moveTo>
                    <a:pt x="329946" y="0"/>
                  </a:moveTo>
                  <a:cubicBezTo>
                    <a:pt x="307721" y="7620"/>
                    <a:pt x="287147" y="12319"/>
                    <a:pt x="268097" y="19939"/>
                  </a:cubicBezTo>
                  <a:cubicBezTo>
                    <a:pt x="263398" y="21463"/>
                    <a:pt x="258572" y="27559"/>
                    <a:pt x="257048" y="32258"/>
                  </a:cubicBezTo>
                  <a:cubicBezTo>
                    <a:pt x="217424" y="133604"/>
                    <a:pt x="141224" y="207391"/>
                    <a:pt x="53975" y="270383"/>
                  </a:cubicBezTo>
                  <a:cubicBezTo>
                    <a:pt x="36449" y="281051"/>
                    <a:pt x="19050" y="293370"/>
                    <a:pt x="0" y="305689"/>
                  </a:cubicBezTo>
                  <a:cubicBezTo>
                    <a:pt x="84074" y="314833"/>
                    <a:pt x="333121" y="82931"/>
                    <a:pt x="329946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>
            <a:off x="16830000" y="8418960"/>
            <a:ext cx="156960" cy="241200"/>
            <a:chOff x="0" y="0"/>
            <a:chExt cx="209280" cy="32160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209296" cy="321564"/>
            </a:xfrm>
            <a:custGeom>
              <a:avLst/>
              <a:gdLst/>
              <a:ahLst/>
              <a:cxnLst/>
              <a:rect l="l" t="t" r="r" b="b"/>
              <a:pathLst>
                <a:path w="209296" h="321564">
                  <a:moveTo>
                    <a:pt x="206121" y="59690"/>
                  </a:moveTo>
                  <a:cubicBezTo>
                    <a:pt x="207645" y="38227"/>
                    <a:pt x="207645" y="19812"/>
                    <a:pt x="209296" y="0"/>
                  </a:cubicBezTo>
                  <a:cubicBezTo>
                    <a:pt x="125222" y="33655"/>
                    <a:pt x="0" y="231267"/>
                    <a:pt x="11049" y="321564"/>
                  </a:cubicBezTo>
                  <a:cubicBezTo>
                    <a:pt x="63373" y="221996"/>
                    <a:pt x="107823" y="121031"/>
                    <a:pt x="206121" y="5969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2692080" cy="10286640"/>
            <a:chOff x="0" y="0"/>
            <a:chExt cx="358944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89401" cy="13715492"/>
            </a:xfrm>
            <a:custGeom>
              <a:avLst/>
              <a:gdLst/>
              <a:ahLst/>
              <a:cxnLst/>
              <a:rect l="l" t="t" r="r" b="b"/>
              <a:pathLst>
                <a:path w="3589401" h="13715492">
                  <a:moveTo>
                    <a:pt x="0" y="0"/>
                  </a:moveTo>
                  <a:lnTo>
                    <a:pt x="3589401" y="0"/>
                  </a:lnTo>
                  <a:lnTo>
                    <a:pt x="3589401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sp>
        <p:nvSpPr>
          <p:cNvPr id="4" name="TextBox 4"/>
          <p:cNvSpPr txBox="1"/>
          <p:nvPr/>
        </p:nvSpPr>
        <p:spPr>
          <a:xfrm rot="-5400000">
            <a:off x="-3088965" y="4709491"/>
            <a:ext cx="777384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920"/>
              </a:lnSpc>
            </a:pPr>
            <a:r>
              <a:rPr lang="fa-IR" sz="6600" spc="-1" dirty="0">
                <a:solidFill>
                  <a:srgbClr val="FFFFFF"/>
                </a:solidFill>
                <a:latin typeface="Rubik Bold"/>
                <a:cs typeface="B Nazanin" pitchFamily="2" charset="-78"/>
              </a:rPr>
              <a:t>هدف</a:t>
            </a:r>
            <a:endParaRPr lang="en-US" sz="6600" spc="-1" dirty="0">
              <a:solidFill>
                <a:srgbClr val="FFFFFF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667680" y="2173350"/>
            <a:ext cx="490464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fa-IR" sz="4000" spc="-1" dirty="0">
                <a:solidFill>
                  <a:srgbClr val="4F84B9"/>
                </a:solidFill>
                <a:latin typeface="Rubik Bold"/>
                <a:cs typeface="B Nazanin" pitchFamily="2" charset="-78"/>
              </a:rPr>
              <a:t>جنس</a:t>
            </a:r>
            <a:endParaRPr lang="en-US" sz="4000" spc="-1" dirty="0">
              <a:solidFill>
                <a:srgbClr val="4F84B9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041120" y="2182875"/>
            <a:ext cx="6824160" cy="2904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2800" spc="-1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میانگین هزینه برای هر مشتری</a:t>
            </a:r>
            <a:endParaRPr lang="en-US" sz="2800" spc="-1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14230800" y="3888720"/>
            <a:ext cx="589680" cy="589680"/>
            <a:chOff x="0" y="0"/>
            <a:chExt cx="786240" cy="78624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3667680" y="3980160"/>
            <a:ext cx="4904640" cy="25314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800" spc="28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800" spc="28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0817280" y="3330720"/>
            <a:ext cx="5775120" cy="6343920"/>
            <a:chOff x="0" y="0"/>
            <a:chExt cx="7700160" cy="845856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700772" cy="8458708"/>
            </a:xfrm>
            <a:custGeom>
              <a:avLst/>
              <a:gdLst/>
              <a:ahLst/>
              <a:cxnLst/>
              <a:rect l="l" t="t" r="r" b="b"/>
              <a:pathLst>
                <a:path w="7700772" h="8458708">
                  <a:moveTo>
                    <a:pt x="5840476" y="5062855"/>
                  </a:moveTo>
                  <a:cubicBezTo>
                    <a:pt x="5863590" y="5162677"/>
                    <a:pt x="5863590" y="5247259"/>
                    <a:pt x="5894324" y="5270246"/>
                  </a:cubicBezTo>
                  <a:cubicBezTo>
                    <a:pt x="6063361" y="5354701"/>
                    <a:pt x="6032627" y="5470017"/>
                    <a:pt x="5963539" y="5608320"/>
                  </a:cubicBezTo>
                  <a:cubicBezTo>
                    <a:pt x="5832856" y="5900293"/>
                    <a:pt x="5702300" y="6199886"/>
                    <a:pt x="5586984" y="6499478"/>
                  </a:cubicBezTo>
                  <a:cubicBezTo>
                    <a:pt x="5556250" y="6576313"/>
                    <a:pt x="5563870" y="6691502"/>
                    <a:pt x="5602351" y="6760718"/>
                  </a:cubicBezTo>
                  <a:cubicBezTo>
                    <a:pt x="5802122" y="7075677"/>
                    <a:pt x="5809869" y="7398385"/>
                    <a:pt x="5594604" y="7659624"/>
                  </a:cubicBezTo>
                  <a:cubicBezTo>
                    <a:pt x="5364099" y="7943850"/>
                    <a:pt x="5025898" y="8020685"/>
                    <a:pt x="4672457" y="7859395"/>
                  </a:cubicBezTo>
                  <a:cubicBezTo>
                    <a:pt x="4326636" y="7705725"/>
                    <a:pt x="3980816" y="7536688"/>
                    <a:pt x="3588893" y="7360031"/>
                  </a:cubicBezTo>
                  <a:cubicBezTo>
                    <a:pt x="3588893" y="7667371"/>
                    <a:pt x="3588893" y="7943850"/>
                    <a:pt x="3596640" y="8212836"/>
                  </a:cubicBezTo>
                  <a:cubicBezTo>
                    <a:pt x="3596640" y="8389493"/>
                    <a:pt x="3527425" y="8458708"/>
                    <a:pt x="3350768" y="8458708"/>
                  </a:cubicBezTo>
                  <a:cubicBezTo>
                    <a:pt x="2751328" y="8451088"/>
                    <a:pt x="2144268" y="8458708"/>
                    <a:pt x="1537208" y="8451088"/>
                  </a:cubicBezTo>
                  <a:cubicBezTo>
                    <a:pt x="1445006" y="8451088"/>
                    <a:pt x="1314323" y="8435721"/>
                    <a:pt x="1275969" y="8374253"/>
                  </a:cubicBezTo>
                  <a:cubicBezTo>
                    <a:pt x="1106932" y="8113014"/>
                    <a:pt x="853313" y="8174482"/>
                    <a:pt x="615061" y="8174482"/>
                  </a:cubicBezTo>
                  <a:cubicBezTo>
                    <a:pt x="192405" y="8174482"/>
                    <a:pt x="192405" y="8174482"/>
                    <a:pt x="184658" y="7759574"/>
                  </a:cubicBezTo>
                  <a:cubicBezTo>
                    <a:pt x="184658" y="7652005"/>
                    <a:pt x="192405" y="7552182"/>
                    <a:pt x="184658" y="7452233"/>
                  </a:cubicBezTo>
                  <a:cubicBezTo>
                    <a:pt x="146050" y="7091045"/>
                    <a:pt x="0" y="6714617"/>
                    <a:pt x="69215" y="6376543"/>
                  </a:cubicBezTo>
                  <a:cubicBezTo>
                    <a:pt x="230632" y="5569839"/>
                    <a:pt x="138430" y="4763135"/>
                    <a:pt x="199898" y="3964178"/>
                  </a:cubicBezTo>
                  <a:cubicBezTo>
                    <a:pt x="253746" y="3249676"/>
                    <a:pt x="684022" y="2850261"/>
                    <a:pt x="1337310" y="2711958"/>
                  </a:cubicBezTo>
                  <a:cubicBezTo>
                    <a:pt x="1252728" y="2450719"/>
                    <a:pt x="1137539" y="2197227"/>
                    <a:pt x="1091438" y="1928368"/>
                  </a:cubicBezTo>
                  <a:cubicBezTo>
                    <a:pt x="1060704" y="1774698"/>
                    <a:pt x="1106805" y="1598041"/>
                    <a:pt x="1145286" y="1429004"/>
                  </a:cubicBezTo>
                  <a:cubicBezTo>
                    <a:pt x="1176020" y="1290701"/>
                    <a:pt x="1153033" y="1160145"/>
                    <a:pt x="1145286" y="1021842"/>
                  </a:cubicBezTo>
                  <a:cubicBezTo>
                    <a:pt x="1137539" y="775970"/>
                    <a:pt x="1298956" y="530098"/>
                    <a:pt x="1398905" y="276606"/>
                  </a:cubicBezTo>
                  <a:cubicBezTo>
                    <a:pt x="1398905" y="268986"/>
                    <a:pt x="1452753" y="253619"/>
                    <a:pt x="1460373" y="261239"/>
                  </a:cubicBezTo>
                  <a:cubicBezTo>
                    <a:pt x="1683258" y="422529"/>
                    <a:pt x="1844675" y="230505"/>
                    <a:pt x="2021332" y="153670"/>
                  </a:cubicBezTo>
                  <a:cubicBezTo>
                    <a:pt x="2397887" y="0"/>
                    <a:pt x="2766695" y="69215"/>
                    <a:pt x="3135630" y="207391"/>
                  </a:cubicBezTo>
                  <a:cubicBezTo>
                    <a:pt x="3258566" y="253492"/>
                    <a:pt x="3404616" y="245745"/>
                    <a:pt x="3535299" y="253492"/>
                  </a:cubicBezTo>
                  <a:cubicBezTo>
                    <a:pt x="3619881" y="261112"/>
                    <a:pt x="3712083" y="253492"/>
                    <a:pt x="3788918" y="276479"/>
                  </a:cubicBezTo>
                  <a:cubicBezTo>
                    <a:pt x="4088638" y="376301"/>
                    <a:pt x="4380611" y="499237"/>
                    <a:pt x="4680331" y="591439"/>
                  </a:cubicBezTo>
                  <a:cubicBezTo>
                    <a:pt x="4834001" y="645160"/>
                    <a:pt x="4857115" y="729742"/>
                    <a:pt x="4811014" y="860298"/>
                  </a:cubicBezTo>
                  <a:cubicBezTo>
                    <a:pt x="4472940" y="1820672"/>
                    <a:pt x="4142486" y="2780919"/>
                    <a:pt x="3788918" y="3733546"/>
                  </a:cubicBezTo>
                  <a:cubicBezTo>
                    <a:pt x="3758184" y="3818001"/>
                    <a:pt x="3604514" y="3856482"/>
                    <a:pt x="3466211" y="3933317"/>
                  </a:cubicBezTo>
                  <a:cubicBezTo>
                    <a:pt x="3665982" y="4425061"/>
                    <a:pt x="3573780" y="5016627"/>
                    <a:pt x="3596894" y="5608066"/>
                  </a:cubicBezTo>
                  <a:cubicBezTo>
                    <a:pt x="3596894" y="5669534"/>
                    <a:pt x="3658362" y="5746369"/>
                    <a:pt x="3712210" y="5777103"/>
                  </a:cubicBezTo>
                  <a:cubicBezTo>
                    <a:pt x="4034917" y="5938393"/>
                    <a:pt x="4365371" y="6092063"/>
                    <a:pt x="4718939" y="6253480"/>
                  </a:cubicBezTo>
                  <a:cubicBezTo>
                    <a:pt x="4864989" y="5923153"/>
                    <a:pt x="5003292" y="5600447"/>
                    <a:pt x="5141595" y="5285486"/>
                  </a:cubicBezTo>
                  <a:cubicBezTo>
                    <a:pt x="5203063" y="5147183"/>
                    <a:pt x="5256911" y="4985893"/>
                    <a:pt x="5472049" y="5085715"/>
                  </a:cubicBezTo>
                  <a:cubicBezTo>
                    <a:pt x="5502783" y="5101082"/>
                    <a:pt x="5564251" y="5031994"/>
                    <a:pt x="5571997" y="5024247"/>
                  </a:cubicBezTo>
                  <a:cubicBezTo>
                    <a:pt x="5502782" y="4893691"/>
                    <a:pt x="5441314" y="4793742"/>
                    <a:pt x="5387594" y="4693920"/>
                  </a:cubicBezTo>
                  <a:cubicBezTo>
                    <a:pt x="5487543" y="4670933"/>
                    <a:pt x="5587365" y="4640199"/>
                    <a:pt x="5687314" y="4609465"/>
                  </a:cubicBezTo>
                  <a:cubicBezTo>
                    <a:pt x="5687314" y="4617085"/>
                    <a:pt x="5687314" y="4617085"/>
                    <a:pt x="5687314" y="4624832"/>
                  </a:cubicBezTo>
                  <a:cubicBezTo>
                    <a:pt x="5787263" y="4586478"/>
                    <a:pt x="5887085" y="4555744"/>
                    <a:pt x="5987034" y="4517263"/>
                  </a:cubicBezTo>
                  <a:cubicBezTo>
                    <a:pt x="6010148" y="4609465"/>
                    <a:pt x="6033135" y="4693920"/>
                    <a:pt x="6063869" y="4832223"/>
                  </a:cubicBezTo>
                  <a:cubicBezTo>
                    <a:pt x="6478905" y="5016627"/>
                    <a:pt x="6947661" y="5224018"/>
                    <a:pt x="7408672" y="5423789"/>
                  </a:cubicBezTo>
                  <a:cubicBezTo>
                    <a:pt x="7485507" y="5454523"/>
                    <a:pt x="7562342" y="5477510"/>
                    <a:pt x="7616190" y="5523611"/>
                  </a:cubicBezTo>
                  <a:cubicBezTo>
                    <a:pt x="7662291" y="5569712"/>
                    <a:pt x="7677658" y="5654167"/>
                    <a:pt x="7700772" y="5715635"/>
                  </a:cubicBezTo>
                  <a:cubicBezTo>
                    <a:pt x="7639303" y="5738622"/>
                    <a:pt x="7562469" y="5800090"/>
                    <a:pt x="7516368" y="5777103"/>
                  </a:cubicBezTo>
                  <a:cubicBezTo>
                    <a:pt x="7331963" y="5715635"/>
                    <a:pt x="7155180" y="5631180"/>
                    <a:pt x="6970775" y="5554345"/>
                  </a:cubicBezTo>
                  <a:cubicBezTo>
                    <a:pt x="6617334" y="5400675"/>
                    <a:pt x="6256146" y="5239385"/>
                    <a:pt x="5841110" y="5062601"/>
                  </a:cubicBezTo>
                  <a:close/>
                  <a:moveTo>
                    <a:pt x="3243072" y="5047488"/>
                  </a:moveTo>
                  <a:cubicBezTo>
                    <a:pt x="3266186" y="5047488"/>
                    <a:pt x="3289173" y="5047488"/>
                    <a:pt x="3304540" y="5039868"/>
                  </a:cubicBezTo>
                  <a:cubicBezTo>
                    <a:pt x="3296793" y="4809363"/>
                    <a:pt x="3312287" y="4563491"/>
                    <a:pt x="3266059" y="4333113"/>
                  </a:cubicBezTo>
                  <a:cubicBezTo>
                    <a:pt x="3112389" y="3587877"/>
                    <a:pt x="2536063" y="3119247"/>
                    <a:pt x="1675257" y="3011678"/>
                  </a:cubicBezTo>
                  <a:cubicBezTo>
                    <a:pt x="1091184" y="2942590"/>
                    <a:pt x="530225" y="3334385"/>
                    <a:pt x="499491" y="3910584"/>
                  </a:cubicBezTo>
                  <a:cubicBezTo>
                    <a:pt x="453390" y="4578985"/>
                    <a:pt x="484124" y="5255006"/>
                    <a:pt x="484124" y="5946521"/>
                  </a:cubicBezTo>
                  <a:cubicBezTo>
                    <a:pt x="745363" y="5946521"/>
                    <a:pt x="983615" y="5969508"/>
                    <a:pt x="1214120" y="5938901"/>
                  </a:cubicBezTo>
                  <a:cubicBezTo>
                    <a:pt x="1590675" y="5892800"/>
                    <a:pt x="1805813" y="5539359"/>
                    <a:pt x="1698244" y="5178298"/>
                  </a:cubicBezTo>
                  <a:cubicBezTo>
                    <a:pt x="1644396" y="4993894"/>
                    <a:pt x="1590675" y="4809490"/>
                    <a:pt x="1536827" y="4617466"/>
                  </a:cubicBezTo>
                  <a:cubicBezTo>
                    <a:pt x="1490726" y="4448429"/>
                    <a:pt x="1429258" y="4279392"/>
                    <a:pt x="1398524" y="4102735"/>
                  </a:cubicBezTo>
                  <a:cubicBezTo>
                    <a:pt x="1390777" y="4041267"/>
                    <a:pt x="1452372" y="3964432"/>
                    <a:pt x="1483106" y="3887597"/>
                  </a:cubicBezTo>
                  <a:cubicBezTo>
                    <a:pt x="1544574" y="3933698"/>
                    <a:pt x="1613789" y="3972052"/>
                    <a:pt x="1659890" y="4033520"/>
                  </a:cubicBezTo>
                  <a:cubicBezTo>
                    <a:pt x="1690624" y="4064254"/>
                    <a:pt x="1698371" y="4125722"/>
                    <a:pt x="1713738" y="4171823"/>
                  </a:cubicBezTo>
                  <a:cubicBezTo>
                    <a:pt x="1898142" y="4832477"/>
                    <a:pt x="2074926" y="5500878"/>
                    <a:pt x="2282444" y="6153912"/>
                  </a:cubicBezTo>
                  <a:cubicBezTo>
                    <a:pt x="2328545" y="6299835"/>
                    <a:pt x="2436114" y="6476619"/>
                    <a:pt x="2566797" y="6545707"/>
                  </a:cubicBezTo>
                  <a:cubicBezTo>
                    <a:pt x="3304540" y="6906768"/>
                    <a:pt x="4049903" y="7252462"/>
                    <a:pt x="4803013" y="7590536"/>
                  </a:cubicBezTo>
                  <a:cubicBezTo>
                    <a:pt x="4887595" y="7636637"/>
                    <a:pt x="5002784" y="7659624"/>
                    <a:pt x="5094986" y="7636637"/>
                  </a:cubicBezTo>
                  <a:cubicBezTo>
                    <a:pt x="5279390" y="7605903"/>
                    <a:pt x="5417693" y="7490714"/>
                    <a:pt x="5448427" y="7283196"/>
                  </a:cubicBezTo>
                  <a:cubicBezTo>
                    <a:pt x="5479161" y="7052690"/>
                    <a:pt x="5386959" y="6891401"/>
                    <a:pt x="5171821" y="6791452"/>
                  </a:cubicBezTo>
                  <a:cubicBezTo>
                    <a:pt x="4557014" y="6507226"/>
                    <a:pt x="3934587" y="6230620"/>
                    <a:pt x="3327527" y="5923280"/>
                  </a:cubicBezTo>
                  <a:cubicBezTo>
                    <a:pt x="3219958" y="5877179"/>
                    <a:pt x="3112389" y="5738876"/>
                    <a:pt x="3081655" y="5615940"/>
                  </a:cubicBezTo>
                  <a:cubicBezTo>
                    <a:pt x="2950972" y="5108829"/>
                    <a:pt x="2843403" y="4594098"/>
                    <a:pt x="2743581" y="4079367"/>
                  </a:cubicBezTo>
                  <a:cubicBezTo>
                    <a:pt x="2728214" y="3971798"/>
                    <a:pt x="2789682" y="3856609"/>
                    <a:pt x="2820416" y="3741293"/>
                  </a:cubicBezTo>
                  <a:cubicBezTo>
                    <a:pt x="2889631" y="3833495"/>
                    <a:pt x="2997200" y="3910330"/>
                    <a:pt x="3020187" y="4010153"/>
                  </a:cubicBezTo>
                  <a:cubicBezTo>
                    <a:pt x="3112389" y="4348226"/>
                    <a:pt x="3173857" y="4701541"/>
                    <a:pt x="3243072" y="5047362"/>
                  </a:cubicBezTo>
                  <a:close/>
                  <a:moveTo>
                    <a:pt x="338074" y="6545580"/>
                  </a:moveTo>
                  <a:cubicBezTo>
                    <a:pt x="614680" y="6545580"/>
                    <a:pt x="876046" y="6553200"/>
                    <a:pt x="1137285" y="6545580"/>
                  </a:cubicBezTo>
                  <a:cubicBezTo>
                    <a:pt x="1306322" y="6537961"/>
                    <a:pt x="1367790" y="6607049"/>
                    <a:pt x="1367790" y="6768338"/>
                  </a:cubicBezTo>
                  <a:cubicBezTo>
                    <a:pt x="1360043" y="7014210"/>
                    <a:pt x="1360043" y="7267702"/>
                    <a:pt x="1360043" y="7513574"/>
                  </a:cubicBezTo>
                  <a:cubicBezTo>
                    <a:pt x="1367790" y="8258810"/>
                    <a:pt x="1298575" y="8174228"/>
                    <a:pt x="2036318" y="8174228"/>
                  </a:cubicBezTo>
                  <a:cubicBezTo>
                    <a:pt x="2451354" y="8174228"/>
                    <a:pt x="2866263" y="8174228"/>
                    <a:pt x="3296666" y="8174228"/>
                  </a:cubicBezTo>
                  <a:cubicBezTo>
                    <a:pt x="3296666" y="8043672"/>
                    <a:pt x="3281299" y="7936103"/>
                    <a:pt x="3296666" y="7836154"/>
                  </a:cubicBezTo>
                  <a:cubicBezTo>
                    <a:pt x="3396615" y="7359777"/>
                    <a:pt x="3196717" y="7083298"/>
                    <a:pt x="2727960" y="6952615"/>
                  </a:cubicBezTo>
                  <a:cubicBezTo>
                    <a:pt x="2282190" y="6829679"/>
                    <a:pt x="2005584" y="6537706"/>
                    <a:pt x="1944116" y="6061456"/>
                  </a:cubicBezTo>
                  <a:cubicBezTo>
                    <a:pt x="1944116" y="5999988"/>
                    <a:pt x="1905635" y="5946267"/>
                    <a:pt x="1867281" y="5846318"/>
                  </a:cubicBezTo>
                  <a:cubicBezTo>
                    <a:pt x="1459992" y="6430137"/>
                    <a:pt x="860552" y="6176645"/>
                    <a:pt x="337947" y="6261227"/>
                  </a:cubicBezTo>
                  <a:cubicBezTo>
                    <a:pt x="337947" y="6353429"/>
                    <a:pt x="337947" y="6437884"/>
                    <a:pt x="337947" y="6545453"/>
                  </a:cubicBezTo>
                  <a:close/>
                  <a:moveTo>
                    <a:pt x="1437005" y="883539"/>
                  </a:moveTo>
                  <a:cubicBezTo>
                    <a:pt x="1944243" y="1067943"/>
                    <a:pt x="2428367" y="1244600"/>
                    <a:pt x="2912491" y="1405890"/>
                  </a:cubicBezTo>
                  <a:cubicBezTo>
                    <a:pt x="3096895" y="1467358"/>
                    <a:pt x="3127629" y="1567180"/>
                    <a:pt x="3058541" y="1736217"/>
                  </a:cubicBezTo>
                  <a:cubicBezTo>
                    <a:pt x="2981706" y="1935988"/>
                    <a:pt x="2912491" y="2151126"/>
                    <a:pt x="2843403" y="2358517"/>
                  </a:cubicBezTo>
                  <a:cubicBezTo>
                    <a:pt x="2635885" y="2957703"/>
                    <a:pt x="2912618" y="3418713"/>
                    <a:pt x="3558032" y="3526282"/>
                  </a:cubicBezTo>
                  <a:cubicBezTo>
                    <a:pt x="3642614" y="3303524"/>
                    <a:pt x="3719449" y="3073019"/>
                    <a:pt x="3803904" y="2842514"/>
                  </a:cubicBezTo>
                  <a:cubicBezTo>
                    <a:pt x="3888486" y="2604389"/>
                    <a:pt x="3965321" y="2366137"/>
                    <a:pt x="4049776" y="2128012"/>
                  </a:cubicBezTo>
                  <a:cubicBezTo>
                    <a:pt x="3865372" y="2058924"/>
                    <a:pt x="3696335" y="2020443"/>
                    <a:pt x="3550285" y="1935988"/>
                  </a:cubicBezTo>
                  <a:cubicBezTo>
                    <a:pt x="3481070" y="1897634"/>
                    <a:pt x="3388868" y="1743964"/>
                    <a:pt x="3419602" y="1697863"/>
                  </a:cubicBezTo>
                  <a:cubicBezTo>
                    <a:pt x="3534918" y="1490472"/>
                    <a:pt x="3450336" y="1167765"/>
                    <a:pt x="3765423" y="1075563"/>
                  </a:cubicBezTo>
                  <a:cubicBezTo>
                    <a:pt x="3803904" y="1067943"/>
                    <a:pt x="3857625" y="1106297"/>
                    <a:pt x="3903726" y="1121664"/>
                  </a:cubicBezTo>
                  <a:cubicBezTo>
                    <a:pt x="4049776" y="1167765"/>
                    <a:pt x="4195699" y="1221486"/>
                    <a:pt x="4357116" y="1275334"/>
                  </a:cubicBezTo>
                  <a:cubicBezTo>
                    <a:pt x="4403217" y="1129411"/>
                    <a:pt x="4449318" y="991108"/>
                    <a:pt x="4495419" y="852805"/>
                  </a:cubicBezTo>
                  <a:cubicBezTo>
                    <a:pt x="4449318" y="829818"/>
                    <a:pt x="4426204" y="814451"/>
                    <a:pt x="4403217" y="806704"/>
                  </a:cubicBezTo>
                  <a:cubicBezTo>
                    <a:pt x="4257167" y="752983"/>
                    <a:pt x="4111244" y="706882"/>
                    <a:pt x="3965194" y="653034"/>
                  </a:cubicBezTo>
                  <a:cubicBezTo>
                    <a:pt x="3511804" y="499364"/>
                    <a:pt x="3504057" y="491744"/>
                    <a:pt x="3350387" y="929640"/>
                  </a:cubicBezTo>
                  <a:cubicBezTo>
                    <a:pt x="3281172" y="1144778"/>
                    <a:pt x="3173603" y="1183132"/>
                    <a:pt x="2973832" y="1106297"/>
                  </a:cubicBezTo>
                  <a:cubicBezTo>
                    <a:pt x="2505075" y="929640"/>
                    <a:pt x="2036318" y="768223"/>
                    <a:pt x="1544447" y="599186"/>
                  </a:cubicBezTo>
                  <a:cubicBezTo>
                    <a:pt x="1505966" y="699008"/>
                    <a:pt x="1475232" y="783590"/>
                    <a:pt x="1436878" y="883412"/>
                  </a:cubicBezTo>
                  <a:close/>
                  <a:moveTo>
                    <a:pt x="1544574" y="1236980"/>
                  </a:moveTo>
                  <a:cubicBezTo>
                    <a:pt x="1106551" y="2035937"/>
                    <a:pt x="1552321" y="2804287"/>
                    <a:pt x="2420620" y="2827274"/>
                  </a:cubicBezTo>
                  <a:cubicBezTo>
                    <a:pt x="2528189" y="2435479"/>
                    <a:pt x="2635758" y="2059051"/>
                    <a:pt x="2751074" y="1667256"/>
                  </a:cubicBezTo>
                  <a:cubicBezTo>
                    <a:pt x="2351405" y="1521333"/>
                    <a:pt x="1944116" y="1375283"/>
                    <a:pt x="1544574" y="1236980"/>
                  </a:cubicBezTo>
                  <a:close/>
                  <a:moveTo>
                    <a:pt x="499491" y="7851648"/>
                  </a:moveTo>
                  <a:cubicBezTo>
                    <a:pt x="707009" y="7851648"/>
                    <a:pt x="891413" y="7851648"/>
                    <a:pt x="1075817" y="7851648"/>
                  </a:cubicBezTo>
                  <a:cubicBezTo>
                    <a:pt x="1075817" y="7513574"/>
                    <a:pt x="1075817" y="7190994"/>
                    <a:pt x="1075817" y="6860540"/>
                  </a:cubicBezTo>
                  <a:cubicBezTo>
                    <a:pt x="876046" y="6860540"/>
                    <a:pt x="691515" y="6860540"/>
                    <a:pt x="499491" y="6860540"/>
                  </a:cubicBezTo>
                  <a:cubicBezTo>
                    <a:pt x="499491" y="7198614"/>
                    <a:pt x="499491" y="7521194"/>
                    <a:pt x="499491" y="7851648"/>
                  </a:cubicBezTo>
                  <a:close/>
                  <a:moveTo>
                    <a:pt x="5248656" y="6507226"/>
                  </a:moveTo>
                  <a:cubicBezTo>
                    <a:pt x="5371592" y="6230620"/>
                    <a:pt x="5471541" y="5977128"/>
                    <a:pt x="5594477" y="5739003"/>
                  </a:cubicBezTo>
                  <a:cubicBezTo>
                    <a:pt x="5709793" y="5523865"/>
                    <a:pt x="5648325" y="5431663"/>
                    <a:pt x="5410073" y="5416296"/>
                  </a:cubicBezTo>
                  <a:cubicBezTo>
                    <a:pt x="5264023" y="5731256"/>
                    <a:pt x="5125720" y="6053963"/>
                    <a:pt x="4987417" y="6376670"/>
                  </a:cubicBezTo>
                  <a:cubicBezTo>
                    <a:pt x="5079619" y="6422771"/>
                    <a:pt x="5148834" y="6453505"/>
                    <a:pt x="5248656" y="6507226"/>
                  </a:cubicBezTo>
                  <a:close/>
                  <a:moveTo>
                    <a:pt x="3120009" y="845058"/>
                  </a:moveTo>
                  <a:cubicBezTo>
                    <a:pt x="3104642" y="699135"/>
                    <a:pt x="3120009" y="545465"/>
                    <a:pt x="3073908" y="522351"/>
                  </a:cubicBezTo>
                  <a:cubicBezTo>
                    <a:pt x="2774188" y="368681"/>
                    <a:pt x="2459101" y="268859"/>
                    <a:pt x="2082546" y="468630"/>
                  </a:cubicBezTo>
                  <a:cubicBezTo>
                    <a:pt x="2428367" y="591566"/>
                    <a:pt x="2728087" y="699135"/>
                    <a:pt x="3120009" y="845058"/>
                  </a:cubicBezTo>
                  <a:close/>
                  <a:moveTo>
                    <a:pt x="3827018" y="1405890"/>
                  </a:moveTo>
                  <a:cubicBezTo>
                    <a:pt x="3788537" y="1521079"/>
                    <a:pt x="3757803" y="1597914"/>
                    <a:pt x="3719449" y="1697863"/>
                  </a:cubicBezTo>
                  <a:cubicBezTo>
                    <a:pt x="3880866" y="1751584"/>
                    <a:pt x="4011422" y="1797685"/>
                    <a:pt x="4149852" y="1843786"/>
                  </a:cubicBezTo>
                  <a:cubicBezTo>
                    <a:pt x="4188333" y="1736217"/>
                    <a:pt x="4219067" y="1651762"/>
                    <a:pt x="4249801" y="1551813"/>
                  </a:cubicBezTo>
                  <a:cubicBezTo>
                    <a:pt x="4111498" y="1505712"/>
                    <a:pt x="3980815" y="1459611"/>
                    <a:pt x="3827145" y="140589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937760" y="528645"/>
            <a:ext cx="7968240" cy="5116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4800" dirty="0">
                <a:solidFill>
                  <a:srgbClr val="000000"/>
                </a:solidFill>
                <a:latin typeface="Montserrat Bold"/>
                <a:cs typeface="B Nazanin" pitchFamily="2" charset="-78"/>
              </a:rPr>
              <a:t>اندازه بازار</a:t>
            </a:r>
            <a:endParaRPr lang="en-US" sz="4800" spc="0" dirty="0">
              <a:solidFill>
                <a:srgbClr val="00000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" name="AutoShape 3"/>
          <p:cNvSpPr/>
          <p:nvPr/>
        </p:nvSpPr>
        <p:spPr>
          <a:xfrm rot="10230">
            <a:off x="2626171" y="5918595"/>
            <a:ext cx="13065178" cy="0"/>
          </a:xfrm>
          <a:prstGeom prst="line">
            <a:avLst/>
          </a:prstGeom>
          <a:ln w="19050" cap="rnd">
            <a:solidFill>
              <a:srgbClr val="4F84B9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3790080" y="5438880"/>
            <a:ext cx="977760" cy="977760"/>
            <a:chOff x="0" y="0"/>
            <a:chExt cx="1303680" cy="13036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03655" cy="1303655"/>
            </a:xfrm>
            <a:custGeom>
              <a:avLst/>
              <a:gdLst/>
              <a:ahLst/>
              <a:cxnLst/>
              <a:rect l="l" t="t" r="r" b="b"/>
              <a:pathLst>
                <a:path w="1303655" h="1303655">
                  <a:moveTo>
                    <a:pt x="0" y="0"/>
                  </a:moveTo>
                  <a:lnTo>
                    <a:pt x="1303655" y="0"/>
                  </a:lnTo>
                  <a:lnTo>
                    <a:pt x="1303655" y="1303655"/>
                  </a:lnTo>
                  <a:lnTo>
                    <a:pt x="0" y="1303655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3619520" y="5438880"/>
            <a:ext cx="977760" cy="977760"/>
            <a:chOff x="0" y="0"/>
            <a:chExt cx="1303680" cy="130368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303655" cy="1303655"/>
            </a:xfrm>
            <a:custGeom>
              <a:avLst/>
              <a:gdLst/>
              <a:ahLst/>
              <a:cxnLst/>
              <a:rect l="l" t="t" r="r" b="b"/>
              <a:pathLst>
                <a:path w="1303655" h="1303655">
                  <a:moveTo>
                    <a:pt x="0" y="0"/>
                  </a:moveTo>
                  <a:lnTo>
                    <a:pt x="1303655" y="0"/>
                  </a:lnTo>
                  <a:lnTo>
                    <a:pt x="1303655" y="1303655"/>
                  </a:lnTo>
                  <a:lnTo>
                    <a:pt x="0" y="1303655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8818560" y="5438880"/>
            <a:ext cx="977760" cy="977760"/>
            <a:chOff x="0" y="0"/>
            <a:chExt cx="1303680" cy="130368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303655" cy="1303655"/>
            </a:xfrm>
            <a:custGeom>
              <a:avLst/>
              <a:gdLst/>
              <a:ahLst/>
              <a:cxnLst/>
              <a:rect l="l" t="t" r="r" b="b"/>
              <a:pathLst>
                <a:path w="1303655" h="1303655">
                  <a:moveTo>
                    <a:pt x="0" y="0"/>
                  </a:moveTo>
                  <a:lnTo>
                    <a:pt x="1303655" y="0"/>
                  </a:lnTo>
                  <a:lnTo>
                    <a:pt x="1303655" y="1303655"/>
                  </a:lnTo>
                  <a:lnTo>
                    <a:pt x="0" y="1303655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2806560" y="7099755"/>
            <a:ext cx="2934720" cy="543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3600" spc="-1" dirty="0">
                <a:solidFill>
                  <a:srgbClr val="4F84B9"/>
                </a:solidFill>
                <a:latin typeface="Rubik Bold"/>
                <a:cs typeface="B Nazanin" pitchFamily="2" charset="-78"/>
              </a:rPr>
              <a:t>عنوان محتوا</a:t>
            </a:r>
            <a:endParaRPr lang="en-US" sz="3600" spc="-1" dirty="0">
              <a:solidFill>
                <a:srgbClr val="4F84B9"/>
              </a:solidFill>
              <a:latin typeface="Rubik Bold"/>
              <a:cs typeface="B Nazanin" pitchFamily="2" charset="-78"/>
            </a:endParaRPr>
          </a:p>
          <a:p>
            <a:pPr algn="ctr" rtl="1">
              <a:lnSpc>
                <a:spcPts val="1920"/>
              </a:lnSpc>
            </a:pPr>
            <a:endParaRPr lang="en-US" sz="3600" spc="-1" dirty="0">
              <a:solidFill>
                <a:srgbClr val="4F84B9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616480" y="7727040"/>
            <a:ext cx="3216240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/>
            <a:r>
              <a:rPr lang="ar-SA" sz="2800" dirty="0">
                <a:cs typeface="B Nazanin" pitchFamily="2" charset="-78"/>
              </a:rPr>
              <a:t>اسلاید متنی را برای پاور خود تنظیم کنید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7840080" y="7099755"/>
            <a:ext cx="2934720" cy="3212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3600" spc="-1" dirty="0">
                <a:solidFill>
                  <a:srgbClr val="4F84B9"/>
                </a:solidFill>
                <a:latin typeface="Rubik Bold"/>
                <a:cs typeface="B Nazanin" pitchFamily="2" charset="-78"/>
              </a:rPr>
              <a:t>عنوان محتوا</a:t>
            </a:r>
            <a:endParaRPr lang="en-US" sz="3600" spc="-1" dirty="0">
              <a:solidFill>
                <a:srgbClr val="4F84B9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7748640" y="7727040"/>
            <a:ext cx="3117600" cy="861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/>
            <a:r>
              <a:rPr lang="ar-SA" sz="2800" dirty="0">
                <a:cs typeface="B Nazanin" pitchFamily="2" charset="-78"/>
              </a:rPr>
              <a:t>اسلاید متنی را برای پاور خود تنظیم کنید</a:t>
            </a:r>
            <a:endParaRPr lang="en-US" sz="2800" dirty="0">
              <a:cs typeface="B Nazanin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2645360" y="7099755"/>
            <a:ext cx="2934720" cy="3366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4000" spc="-1" dirty="0">
                <a:solidFill>
                  <a:srgbClr val="4F84B9"/>
                </a:solidFill>
                <a:latin typeface="Rubik Bold"/>
                <a:cs typeface="B Nazanin" pitchFamily="2" charset="-78"/>
              </a:rPr>
              <a:t>عنوان محتوا</a:t>
            </a:r>
            <a:endParaRPr lang="en-US" sz="4000" spc="-1" dirty="0">
              <a:solidFill>
                <a:srgbClr val="4F84B9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553920" y="7727040"/>
            <a:ext cx="3117600" cy="9848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/>
            <a:r>
              <a:rPr lang="ar-SA" sz="3200" dirty="0">
                <a:cs typeface="B Nazanin" pitchFamily="2" charset="-78"/>
              </a:rPr>
              <a:t>اسلاید متنی را برای پاور خود تنظیم کنید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3713040" y="5700795"/>
            <a:ext cx="1121760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en-US" sz="1600" spc="-1">
                <a:solidFill>
                  <a:srgbClr val="000000"/>
                </a:solidFill>
                <a:latin typeface="Rubik Bold"/>
                <a:cs typeface="B Nazanin" pitchFamily="2" charset="-78"/>
              </a:rPr>
              <a:t>50%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8746560" y="5700795"/>
            <a:ext cx="1121760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en-US" sz="1600" spc="-1">
                <a:solidFill>
                  <a:srgbClr val="000000"/>
                </a:solidFill>
                <a:latin typeface="Rubik Bold"/>
                <a:cs typeface="B Nazanin" pitchFamily="2" charset="-78"/>
              </a:rPr>
              <a:t>30%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3551840" y="5700795"/>
            <a:ext cx="1121760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en-US" sz="1600" spc="-1">
                <a:solidFill>
                  <a:srgbClr val="000000"/>
                </a:solidFill>
                <a:latin typeface="Rubik Bold"/>
                <a:cs typeface="B Nazanin" pitchFamily="2" charset="-78"/>
              </a:rPr>
              <a:t>20%</a:t>
            </a:r>
          </a:p>
        </p:txBody>
      </p: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2867040" y="3088800"/>
            <a:ext cx="2965680" cy="2031840"/>
            <a:chOff x="0" y="0"/>
            <a:chExt cx="3954240" cy="270912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954145" cy="2709164"/>
            </a:xfrm>
            <a:custGeom>
              <a:avLst/>
              <a:gdLst/>
              <a:ahLst/>
              <a:cxnLst/>
              <a:rect l="l" t="t" r="r" b="b"/>
              <a:pathLst>
                <a:path w="3954145" h="2709164">
                  <a:moveTo>
                    <a:pt x="2011934" y="843153"/>
                  </a:moveTo>
                  <a:cubicBezTo>
                    <a:pt x="2141474" y="962914"/>
                    <a:pt x="2061718" y="1042670"/>
                    <a:pt x="1972056" y="1127506"/>
                  </a:cubicBezTo>
                  <a:cubicBezTo>
                    <a:pt x="1902333" y="1192403"/>
                    <a:pt x="1827657" y="1252220"/>
                    <a:pt x="1772793" y="1332103"/>
                  </a:cubicBezTo>
                  <a:cubicBezTo>
                    <a:pt x="1727962" y="1397000"/>
                    <a:pt x="1708023" y="1481836"/>
                    <a:pt x="1673225" y="1556639"/>
                  </a:cubicBezTo>
                  <a:cubicBezTo>
                    <a:pt x="1638427" y="1626489"/>
                    <a:pt x="1608455" y="1701292"/>
                    <a:pt x="1558671" y="1756156"/>
                  </a:cubicBezTo>
                  <a:cubicBezTo>
                    <a:pt x="1299845" y="2025650"/>
                    <a:pt x="1030859" y="2290064"/>
                    <a:pt x="762000" y="2554478"/>
                  </a:cubicBezTo>
                  <a:cubicBezTo>
                    <a:pt x="702183" y="2619375"/>
                    <a:pt x="637540" y="2709164"/>
                    <a:pt x="537845" y="2614295"/>
                  </a:cubicBezTo>
                  <a:cubicBezTo>
                    <a:pt x="433324" y="2514600"/>
                    <a:pt x="512953" y="2444750"/>
                    <a:pt x="582676" y="2374900"/>
                  </a:cubicBezTo>
                  <a:cubicBezTo>
                    <a:pt x="597662" y="2364867"/>
                    <a:pt x="607568" y="2350008"/>
                    <a:pt x="622554" y="2324989"/>
                  </a:cubicBezTo>
                  <a:cubicBezTo>
                    <a:pt x="547878" y="2255139"/>
                    <a:pt x="468122" y="2185289"/>
                    <a:pt x="388493" y="2115439"/>
                  </a:cubicBezTo>
                  <a:cubicBezTo>
                    <a:pt x="383540" y="2115439"/>
                    <a:pt x="373507" y="2115439"/>
                    <a:pt x="363601" y="2125472"/>
                  </a:cubicBezTo>
                  <a:cubicBezTo>
                    <a:pt x="288925" y="2180336"/>
                    <a:pt x="224155" y="2300097"/>
                    <a:pt x="114554" y="2190369"/>
                  </a:cubicBezTo>
                  <a:cubicBezTo>
                    <a:pt x="0" y="2075561"/>
                    <a:pt x="119507" y="2005711"/>
                    <a:pt x="184277" y="1940941"/>
                  </a:cubicBezTo>
                  <a:cubicBezTo>
                    <a:pt x="443230" y="1681353"/>
                    <a:pt x="697230" y="1416939"/>
                    <a:pt x="961136" y="1167511"/>
                  </a:cubicBezTo>
                  <a:cubicBezTo>
                    <a:pt x="1025906" y="1107694"/>
                    <a:pt x="1135380" y="1092708"/>
                    <a:pt x="1220089" y="1052703"/>
                  </a:cubicBezTo>
                  <a:cubicBezTo>
                    <a:pt x="1259967" y="1037717"/>
                    <a:pt x="1304798" y="1027811"/>
                    <a:pt x="1334643" y="1002792"/>
                  </a:cubicBezTo>
                  <a:cubicBezTo>
                    <a:pt x="1429258" y="913003"/>
                    <a:pt x="1523873" y="823214"/>
                    <a:pt x="1608582" y="728345"/>
                  </a:cubicBezTo>
                  <a:cubicBezTo>
                    <a:pt x="1688211" y="643509"/>
                    <a:pt x="1767967" y="593598"/>
                    <a:pt x="1872488" y="713359"/>
                  </a:cubicBezTo>
                  <a:cubicBezTo>
                    <a:pt x="2036826" y="543687"/>
                    <a:pt x="2191258" y="374142"/>
                    <a:pt x="2355596" y="224409"/>
                  </a:cubicBezTo>
                  <a:cubicBezTo>
                    <a:pt x="2420366" y="164592"/>
                    <a:pt x="2514981" y="124587"/>
                    <a:pt x="2599563" y="119634"/>
                  </a:cubicBezTo>
                  <a:cubicBezTo>
                    <a:pt x="2868549" y="94742"/>
                    <a:pt x="3142361" y="124587"/>
                    <a:pt x="3416300" y="44831"/>
                  </a:cubicBezTo>
                  <a:cubicBezTo>
                    <a:pt x="3555873" y="0"/>
                    <a:pt x="3740150" y="89789"/>
                    <a:pt x="3899408" y="129667"/>
                  </a:cubicBezTo>
                  <a:cubicBezTo>
                    <a:pt x="3924300" y="134620"/>
                    <a:pt x="3954145" y="194564"/>
                    <a:pt x="3949192" y="224409"/>
                  </a:cubicBezTo>
                  <a:cubicBezTo>
                    <a:pt x="3944239" y="254254"/>
                    <a:pt x="3909314" y="294259"/>
                    <a:pt x="3879469" y="304292"/>
                  </a:cubicBezTo>
                  <a:cubicBezTo>
                    <a:pt x="3675254" y="359156"/>
                    <a:pt x="3476117" y="419100"/>
                    <a:pt x="3242056" y="354203"/>
                  </a:cubicBezTo>
                  <a:cubicBezTo>
                    <a:pt x="3027934" y="294386"/>
                    <a:pt x="2788920" y="329311"/>
                    <a:pt x="2559812" y="324231"/>
                  </a:cubicBezTo>
                  <a:cubicBezTo>
                    <a:pt x="2534920" y="324231"/>
                    <a:pt x="2505075" y="364109"/>
                    <a:pt x="2480183" y="384048"/>
                  </a:cubicBezTo>
                  <a:cubicBezTo>
                    <a:pt x="2325751" y="533781"/>
                    <a:pt x="2176399" y="683387"/>
                    <a:pt x="2012061" y="843026"/>
                  </a:cubicBezTo>
                  <a:close/>
                  <a:moveTo>
                    <a:pt x="1723136" y="773303"/>
                  </a:moveTo>
                  <a:cubicBezTo>
                    <a:pt x="1663319" y="868045"/>
                    <a:pt x="1578737" y="942975"/>
                    <a:pt x="1593596" y="982853"/>
                  </a:cubicBezTo>
                  <a:cubicBezTo>
                    <a:pt x="1613535" y="1047750"/>
                    <a:pt x="1698117" y="1107567"/>
                    <a:pt x="1767840" y="1122553"/>
                  </a:cubicBezTo>
                  <a:cubicBezTo>
                    <a:pt x="1797685" y="1132586"/>
                    <a:pt x="1897380" y="1022731"/>
                    <a:pt x="1892300" y="982853"/>
                  </a:cubicBezTo>
                  <a:cubicBezTo>
                    <a:pt x="1872361" y="917956"/>
                    <a:pt x="1797685" y="863092"/>
                    <a:pt x="1723009" y="773303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3870720" y="3841200"/>
            <a:ext cx="1266480" cy="1283040"/>
            <a:chOff x="0" y="0"/>
            <a:chExt cx="1688640" cy="171072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688719" cy="1710817"/>
            </a:xfrm>
            <a:custGeom>
              <a:avLst/>
              <a:gdLst/>
              <a:ahLst/>
              <a:cxnLst/>
              <a:rect l="l" t="t" r="r" b="b"/>
              <a:pathLst>
                <a:path w="1688719" h="1710817">
                  <a:moveTo>
                    <a:pt x="1673733" y="0"/>
                  </a:moveTo>
                  <a:cubicBezTo>
                    <a:pt x="1678686" y="39878"/>
                    <a:pt x="1688719" y="69850"/>
                    <a:pt x="1688719" y="99695"/>
                  </a:cubicBezTo>
                  <a:cubicBezTo>
                    <a:pt x="1688719" y="114681"/>
                    <a:pt x="1668780" y="124587"/>
                    <a:pt x="1653794" y="134620"/>
                  </a:cubicBezTo>
                  <a:cubicBezTo>
                    <a:pt x="1180592" y="633476"/>
                    <a:pt x="707390" y="1132205"/>
                    <a:pt x="234061" y="1630934"/>
                  </a:cubicBezTo>
                  <a:cubicBezTo>
                    <a:pt x="209169" y="1655826"/>
                    <a:pt x="184277" y="1690751"/>
                    <a:pt x="159385" y="1695831"/>
                  </a:cubicBezTo>
                  <a:cubicBezTo>
                    <a:pt x="109601" y="1710817"/>
                    <a:pt x="54737" y="1700784"/>
                    <a:pt x="4953" y="1700784"/>
                  </a:cubicBezTo>
                  <a:cubicBezTo>
                    <a:pt x="9906" y="1655953"/>
                    <a:pt x="0" y="1606042"/>
                    <a:pt x="14859" y="1561084"/>
                  </a:cubicBezTo>
                  <a:cubicBezTo>
                    <a:pt x="29845" y="1526159"/>
                    <a:pt x="64643" y="1501267"/>
                    <a:pt x="94615" y="1476248"/>
                  </a:cubicBezTo>
                  <a:cubicBezTo>
                    <a:pt x="353695" y="1211961"/>
                    <a:pt x="612648" y="942594"/>
                    <a:pt x="881634" y="688340"/>
                  </a:cubicBezTo>
                  <a:cubicBezTo>
                    <a:pt x="1125728" y="458851"/>
                    <a:pt x="1389761" y="244348"/>
                    <a:pt x="1673733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4350240" y="3825360"/>
            <a:ext cx="1266480" cy="1295280"/>
            <a:chOff x="0" y="0"/>
            <a:chExt cx="1688640" cy="172704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688592" cy="1726946"/>
            </a:xfrm>
            <a:custGeom>
              <a:avLst/>
              <a:gdLst/>
              <a:ahLst/>
              <a:cxnLst/>
              <a:rect l="l" t="t" r="r" b="b"/>
              <a:pathLst>
                <a:path w="1688592" h="1726946">
                  <a:moveTo>
                    <a:pt x="1688592" y="0"/>
                  </a:moveTo>
                  <a:cubicBezTo>
                    <a:pt x="1668653" y="74930"/>
                    <a:pt x="1668653" y="124841"/>
                    <a:pt x="1643761" y="154686"/>
                  </a:cubicBezTo>
                  <a:cubicBezTo>
                    <a:pt x="1364869" y="464185"/>
                    <a:pt x="1080897" y="773684"/>
                    <a:pt x="791972" y="1078103"/>
                  </a:cubicBezTo>
                  <a:cubicBezTo>
                    <a:pt x="607695" y="1277747"/>
                    <a:pt x="413385" y="1472438"/>
                    <a:pt x="209169" y="1657096"/>
                  </a:cubicBezTo>
                  <a:cubicBezTo>
                    <a:pt x="159385" y="1702054"/>
                    <a:pt x="69723" y="1702054"/>
                    <a:pt x="0" y="1726946"/>
                  </a:cubicBezTo>
                  <a:cubicBezTo>
                    <a:pt x="19939" y="1652016"/>
                    <a:pt x="24892" y="1562227"/>
                    <a:pt x="74676" y="1517269"/>
                  </a:cubicBezTo>
                  <a:cubicBezTo>
                    <a:pt x="338709" y="1232789"/>
                    <a:pt x="612648" y="958215"/>
                    <a:pt x="891540" y="693674"/>
                  </a:cubicBezTo>
                  <a:cubicBezTo>
                    <a:pt x="1135761" y="464185"/>
                    <a:pt x="1394714" y="254508"/>
                    <a:pt x="1688592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3778560" y="3428640"/>
            <a:ext cx="333360" cy="320400"/>
            <a:chOff x="0" y="0"/>
            <a:chExt cx="444480" cy="4272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444500" cy="427228"/>
            </a:xfrm>
            <a:custGeom>
              <a:avLst/>
              <a:gdLst/>
              <a:ahLst/>
              <a:cxnLst/>
              <a:rect l="l" t="t" r="r" b="b"/>
              <a:pathLst>
                <a:path w="444500" h="427228">
                  <a:moveTo>
                    <a:pt x="444500" y="109347"/>
                  </a:moveTo>
                  <a:cubicBezTo>
                    <a:pt x="329565" y="218567"/>
                    <a:pt x="219710" y="322834"/>
                    <a:pt x="99822" y="417322"/>
                  </a:cubicBezTo>
                  <a:cubicBezTo>
                    <a:pt x="84836" y="427228"/>
                    <a:pt x="24892" y="412369"/>
                    <a:pt x="14859" y="392430"/>
                  </a:cubicBezTo>
                  <a:cubicBezTo>
                    <a:pt x="0" y="362585"/>
                    <a:pt x="0" y="307975"/>
                    <a:pt x="14986" y="288163"/>
                  </a:cubicBezTo>
                  <a:cubicBezTo>
                    <a:pt x="99822" y="193675"/>
                    <a:pt x="189738" y="99314"/>
                    <a:pt x="284607" y="14859"/>
                  </a:cubicBezTo>
                  <a:cubicBezTo>
                    <a:pt x="304673" y="0"/>
                    <a:pt x="359537" y="0"/>
                    <a:pt x="389509" y="9906"/>
                  </a:cubicBezTo>
                  <a:cubicBezTo>
                    <a:pt x="414528" y="19812"/>
                    <a:pt x="419481" y="64516"/>
                    <a:pt x="444500" y="10922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7929360" y="3095280"/>
            <a:ext cx="2965680" cy="2031840"/>
            <a:chOff x="0" y="0"/>
            <a:chExt cx="3954240" cy="270912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3954145" cy="2709164"/>
            </a:xfrm>
            <a:custGeom>
              <a:avLst/>
              <a:gdLst/>
              <a:ahLst/>
              <a:cxnLst/>
              <a:rect l="l" t="t" r="r" b="b"/>
              <a:pathLst>
                <a:path w="3954145" h="2709164">
                  <a:moveTo>
                    <a:pt x="2011934" y="843153"/>
                  </a:moveTo>
                  <a:cubicBezTo>
                    <a:pt x="2141474" y="962914"/>
                    <a:pt x="2061718" y="1042670"/>
                    <a:pt x="1972056" y="1127506"/>
                  </a:cubicBezTo>
                  <a:cubicBezTo>
                    <a:pt x="1902333" y="1192403"/>
                    <a:pt x="1827657" y="1252220"/>
                    <a:pt x="1772793" y="1332103"/>
                  </a:cubicBezTo>
                  <a:cubicBezTo>
                    <a:pt x="1727962" y="1397000"/>
                    <a:pt x="1708023" y="1481836"/>
                    <a:pt x="1673225" y="1556639"/>
                  </a:cubicBezTo>
                  <a:cubicBezTo>
                    <a:pt x="1638427" y="1626489"/>
                    <a:pt x="1608455" y="1701292"/>
                    <a:pt x="1558671" y="1756156"/>
                  </a:cubicBezTo>
                  <a:cubicBezTo>
                    <a:pt x="1299845" y="2025650"/>
                    <a:pt x="1030859" y="2290064"/>
                    <a:pt x="762000" y="2554478"/>
                  </a:cubicBezTo>
                  <a:cubicBezTo>
                    <a:pt x="702183" y="2619375"/>
                    <a:pt x="637540" y="2709164"/>
                    <a:pt x="537845" y="2614295"/>
                  </a:cubicBezTo>
                  <a:cubicBezTo>
                    <a:pt x="433324" y="2514600"/>
                    <a:pt x="512953" y="2444750"/>
                    <a:pt x="582676" y="2374900"/>
                  </a:cubicBezTo>
                  <a:cubicBezTo>
                    <a:pt x="597662" y="2364867"/>
                    <a:pt x="607568" y="2350008"/>
                    <a:pt x="622554" y="2324989"/>
                  </a:cubicBezTo>
                  <a:cubicBezTo>
                    <a:pt x="547878" y="2255139"/>
                    <a:pt x="468122" y="2185289"/>
                    <a:pt x="388493" y="2115439"/>
                  </a:cubicBezTo>
                  <a:cubicBezTo>
                    <a:pt x="383540" y="2115439"/>
                    <a:pt x="373507" y="2115439"/>
                    <a:pt x="363601" y="2125472"/>
                  </a:cubicBezTo>
                  <a:cubicBezTo>
                    <a:pt x="288925" y="2180336"/>
                    <a:pt x="224155" y="2300097"/>
                    <a:pt x="114554" y="2190369"/>
                  </a:cubicBezTo>
                  <a:cubicBezTo>
                    <a:pt x="0" y="2075561"/>
                    <a:pt x="119507" y="2005711"/>
                    <a:pt x="184277" y="1940941"/>
                  </a:cubicBezTo>
                  <a:cubicBezTo>
                    <a:pt x="443230" y="1681353"/>
                    <a:pt x="697230" y="1416939"/>
                    <a:pt x="961136" y="1167511"/>
                  </a:cubicBezTo>
                  <a:cubicBezTo>
                    <a:pt x="1025906" y="1107694"/>
                    <a:pt x="1135380" y="1092708"/>
                    <a:pt x="1220089" y="1052703"/>
                  </a:cubicBezTo>
                  <a:cubicBezTo>
                    <a:pt x="1259967" y="1037717"/>
                    <a:pt x="1304798" y="1027811"/>
                    <a:pt x="1334643" y="1002792"/>
                  </a:cubicBezTo>
                  <a:cubicBezTo>
                    <a:pt x="1429258" y="913003"/>
                    <a:pt x="1523873" y="823214"/>
                    <a:pt x="1608582" y="728345"/>
                  </a:cubicBezTo>
                  <a:cubicBezTo>
                    <a:pt x="1688211" y="643509"/>
                    <a:pt x="1767967" y="593598"/>
                    <a:pt x="1872488" y="713359"/>
                  </a:cubicBezTo>
                  <a:cubicBezTo>
                    <a:pt x="2036826" y="543687"/>
                    <a:pt x="2191258" y="374142"/>
                    <a:pt x="2355596" y="224409"/>
                  </a:cubicBezTo>
                  <a:cubicBezTo>
                    <a:pt x="2420366" y="164592"/>
                    <a:pt x="2514981" y="124587"/>
                    <a:pt x="2599563" y="119634"/>
                  </a:cubicBezTo>
                  <a:cubicBezTo>
                    <a:pt x="2868549" y="94742"/>
                    <a:pt x="3142361" y="124587"/>
                    <a:pt x="3416300" y="44831"/>
                  </a:cubicBezTo>
                  <a:cubicBezTo>
                    <a:pt x="3555873" y="0"/>
                    <a:pt x="3740150" y="89789"/>
                    <a:pt x="3899408" y="129667"/>
                  </a:cubicBezTo>
                  <a:cubicBezTo>
                    <a:pt x="3924300" y="134620"/>
                    <a:pt x="3954145" y="194564"/>
                    <a:pt x="3949192" y="224409"/>
                  </a:cubicBezTo>
                  <a:cubicBezTo>
                    <a:pt x="3944239" y="254254"/>
                    <a:pt x="3909314" y="294259"/>
                    <a:pt x="3879469" y="304292"/>
                  </a:cubicBezTo>
                  <a:cubicBezTo>
                    <a:pt x="3675254" y="359156"/>
                    <a:pt x="3476117" y="419100"/>
                    <a:pt x="3242056" y="354203"/>
                  </a:cubicBezTo>
                  <a:cubicBezTo>
                    <a:pt x="3027934" y="294386"/>
                    <a:pt x="2788920" y="329311"/>
                    <a:pt x="2559812" y="324231"/>
                  </a:cubicBezTo>
                  <a:cubicBezTo>
                    <a:pt x="2534920" y="324231"/>
                    <a:pt x="2505075" y="364109"/>
                    <a:pt x="2480183" y="384048"/>
                  </a:cubicBezTo>
                  <a:cubicBezTo>
                    <a:pt x="2325751" y="533781"/>
                    <a:pt x="2176399" y="683387"/>
                    <a:pt x="2012061" y="843026"/>
                  </a:cubicBezTo>
                  <a:close/>
                  <a:moveTo>
                    <a:pt x="1723136" y="773303"/>
                  </a:moveTo>
                  <a:cubicBezTo>
                    <a:pt x="1663319" y="868045"/>
                    <a:pt x="1578737" y="942975"/>
                    <a:pt x="1593596" y="982853"/>
                  </a:cubicBezTo>
                  <a:cubicBezTo>
                    <a:pt x="1613535" y="1047750"/>
                    <a:pt x="1698117" y="1107567"/>
                    <a:pt x="1767840" y="1122553"/>
                  </a:cubicBezTo>
                  <a:cubicBezTo>
                    <a:pt x="1797685" y="1132586"/>
                    <a:pt x="1897380" y="1022731"/>
                    <a:pt x="1892300" y="982853"/>
                  </a:cubicBezTo>
                  <a:cubicBezTo>
                    <a:pt x="1872361" y="917956"/>
                    <a:pt x="1797685" y="863092"/>
                    <a:pt x="1723009" y="773303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8933040" y="3847680"/>
            <a:ext cx="1266480" cy="1283040"/>
            <a:chOff x="0" y="0"/>
            <a:chExt cx="1688640" cy="171072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688719" cy="1710817"/>
            </a:xfrm>
            <a:custGeom>
              <a:avLst/>
              <a:gdLst/>
              <a:ahLst/>
              <a:cxnLst/>
              <a:rect l="l" t="t" r="r" b="b"/>
              <a:pathLst>
                <a:path w="1688719" h="1710817">
                  <a:moveTo>
                    <a:pt x="1673733" y="0"/>
                  </a:moveTo>
                  <a:cubicBezTo>
                    <a:pt x="1678686" y="39878"/>
                    <a:pt x="1688719" y="69850"/>
                    <a:pt x="1688719" y="99695"/>
                  </a:cubicBezTo>
                  <a:cubicBezTo>
                    <a:pt x="1688719" y="114681"/>
                    <a:pt x="1668780" y="124587"/>
                    <a:pt x="1653794" y="134620"/>
                  </a:cubicBezTo>
                  <a:cubicBezTo>
                    <a:pt x="1180592" y="633476"/>
                    <a:pt x="707390" y="1132205"/>
                    <a:pt x="234061" y="1630934"/>
                  </a:cubicBezTo>
                  <a:cubicBezTo>
                    <a:pt x="209169" y="1655826"/>
                    <a:pt x="184277" y="1690751"/>
                    <a:pt x="159385" y="1695831"/>
                  </a:cubicBezTo>
                  <a:cubicBezTo>
                    <a:pt x="109601" y="1710817"/>
                    <a:pt x="54737" y="1700784"/>
                    <a:pt x="4953" y="1700784"/>
                  </a:cubicBezTo>
                  <a:cubicBezTo>
                    <a:pt x="9906" y="1655953"/>
                    <a:pt x="0" y="1606042"/>
                    <a:pt x="14859" y="1561084"/>
                  </a:cubicBezTo>
                  <a:cubicBezTo>
                    <a:pt x="29845" y="1526159"/>
                    <a:pt x="64643" y="1501267"/>
                    <a:pt x="94615" y="1476248"/>
                  </a:cubicBezTo>
                  <a:cubicBezTo>
                    <a:pt x="353695" y="1211961"/>
                    <a:pt x="612648" y="942594"/>
                    <a:pt x="881634" y="688340"/>
                  </a:cubicBezTo>
                  <a:cubicBezTo>
                    <a:pt x="1125728" y="458851"/>
                    <a:pt x="1389761" y="244348"/>
                    <a:pt x="1673733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9411840" y="3831840"/>
            <a:ext cx="1266480" cy="1295280"/>
            <a:chOff x="0" y="0"/>
            <a:chExt cx="1688640" cy="172704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688592" cy="1726946"/>
            </a:xfrm>
            <a:custGeom>
              <a:avLst/>
              <a:gdLst/>
              <a:ahLst/>
              <a:cxnLst/>
              <a:rect l="l" t="t" r="r" b="b"/>
              <a:pathLst>
                <a:path w="1688592" h="1726946">
                  <a:moveTo>
                    <a:pt x="1688592" y="0"/>
                  </a:moveTo>
                  <a:cubicBezTo>
                    <a:pt x="1668653" y="74930"/>
                    <a:pt x="1668653" y="124841"/>
                    <a:pt x="1643761" y="154686"/>
                  </a:cubicBezTo>
                  <a:cubicBezTo>
                    <a:pt x="1364869" y="464185"/>
                    <a:pt x="1080897" y="773684"/>
                    <a:pt x="791972" y="1078103"/>
                  </a:cubicBezTo>
                  <a:cubicBezTo>
                    <a:pt x="607695" y="1277747"/>
                    <a:pt x="413385" y="1472438"/>
                    <a:pt x="209169" y="1657096"/>
                  </a:cubicBezTo>
                  <a:cubicBezTo>
                    <a:pt x="159385" y="1702054"/>
                    <a:pt x="69723" y="1702054"/>
                    <a:pt x="0" y="1726946"/>
                  </a:cubicBezTo>
                  <a:cubicBezTo>
                    <a:pt x="19939" y="1652016"/>
                    <a:pt x="24892" y="1562227"/>
                    <a:pt x="74676" y="1517269"/>
                  </a:cubicBezTo>
                  <a:cubicBezTo>
                    <a:pt x="338709" y="1232789"/>
                    <a:pt x="612648" y="958215"/>
                    <a:pt x="891540" y="693674"/>
                  </a:cubicBezTo>
                  <a:cubicBezTo>
                    <a:pt x="1135761" y="464185"/>
                    <a:pt x="1394714" y="254508"/>
                    <a:pt x="1688592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8840880" y="3435120"/>
            <a:ext cx="333360" cy="320400"/>
            <a:chOff x="0" y="0"/>
            <a:chExt cx="444480" cy="4272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444500" cy="427228"/>
            </a:xfrm>
            <a:custGeom>
              <a:avLst/>
              <a:gdLst/>
              <a:ahLst/>
              <a:cxnLst/>
              <a:rect l="l" t="t" r="r" b="b"/>
              <a:pathLst>
                <a:path w="444500" h="427228">
                  <a:moveTo>
                    <a:pt x="444500" y="109347"/>
                  </a:moveTo>
                  <a:cubicBezTo>
                    <a:pt x="329565" y="218567"/>
                    <a:pt x="219710" y="322834"/>
                    <a:pt x="99822" y="417322"/>
                  </a:cubicBezTo>
                  <a:cubicBezTo>
                    <a:pt x="84836" y="427228"/>
                    <a:pt x="24892" y="412369"/>
                    <a:pt x="14859" y="392430"/>
                  </a:cubicBezTo>
                  <a:cubicBezTo>
                    <a:pt x="0" y="362585"/>
                    <a:pt x="0" y="307975"/>
                    <a:pt x="14986" y="288163"/>
                  </a:cubicBezTo>
                  <a:cubicBezTo>
                    <a:pt x="99822" y="193675"/>
                    <a:pt x="189738" y="99314"/>
                    <a:pt x="284607" y="14859"/>
                  </a:cubicBezTo>
                  <a:cubicBezTo>
                    <a:pt x="304673" y="0"/>
                    <a:pt x="359537" y="0"/>
                    <a:pt x="389509" y="9906"/>
                  </a:cubicBezTo>
                  <a:cubicBezTo>
                    <a:pt x="414528" y="19812"/>
                    <a:pt x="419481" y="64516"/>
                    <a:pt x="444500" y="10922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12900240" y="3091680"/>
            <a:ext cx="2965680" cy="2031840"/>
            <a:chOff x="0" y="0"/>
            <a:chExt cx="3954240" cy="270912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3954145" cy="2709164"/>
            </a:xfrm>
            <a:custGeom>
              <a:avLst/>
              <a:gdLst/>
              <a:ahLst/>
              <a:cxnLst/>
              <a:rect l="l" t="t" r="r" b="b"/>
              <a:pathLst>
                <a:path w="3954145" h="2709164">
                  <a:moveTo>
                    <a:pt x="2011934" y="843153"/>
                  </a:moveTo>
                  <a:cubicBezTo>
                    <a:pt x="2141474" y="962914"/>
                    <a:pt x="2061718" y="1042670"/>
                    <a:pt x="1972056" y="1127506"/>
                  </a:cubicBezTo>
                  <a:cubicBezTo>
                    <a:pt x="1902333" y="1192403"/>
                    <a:pt x="1827657" y="1252220"/>
                    <a:pt x="1772793" y="1332103"/>
                  </a:cubicBezTo>
                  <a:cubicBezTo>
                    <a:pt x="1727962" y="1397000"/>
                    <a:pt x="1708023" y="1481836"/>
                    <a:pt x="1673225" y="1556639"/>
                  </a:cubicBezTo>
                  <a:cubicBezTo>
                    <a:pt x="1638427" y="1626489"/>
                    <a:pt x="1608455" y="1701292"/>
                    <a:pt x="1558671" y="1756156"/>
                  </a:cubicBezTo>
                  <a:cubicBezTo>
                    <a:pt x="1299845" y="2025650"/>
                    <a:pt x="1030859" y="2290064"/>
                    <a:pt x="762000" y="2554478"/>
                  </a:cubicBezTo>
                  <a:cubicBezTo>
                    <a:pt x="702183" y="2619375"/>
                    <a:pt x="637540" y="2709164"/>
                    <a:pt x="537845" y="2614295"/>
                  </a:cubicBezTo>
                  <a:cubicBezTo>
                    <a:pt x="433324" y="2514600"/>
                    <a:pt x="512953" y="2444750"/>
                    <a:pt x="582676" y="2374900"/>
                  </a:cubicBezTo>
                  <a:cubicBezTo>
                    <a:pt x="597662" y="2364867"/>
                    <a:pt x="607568" y="2350008"/>
                    <a:pt x="622554" y="2324989"/>
                  </a:cubicBezTo>
                  <a:cubicBezTo>
                    <a:pt x="547878" y="2255139"/>
                    <a:pt x="468122" y="2185289"/>
                    <a:pt x="388493" y="2115439"/>
                  </a:cubicBezTo>
                  <a:cubicBezTo>
                    <a:pt x="383540" y="2115439"/>
                    <a:pt x="373507" y="2115439"/>
                    <a:pt x="363601" y="2125472"/>
                  </a:cubicBezTo>
                  <a:cubicBezTo>
                    <a:pt x="288925" y="2180336"/>
                    <a:pt x="224155" y="2300097"/>
                    <a:pt x="114554" y="2190369"/>
                  </a:cubicBezTo>
                  <a:cubicBezTo>
                    <a:pt x="0" y="2075561"/>
                    <a:pt x="119507" y="2005711"/>
                    <a:pt x="184277" y="1940941"/>
                  </a:cubicBezTo>
                  <a:cubicBezTo>
                    <a:pt x="443230" y="1681353"/>
                    <a:pt x="697230" y="1416939"/>
                    <a:pt x="961136" y="1167511"/>
                  </a:cubicBezTo>
                  <a:cubicBezTo>
                    <a:pt x="1025906" y="1107694"/>
                    <a:pt x="1135380" y="1092708"/>
                    <a:pt x="1220089" y="1052703"/>
                  </a:cubicBezTo>
                  <a:cubicBezTo>
                    <a:pt x="1259967" y="1037717"/>
                    <a:pt x="1304798" y="1027811"/>
                    <a:pt x="1334643" y="1002792"/>
                  </a:cubicBezTo>
                  <a:cubicBezTo>
                    <a:pt x="1429258" y="913003"/>
                    <a:pt x="1523873" y="823214"/>
                    <a:pt x="1608582" y="728345"/>
                  </a:cubicBezTo>
                  <a:cubicBezTo>
                    <a:pt x="1688211" y="643509"/>
                    <a:pt x="1767967" y="593598"/>
                    <a:pt x="1872488" y="713359"/>
                  </a:cubicBezTo>
                  <a:cubicBezTo>
                    <a:pt x="2036826" y="543687"/>
                    <a:pt x="2191258" y="374142"/>
                    <a:pt x="2355596" y="224409"/>
                  </a:cubicBezTo>
                  <a:cubicBezTo>
                    <a:pt x="2420366" y="164592"/>
                    <a:pt x="2514981" y="124587"/>
                    <a:pt x="2599563" y="119634"/>
                  </a:cubicBezTo>
                  <a:cubicBezTo>
                    <a:pt x="2868549" y="94742"/>
                    <a:pt x="3142361" y="124587"/>
                    <a:pt x="3416300" y="44831"/>
                  </a:cubicBezTo>
                  <a:cubicBezTo>
                    <a:pt x="3555873" y="0"/>
                    <a:pt x="3740150" y="89789"/>
                    <a:pt x="3899408" y="129667"/>
                  </a:cubicBezTo>
                  <a:cubicBezTo>
                    <a:pt x="3924300" y="134620"/>
                    <a:pt x="3954145" y="194564"/>
                    <a:pt x="3949192" y="224409"/>
                  </a:cubicBezTo>
                  <a:cubicBezTo>
                    <a:pt x="3944239" y="254254"/>
                    <a:pt x="3909314" y="294259"/>
                    <a:pt x="3879469" y="304292"/>
                  </a:cubicBezTo>
                  <a:cubicBezTo>
                    <a:pt x="3675254" y="359156"/>
                    <a:pt x="3476117" y="419100"/>
                    <a:pt x="3242056" y="354203"/>
                  </a:cubicBezTo>
                  <a:cubicBezTo>
                    <a:pt x="3027934" y="294386"/>
                    <a:pt x="2788920" y="329311"/>
                    <a:pt x="2559812" y="324231"/>
                  </a:cubicBezTo>
                  <a:cubicBezTo>
                    <a:pt x="2534920" y="324231"/>
                    <a:pt x="2505075" y="364109"/>
                    <a:pt x="2480183" y="384048"/>
                  </a:cubicBezTo>
                  <a:cubicBezTo>
                    <a:pt x="2325751" y="533781"/>
                    <a:pt x="2176399" y="683387"/>
                    <a:pt x="2012061" y="843026"/>
                  </a:cubicBezTo>
                  <a:close/>
                  <a:moveTo>
                    <a:pt x="1723136" y="773303"/>
                  </a:moveTo>
                  <a:cubicBezTo>
                    <a:pt x="1663319" y="868045"/>
                    <a:pt x="1578737" y="942975"/>
                    <a:pt x="1593596" y="982853"/>
                  </a:cubicBezTo>
                  <a:cubicBezTo>
                    <a:pt x="1613535" y="1047750"/>
                    <a:pt x="1698117" y="1107567"/>
                    <a:pt x="1767840" y="1122553"/>
                  </a:cubicBezTo>
                  <a:cubicBezTo>
                    <a:pt x="1797685" y="1132586"/>
                    <a:pt x="1897380" y="1022731"/>
                    <a:pt x="1892300" y="982853"/>
                  </a:cubicBezTo>
                  <a:cubicBezTo>
                    <a:pt x="1872361" y="917956"/>
                    <a:pt x="1797685" y="863092"/>
                    <a:pt x="1723009" y="773303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13903200" y="3844800"/>
            <a:ext cx="1266480" cy="1283040"/>
            <a:chOff x="0" y="0"/>
            <a:chExt cx="1688640" cy="171072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688719" cy="1710817"/>
            </a:xfrm>
            <a:custGeom>
              <a:avLst/>
              <a:gdLst/>
              <a:ahLst/>
              <a:cxnLst/>
              <a:rect l="l" t="t" r="r" b="b"/>
              <a:pathLst>
                <a:path w="1688719" h="1710817">
                  <a:moveTo>
                    <a:pt x="1673733" y="0"/>
                  </a:moveTo>
                  <a:cubicBezTo>
                    <a:pt x="1678686" y="39878"/>
                    <a:pt x="1688719" y="69850"/>
                    <a:pt x="1688719" y="99695"/>
                  </a:cubicBezTo>
                  <a:cubicBezTo>
                    <a:pt x="1688719" y="114681"/>
                    <a:pt x="1668780" y="124587"/>
                    <a:pt x="1653794" y="134620"/>
                  </a:cubicBezTo>
                  <a:cubicBezTo>
                    <a:pt x="1180592" y="633476"/>
                    <a:pt x="707390" y="1132205"/>
                    <a:pt x="234061" y="1630934"/>
                  </a:cubicBezTo>
                  <a:cubicBezTo>
                    <a:pt x="209169" y="1655826"/>
                    <a:pt x="184277" y="1690751"/>
                    <a:pt x="159385" y="1695831"/>
                  </a:cubicBezTo>
                  <a:cubicBezTo>
                    <a:pt x="109601" y="1710817"/>
                    <a:pt x="54737" y="1700784"/>
                    <a:pt x="4953" y="1700784"/>
                  </a:cubicBezTo>
                  <a:cubicBezTo>
                    <a:pt x="9906" y="1655953"/>
                    <a:pt x="0" y="1606042"/>
                    <a:pt x="14859" y="1561084"/>
                  </a:cubicBezTo>
                  <a:cubicBezTo>
                    <a:pt x="29845" y="1526159"/>
                    <a:pt x="64643" y="1501267"/>
                    <a:pt x="94615" y="1476248"/>
                  </a:cubicBezTo>
                  <a:cubicBezTo>
                    <a:pt x="353695" y="1211961"/>
                    <a:pt x="612648" y="942594"/>
                    <a:pt x="881634" y="688340"/>
                  </a:cubicBezTo>
                  <a:cubicBezTo>
                    <a:pt x="1125728" y="458851"/>
                    <a:pt x="1389761" y="244348"/>
                    <a:pt x="1673733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14382720" y="3828240"/>
            <a:ext cx="1266480" cy="1295280"/>
            <a:chOff x="0" y="0"/>
            <a:chExt cx="1688640" cy="172704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1688592" cy="1726946"/>
            </a:xfrm>
            <a:custGeom>
              <a:avLst/>
              <a:gdLst/>
              <a:ahLst/>
              <a:cxnLst/>
              <a:rect l="l" t="t" r="r" b="b"/>
              <a:pathLst>
                <a:path w="1688592" h="1726946">
                  <a:moveTo>
                    <a:pt x="1688592" y="0"/>
                  </a:moveTo>
                  <a:cubicBezTo>
                    <a:pt x="1668653" y="74930"/>
                    <a:pt x="1668653" y="124841"/>
                    <a:pt x="1643761" y="154686"/>
                  </a:cubicBezTo>
                  <a:cubicBezTo>
                    <a:pt x="1364869" y="464185"/>
                    <a:pt x="1080897" y="773684"/>
                    <a:pt x="791972" y="1078103"/>
                  </a:cubicBezTo>
                  <a:cubicBezTo>
                    <a:pt x="607695" y="1277747"/>
                    <a:pt x="413385" y="1472438"/>
                    <a:pt x="209169" y="1657096"/>
                  </a:cubicBezTo>
                  <a:cubicBezTo>
                    <a:pt x="159385" y="1702054"/>
                    <a:pt x="69723" y="1702054"/>
                    <a:pt x="0" y="1726946"/>
                  </a:cubicBezTo>
                  <a:cubicBezTo>
                    <a:pt x="19939" y="1652016"/>
                    <a:pt x="24892" y="1562227"/>
                    <a:pt x="74676" y="1517269"/>
                  </a:cubicBezTo>
                  <a:cubicBezTo>
                    <a:pt x="338709" y="1232789"/>
                    <a:pt x="612648" y="958215"/>
                    <a:pt x="891540" y="693674"/>
                  </a:cubicBezTo>
                  <a:cubicBezTo>
                    <a:pt x="1135761" y="464185"/>
                    <a:pt x="1394714" y="254508"/>
                    <a:pt x="1688592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3811040" y="3431520"/>
            <a:ext cx="333360" cy="320400"/>
            <a:chOff x="0" y="0"/>
            <a:chExt cx="444480" cy="4272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444500" cy="427228"/>
            </a:xfrm>
            <a:custGeom>
              <a:avLst/>
              <a:gdLst/>
              <a:ahLst/>
              <a:cxnLst/>
              <a:rect l="l" t="t" r="r" b="b"/>
              <a:pathLst>
                <a:path w="444500" h="427228">
                  <a:moveTo>
                    <a:pt x="444500" y="109347"/>
                  </a:moveTo>
                  <a:cubicBezTo>
                    <a:pt x="329565" y="218567"/>
                    <a:pt x="219710" y="322834"/>
                    <a:pt x="99822" y="417322"/>
                  </a:cubicBezTo>
                  <a:cubicBezTo>
                    <a:pt x="84836" y="427228"/>
                    <a:pt x="24892" y="412369"/>
                    <a:pt x="14859" y="392430"/>
                  </a:cubicBezTo>
                  <a:cubicBezTo>
                    <a:pt x="0" y="362585"/>
                    <a:pt x="0" y="307975"/>
                    <a:pt x="14986" y="288163"/>
                  </a:cubicBezTo>
                  <a:cubicBezTo>
                    <a:pt x="99822" y="193675"/>
                    <a:pt x="189738" y="99314"/>
                    <a:pt x="284607" y="14859"/>
                  </a:cubicBezTo>
                  <a:cubicBezTo>
                    <a:pt x="304673" y="0"/>
                    <a:pt x="359537" y="0"/>
                    <a:pt x="389509" y="9906"/>
                  </a:cubicBezTo>
                  <a:cubicBezTo>
                    <a:pt x="414528" y="19812"/>
                    <a:pt x="419481" y="64516"/>
                    <a:pt x="444500" y="10922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609840" y="9977760"/>
            <a:ext cx="17092080" cy="190800"/>
            <a:chOff x="0" y="0"/>
            <a:chExt cx="22789440" cy="25440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2789516" cy="254381"/>
            </a:xfrm>
            <a:custGeom>
              <a:avLst/>
              <a:gdLst/>
              <a:ahLst/>
              <a:cxnLst/>
              <a:rect l="l" t="t" r="r" b="b"/>
              <a:pathLst>
                <a:path w="22789516" h="254381">
                  <a:moveTo>
                    <a:pt x="0" y="254381"/>
                  </a:moveTo>
                  <a:lnTo>
                    <a:pt x="63881" y="0"/>
                  </a:lnTo>
                  <a:lnTo>
                    <a:pt x="22725635" y="0"/>
                  </a:lnTo>
                  <a:lnTo>
                    <a:pt x="22789516" y="254381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753120" y="1969200"/>
            <a:ext cx="16827120" cy="101520"/>
            <a:chOff x="0" y="0"/>
            <a:chExt cx="22436160" cy="13536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22436201" cy="135382"/>
            </a:xfrm>
            <a:custGeom>
              <a:avLst/>
              <a:gdLst/>
              <a:ahLst/>
              <a:cxnLst/>
              <a:rect l="l" t="t" r="r" b="b"/>
              <a:pathLst>
                <a:path w="22436201" h="135382">
                  <a:moveTo>
                    <a:pt x="0" y="0"/>
                  </a:moveTo>
                  <a:lnTo>
                    <a:pt x="22436201" y="0"/>
                  </a:lnTo>
                  <a:lnTo>
                    <a:pt x="22436201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609840" y="494640"/>
            <a:ext cx="1591200" cy="1180800"/>
            <a:chOff x="0" y="0"/>
            <a:chExt cx="2121600" cy="157440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2121662" cy="1574546"/>
            </a:xfrm>
            <a:custGeom>
              <a:avLst/>
              <a:gdLst/>
              <a:ahLst/>
              <a:cxnLst/>
              <a:rect l="l" t="t" r="r" b="b"/>
              <a:pathLst>
                <a:path w="2121662" h="1574546">
                  <a:moveTo>
                    <a:pt x="1633728" y="497840"/>
                  </a:moveTo>
                  <a:cubicBezTo>
                    <a:pt x="1499362" y="561086"/>
                    <a:pt x="1363091" y="626237"/>
                    <a:pt x="1228725" y="689483"/>
                  </a:cubicBezTo>
                  <a:cubicBezTo>
                    <a:pt x="1228725" y="691515"/>
                    <a:pt x="1228725" y="695452"/>
                    <a:pt x="1228725" y="697357"/>
                  </a:cubicBezTo>
                  <a:cubicBezTo>
                    <a:pt x="1527048" y="681609"/>
                    <a:pt x="1823339" y="663829"/>
                    <a:pt x="2121662" y="647954"/>
                  </a:cubicBezTo>
                  <a:cubicBezTo>
                    <a:pt x="2121662" y="649986"/>
                    <a:pt x="2121662" y="651891"/>
                    <a:pt x="2121662" y="653923"/>
                  </a:cubicBezTo>
                  <a:cubicBezTo>
                    <a:pt x="1843151" y="691515"/>
                    <a:pt x="1562608" y="728980"/>
                    <a:pt x="1284097" y="766572"/>
                  </a:cubicBezTo>
                  <a:cubicBezTo>
                    <a:pt x="1282065" y="768604"/>
                    <a:pt x="1282065" y="772541"/>
                    <a:pt x="1282065" y="774446"/>
                  </a:cubicBezTo>
                  <a:cubicBezTo>
                    <a:pt x="1333373" y="790194"/>
                    <a:pt x="1386713" y="806069"/>
                    <a:pt x="1449959" y="825754"/>
                  </a:cubicBezTo>
                  <a:cubicBezTo>
                    <a:pt x="1374902" y="825754"/>
                    <a:pt x="1311656" y="825754"/>
                    <a:pt x="1250442" y="825754"/>
                  </a:cubicBezTo>
                  <a:cubicBezTo>
                    <a:pt x="1248410" y="827786"/>
                    <a:pt x="1248410" y="829691"/>
                    <a:pt x="1248410" y="831723"/>
                  </a:cubicBezTo>
                  <a:cubicBezTo>
                    <a:pt x="1422273" y="887095"/>
                    <a:pt x="1596136" y="942340"/>
                    <a:pt x="1771904" y="999617"/>
                  </a:cubicBezTo>
                  <a:cubicBezTo>
                    <a:pt x="1769872" y="1001649"/>
                    <a:pt x="1769872" y="1001649"/>
                    <a:pt x="1769872" y="1003554"/>
                  </a:cubicBezTo>
                  <a:cubicBezTo>
                    <a:pt x="1574292" y="960120"/>
                    <a:pt x="1378712" y="916686"/>
                    <a:pt x="1183132" y="873125"/>
                  </a:cubicBezTo>
                  <a:cubicBezTo>
                    <a:pt x="1181100" y="875157"/>
                    <a:pt x="1179195" y="879094"/>
                    <a:pt x="1179195" y="880999"/>
                  </a:cubicBezTo>
                  <a:cubicBezTo>
                    <a:pt x="1343152" y="1066673"/>
                    <a:pt x="1507109" y="1254379"/>
                    <a:pt x="1673098" y="1441958"/>
                  </a:cubicBezTo>
                  <a:cubicBezTo>
                    <a:pt x="1671066" y="1441958"/>
                    <a:pt x="1669161" y="1443990"/>
                    <a:pt x="1669161" y="1445895"/>
                  </a:cubicBezTo>
                  <a:cubicBezTo>
                    <a:pt x="1489456" y="1272032"/>
                    <a:pt x="1309624" y="1100201"/>
                    <a:pt x="1131824" y="928370"/>
                  </a:cubicBezTo>
                  <a:cubicBezTo>
                    <a:pt x="1127887" y="928370"/>
                    <a:pt x="1125855" y="930402"/>
                    <a:pt x="1123950" y="930402"/>
                  </a:cubicBezTo>
                  <a:cubicBezTo>
                    <a:pt x="1161542" y="1072642"/>
                    <a:pt x="1197102" y="1214882"/>
                    <a:pt x="1234567" y="1357122"/>
                  </a:cubicBezTo>
                  <a:cubicBezTo>
                    <a:pt x="1232535" y="1359154"/>
                    <a:pt x="1230630" y="1359154"/>
                    <a:pt x="1228598" y="1361059"/>
                  </a:cubicBezTo>
                  <a:cubicBezTo>
                    <a:pt x="1169289" y="1228725"/>
                    <a:pt x="1110107" y="1096391"/>
                    <a:pt x="1050798" y="964057"/>
                  </a:cubicBezTo>
                  <a:cubicBezTo>
                    <a:pt x="1046861" y="964057"/>
                    <a:pt x="1044829" y="964057"/>
                    <a:pt x="1040892" y="964057"/>
                  </a:cubicBezTo>
                  <a:cubicBezTo>
                    <a:pt x="1033018" y="1066800"/>
                    <a:pt x="1025144" y="1167511"/>
                    <a:pt x="1017143" y="1270254"/>
                  </a:cubicBezTo>
                  <a:cubicBezTo>
                    <a:pt x="1015111" y="1270254"/>
                    <a:pt x="1011174" y="1270254"/>
                    <a:pt x="1009269" y="1270254"/>
                  </a:cubicBezTo>
                  <a:cubicBezTo>
                    <a:pt x="993521" y="1167511"/>
                    <a:pt x="977646" y="1064768"/>
                    <a:pt x="963803" y="962152"/>
                  </a:cubicBezTo>
                  <a:cubicBezTo>
                    <a:pt x="959866" y="962152"/>
                    <a:pt x="957834" y="962152"/>
                    <a:pt x="953897" y="962152"/>
                  </a:cubicBezTo>
                  <a:cubicBezTo>
                    <a:pt x="870966" y="1165606"/>
                    <a:pt x="787908" y="1371092"/>
                    <a:pt x="707009" y="1574546"/>
                  </a:cubicBezTo>
                  <a:cubicBezTo>
                    <a:pt x="704977" y="1574546"/>
                    <a:pt x="703072" y="1572514"/>
                    <a:pt x="701040" y="1572514"/>
                  </a:cubicBezTo>
                  <a:cubicBezTo>
                    <a:pt x="760349" y="1357249"/>
                    <a:pt x="821563" y="1141857"/>
                    <a:pt x="884809" y="916686"/>
                  </a:cubicBezTo>
                  <a:cubicBezTo>
                    <a:pt x="799846" y="981837"/>
                    <a:pt x="722884" y="1041146"/>
                    <a:pt x="647700" y="1100455"/>
                  </a:cubicBezTo>
                  <a:cubicBezTo>
                    <a:pt x="645668" y="1098423"/>
                    <a:pt x="643763" y="1096518"/>
                    <a:pt x="641731" y="1094486"/>
                  </a:cubicBezTo>
                  <a:cubicBezTo>
                    <a:pt x="699008" y="1019429"/>
                    <a:pt x="758317" y="944372"/>
                    <a:pt x="817499" y="867283"/>
                  </a:cubicBezTo>
                  <a:cubicBezTo>
                    <a:pt x="815467" y="865251"/>
                    <a:pt x="813562" y="863346"/>
                    <a:pt x="813562" y="861314"/>
                  </a:cubicBezTo>
                  <a:cubicBezTo>
                    <a:pt x="598551" y="924433"/>
                    <a:pt x="383286" y="989711"/>
                    <a:pt x="169926" y="1052830"/>
                  </a:cubicBezTo>
                  <a:cubicBezTo>
                    <a:pt x="167894" y="1050798"/>
                    <a:pt x="167894" y="1048893"/>
                    <a:pt x="165989" y="1044956"/>
                  </a:cubicBezTo>
                  <a:cubicBezTo>
                    <a:pt x="371475" y="959993"/>
                    <a:pt x="574929" y="873125"/>
                    <a:pt x="780288" y="788162"/>
                  </a:cubicBezTo>
                  <a:cubicBezTo>
                    <a:pt x="780288" y="784225"/>
                    <a:pt x="780288" y="782193"/>
                    <a:pt x="778256" y="778256"/>
                  </a:cubicBezTo>
                  <a:cubicBezTo>
                    <a:pt x="707136" y="766445"/>
                    <a:pt x="636016" y="754507"/>
                    <a:pt x="564896" y="742696"/>
                  </a:cubicBezTo>
                  <a:cubicBezTo>
                    <a:pt x="564896" y="740664"/>
                    <a:pt x="564896" y="738759"/>
                    <a:pt x="564896" y="736727"/>
                  </a:cubicBezTo>
                  <a:cubicBezTo>
                    <a:pt x="636016" y="724916"/>
                    <a:pt x="707136" y="712978"/>
                    <a:pt x="778256" y="701167"/>
                  </a:cubicBezTo>
                  <a:cubicBezTo>
                    <a:pt x="778256" y="699135"/>
                    <a:pt x="778256" y="697230"/>
                    <a:pt x="780288" y="693293"/>
                  </a:cubicBezTo>
                  <a:cubicBezTo>
                    <a:pt x="519557" y="604393"/>
                    <a:pt x="258826" y="515493"/>
                    <a:pt x="0" y="426593"/>
                  </a:cubicBezTo>
                  <a:cubicBezTo>
                    <a:pt x="0" y="424561"/>
                    <a:pt x="0" y="422656"/>
                    <a:pt x="2032" y="420624"/>
                  </a:cubicBezTo>
                  <a:cubicBezTo>
                    <a:pt x="270637" y="487807"/>
                    <a:pt x="539369" y="552958"/>
                    <a:pt x="810006" y="618109"/>
                  </a:cubicBezTo>
                  <a:cubicBezTo>
                    <a:pt x="810006" y="616077"/>
                    <a:pt x="812038" y="614172"/>
                    <a:pt x="813943" y="612140"/>
                  </a:cubicBezTo>
                  <a:cubicBezTo>
                    <a:pt x="652018" y="477774"/>
                    <a:pt x="489966" y="345440"/>
                    <a:pt x="328041" y="211074"/>
                  </a:cubicBezTo>
                  <a:cubicBezTo>
                    <a:pt x="328041" y="209042"/>
                    <a:pt x="330073" y="207137"/>
                    <a:pt x="331978" y="205105"/>
                  </a:cubicBezTo>
                  <a:cubicBezTo>
                    <a:pt x="513715" y="321691"/>
                    <a:pt x="693420" y="440182"/>
                    <a:pt x="883158" y="562610"/>
                  </a:cubicBezTo>
                  <a:cubicBezTo>
                    <a:pt x="865378" y="493522"/>
                    <a:pt x="849630" y="432181"/>
                    <a:pt x="833755" y="372999"/>
                  </a:cubicBezTo>
                  <a:cubicBezTo>
                    <a:pt x="835787" y="370967"/>
                    <a:pt x="837692" y="370967"/>
                    <a:pt x="839724" y="369062"/>
                  </a:cubicBezTo>
                  <a:cubicBezTo>
                    <a:pt x="873252" y="428371"/>
                    <a:pt x="906907" y="485648"/>
                    <a:pt x="942467" y="542925"/>
                  </a:cubicBezTo>
                  <a:cubicBezTo>
                    <a:pt x="944499" y="542925"/>
                    <a:pt x="948436" y="542925"/>
                    <a:pt x="950341" y="542925"/>
                  </a:cubicBezTo>
                  <a:cubicBezTo>
                    <a:pt x="969899" y="361442"/>
                    <a:pt x="989711" y="181737"/>
                    <a:pt x="1009396" y="0"/>
                  </a:cubicBezTo>
                  <a:cubicBezTo>
                    <a:pt x="1011428" y="0"/>
                    <a:pt x="1011428" y="0"/>
                    <a:pt x="1013333" y="2032"/>
                  </a:cubicBezTo>
                  <a:cubicBezTo>
                    <a:pt x="1023239" y="185801"/>
                    <a:pt x="1031113" y="371475"/>
                    <a:pt x="1038987" y="555117"/>
                  </a:cubicBezTo>
                  <a:cubicBezTo>
                    <a:pt x="1042924" y="557149"/>
                    <a:pt x="1044956" y="559054"/>
                    <a:pt x="1048893" y="559054"/>
                  </a:cubicBezTo>
                  <a:cubicBezTo>
                    <a:pt x="1098296" y="480060"/>
                    <a:pt x="1147699" y="399034"/>
                    <a:pt x="1199007" y="320040"/>
                  </a:cubicBezTo>
                  <a:cubicBezTo>
                    <a:pt x="1201039" y="322072"/>
                    <a:pt x="1202944" y="322072"/>
                    <a:pt x="1206881" y="323977"/>
                  </a:cubicBezTo>
                  <a:cubicBezTo>
                    <a:pt x="1173353" y="414909"/>
                    <a:pt x="1141730" y="505714"/>
                    <a:pt x="1108075" y="594614"/>
                  </a:cubicBezTo>
                  <a:cubicBezTo>
                    <a:pt x="1110107" y="596646"/>
                    <a:pt x="1112012" y="598551"/>
                    <a:pt x="1114044" y="598551"/>
                  </a:cubicBezTo>
                  <a:cubicBezTo>
                    <a:pt x="1305687" y="422783"/>
                    <a:pt x="1495298" y="246888"/>
                    <a:pt x="1686941" y="71120"/>
                  </a:cubicBezTo>
                  <a:cubicBezTo>
                    <a:pt x="1686941" y="73152"/>
                    <a:pt x="1688973" y="73152"/>
                    <a:pt x="1690878" y="75057"/>
                  </a:cubicBezTo>
                  <a:cubicBezTo>
                    <a:pt x="1522984" y="252857"/>
                    <a:pt x="1355090" y="432562"/>
                    <a:pt x="1187196" y="610362"/>
                  </a:cubicBezTo>
                  <a:cubicBezTo>
                    <a:pt x="1189228" y="612394"/>
                    <a:pt x="1191133" y="616331"/>
                    <a:pt x="1193165" y="618236"/>
                  </a:cubicBezTo>
                  <a:cubicBezTo>
                    <a:pt x="1339342" y="576707"/>
                    <a:pt x="1485519" y="533273"/>
                    <a:pt x="1629791" y="489839"/>
                  </a:cubicBezTo>
                  <a:cubicBezTo>
                    <a:pt x="1631823" y="491871"/>
                    <a:pt x="1633728" y="495808"/>
                    <a:pt x="1633728" y="49771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1404000" y="1386720"/>
            <a:ext cx="99360" cy="557280"/>
            <a:chOff x="0" y="0"/>
            <a:chExt cx="132480" cy="74304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132461" cy="743077"/>
            </a:xfrm>
            <a:custGeom>
              <a:avLst/>
              <a:gdLst/>
              <a:ahLst/>
              <a:cxnLst/>
              <a:rect l="l" t="t" r="r" b="b"/>
              <a:pathLst>
                <a:path w="132461" h="743077">
                  <a:moveTo>
                    <a:pt x="19812" y="0"/>
                  </a:moveTo>
                  <a:cubicBezTo>
                    <a:pt x="118618" y="244983"/>
                    <a:pt x="96901" y="499999"/>
                    <a:pt x="132461" y="743077"/>
                  </a:cubicBezTo>
                  <a:cubicBezTo>
                    <a:pt x="92964" y="499999"/>
                    <a:pt x="0" y="264795"/>
                    <a:pt x="19812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618480" y="1278720"/>
            <a:ext cx="412560" cy="252720"/>
            <a:chOff x="0" y="0"/>
            <a:chExt cx="550080" cy="3369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550037" cy="336931"/>
            </a:xfrm>
            <a:custGeom>
              <a:avLst/>
              <a:gdLst/>
              <a:ahLst/>
              <a:cxnLst/>
              <a:rect l="l" t="t" r="r" b="b"/>
              <a:pathLst>
                <a:path w="550037" h="336931">
                  <a:moveTo>
                    <a:pt x="0" y="336931"/>
                  </a:moveTo>
                  <a:cubicBezTo>
                    <a:pt x="180086" y="224028"/>
                    <a:pt x="334391" y="67437"/>
                    <a:pt x="550037" y="0"/>
                  </a:cubicBezTo>
                  <a:cubicBezTo>
                    <a:pt x="391795" y="160528"/>
                    <a:pt x="184023" y="229870"/>
                    <a:pt x="0" y="33693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1200960" y="246240"/>
            <a:ext cx="88560" cy="496800"/>
            <a:chOff x="0" y="0"/>
            <a:chExt cx="118080" cy="66240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118110" cy="662432"/>
            </a:xfrm>
            <a:custGeom>
              <a:avLst/>
              <a:gdLst/>
              <a:ahLst/>
              <a:cxnLst/>
              <a:rect l="l" t="t" r="r" b="b"/>
              <a:pathLst>
                <a:path w="118110" h="662432">
                  <a:moveTo>
                    <a:pt x="0" y="0"/>
                  </a:moveTo>
                  <a:cubicBezTo>
                    <a:pt x="37338" y="217551"/>
                    <a:pt x="118110" y="427101"/>
                    <a:pt x="104267" y="662432"/>
                  </a:cubicBezTo>
                  <a:cubicBezTo>
                    <a:pt x="15748" y="442976"/>
                    <a:pt x="33401" y="217551"/>
                    <a:pt x="0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1779840" y="1099440"/>
            <a:ext cx="429840" cy="62640"/>
            <a:chOff x="0" y="0"/>
            <a:chExt cx="573120" cy="8352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573151" cy="83566"/>
            </a:xfrm>
            <a:custGeom>
              <a:avLst/>
              <a:gdLst/>
              <a:ahLst/>
              <a:cxnLst/>
              <a:rect l="l" t="t" r="r" b="b"/>
              <a:pathLst>
                <a:path w="573151" h="83566">
                  <a:moveTo>
                    <a:pt x="0" y="33782"/>
                  </a:moveTo>
                  <a:cubicBezTo>
                    <a:pt x="200914" y="0"/>
                    <a:pt x="386080" y="53721"/>
                    <a:pt x="573151" y="69596"/>
                  </a:cubicBezTo>
                  <a:cubicBezTo>
                    <a:pt x="386080" y="61595"/>
                    <a:pt x="196977" y="83566"/>
                    <a:pt x="0" y="3378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1587600" y="373680"/>
            <a:ext cx="183600" cy="347760"/>
            <a:chOff x="0" y="0"/>
            <a:chExt cx="244800" cy="46368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244856" cy="463677"/>
            </a:xfrm>
            <a:custGeom>
              <a:avLst/>
              <a:gdLst/>
              <a:ahLst/>
              <a:cxnLst/>
              <a:rect l="l" t="t" r="r" b="b"/>
              <a:pathLst>
                <a:path w="244856" h="463677">
                  <a:moveTo>
                    <a:pt x="0" y="463677"/>
                  </a:moveTo>
                  <a:cubicBezTo>
                    <a:pt x="47752" y="288036"/>
                    <a:pt x="161163" y="157861"/>
                    <a:pt x="244856" y="0"/>
                  </a:cubicBezTo>
                  <a:cubicBezTo>
                    <a:pt x="236855" y="61214"/>
                    <a:pt x="63627" y="386715"/>
                    <a:pt x="0" y="463677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15900480" y="485280"/>
            <a:ext cx="1591200" cy="1180800"/>
            <a:chOff x="0" y="0"/>
            <a:chExt cx="2121600" cy="157440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2121662" cy="1574546"/>
            </a:xfrm>
            <a:custGeom>
              <a:avLst/>
              <a:gdLst/>
              <a:ahLst/>
              <a:cxnLst/>
              <a:rect l="l" t="t" r="r" b="b"/>
              <a:pathLst>
                <a:path w="2121662" h="1574546">
                  <a:moveTo>
                    <a:pt x="1633728" y="497840"/>
                  </a:moveTo>
                  <a:cubicBezTo>
                    <a:pt x="1499362" y="561086"/>
                    <a:pt x="1363091" y="626237"/>
                    <a:pt x="1228725" y="689483"/>
                  </a:cubicBezTo>
                  <a:cubicBezTo>
                    <a:pt x="1228725" y="691515"/>
                    <a:pt x="1228725" y="695452"/>
                    <a:pt x="1228725" y="697357"/>
                  </a:cubicBezTo>
                  <a:cubicBezTo>
                    <a:pt x="1527048" y="681609"/>
                    <a:pt x="1823339" y="663829"/>
                    <a:pt x="2121662" y="647954"/>
                  </a:cubicBezTo>
                  <a:cubicBezTo>
                    <a:pt x="2121662" y="649986"/>
                    <a:pt x="2121662" y="651891"/>
                    <a:pt x="2121662" y="653923"/>
                  </a:cubicBezTo>
                  <a:cubicBezTo>
                    <a:pt x="1843151" y="691515"/>
                    <a:pt x="1562608" y="728980"/>
                    <a:pt x="1284097" y="766572"/>
                  </a:cubicBezTo>
                  <a:cubicBezTo>
                    <a:pt x="1282065" y="768604"/>
                    <a:pt x="1282065" y="772541"/>
                    <a:pt x="1282065" y="774446"/>
                  </a:cubicBezTo>
                  <a:cubicBezTo>
                    <a:pt x="1333373" y="790194"/>
                    <a:pt x="1386713" y="806069"/>
                    <a:pt x="1449959" y="825754"/>
                  </a:cubicBezTo>
                  <a:cubicBezTo>
                    <a:pt x="1374902" y="825754"/>
                    <a:pt x="1311656" y="825754"/>
                    <a:pt x="1250442" y="825754"/>
                  </a:cubicBezTo>
                  <a:cubicBezTo>
                    <a:pt x="1248410" y="827786"/>
                    <a:pt x="1248410" y="829691"/>
                    <a:pt x="1248410" y="831723"/>
                  </a:cubicBezTo>
                  <a:cubicBezTo>
                    <a:pt x="1422273" y="887095"/>
                    <a:pt x="1596136" y="942340"/>
                    <a:pt x="1771904" y="999617"/>
                  </a:cubicBezTo>
                  <a:cubicBezTo>
                    <a:pt x="1769872" y="1001649"/>
                    <a:pt x="1769872" y="1001649"/>
                    <a:pt x="1769872" y="1003554"/>
                  </a:cubicBezTo>
                  <a:cubicBezTo>
                    <a:pt x="1574292" y="960120"/>
                    <a:pt x="1378712" y="916686"/>
                    <a:pt x="1183132" y="873125"/>
                  </a:cubicBezTo>
                  <a:cubicBezTo>
                    <a:pt x="1181100" y="875157"/>
                    <a:pt x="1179195" y="879094"/>
                    <a:pt x="1179195" y="880999"/>
                  </a:cubicBezTo>
                  <a:cubicBezTo>
                    <a:pt x="1343152" y="1066673"/>
                    <a:pt x="1507109" y="1254379"/>
                    <a:pt x="1673098" y="1441958"/>
                  </a:cubicBezTo>
                  <a:cubicBezTo>
                    <a:pt x="1671066" y="1441958"/>
                    <a:pt x="1669161" y="1443990"/>
                    <a:pt x="1669161" y="1445895"/>
                  </a:cubicBezTo>
                  <a:cubicBezTo>
                    <a:pt x="1489456" y="1272032"/>
                    <a:pt x="1309624" y="1100201"/>
                    <a:pt x="1131824" y="928370"/>
                  </a:cubicBezTo>
                  <a:cubicBezTo>
                    <a:pt x="1127887" y="928370"/>
                    <a:pt x="1125855" y="930402"/>
                    <a:pt x="1123950" y="930402"/>
                  </a:cubicBezTo>
                  <a:cubicBezTo>
                    <a:pt x="1161542" y="1072642"/>
                    <a:pt x="1197102" y="1214882"/>
                    <a:pt x="1234567" y="1357122"/>
                  </a:cubicBezTo>
                  <a:cubicBezTo>
                    <a:pt x="1232535" y="1359154"/>
                    <a:pt x="1230630" y="1359154"/>
                    <a:pt x="1228598" y="1361059"/>
                  </a:cubicBezTo>
                  <a:cubicBezTo>
                    <a:pt x="1169289" y="1228725"/>
                    <a:pt x="1110107" y="1096391"/>
                    <a:pt x="1050798" y="964057"/>
                  </a:cubicBezTo>
                  <a:cubicBezTo>
                    <a:pt x="1046861" y="964057"/>
                    <a:pt x="1044829" y="964057"/>
                    <a:pt x="1040892" y="964057"/>
                  </a:cubicBezTo>
                  <a:cubicBezTo>
                    <a:pt x="1033018" y="1066800"/>
                    <a:pt x="1025144" y="1167511"/>
                    <a:pt x="1017143" y="1270254"/>
                  </a:cubicBezTo>
                  <a:cubicBezTo>
                    <a:pt x="1015111" y="1270254"/>
                    <a:pt x="1011174" y="1270254"/>
                    <a:pt x="1009269" y="1270254"/>
                  </a:cubicBezTo>
                  <a:cubicBezTo>
                    <a:pt x="993521" y="1167511"/>
                    <a:pt x="977646" y="1064768"/>
                    <a:pt x="963803" y="962152"/>
                  </a:cubicBezTo>
                  <a:cubicBezTo>
                    <a:pt x="959866" y="962152"/>
                    <a:pt x="957834" y="962152"/>
                    <a:pt x="953897" y="962152"/>
                  </a:cubicBezTo>
                  <a:cubicBezTo>
                    <a:pt x="870966" y="1165606"/>
                    <a:pt x="787908" y="1371092"/>
                    <a:pt x="707009" y="1574546"/>
                  </a:cubicBezTo>
                  <a:cubicBezTo>
                    <a:pt x="704977" y="1574546"/>
                    <a:pt x="703072" y="1572514"/>
                    <a:pt x="701040" y="1572514"/>
                  </a:cubicBezTo>
                  <a:cubicBezTo>
                    <a:pt x="760349" y="1357249"/>
                    <a:pt x="821563" y="1141857"/>
                    <a:pt x="884809" y="916686"/>
                  </a:cubicBezTo>
                  <a:cubicBezTo>
                    <a:pt x="799846" y="981837"/>
                    <a:pt x="722884" y="1041146"/>
                    <a:pt x="647700" y="1100455"/>
                  </a:cubicBezTo>
                  <a:cubicBezTo>
                    <a:pt x="645668" y="1098423"/>
                    <a:pt x="643763" y="1096518"/>
                    <a:pt x="641731" y="1094486"/>
                  </a:cubicBezTo>
                  <a:cubicBezTo>
                    <a:pt x="699008" y="1019429"/>
                    <a:pt x="758317" y="944372"/>
                    <a:pt x="817499" y="867283"/>
                  </a:cubicBezTo>
                  <a:cubicBezTo>
                    <a:pt x="815467" y="865251"/>
                    <a:pt x="813562" y="863346"/>
                    <a:pt x="813562" y="861314"/>
                  </a:cubicBezTo>
                  <a:cubicBezTo>
                    <a:pt x="598551" y="924433"/>
                    <a:pt x="383286" y="989711"/>
                    <a:pt x="169926" y="1052830"/>
                  </a:cubicBezTo>
                  <a:cubicBezTo>
                    <a:pt x="167894" y="1050798"/>
                    <a:pt x="167894" y="1048893"/>
                    <a:pt x="165989" y="1044956"/>
                  </a:cubicBezTo>
                  <a:cubicBezTo>
                    <a:pt x="371475" y="959993"/>
                    <a:pt x="574929" y="873125"/>
                    <a:pt x="780288" y="788162"/>
                  </a:cubicBezTo>
                  <a:cubicBezTo>
                    <a:pt x="780288" y="784225"/>
                    <a:pt x="780288" y="782193"/>
                    <a:pt x="778256" y="778256"/>
                  </a:cubicBezTo>
                  <a:cubicBezTo>
                    <a:pt x="707136" y="766445"/>
                    <a:pt x="636016" y="754507"/>
                    <a:pt x="564896" y="742696"/>
                  </a:cubicBezTo>
                  <a:cubicBezTo>
                    <a:pt x="564896" y="740664"/>
                    <a:pt x="564896" y="738759"/>
                    <a:pt x="564896" y="736727"/>
                  </a:cubicBezTo>
                  <a:cubicBezTo>
                    <a:pt x="636016" y="724916"/>
                    <a:pt x="707136" y="712978"/>
                    <a:pt x="778256" y="701167"/>
                  </a:cubicBezTo>
                  <a:cubicBezTo>
                    <a:pt x="778256" y="699135"/>
                    <a:pt x="778256" y="697230"/>
                    <a:pt x="780288" y="693293"/>
                  </a:cubicBezTo>
                  <a:cubicBezTo>
                    <a:pt x="519557" y="604393"/>
                    <a:pt x="258826" y="515493"/>
                    <a:pt x="0" y="426593"/>
                  </a:cubicBezTo>
                  <a:cubicBezTo>
                    <a:pt x="0" y="424561"/>
                    <a:pt x="0" y="422656"/>
                    <a:pt x="2032" y="420624"/>
                  </a:cubicBezTo>
                  <a:cubicBezTo>
                    <a:pt x="270637" y="487807"/>
                    <a:pt x="539369" y="552958"/>
                    <a:pt x="810006" y="618109"/>
                  </a:cubicBezTo>
                  <a:cubicBezTo>
                    <a:pt x="810006" y="616077"/>
                    <a:pt x="812038" y="614172"/>
                    <a:pt x="813943" y="612140"/>
                  </a:cubicBezTo>
                  <a:cubicBezTo>
                    <a:pt x="652018" y="477774"/>
                    <a:pt x="489966" y="345440"/>
                    <a:pt x="328041" y="211074"/>
                  </a:cubicBezTo>
                  <a:cubicBezTo>
                    <a:pt x="328041" y="209042"/>
                    <a:pt x="330073" y="207137"/>
                    <a:pt x="331978" y="205105"/>
                  </a:cubicBezTo>
                  <a:cubicBezTo>
                    <a:pt x="513715" y="321691"/>
                    <a:pt x="693420" y="440182"/>
                    <a:pt x="883158" y="562610"/>
                  </a:cubicBezTo>
                  <a:cubicBezTo>
                    <a:pt x="865378" y="493522"/>
                    <a:pt x="849630" y="432181"/>
                    <a:pt x="833755" y="372999"/>
                  </a:cubicBezTo>
                  <a:cubicBezTo>
                    <a:pt x="835787" y="370967"/>
                    <a:pt x="837692" y="370967"/>
                    <a:pt x="839724" y="369062"/>
                  </a:cubicBezTo>
                  <a:cubicBezTo>
                    <a:pt x="873252" y="428371"/>
                    <a:pt x="906907" y="485648"/>
                    <a:pt x="942467" y="542925"/>
                  </a:cubicBezTo>
                  <a:cubicBezTo>
                    <a:pt x="944499" y="542925"/>
                    <a:pt x="948436" y="542925"/>
                    <a:pt x="950341" y="542925"/>
                  </a:cubicBezTo>
                  <a:cubicBezTo>
                    <a:pt x="969899" y="361442"/>
                    <a:pt x="989711" y="181737"/>
                    <a:pt x="1009396" y="0"/>
                  </a:cubicBezTo>
                  <a:cubicBezTo>
                    <a:pt x="1011428" y="0"/>
                    <a:pt x="1011428" y="0"/>
                    <a:pt x="1013333" y="2032"/>
                  </a:cubicBezTo>
                  <a:cubicBezTo>
                    <a:pt x="1023239" y="185801"/>
                    <a:pt x="1031113" y="371475"/>
                    <a:pt x="1038987" y="555117"/>
                  </a:cubicBezTo>
                  <a:cubicBezTo>
                    <a:pt x="1042924" y="557149"/>
                    <a:pt x="1044956" y="559054"/>
                    <a:pt x="1048893" y="559054"/>
                  </a:cubicBezTo>
                  <a:cubicBezTo>
                    <a:pt x="1098296" y="480060"/>
                    <a:pt x="1147699" y="399034"/>
                    <a:pt x="1199007" y="320040"/>
                  </a:cubicBezTo>
                  <a:cubicBezTo>
                    <a:pt x="1201039" y="322072"/>
                    <a:pt x="1202944" y="322072"/>
                    <a:pt x="1206881" y="323977"/>
                  </a:cubicBezTo>
                  <a:cubicBezTo>
                    <a:pt x="1173353" y="414909"/>
                    <a:pt x="1141730" y="505714"/>
                    <a:pt x="1108075" y="594614"/>
                  </a:cubicBezTo>
                  <a:cubicBezTo>
                    <a:pt x="1110107" y="596646"/>
                    <a:pt x="1112012" y="598551"/>
                    <a:pt x="1114044" y="598551"/>
                  </a:cubicBezTo>
                  <a:cubicBezTo>
                    <a:pt x="1305687" y="422783"/>
                    <a:pt x="1495298" y="246888"/>
                    <a:pt x="1686941" y="71120"/>
                  </a:cubicBezTo>
                  <a:cubicBezTo>
                    <a:pt x="1686941" y="73152"/>
                    <a:pt x="1688973" y="73152"/>
                    <a:pt x="1690878" y="75057"/>
                  </a:cubicBezTo>
                  <a:cubicBezTo>
                    <a:pt x="1522984" y="252857"/>
                    <a:pt x="1355090" y="432562"/>
                    <a:pt x="1187196" y="610362"/>
                  </a:cubicBezTo>
                  <a:cubicBezTo>
                    <a:pt x="1189228" y="612394"/>
                    <a:pt x="1191133" y="616331"/>
                    <a:pt x="1193165" y="618236"/>
                  </a:cubicBezTo>
                  <a:cubicBezTo>
                    <a:pt x="1339342" y="576707"/>
                    <a:pt x="1485519" y="533273"/>
                    <a:pt x="1629791" y="489839"/>
                  </a:cubicBezTo>
                  <a:cubicBezTo>
                    <a:pt x="1631823" y="491871"/>
                    <a:pt x="1633728" y="495808"/>
                    <a:pt x="1633728" y="49771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16694640" y="1376640"/>
            <a:ext cx="99360" cy="557280"/>
            <a:chOff x="0" y="0"/>
            <a:chExt cx="132480" cy="74304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132461" cy="743077"/>
            </a:xfrm>
            <a:custGeom>
              <a:avLst/>
              <a:gdLst/>
              <a:ahLst/>
              <a:cxnLst/>
              <a:rect l="l" t="t" r="r" b="b"/>
              <a:pathLst>
                <a:path w="132461" h="743077">
                  <a:moveTo>
                    <a:pt x="19812" y="0"/>
                  </a:moveTo>
                  <a:cubicBezTo>
                    <a:pt x="118618" y="244983"/>
                    <a:pt x="96901" y="499999"/>
                    <a:pt x="132461" y="743077"/>
                  </a:cubicBezTo>
                  <a:cubicBezTo>
                    <a:pt x="92964" y="499999"/>
                    <a:pt x="0" y="264795"/>
                    <a:pt x="19812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15909120" y="1268640"/>
            <a:ext cx="412560" cy="252720"/>
            <a:chOff x="0" y="0"/>
            <a:chExt cx="550080" cy="33696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550037" cy="336931"/>
            </a:xfrm>
            <a:custGeom>
              <a:avLst/>
              <a:gdLst/>
              <a:ahLst/>
              <a:cxnLst/>
              <a:rect l="l" t="t" r="r" b="b"/>
              <a:pathLst>
                <a:path w="550037" h="336931">
                  <a:moveTo>
                    <a:pt x="0" y="336931"/>
                  </a:moveTo>
                  <a:cubicBezTo>
                    <a:pt x="180086" y="224028"/>
                    <a:pt x="334391" y="67437"/>
                    <a:pt x="550037" y="0"/>
                  </a:cubicBezTo>
                  <a:cubicBezTo>
                    <a:pt x="391795" y="160528"/>
                    <a:pt x="184023" y="229870"/>
                    <a:pt x="0" y="33693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16491600" y="236880"/>
            <a:ext cx="88560" cy="496800"/>
            <a:chOff x="0" y="0"/>
            <a:chExt cx="118080" cy="66240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118110" cy="662432"/>
            </a:xfrm>
            <a:custGeom>
              <a:avLst/>
              <a:gdLst/>
              <a:ahLst/>
              <a:cxnLst/>
              <a:rect l="l" t="t" r="r" b="b"/>
              <a:pathLst>
                <a:path w="118110" h="662432">
                  <a:moveTo>
                    <a:pt x="0" y="0"/>
                  </a:moveTo>
                  <a:cubicBezTo>
                    <a:pt x="37338" y="217551"/>
                    <a:pt x="118110" y="427101"/>
                    <a:pt x="104267" y="662432"/>
                  </a:cubicBezTo>
                  <a:cubicBezTo>
                    <a:pt x="15748" y="442976"/>
                    <a:pt x="33401" y="217551"/>
                    <a:pt x="0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17070480" y="1089360"/>
            <a:ext cx="429840" cy="62640"/>
            <a:chOff x="0" y="0"/>
            <a:chExt cx="573120" cy="8352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573151" cy="83566"/>
            </a:xfrm>
            <a:custGeom>
              <a:avLst/>
              <a:gdLst/>
              <a:ahLst/>
              <a:cxnLst/>
              <a:rect l="l" t="t" r="r" b="b"/>
              <a:pathLst>
                <a:path w="573151" h="83566">
                  <a:moveTo>
                    <a:pt x="0" y="33782"/>
                  </a:moveTo>
                  <a:cubicBezTo>
                    <a:pt x="200914" y="0"/>
                    <a:pt x="386080" y="53721"/>
                    <a:pt x="573151" y="69596"/>
                  </a:cubicBezTo>
                  <a:cubicBezTo>
                    <a:pt x="386080" y="61595"/>
                    <a:pt x="196977" y="83566"/>
                    <a:pt x="0" y="3378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16878240" y="364320"/>
            <a:ext cx="183600" cy="347760"/>
            <a:chOff x="0" y="0"/>
            <a:chExt cx="244800" cy="46368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244856" cy="463677"/>
            </a:xfrm>
            <a:custGeom>
              <a:avLst/>
              <a:gdLst/>
              <a:ahLst/>
              <a:cxnLst/>
              <a:rect l="l" t="t" r="r" b="b"/>
              <a:pathLst>
                <a:path w="244856" h="463677">
                  <a:moveTo>
                    <a:pt x="0" y="463677"/>
                  </a:moveTo>
                  <a:cubicBezTo>
                    <a:pt x="47752" y="288036"/>
                    <a:pt x="161163" y="157861"/>
                    <a:pt x="244856" y="0"/>
                  </a:cubicBezTo>
                  <a:cubicBezTo>
                    <a:pt x="236855" y="61214"/>
                    <a:pt x="63627" y="386715"/>
                    <a:pt x="0" y="463677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2005640" y="8138520"/>
            <a:ext cx="6153840" cy="2000160"/>
            <a:chOff x="0" y="0"/>
            <a:chExt cx="8205120" cy="2666880"/>
          </a:xfrm>
        </p:grpSpPr>
        <p:sp>
          <p:nvSpPr>
            <p:cNvPr id="3" name="Freeform 3"/>
            <p:cNvSpPr/>
            <p:nvPr/>
          </p:nvSpPr>
          <p:spPr>
            <a:xfrm>
              <a:off x="25400" y="25400"/>
              <a:ext cx="8154289" cy="2616073"/>
            </a:xfrm>
            <a:custGeom>
              <a:avLst/>
              <a:gdLst/>
              <a:ahLst/>
              <a:cxnLst/>
              <a:rect l="l" t="t" r="r" b="b"/>
              <a:pathLst>
                <a:path w="8154289" h="2616073">
                  <a:moveTo>
                    <a:pt x="0" y="0"/>
                  </a:moveTo>
                  <a:lnTo>
                    <a:pt x="8154289" y="0"/>
                  </a:lnTo>
                  <a:lnTo>
                    <a:pt x="8154289" y="2616073"/>
                  </a:lnTo>
                  <a:lnTo>
                    <a:pt x="0" y="2616073"/>
                  </a:lnTo>
                  <a:close/>
                </a:path>
              </a:pathLst>
            </a:custGeom>
            <a:solidFill>
              <a:srgbClr val="4F84B9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8205089" cy="2666873"/>
            </a:xfrm>
            <a:custGeom>
              <a:avLst/>
              <a:gdLst/>
              <a:ahLst/>
              <a:cxnLst/>
              <a:rect l="l" t="t" r="r" b="b"/>
              <a:pathLst>
                <a:path w="8205089" h="2666873">
                  <a:moveTo>
                    <a:pt x="25400" y="0"/>
                  </a:moveTo>
                  <a:lnTo>
                    <a:pt x="8179689" y="0"/>
                  </a:lnTo>
                  <a:cubicBezTo>
                    <a:pt x="8193786" y="0"/>
                    <a:pt x="8205089" y="11430"/>
                    <a:pt x="8205089" y="25400"/>
                  </a:cubicBezTo>
                  <a:lnTo>
                    <a:pt x="8205089" y="2641473"/>
                  </a:lnTo>
                  <a:cubicBezTo>
                    <a:pt x="8205089" y="2655570"/>
                    <a:pt x="8193659" y="2666873"/>
                    <a:pt x="8179689" y="2666873"/>
                  </a:cubicBezTo>
                  <a:lnTo>
                    <a:pt x="25400" y="2666873"/>
                  </a:lnTo>
                  <a:cubicBezTo>
                    <a:pt x="11303" y="2666873"/>
                    <a:pt x="0" y="2655443"/>
                    <a:pt x="0" y="2641473"/>
                  </a:cubicBezTo>
                  <a:lnTo>
                    <a:pt x="0" y="25400"/>
                  </a:lnTo>
                  <a:cubicBezTo>
                    <a:pt x="0" y="11430"/>
                    <a:pt x="11430" y="0"/>
                    <a:pt x="25400" y="0"/>
                  </a:cubicBezTo>
                  <a:moveTo>
                    <a:pt x="25400" y="50927"/>
                  </a:moveTo>
                  <a:lnTo>
                    <a:pt x="25400" y="25400"/>
                  </a:lnTo>
                  <a:lnTo>
                    <a:pt x="50800" y="25400"/>
                  </a:lnTo>
                  <a:lnTo>
                    <a:pt x="50800" y="2641473"/>
                  </a:lnTo>
                  <a:lnTo>
                    <a:pt x="25400" y="2641473"/>
                  </a:lnTo>
                  <a:lnTo>
                    <a:pt x="25400" y="2616073"/>
                  </a:lnTo>
                  <a:lnTo>
                    <a:pt x="8179689" y="2616073"/>
                  </a:lnTo>
                  <a:lnTo>
                    <a:pt x="8179689" y="2641473"/>
                  </a:lnTo>
                  <a:lnTo>
                    <a:pt x="8154289" y="2641473"/>
                  </a:lnTo>
                  <a:lnTo>
                    <a:pt x="8154289" y="25400"/>
                  </a:lnTo>
                  <a:lnTo>
                    <a:pt x="8179689" y="25400"/>
                  </a:lnTo>
                  <a:lnTo>
                    <a:pt x="8179689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2373920" y="8365515"/>
            <a:ext cx="7683120" cy="303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2400" spc="-1" dirty="0">
                <a:solidFill>
                  <a:srgbClr val="FFFFFF"/>
                </a:solidFill>
                <a:latin typeface="Rubik Bold"/>
                <a:cs typeface="B Nazanin" pitchFamily="2" charset="-78"/>
              </a:rPr>
              <a:t>قالب پاورپوینت حرفه ای ویرایش پذیر</a:t>
            </a:r>
            <a:endParaRPr lang="en-US" sz="2400" spc="-1" dirty="0">
              <a:solidFill>
                <a:srgbClr val="FFFFFF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66960" y="7520955"/>
            <a:ext cx="7181280" cy="4174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3200" spc="-1" dirty="0">
                <a:solidFill>
                  <a:srgbClr val="4F84B9"/>
                </a:solidFill>
                <a:latin typeface="Rubik Bold"/>
                <a:cs typeface="B Nazanin" pitchFamily="2" charset="-78"/>
              </a:rPr>
              <a:t> پاورپوينت حرفه ای </a:t>
            </a:r>
            <a:endParaRPr lang="en-US" sz="3200" spc="-1" dirty="0">
              <a:solidFill>
                <a:srgbClr val="4F84B9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66960" y="8341920"/>
            <a:ext cx="718128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400"/>
              </a:lnSpc>
            </a:pPr>
            <a:r>
              <a:rPr lang="fa-IR" sz="2800" spc="-1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قالب پاورپوینت حرفه ای ویرایش پذیر</a:t>
            </a:r>
            <a:endParaRPr lang="en-US" sz="2800" spc="-1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223280" y="569355"/>
            <a:ext cx="7181280" cy="4174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3200" spc="-1" dirty="0">
                <a:solidFill>
                  <a:srgbClr val="4F84B9"/>
                </a:solidFill>
                <a:latin typeface="Rubik Bold"/>
                <a:cs typeface="B Nazanin" pitchFamily="2" charset="-78"/>
              </a:rPr>
              <a:t> پاورپوينت حرفه ای </a:t>
            </a:r>
            <a:endParaRPr lang="en-US" sz="3200" spc="-1" dirty="0">
              <a:solidFill>
                <a:srgbClr val="4F84B9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223280" y="1390320"/>
            <a:ext cx="7181280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400"/>
              </a:lnSpc>
            </a:pPr>
            <a:r>
              <a:rPr lang="fa-IR" sz="2800" spc="-1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قالب پاورپوینت حرفه ای ویرایش پذیر</a:t>
            </a:r>
            <a:endParaRPr lang="en-US" sz="2800" spc="-1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5880240" y="1594080"/>
            <a:ext cx="6394320" cy="6553440"/>
            <a:chOff x="0" y="0"/>
            <a:chExt cx="8525760" cy="873792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525764" cy="8738108"/>
            </a:xfrm>
            <a:custGeom>
              <a:avLst/>
              <a:gdLst/>
              <a:ahLst/>
              <a:cxnLst/>
              <a:rect l="l" t="t" r="r" b="b"/>
              <a:pathLst>
                <a:path w="8525764" h="8738108">
                  <a:moveTo>
                    <a:pt x="2929128" y="6875526"/>
                  </a:moveTo>
                  <a:cubicBezTo>
                    <a:pt x="2858643" y="6372225"/>
                    <a:pt x="2717800" y="5899023"/>
                    <a:pt x="2274824" y="5566791"/>
                  </a:cubicBezTo>
                  <a:cubicBezTo>
                    <a:pt x="2113788" y="5456047"/>
                    <a:pt x="1952752" y="5335270"/>
                    <a:pt x="1791716" y="5214493"/>
                  </a:cubicBezTo>
                  <a:cubicBezTo>
                    <a:pt x="1610487" y="5073523"/>
                    <a:pt x="1499870" y="4872228"/>
                    <a:pt x="1540129" y="4650740"/>
                  </a:cubicBezTo>
                  <a:cubicBezTo>
                    <a:pt x="1630680" y="4006469"/>
                    <a:pt x="1328801" y="3513201"/>
                    <a:pt x="956310" y="3040126"/>
                  </a:cubicBezTo>
                  <a:cubicBezTo>
                    <a:pt x="744982" y="2778379"/>
                    <a:pt x="523494" y="2526665"/>
                    <a:pt x="473202" y="2174367"/>
                  </a:cubicBezTo>
                  <a:cubicBezTo>
                    <a:pt x="412750" y="1711325"/>
                    <a:pt x="543687" y="1338834"/>
                    <a:pt x="936244" y="1067054"/>
                  </a:cubicBezTo>
                  <a:cubicBezTo>
                    <a:pt x="1540256" y="654304"/>
                    <a:pt x="2224659" y="463042"/>
                    <a:pt x="2919222" y="291973"/>
                  </a:cubicBezTo>
                  <a:cubicBezTo>
                    <a:pt x="3593465" y="120777"/>
                    <a:pt x="4257802" y="0"/>
                    <a:pt x="4952365" y="20193"/>
                  </a:cubicBezTo>
                  <a:cubicBezTo>
                    <a:pt x="5133594" y="20193"/>
                    <a:pt x="5324856" y="50419"/>
                    <a:pt x="5505958" y="80645"/>
                  </a:cubicBezTo>
                  <a:cubicBezTo>
                    <a:pt x="5918708" y="151130"/>
                    <a:pt x="6210554" y="362458"/>
                    <a:pt x="6432042" y="714883"/>
                  </a:cubicBezTo>
                  <a:cubicBezTo>
                    <a:pt x="6985636" y="1630934"/>
                    <a:pt x="7337933" y="2617470"/>
                    <a:pt x="7660132" y="3624199"/>
                  </a:cubicBezTo>
                  <a:cubicBezTo>
                    <a:pt x="7911719" y="4439666"/>
                    <a:pt x="8153401" y="5265039"/>
                    <a:pt x="8394954" y="6080506"/>
                  </a:cubicBezTo>
                  <a:cubicBezTo>
                    <a:pt x="8445247" y="6251702"/>
                    <a:pt x="8475473" y="6422771"/>
                    <a:pt x="8485505" y="6593967"/>
                  </a:cubicBezTo>
                  <a:cubicBezTo>
                    <a:pt x="8525764" y="7077202"/>
                    <a:pt x="8314437" y="7429500"/>
                    <a:pt x="7871461" y="7590537"/>
                  </a:cubicBezTo>
                  <a:cubicBezTo>
                    <a:pt x="7599680" y="7691248"/>
                    <a:pt x="7317867" y="7761732"/>
                    <a:pt x="7025894" y="7842251"/>
                  </a:cubicBezTo>
                  <a:cubicBezTo>
                    <a:pt x="6915151" y="7459727"/>
                    <a:pt x="6804406" y="7097269"/>
                    <a:pt x="6693663" y="6734938"/>
                  </a:cubicBezTo>
                  <a:cubicBezTo>
                    <a:pt x="6613144" y="6473191"/>
                    <a:pt x="6532627" y="6211444"/>
                    <a:pt x="6462142" y="5939664"/>
                  </a:cubicBezTo>
                  <a:cubicBezTo>
                    <a:pt x="6421882" y="5808854"/>
                    <a:pt x="6381624" y="5748402"/>
                    <a:pt x="6220588" y="5798694"/>
                  </a:cubicBezTo>
                  <a:cubicBezTo>
                    <a:pt x="5999100" y="5869179"/>
                    <a:pt x="5767579" y="5929504"/>
                    <a:pt x="5546218" y="5979923"/>
                  </a:cubicBezTo>
                  <a:cubicBezTo>
                    <a:pt x="5375149" y="6010149"/>
                    <a:pt x="5344923" y="6080633"/>
                    <a:pt x="5385182" y="6241669"/>
                  </a:cubicBezTo>
                  <a:cubicBezTo>
                    <a:pt x="5566411" y="6875907"/>
                    <a:pt x="5727447" y="7510018"/>
                    <a:pt x="5898516" y="8174482"/>
                  </a:cubicBezTo>
                  <a:cubicBezTo>
                    <a:pt x="5697221" y="8224775"/>
                    <a:pt x="5515992" y="8275193"/>
                    <a:pt x="5334890" y="8325486"/>
                  </a:cubicBezTo>
                  <a:cubicBezTo>
                    <a:pt x="4881881" y="8436229"/>
                    <a:pt x="4418839" y="8546974"/>
                    <a:pt x="3965957" y="8647557"/>
                  </a:cubicBezTo>
                  <a:cubicBezTo>
                    <a:pt x="3613659" y="8738108"/>
                    <a:pt x="3271394" y="8728076"/>
                    <a:pt x="2939289" y="8597265"/>
                  </a:cubicBezTo>
                  <a:cubicBezTo>
                    <a:pt x="2446021" y="8406003"/>
                    <a:pt x="1962913" y="8214741"/>
                    <a:pt x="1479805" y="8033512"/>
                  </a:cubicBezTo>
                  <a:cubicBezTo>
                    <a:pt x="1157733" y="7902702"/>
                    <a:pt x="996697" y="7661021"/>
                    <a:pt x="936245" y="7338949"/>
                  </a:cubicBezTo>
                  <a:cubicBezTo>
                    <a:pt x="684530" y="6160897"/>
                    <a:pt x="422783" y="4993132"/>
                    <a:pt x="191262" y="3815334"/>
                  </a:cubicBezTo>
                  <a:cubicBezTo>
                    <a:pt x="90551" y="3322066"/>
                    <a:pt x="0" y="2808605"/>
                    <a:pt x="80518" y="2295271"/>
                  </a:cubicBezTo>
                  <a:cubicBezTo>
                    <a:pt x="100711" y="2194560"/>
                    <a:pt x="130810" y="2093976"/>
                    <a:pt x="181229" y="1993265"/>
                  </a:cubicBezTo>
                  <a:cubicBezTo>
                    <a:pt x="211455" y="2476500"/>
                    <a:pt x="453009" y="2859024"/>
                    <a:pt x="755015" y="3201289"/>
                  </a:cubicBezTo>
                  <a:cubicBezTo>
                    <a:pt x="895985" y="3372485"/>
                    <a:pt x="1016762" y="3553587"/>
                    <a:pt x="1147572" y="3734816"/>
                  </a:cubicBezTo>
                  <a:cubicBezTo>
                    <a:pt x="1318641" y="3976370"/>
                    <a:pt x="1399159" y="4238117"/>
                    <a:pt x="1369060" y="4530090"/>
                  </a:cubicBezTo>
                  <a:cubicBezTo>
                    <a:pt x="1338834" y="4882388"/>
                    <a:pt x="1479804" y="5174361"/>
                    <a:pt x="1751584" y="5395849"/>
                  </a:cubicBezTo>
                  <a:cubicBezTo>
                    <a:pt x="1832102" y="5466334"/>
                    <a:pt x="1912620" y="5546852"/>
                    <a:pt x="2003171" y="5597144"/>
                  </a:cubicBezTo>
                  <a:cubicBezTo>
                    <a:pt x="2446020" y="5858891"/>
                    <a:pt x="2717800" y="6251448"/>
                    <a:pt x="2868803" y="6744716"/>
                  </a:cubicBezTo>
                  <a:cubicBezTo>
                    <a:pt x="2878836" y="6784975"/>
                    <a:pt x="2909062" y="6835267"/>
                    <a:pt x="2929255" y="6875526"/>
                  </a:cubicBezTo>
                  <a:close/>
                  <a:moveTo>
                    <a:pt x="6482334" y="2265045"/>
                  </a:moveTo>
                  <a:cubicBezTo>
                    <a:pt x="6462141" y="2265045"/>
                    <a:pt x="6421882" y="2265045"/>
                    <a:pt x="6381623" y="2275078"/>
                  </a:cubicBezTo>
                  <a:cubicBezTo>
                    <a:pt x="5173726" y="2536825"/>
                    <a:pt x="3955797" y="2798572"/>
                    <a:pt x="2747899" y="3070352"/>
                  </a:cubicBezTo>
                  <a:cubicBezTo>
                    <a:pt x="2425827" y="3140837"/>
                    <a:pt x="2355342" y="3311906"/>
                    <a:pt x="2445893" y="3644138"/>
                  </a:cubicBezTo>
                  <a:cubicBezTo>
                    <a:pt x="2667381" y="4439412"/>
                    <a:pt x="2888742" y="5234686"/>
                    <a:pt x="3120263" y="6029960"/>
                  </a:cubicBezTo>
                  <a:cubicBezTo>
                    <a:pt x="3210814" y="6341999"/>
                    <a:pt x="3361817" y="6432677"/>
                    <a:pt x="3694049" y="6372225"/>
                  </a:cubicBezTo>
                  <a:cubicBezTo>
                    <a:pt x="3895344" y="6321933"/>
                    <a:pt x="4096639" y="6271514"/>
                    <a:pt x="4298061" y="6211189"/>
                  </a:cubicBezTo>
                  <a:cubicBezTo>
                    <a:pt x="5304663" y="5959475"/>
                    <a:pt x="6321298" y="5697728"/>
                    <a:pt x="7327900" y="5436108"/>
                  </a:cubicBezTo>
                  <a:cubicBezTo>
                    <a:pt x="7730490" y="5335397"/>
                    <a:pt x="7811008" y="5184394"/>
                    <a:pt x="7700391" y="4801870"/>
                  </a:cubicBezTo>
                  <a:cubicBezTo>
                    <a:pt x="7629906" y="4580382"/>
                    <a:pt x="7559422" y="4358894"/>
                    <a:pt x="7489063" y="4147566"/>
                  </a:cubicBezTo>
                  <a:cubicBezTo>
                    <a:pt x="7338060" y="3644265"/>
                    <a:pt x="7177024" y="3150997"/>
                    <a:pt x="7015988" y="2657729"/>
                  </a:cubicBezTo>
                  <a:cubicBezTo>
                    <a:pt x="6915277" y="2355723"/>
                    <a:pt x="6764401" y="2255012"/>
                    <a:pt x="6482461" y="226517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10109520" y="6032160"/>
            <a:ext cx="1190880" cy="2784240"/>
            <a:chOff x="0" y="0"/>
            <a:chExt cx="1587840" cy="371232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587881" cy="3712464"/>
            </a:xfrm>
            <a:custGeom>
              <a:avLst/>
              <a:gdLst/>
              <a:ahLst/>
              <a:cxnLst/>
              <a:rect l="l" t="t" r="r" b="b"/>
              <a:pathLst>
                <a:path w="1587881" h="3712464">
                  <a:moveTo>
                    <a:pt x="0" y="171069"/>
                  </a:moveTo>
                  <a:cubicBezTo>
                    <a:pt x="211074" y="110617"/>
                    <a:pt x="411988" y="60325"/>
                    <a:pt x="623062" y="0"/>
                  </a:cubicBezTo>
                  <a:cubicBezTo>
                    <a:pt x="733552" y="392303"/>
                    <a:pt x="844169" y="774700"/>
                    <a:pt x="944626" y="1146937"/>
                  </a:cubicBezTo>
                  <a:cubicBezTo>
                    <a:pt x="1145667" y="1861185"/>
                    <a:pt x="1336548" y="2565527"/>
                    <a:pt x="1537589" y="3279775"/>
                  </a:cubicBezTo>
                  <a:cubicBezTo>
                    <a:pt x="1587881" y="3470910"/>
                    <a:pt x="1507490" y="3581527"/>
                    <a:pt x="1276350" y="3641979"/>
                  </a:cubicBezTo>
                  <a:cubicBezTo>
                    <a:pt x="1055243" y="3712464"/>
                    <a:pt x="934720" y="3662045"/>
                    <a:pt x="884428" y="3481070"/>
                  </a:cubicBezTo>
                  <a:cubicBezTo>
                    <a:pt x="592963" y="2384298"/>
                    <a:pt x="301498" y="1297813"/>
                    <a:pt x="0" y="171069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8188560" y="3714480"/>
            <a:ext cx="3257280" cy="2197440"/>
            <a:chOff x="0" y="0"/>
            <a:chExt cx="4343040" cy="292992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4342892" cy="2930017"/>
            </a:xfrm>
            <a:custGeom>
              <a:avLst/>
              <a:gdLst/>
              <a:ahLst/>
              <a:cxnLst/>
              <a:rect l="l" t="t" r="r" b="b"/>
              <a:pathLst>
                <a:path w="4342892" h="2930017">
                  <a:moveTo>
                    <a:pt x="786003" y="2909824"/>
                  </a:moveTo>
                  <a:cubicBezTo>
                    <a:pt x="624713" y="2930017"/>
                    <a:pt x="493776" y="2859532"/>
                    <a:pt x="453517" y="2708402"/>
                  </a:cubicBezTo>
                  <a:cubicBezTo>
                    <a:pt x="302260" y="2184908"/>
                    <a:pt x="161290" y="1651254"/>
                    <a:pt x="40259" y="1117600"/>
                  </a:cubicBezTo>
                  <a:cubicBezTo>
                    <a:pt x="0" y="906145"/>
                    <a:pt x="110871" y="775208"/>
                    <a:pt x="362712" y="704850"/>
                  </a:cubicBezTo>
                  <a:cubicBezTo>
                    <a:pt x="836295" y="584073"/>
                    <a:pt x="1320038" y="473329"/>
                    <a:pt x="1793621" y="372618"/>
                  </a:cubicBezTo>
                  <a:cubicBezTo>
                    <a:pt x="2327656" y="261874"/>
                    <a:pt x="2861691" y="161163"/>
                    <a:pt x="3395853" y="60452"/>
                  </a:cubicBezTo>
                  <a:cubicBezTo>
                    <a:pt x="3688080" y="0"/>
                    <a:pt x="3758565" y="30226"/>
                    <a:pt x="3849243" y="312166"/>
                  </a:cubicBezTo>
                  <a:cubicBezTo>
                    <a:pt x="4010533" y="755142"/>
                    <a:pt x="4141470" y="1208278"/>
                    <a:pt x="4272407" y="1671447"/>
                  </a:cubicBezTo>
                  <a:cubicBezTo>
                    <a:pt x="4342892" y="1913128"/>
                    <a:pt x="4252214" y="2054098"/>
                    <a:pt x="4020439" y="2114423"/>
                  </a:cubicBezTo>
                  <a:cubicBezTo>
                    <a:pt x="3012821" y="2386330"/>
                    <a:pt x="1995043" y="2638044"/>
                    <a:pt x="987425" y="2889631"/>
                  </a:cubicBezTo>
                  <a:cubicBezTo>
                    <a:pt x="916940" y="2909824"/>
                    <a:pt x="856488" y="2909824"/>
                    <a:pt x="785876" y="2909824"/>
                  </a:cubicBezTo>
                  <a:close/>
                  <a:moveTo>
                    <a:pt x="745617" y="1319022"/>
                  </a:moveTo>
                  <a:cubicBezTo>
                    <a:pt x="796036" y="1510284"/>
                    <a:pt x="856488" y="1792224"/>
                    <a:pt x="926973" y="2064131"/>
                  </a:cubicBezTo>
                  <a:cubicBezTo>
                    <a:pt x="997458" y="2285619"/>
                    <a:pt x="1088263" y="2346071"/>
                    <a:pt x="1319911" y="2295652"/>
                  </a:cubicBezTo>
                  <a:cubicBezTo>
                    <a:pt x="2085721" y="2114423"/>
                    <a:pt x="2841498" y="1923161"/>
                    <a:pt x="3607308" y="1731772"/>
                  </a:cubicBezTo>
                  <a:cubicBezTo>
                    <a:pt x="3728212" y="1701546"/>
                    <a:pt x="3778631" y="1631061"/>
                    <a:pt x="3738245" y="1510284"/>
                  </a:cubicBezTo>
                  <a:cubicBezTo>
                    <a:pt x="3647567" y="1218311"/>
                    <a:pt x="3566922" y="926338"/>
                    <a:pt x="3476244" y="644398"/>
                  </a:cubicBezTo>
                  <a:cubicBezTo>
                    <a:pt x="3415792" y="463169"/>
                    <a:pt x="3284728" y="392684"/>
                    <a:pt x="3093339" y="432943"/>
                  </a:cubicBezTo>
                  <a:cubicBezTo>
                    <a:pt x="2881757" y="483235"/>
                    <a:pt x="2660015" y="523621"/>
                    <a:pt x="2448433" y="573913"/>
                  </a:cubicBezTo>
                  <a:cubicBezTo>
                    <a:pt x="2005076" y="664591"/>
                    <a:pt x="1551559" y="765175"/>
                    <a:pt x="1108202" y="865886"/>
                  </a:cubicBezTo>
                  <a:cubicBezTo>
                    <a:pt x="826008" y="926338"/>
                    <a:pt x="745490" y="1026922"/>
                    <a:pt x="745490" y="131902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884400" y="627840"/>
            <a:ext cx="1050552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تجزیه و تحلیل شکست</a:t>
            </a:r>
            <a:endParaRPr lang="en-US" sz="2799" spc="0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1738880" y="8855115"/>
            <a:ext cx="289368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fa-IR" sz="3200" spc="-1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ضرر - زیان</a:t>
            </a:r>
            <a:endParaRPr lang="en-US" sz="3200" spc="-1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2275200" y="6778080"/>
            <a:ext cx="471888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pc="-1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قالب پاورپوینت قابل ویرایش می باشد</a:t>
            </a:r>
            <a:endParaRPr lang="en-US" sz="1800" spc="-1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427760" y="4786950"/>
            <a:ext cx="681624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800"/>
              </a:lnSpc>
            </a:pPr>
            <a:r>
              <a:rPr lang="fa-IR" sz="4000" spc="-1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تجزیه و تحلیل شکست</a:t>
            </a:r>
            <a:endParaRPr lang="en-US" sz="4000" spc="-1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6" name="AutoShape 6"/>
          <p:cNvSpPr/>
          <p:nvPr/>
        </p:nvSpPr>
        <p:spPr>
          <a:xfrm rot="40770">
            <a:off x="2826245" y="9183795"/>
            <a:ext cx="3278391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14486400" y="8822160"/>
            <a:ext cx="3672720" cy="1580400"/>
            <a:chOff x="0" y="0"/>
            <a:chExt cx="4896960" cy="2107200"/>
          </a:xfrm>
        </p:grpSpPr>
        <p:sp>
          <p:nvSpPr>
            <p:cNvPr id="8" name="Freeform 8"/>
            <p:cNvSpPr/>
            <p:nvPr/>
          </p:nvSpPr>
          <p:spPr>
            <a:xfrm>
              <a:off x="382" y="0"/>
              <a:ext cx="4896612" cy="2107184"/>
            </a:xfrm>
            <a:custGeom>
              <a:avLst/>
              <a:gdLst/>
              <a:ahLst/>
              <a:cxnLst/>
              <a:rect l="l" t="t" r="r" b="b"/>
              <a:pathLst>
                <a:path w="4896612" h="2107184">
                  <a:moveTo>
                    <a:pt x="4353432" y="1204976"/>
                  </a:moveTo>
                  <a:cubicBezTo>
                    <a:pt x="4469383" y="1204976"/>
                    <a:pt x="4585334" y="1211072"/>
                    <a:pt x="4701285" y="1201928"/>
                  </a:cubicBezTo>
                  <a:cubicBezTo>
                    <a:pt x="4844668" y="1192784"/>
                    <a:pt x="4896611" y="1244727"/>
                    <a:pt x="4847716" y="1403731"/>
                  </a:cubicBezTo>
                  <a:cubicBezTo>
                    <a:pt x="4643246" y="1403731"/>
                    <a:pt x="4435855" y="1403731"/>
                    <a:pt x="4188713" y="1403731"/>
                  </a:cubicBezTo>
                  <a:cubicBezTo>
                    <a:pt x="4258944" y="1541399"/>
                    <a:pt x="4313809" y="1651508"/>
                    <a:pt x="4390135" y="1804416"/>
                  </a:cubicBezTo>
                  <a:cubicBezTo>
                    <a:pt x="4182617" y="1691259"/>
                    <a:pt x="4020946" y="1605661"/>
                    <a:pt x="3831843" y="1504696"/>
                  </a:cubicBezTo>
                  <a:cubicBezTo>
                    <a:pt x="3773931" y="1697355"/>
                    <a:pt x="3715892" y="1880870"/>
                    <a:pt x="3645788" y="2107184"/>
                  </a:cubicBezTo>
                  <a:cubicBezTo>
                    <a:pt x="3578605" y="1886966"/>
                    <a:pt x="3523742" y="1709547"/>
                    <a:pt x="3459734" y="1504696"/>
                  </a:cubicBezTo>
                  <a:cubicBezTo>
                    <a:pt x="3279774" y="1599565"/>
                    <a:pt x="3111881" y="1688211"/>
                    <a:pt x="2901442" y="1801368"/>
                  </a:cubicBezTo>
                  <a:cubicBezTo>
                    <a:pt x="2974721" y="1657604"/>
                    <a:pt x="3026537" y="1556639"/>
                    <a:pt x="3096768" y="1422146"/>
                  </a:cubicBezTo>
                  <a:cubicBezTo>
                    <a:pt x="2062480" y="1422146"/>
                    <a:pt x="1049528" y="1422146"/>
                    <a:pt x="0" y="1422146"/>
                  </a:cubicBezTo>
                  <a:cubicBezTo>
                    <a:pt x="118617" y="1250823"/>
                    <a:pt x="237616" y="1198880"/>
                    <a:pt x="408431" y="1198880"/>
                  </a:cubicBezTo>
                  <a:cubicBezTo>
                    <a:pt x="1183385" y="1208024"/>
                    <a:pt x="1958339" y="1201928"/>
                    <a:pt x="2733293" y="1204976"/>
                  </a:cubicBezTo>
                  <a:cubicBezTo>
                    <a:pt x="2800476" y="1204976"/>
                    <a:pt x="2870580" y="1204976"/>
                    <a:pt x="2937763" y="1204976"/>
                  </a:cubicBezTo>
                  <a:cubicBezTo>
                    <a:pt x="2940811" y="1192784"/>
                    <a:pt x="2940811" y="1183513"/>
                    <a:pt x="2943859" y="1174369"/>
                  </a:cubicBezTo>
                  <a:cubicBezTo>
                    <a:pt x="2843148" y="1137666"/>
                    <a:pt x="2742437" y="1100963"/>
                    <a:pt x="2599054" y="1052068"/>
                  </a:cubicBezTo>
                  <a:cubicBezTo>
                    <a:pt x="2815716" y="987806"/>
                    <a:pt x="2989579" y="932815"/>
                    <a:pt x="3197097" y="871601"/>
                  </a:cubicBezTo>
                  <a:cubicBezTo>
                    <a:pt x="3102482" y="694182"/>
                    <a:pt x="3014090" y="526034"/>
                    <a:pt x="2898139" y="305816"/>
                  </a:cubicBezTo>
                  <a:cubicBezTo>
                    <a:pt x="3108705" y="422021"/>
                    <a:pt x="3273424" y="507619"/>
                    <a:pt x="3459479" y="608584"/>
                  </a:cubicBezTo>
                  <a:cubicBezTo>
                    <a:pt x="3517518" y="415925"/>
                    <a:pt x="3575430" y="232410"/>
                    <a:pt x="3645661" y="0"/>
                  </a:cubicBezTo>
                  <a:cubicBezTo>
                    <a:pt x="3712844" y="226314"/>
                    <a:pt x="3770756" y="409829"/>
                    <a:pt x="3831716" y="608584"/>
                  </a:cubicBezTo>
                  <a:cubicBezTo>
                    <a:pt x="4002531" y="513715"/>
                    <a:pt x="4161281" y="431165"/>
                    <a:pt x="4322952" y="345567"/>
                  </a:cubicBezTo>
                  <a:cubicBezTo>
                    <a:pt x="4332096" y="351663"/>
                    <a:pt x="4344288" y="360807"/>
                    <a:pt x="4356480" y="367030"/>
                  </a:cubicBezTo>
                  <a:cubicBezTo>
                    <a:pt x="4271009" y="526034"/>
                    <a:pt x="4185665" y="688213"/>
                    <a:pt x="4091050" y="868553"/>
                  </a:cubicBezTo>
                  <a:cubicBezTo>
                    <a:pt x="4286376" y="929767"/>
                    <a:pt x="4469383" y="984758"/>
                    <a:pt x="4689093" y="1052068"/>
                  </a:cubicBezTo>
                  <a:cubicBezTo>
                    <a:pt x="4554854" y="1097915"/>
                    <a:pt x="4454143" y="1134618"/>
                    <a:pt x="4350384" y="1168273"/>
                  </a:cubicBezTo>
                  <a:cubicBezTo>
                    <a:pt x="4353432" y="1180465"/>
                    <a:pt x="4353432" y="1192784"/>
                    <a:pt x="4353432" y="1204976"/>
                  </a:cubicBezTo>
                  <a:close/>
                  <a:moveTo>
                    <a:pt x="3648582" y="602488"/>
                  </a:moveTo>
                  <a:cubicBezTo>
                    <a:pt x="3605910" y="697357"/>
                    <a:pt x="3575303" y="761492"/>
                    <a:pt x="3544823" y="828802"/>
                  </a:cubicBezTo>
                  <a:cubicBezTo>
                    <a:pt x="3468496" y="795147"/>
                    <a:pt x="3407536" y="767588"/>
                    <a:pt x="3322065" y="730885"/>
                  </a:cubicBezTo>
                  <a:cubicBezTo>
                    <a:pt x="3364737" y="828802"/>
                    <a:pt x="3392296" y="895985"/>
                    <a:pt x="3419728" y="966343"/>
                  </a:cubicBezTo>
                  <a:cubicBezTo>
                    <a:pt x="3340353" y="996950"/>
                    <a:pt x="3273297" y="1021334"/>
                    <a:pt x="3187826" y="1054989"/>
                  </a:cubicBezTo>
                  <a:cubicBezTo>
                    <a:pt x="3282441" y="1094740"/>
                    <a:pt x="3349497" y="1122299"/>
                    <a:pt x="3422776" y="1149858"/>
                  </a:cubicBezTo>
                  <a:cubicBezTo>
                    <a:pt x="3389248" y="1226312"/>
                    <a:pt x="3361816" y="1284478"/>
                    <a:pt x="3322065" y="1373124"/>
                  </a:cubicBezTo>
                  <a:cubicBezTo>
                    <a:pt x="3419728" y="1333373"/>
                    <a:pt x="3486784" y="1308862"/>
                    <a:pt x="3553967" y="1284478"/>
                  </a:cubicBezTo>
                  <a:cubicBezTo>
                    <a:pt x="3587495" y="1363980"/>
                    <a:pt x="3614927" y="1431290"/>
                    <a:pt x="3648582" y="1513840"/>
                  </a:cubicBezTo>
                  <a:cubicBezTo>
                    <a:pt x="3682110" y="1422146"/>
                    <a:pt x="3709542" y="1354836"/>
                    <a:pt x="3734053" y="1281430"/>
                  </a:cubicBezTo>
                  <a:cubicBezTo>
                    <a:pt x="3813428" y="1312037"/>
                    <a:pt x="3880484" y="1336421"/>
                    <a:pt x="3962907" y="1367028"/>
                  </a:cubicBezTo>
                  <a:cubicBezTo>
                    <a:pt x="3926331" y="1281430"/>
                    <a:pt x="3901947" y="1220216"/>
                    <a:pt x="3871340" y="1149858"/>
                  </a:cubicBezTo>
                  <a:cubicBezTo>
                    <a:pt x="3947667" y="1116203"/>
                    <a:pt x="4014723" y="1085596"/>
                    <a:pt x="4091050" y="1051941"/>
                  </a:cubicBezTo>
                  <a:cubicBezTo>
                    <a:pt x="4005579" y="1015238"/>
                    <a:pt x="3938523" y="987679"/>
                    <a:pt x="3865244" y="957072"/>
                  </a:cubicBezTo>
                  <a:cubicBezTo>
                    <a:pt x="3901820" y="880618"/>
                    <a:pt x="3932427" y="819404"/>
                    <a:pt x="3975099" y="730758"/>
                  </a:cubicBezTo>
                  <a:cubicBezTo>
                    <a:pt x="3874388" y="770509"/>
                    <a:pt x="3807332" y="798068"/>
                    <a:pt x="3734053" y="828675"/>
                  </a:cubicBezTo>
                  <a:cubicBezTo>
                    <a:pt x="3706621" y="755269"/>
                    <a:pt x="3682237" y="687959"/>
                    <a:pt x="3648582" y="60236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513360" y="9694080"/>
            <a:ext cx="16205760" cy="198720"/>
            <a:chOff x="0" y="0"/>
            <a:chExt cx="21607680" cy="26496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1607653" cy="264922"/>
            </a:xfrm>
            <a:custGeom>
              <a:avLst/>
              <a:gdLst/>
              <a:ahLst/>
              <a:cxnLst/>
              <a:rect l="l" t="t" r="r" b="b"/>
              <a:pathLst>
                <a:path w="21607653" h="264922">
                  <a:moveTo>
                    <a:pt x="0" y="264922"/>
                  </a:moveTo>
                  <a:lnTo>
                    <a:pt x="66421" y="0"/>
                  </a:lnTo>
                  <a:lnTo>
                    <a:pt x="21541232" y="0"/>
                  </a:lnTo>
                  <a:lnTo>
                    <a:pt x="21607653" y="26492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753120" y="1969200"/>
            <a:ext cx="16827120" cy="101520"/>
            <a:chOff x="0" y="0"/>
            <a:chExt cx="22436160" cy="13536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2436201" cy="135382"/>
            </a:xfrm>
            <a:custGeom>
              <a:avLst/>
              <a:gdLst/>
              <a:ahLst/>
              <a:cxnLst/>
              <a:rect l="l" t="t" r="r" b="b"/>
              <a:pathLst>
                <a:path w="22436201" h="135382">
                  <a:moveTo>
                    <a:pt x="0" y="0"/>
                  </a:moveTo>
                  <a:lnTo>
                    <a:pt x="22436201" y="0"/>
                  </a:lnTo>
                  <a:lnTo>
                    <a:pt x="22436201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609840" y="494640"/>
            <a:ext cx="1591200" cy="1180800"/>
            <a:chOff x="0" y="0"/>
            <a:chExt cx="2121600" cy="15744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121662" cy="1574546"/>
            </a:xfrm>
            <a:custGeom>
              <a:avLst/>
              <a:gdLst/>
              <a:ahLst/>
              <a:cxnLst/>
              <a:rect l="l" t="t" r="r" b="b"/>
              <a:pathLst>
                <a:path w="2121662" h="1574546">
                  <a:moveTo>
                    <a:pt x="1633728" y="497840"/>
                  </a:moveTo>
                  <a:cubicBezTo>
                    <a:pt x="1499362" y="561086"/>
                    <a:pt x="1363091" y="626237"/>
                    <a:pt x="1228725" y="689483"/>
                  </a:cubicBezTo>
                  <a:cubicBezTo>
                    <a:pt x="1228725" y="691515"/>
                    <a:pt x="1228725" y="695452"/>
                    <a:pt x="1228725" y="697357"/>
                  </a:cubicBezTo>
                  <a:cubicBezTo>
                    <a:pt x="1527048" y="681609"/>
                    <a:pt x="1823339" y="663829"/>
                    <a:pt x="2121662" y="647954"/>
                  </a:cubicBezTo>
                  <a:cubicBezTo>
                    <a:pt x="2121662" y="649986"/>
                    <a:pt x="2121662" y="651891"/>
                    <a:pt x="2121662" y="653923"/>
                  </a:cubicBezTo>
                  <a:cubicBezTo>
                    <a:pt x="1843151" y="691515"/>
                    <a:pt x="1562608" y="728980"/>
                    <a:pt x="1284097" y="766572"/>
                  </a:cubicBezTo>
                  <a:cubicBezTo>
                    <a:pt x="1282065" y="768604"/>
                    <a:pt x="1282065" y="772541"/>
                    <a:pt x="1282065" y="774446"/>
                  </a:cubicBezTo>
                  <a:cubicBezTo>
                    <a:pt x="1333373" y="790194"/>
                    <a:pt x="1386713" y="806069"/>
                    <a:pt x="1449959" y="825754"/>
                  </a:cubicBezTo>
                  <a:cubicBezTo>
                    <a:pt x="1374902" y="825754"/>
                    <a:pt x="1311656" y="825754"/>
                    <a:pt x="1250442" y="825754"/>
                  </a:cubicBezTo>
                  <a:cubicBezTo>
                    <a:pt x="1248410" y="827786"/>
                    <a:pt x="1248410" y="829691"/>
                    <a:pt x="1248410" y="831723"/>
                  </a:cubicBezTo>
                  <a:cubicBezTo>
                    <a:pt x="1422273" y="887095"/>
                    <a:pt x="1596136" y="942340"/>
                    <a:pt x="1771904" y="999617"/>
                  </a:cubicBezTo>
                  <a:cubicBezTo>
                    <a:pt x="1769872" y="1001649"/>
                    <a:pt x="1769872" y="1001649"/>
                    <a:pt x="1769872" y="1003554"/>
                  </a:cubicBezTo>
                  <a:cubicBezTo>
                    <a:pt x="1574292" y="960120"/>
                    <a:pt x="1378712" y="916686"/>
                    <a:pt x="1183132" y="873125"/>
                  </a:cubicBezTo>
                  <a:cubicBezTo>
                    <a:pt x="1181100" y="875157"/>
                    <a:pt x="1179195" y="879094"/>
                    <a:pt x="1179195" y="880999"/>
                  </a:cubicBezTo>
                  <a:cubicBezTo>
                    <a:pt x="1343152" y="1066673"/>
                    <a:pt x="1507109" y="1254379"/>
                    <a:pt x="1673098" y="1441958"/>
                  </a:cubicBezTo>
                  <a:cubicBezTo>
                    <a:pt x="1671066" y="1441958"/>
                    <a:pt x="1669161" y="1443990"/>
                    <a:pt x="1669161" y="1445895"/>
                  </a:cubicBezTo>
                  <a:cubicBezTo>
                    <a:pt x="1489456" y="1272032"/>
                    <a:pt x="1309624" y="1100201"/>
                    <a:pt x="1131824" y="928370"/>
                  </a:cubicBezTo>
                  <a:cubicBezTo>
                    <a:pt x="1127887" y="928370"/>
                    <a:pt x="1125855" y="930402"/>
                    <a:pt x="1123950" y="930402"/>
                  </a:cubicBezTo>
                  <a:cubicBezTo>
                    <a:pt x="1161542" y="1072642"/>
                    <a:pt x="1197102" y="1214882"/>
                    <a:pt x="1234567" y="1357122"/>
                  </a:cubicBezTo>
                  <a:cubicBezTo>
                    <a:pt x="1232535" y="1359154"/>
                    <a:pt x="1230630" y="1359154"/>
                    <a:pt x="1228598" y="1361059"/>
                  </a:cubicBezTo>
                  <a:cubicBezTo>
                    <a:pt x="1169289" y="1228725"/>
                    <a:pt x="1110107" y="1096391"/>
                    <a:pt x="1050798" y="964057"/>
                  </a:cubicBezTo>
                  <a:cubicBezTo>
                    <a:pt x="1046861" y="964057"/>
                    <a:pt x="1044829" y="964057"/>
                    <a:pt x="1040892" y="964057"/>
                  </a:cubicBezTo>
                  <a:cubicBezTo>
                    <a:pt x="1033018" y="1066800"/>
                    <a:pt x="1025144" y="1167511"/>
                    <a:pt x="1017143" y="1270254"/>
                  </a:cubicBezTo>
                  <a:cubicBezTo>
                    <a:pt x="1015111" y="1270254"/>
                    <a:pt x="1011174" y="1270254"/>
                    <a:pt x="1009269" y="1270254"/>
                  </a:cubicBezTo>
                  <a:cubicBezTo>
                    <a:pt x="993521" y="1167511"/>
                    <a:pt x="977646" y="1064768"/>
                    <a:pt x="963803" y="962152"/>
                  </a:cubicBezTo>
                  <a:cubicBezTo>
                    <a:pt x="959866" y="962152"/>
                    <a:pt x="957834" y="962152"/>
                    <a:pt x="953897" y="962152"/>
                  </a:cubicBezTo>
                  <a:cubicBezTo>
                    <a:pt x="870966" y="1165606"/>
                    <a:pt x="787908" y="1371092"/>
                    <a:pt x="707009" y="1574546"/>
                  </a:cubicBezTo>
                  <a:cubicBezTo>
                    <a:pt x="704977" y="1574546"/>
                    <a:pt x="703072" y="1572514"/>
                    <a:pt x="701040" y="1572514"/>
                  </a:cubicBezTo>
                  <a:cubicBezTo>
                    <a:pt x="760349" y="1357249"/>
                    <a:pt x="821563" y="1141857"/>
                    <a:pt x="884809" y="916686"/>
                  </a:cubicBezTo>
                  <a:cubicBezTo>
                    <a:pt x="799846" y="981837"/>
                    <a:pt x="722884" y="1041146"/>
                    <a:pt x="647700" y="1100455"/>
                  </a:cubicBezTo>
                  <a:cubicBezTo>
                    <a:pt x="645668" y="1098423"/>
                    <a:pt x="643763" y="1096518"/>
                    <a:pt x="641731" y="1094486"/>
                  </a:cubicBezTo>
                  <a:cubicBezTo>
                    <a:pt x="699008" y="1019429"/>
                    <a:pt x="758317" y="944372"/>
                    <a:pt x="817499" y="867283"/>
                  </a:cubicBezTo>
                  <a:cubicBezTo>
                    <a:pt x="815467" y="865251"/>
                    <a:pt x="813562" y="863346"/>
                    <a:pt x="813562" y="861314"/>
                  </a:cubicBezTo>
                  <a:cubicBezTo>
                    <a:pt x="598551" y="924433"/>
                    <a:pt x="383286" y="989711"/>
                    <a:pt x="169926" y="1052830"/>
                  </a:cubicBezTo>
                  <a:cubicBezTo>
                    <a:pt x="167894" y="1050798"/>
                    <a:pt x="167894" y="1048893"/>
                    <a:pt x="165989" y="1044956"/>
                  </a:cubicBezTo>
                  <a:cubicBezTo>
                    <a:pt x="371475" y="959993"/>
                    <a:pt x="574929" y="873125"/>
                    <a:pt x="780288" y="788162"/>
                  </a:cubicBezTo>
                  <a:cubicBezTo>
                    <a:pt x="780288" y="784225"/>
                    <a:pt x="780288" y="782193"/>
                    <a:pt x="778256" y="778256"/>
                  </a:cubicBezTo>
                  <a:cubicBezTo>
                    <a:pt x="707136" y="766445"/>
                    <a:pt x="636016" y="754507"/>
                    <a:pt x="564896" y="742696"/>
                  </a:cubicBezTo>
                  <a:cubicBezTo>
                    <a:pt x="564896" y="740664"/>
                    <a:pt x="564896" y="738759"/>
                    <a:pt x="564896" y="736727"/>
                  </a:cubicBezTo>
                  <a:cubicBezTo>
                    <a:pt x="636016" y="724916"/>
                    <a:pt x="707136" y="712978"/>
                    <a:pt x="778256" y="701167"/>
                  </a:cubicBezTo>
                  <a:cubicBezTo>
                    <a:pt x="778256" y="699135"/>
                    <a:pt x="778256" y="697230"/>
                    <a:pt x="780288" y="693293"/>
                  </a:cubicBezTo>
                  <a:cubicBezTo>
                    <a:pt x="519557" y="604393"/>
                    <a:pt x="258826" y="515493"/>
                    <a:pt x="0" y="426593"/>
                  </a:cubicBezTo>
                  <a:cubicBezTo>
                    <a:pt x="0" y="424561"/>
                    <a:pt x="0" y="422656"/>
                    <a:pt x="2032" y="420624"/>
                  </a:cubicBezTo>
                  <a:cubicBezTo>
                    <a:pt x="270637" y="487807"/>
                    <a:pt x="539369" y="552958"/>
                    <a:pt x="810006" y="618109"/>
                  </a:cubicBezTo>
                  <a:cubicBezTo>
                    <a:pt x="810006" y="616077"/>
                    <a:pt x="812038" y="614172"/>
                    <a:pt x="813943" y="612140"/>
                  </a:cubicBezTo>
                  <a:cubicBezTo>
                    <a:pt x="652018" y="477774"/>
                    <a:pt x="489966" y="345440"/>
                    <a:pt x="328041" y="211074"/>
                  </a:cubicBezTo>
                  <a:cubicBezTo>
                    <a:pt x="328041" y="209042"/>
                    <a:pt x="330073" y="207137"/>
                    <a:pt x="331978" y="205105"/>
                  </a:cubicBezTo>
                  <a:cubicBezTo>
                    <a:pt x="513715" y="321691"/>
                    <a:pt x="693420" y="440182"/>
                    <a:pt x="883158" y="562610"/>
                  </a:cubicBezTo>
                  <a:cubicBezTo>
                    <a:pt x="865378" y="493522"/>
                    <a:pt x="849630" y="432181"/>
                    <a:pt x="833755" y="372999"/>
                  </a:cubicBezTo>
                  <a:cubicBezTo>
                    <a:pt x="835787" y="370967"/>
                    <a:pt x="837692" y="370967"/>
                    <a:pt x="839724" y="369062"/>
                  </a:cubicBezTo>
                  <a:cubicBezTo>
                    <a:pt x="873252" y="428371"/>
                    <a:pt x="906907" y="485648"/>
                    <a:pt x="942467" y="542925"/>
                  </a:cubicBezTo>
                  <a:cubicBezTo>
                    <a:pt x="944499" y="542925"/>
                    <a:pt x="948436" y="542925"/>
                    <a:pt x="950341" y="542925"/>
                  </a:cubicBezTo>
                  <a:cubicBezTo>
                    <a:pt x="969899" y="361442"/>
                    <a:pt x="989711" y="181737"/>
                    <a:pt x="1009396" y="0"/>
                  </a:cubicBezTo>
                  <a:cubicBezTo>
                    <a:pt x="1011428" y="0"/>
                    <a:pt x="1011428" y="0"/>
                    <a:pt x="1013333" y="2032"/>
                  </a:cubicBezTo>
                  <a:cubicBezTo>
                    <a:pt x="1023239" y="185801"/>
                    <a:pt x="1031113" y="371475"/>
                    <a:pt x="1038987" y="555117"/>
                  </a:cubicBezTo>
                  <a:cubicBezTo>
                    <a:pt x="1042924" y="557149"/>
                    <a:pt x="1044956" y="559054"/>
                    <a:pt x="1048893" y="559054"/>
                  </a:cubicBezTo>
                  <a:cubicBezTo>
                    <a:pt x="1098296" y="480060"/>
                    <a:pt x="1147699" y="399034"/>
                    <a:pt x="1199007" y="320040"/>
                  </a:cubicBezTo>
                  <a:cubicBezTo>
                    <a:pt x="1201039" y="322072"/>
                    <a:pt x="1202944" y="322072"/>
                    <a:pt x="1206881" y="323977"/>
                  </a:cubicBezTo>
                  <a:cubicBezTo>
                    <a:pt x="1173353" y="414909"/>
                    <a:pt x="1141730" y="505714"/>
                    <a:pt x="1108075" y="594614"/>
                  </a:cubicBezTo>
                  <a:cubicBezTo>
                    <a:pt x="1110107" y="596646"/>
                    <a:pt x="1112012" y="598551"/>
                    <a:pt x="1114044" y="598551"/>
                  </a:cubicBezTo>
                  <a:cubicBezTo>
                    <a:pt x="1305687" y="422783"/>
                    <a:pt x="1495298" y="246888"/>
                    <a:pt x="1686941" y="71120"/>
                  </a:cubicBezTo>
                  <a:cubicBezTo>
                    <a:pt x="1686941" y="73152"/>
                    <a:pt x="1688973" y="73152"/>
                    <a:pt x="1690878" y="75057"/>
                  </a:cubicBezTo>
                  <a:cubicBezTo>
                    <a:pt x="1522984" y="252857"/>
                    <a:pt x="1355090" y="432562"/>
                    <a:pt x="1187196" y="610362"/>
                  </a:cubicBezTo>
                  <a:cubicBezTo>
                    <a:pt x="1189228" y="612394"/>
                    <a:pt x="1191133" y="616331"/>
                    <a:pt x="1193165" y="618236"/>
                  </a:cubicBezTo>
                  <a:cubicBezTo>
                    <a:pt x="1339342" y="576707"/>
                    <a:pt x="1485519" y="533273"/>
                    <a:pt x="1629791" y="489839"/>
                  </a:cubicBezTo>
                  <a:cubicBezTo>
                    <a:pt x="1631823" y="491871"/>
                    <a:pt x="1633728" y="495808"/>
                    <a:pt x="1633728" y="49771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1404000" y="1386720"/>
            <a:ext cx="99360" cy="557280"/>
            <a:chOff x="0" y="0"/>
            <a:chExt cx="132480" cy="74304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32461" cy="743077"/>
            </a:xfrm>
            <a:custGeom>
              <a:avLst/>
              <a:gdLst/>
              <a:ahLst/>
              <a:cxnLst/>
              <a:rect l="l" t="t" r="r" b="b"/>
              <a:pathLst>
                <a:path w="132461" h="743077">
                  <a:moveTo>
                    <a:pt x="19812" y="0"/>
                  </a:moveTo>
                  <a:cubicBezTo>
                    <a:pt x="118618" y="244983"/>
                    <a:pt x="96901" y="499999"/>
                    <a:pt x="132461" y="743077"/>
                  </a:cubicBezTo>
                  <a:cubicBezTo>
                    <a:pt x="92964" y="499999"/>
                    <a:pt x="0" y="264795"/>
                    <a:pt x="19812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618480" y="1278720"/>
            <a:ext cx="412560" cy="252720"/>
            <a:chOff x="0" y="0"/>
            <a:chExt cx="550080" cy="33696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550037" cy="336931"/>
            </a:xfrm>
            <a:custGeom>
              <a:avLst/>
              <a:gdLst/>
              <a:ahLst/>
              <a:cxnLst/>
              <a:rect l="l" t="t" r="r" b="b"/>
              <a:pathLst>
                <a:path w="550037" h="336931">
                  <a:moveTo>
                    <a:pt x="0" y="336931"/>
                  </a:moveTo>
                  <a:cubicBezTo>
                    <a:pt x="180086" y="224028"/>
                    <a:pt x="334391" y="67437"/>
                    <a:pt x="550037" y="0"/>
                  </a:cubicBezTo>
                  <a:cubicBezTo>
                    <a:pt x="391795" y="160528"/>
                    <a:pt x="184023" y="229870"/>
                    <a:pt x="0" y="33693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1200960" y="246240"/>
            <a:ext cx="88560" cy="496800"/>
            <a:chOff x="0" y="0"/>
            <a:chExt cx="118080" cy="6624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18110" cy="662432"/>
            </a:xfrm>
            <a:custGeom>
              <a:avLst/>
              <a:gdLst/>
              <a:ahLst/>
              <a:cxnLst/>
              <a:rect l="l" t="t" r="r" b="b"/>
              <a:pathLst>
                <a:path w="118110" h="662432">
                  <a:moveTo>
                    <a:pt x="0" y="0"/>
                  </a:moveTo>
                  <a:cubicBezTo>
                    <a:pt x="37338" y="217551"/>
                    <a:pt x="118110" y="427101"/>
                    <a:pt x="104267" y="662432"/>
                  </a:cubicBezTo>
                  <a:cubicBezTo>
                    <a:pt x="15748" y="442976"/>
                    <a:pt x="33401" y="217551"/>
                    <a:pt x="0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1779840" y="1099440"/>
            <a:ext cx="429840" cy="62640"/>
            <a:chOff x="0" y="0"/>
            <a:chExt cx="573120" cy="8352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573151" cy="83566"/>
            </a:xfrm>
            <a:custGeom>
              <a:avLst/>
              <a:gdLst/>
              <a:ahLst/>
              <a:cxnLst/>
              <a:rect l="l" t="t" r="r" b="b"/>
              <a:pathLst>
                <a:path w="573151" h="83566">
                  <a:moveTo>
                    <a:pt x="0" y="33782"/>
                  </a:moveTo>
                  <a:cubicBezTo>
                    <a:pt x="200914" y="0"/>
                    <a:pt x="386080" y="53721"/>
                    <a:pt x="573151" y="69596"/>
                  </a:cubicBezTo>
                  <a:cubicBezTo>
                    <a:pt x="386080" y="61595"/>
                    <a:pt x="196977" y="83566"/>
                    <a:pt x="0" y="3378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1587600" y="373680"/>
            <a:ext cx="183600" cy="347760"/>
            <a:chOff x="0" y="0"/>
            <a:chExt cx="244800" cy="46368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44856" cy="463677"/>
            </a:xfrm>
            <a:custGeom>
              <a:avLst/>
              <a:gdLst/>
              <a:ahLst/>
              <a:cxnLst/>
              <a:rect l="l" t="t" r="r" b="b"/>
              <a:pathLst>
                <a:path w="244856" h="463677">
                  <a:moveTo>
                    <a:pt x="0" y="463677"/>
                  </a:moveTo>
                  <a:cubicBezTo>
                    <a:pt x="47752" y="288036"/>
                    <a:pt x="161163" y="157861"/>
                    <a:pt x="244856" y="0"/>
                  </a:cubicBezTo>
                  <a:cubicBezTo>
                    <a:pt x="236855" y="61214"/>
                    <a:pt x="63627" y="386715"/>
                    <a:pt x="0" y="463677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15900480" y="485280"/>
            <a:ext cx="1591200" cy="1180800"/>
            <a:chOff x="0" y="0"/>
            <a:chExt cx="2121600" cy="15744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121662" cy="1574546"/>
            </a:xfrm>
            <a:custGeom>
              <a:avLst/>
              <a:gdLst/>
              <a:ahLst/>
              <a:cxnLst/>
              <a:rect l="l" t="t" r="r" b="b"/>
              <a:pathLst>
                <a:path w="2121662" h="1574546">
                  <a:moveTo>
                    <a:pt x="1633728" y="497840"/>
                  </a:moveTo>
                  <a:cubicBezTo>
                    <a:pt x="1499362" y="561086"/>
                    <a:pt x="1363091" y="626237"/>
                    <a:pt x="1228725" y="689483"/>
                  </a:cubicBezTo>
                  <a:cubicBezTo>
                    <a:pt x="1228725" y="691515"/>
                    <a:pt x="1228725" y="695452"/>
                    <a:pt x="1228725" y="697357"/>
                  </a:cubicBezTo>
                  <a:cubicBezTo>
                    <a:pt x="1527048" y="681609"/>
                    <a:pt x="1823339" y="663829"/>
                    <a:pt x="2121662" y="647954"/>
                  </a:cubicBezTo>
                  <a:cubicBezTo>
                    <a:pt x="2121662" y="649986"/>
                    <a:pt x="2121662" y="651891"/>
                    <a:pt x="2121662" y="653923"/>
                  </a:cubicBezTo>
                  <a:cubicBezTo>
                    <a:pt x="1843151" y="691515"/>
                    <a:pt x="1562608" y="728980"/>
                    <a:pt x="1284097" y="766572"/>
                  </a:cubicBezTo>
                  <a:cubicBezTo>
                    <a:pt x="1282065" y="768604"/>
                    <a:pt x="1282065" y="772541"/>
                    <a:pt x="1282065" y="774446"/>
                  </a:cubicBezTo>
                  <a:cubicBezTo>
                    <a:pt x="1333373" y="790194"/>
                    <a:pt x="1386713" y="806069"/>
                    <a:pt x="1449959" y="825754"/>
                  </a:cubicBezTo>
                  <a:cubicBezTo>
                    <a:pt x="1374902" y="825754"/>
                    <a:pt x="1311656" y="825754"/>
                    <a:pt x="1250442" y="825754"/>
                  </a:cubicBezTo>
                  <a:cubicBezTo>
                    <a:pt x="1248410" y="827786"/>
                    <a:pt x="1248410" y="829691"/>
                    <a:pt x="1248410" y="831723"/>
                  </a:cubicBezTo>
                  <a:cubicBezTo>
                    <a:pt x="1422273" y="887095"/>
                    <a:pt x="1596136" y="942340"/>
                    <a:pt x="1771904" y="999617"/>
                  </a:cubicBezTo>
                  <a:cubicBezTo>
                    <a:pt x="1769872" y="1001649"/>
                    <a:pt x="1769872" y="1001649"/>
                    <a:pt x="1769872" y="1003554"/>
                  </a:cubicBezTo>
                  <a:cubicBezTo>
                    <a:pt x="1574292" y="960120"/>
                    <a:pt x="1378712" y="916686"/>
                    <a:pt x="1183132" y="873125"/>
                  </a:cubicBezTo>
                  <a:cubicBezTo>
                    <a:pt x="1181100" y="875157"/>
                    <a:pt x="1179195" y="879094"/>
                    <a:pt x="1179195" y="880999"/>
                  </a:cubicBezTo>
                  <a:cubicBezTo>
                    <a:pt x="1343152" y="1066673"/>
                    <a:pt x="1507109" y="1254379"/>
                    <a:pt x="1673098" y="1441958"/>
                  </a:cubicBezTo>
                  <a:cubicBezTo>
                    <a:pt x="1671066" y="1441958"/>
                    <a:pt x="1669161" y="1443990"/>
                    <a:pt x="1669161" y="1445895"/>
                  </a:cubicBezTo>
                  <a:cubicBezTo>
                    <a:pt x="1489456" y="1272032"/>
                    <a:pt x="1309624" y="1100201"/>
                    <a:pt x="1131824" y="928370"/>
                  </a:cubicBezTo>
                  <a:cubicBezTo>
                    <a:pt x="1127887" y="928370"/>
                    <a:pt x="1125855" y="930402"/>
                    <a:pt x="1123950" y="930402"/>
                  </a:cubicBezTo>
                  <a:cubicBezTo>
                    <a:pt x="1161542" y="1072642"/>
                    <a:pt x="1197102" y="1214882"/>
                    <a:pt x="1234567" y="1357122"/>
                  </a:cubicBezTo>
                  <a:cubicBezTo>
                    <a:pt x="1232535" y="1359154"/>
                    <a:pt x="1230630" y="1359154"/>
                    <a:pt x="1228598" y="1361059"/>
                  </a:cubicBezTo>
                  <a:cubicBezTo>
                    <a:pt x="1169289" y="1228725"/>
                    <a:pt x="1110107" y="1096391"/>
                    <a:pt x="1050798" y="964057"/>
                  </a:cubicBezTo>
                  <a:cubicBezTo>
                    <a:pt x="1046861" y="964057"/>
                    <a:pt x="1044829" y="964057"/>
                    <a:pt x="1040892" y="964057"/>
                  </a:cubicBezTo>
                  <a:cubicBezTo>
                    <a:pt x="1033018" y="1066800"/>
                    <a:pt x="1025144" y="1167511"/>
                    <a:pt x="1017143" y="1270254"/>
                  </a:cubicBezTo>
                  <a:cubicBezTo>
                    <a:pt x="1015111" y="1270254"/>
                    <a:pt x="1011174" y="1270254"/>
                    <a:pt x="1009269" y="1270254"/>
                  </a:cubicBezTo>
                  <a:cubicBezTo>
                    <a:pt x="993521" y="1167511"/>
                    <a:pt x="977646" y="1064768"/>
                    <a:pt x="963803" y="962152"/>
                  </a:cubicBezTo>
                  <a:cubicBezTo>
                    <a:pt x="959866" y="962152"/>
                    <a:pt x="957834" y="962152"/>
                    <a:pt x="953897" y="962152"/>
                  </a:cubicBezTo>
                  <a:cubicBezTo>
                    <a:pt x="870966" y="1165606"/>
                    <a:pt x="787908" y="1371092"/>
                    <a:pt x="707009" y="1574546"/>
                  </a:cubicBezTo>
                  <a:cubicBezTo>
                    <a:pt x="704977" y="1574546"/>
                    <a:pt x="703072" y="1572514"/>
                    <a:pt x="701040" y="1572514"/>
                  </a:cubicBezTo>
                  <a:cubicBezTo>
                    <a:pt x="760349" y="1357249"/>
                    <a:pt x="821563" y="1141857"/>
                    <a:pt x="884809" y="916686"/>
                  </a:cubicBezTo>
                  <a:cubicBezTo>
                    <a:pt x="799846" y="981837"/>
                    <a:pt x="722884" y="1041146"/>
                    <a:pt x="647700" y="1100455"/>
                  </a:cubicBezTo>
                  <a:cubicBezTo>
                    <a:pt x="645668" y="1098423"/>
                    <a:pt x="643763" y="1096518"/>
                    <a:pt x="641731" y="1094486"/>
                  </a:cubicBezTo>
                  <a:cubicBezTo>
                    <a:pt x="699008" y="1019429"/>
                    <a:pt x="758317" y="944372"/>
                    <a:pt x="817499" y="867283"/>
                  </a:cubicBezTo>
                  <a:cubicBezTo>
                    <a:pt x="815467" y="865251"/>
                    <a:pt x="813562" y="863346"/>
                    <a:pt x="813562" y="861314"/>
                  </a:cubicBezTo>
                  <a:cubicBezTo>
                    <a:pt x="598551" y="924433"/>
                    <a:pt x="383286" y="989711"/>
                    <a:pt x="169926" y="1052830"/>
                  </a:cubicBezTo>
                  <a:cubicBezTo>
                    <a:pt x="167894" y="1050798"/>
                    <a:pt x="167894" y="1048893"/>
                    <a:pt x="165989" y="1044956"/>
                  </a:cubicBezTo>
                  <a:cubicBezTo>
                    <a:pt x="371475" y="959993"/>
                    <a:pt x="574929" y="873125"/>
                    <a:pt x="780288" y="788162"/>
                  </a:cubicBezTo>
                  <a:cubicBezTo>
                    <a:pt x="780288" y="784225"/>
                    <a:pt x="780288" y="782193"/>
                    <a:pt x="778256" y="778256"/>
                  </a:cubicBezTo>
                  <a:cubicBezTo>
                    <a:pt x="707136" y="766445"/>
                    <a:pt x="636016" y="754507"/>
                    <a:pt x="564896" y="742696"/>
                  </a:cubicBezTo>
                  <a:cubicBezTo>
                    <a:pt x="564896" y="740664"/>
                    <a:pt x="564896" y="738759"/>
                    <a:pt x="564896" y="736727"/>
                  </a:cubicBezTo>
                  <a:cubicBezTo>
                    <a:pt x="636016" y="724916"/>
                    <a:pt x="707136" y="712978"/>
                    <a:pt x="778256" y="701167"/>
                  </a:cubicBezTo>
                  <a:cubicBezTo>
                    <a:pt x="778256" y="699135"/>
                    <a:pt x="778256" y="697230"/>
                    <a:pt x="780288" y="693293"/>
                  </a:cubicBezTo>
                  <a:cubicBezTo>
                    <a:pt x="519557" y="604393"/>
                    <a:pt x="258826" y="515493"/>
                    <a:pt x="0" y="426593"/>
                  </a:cubicBezTo>
                  <a:cubicBezTo>
                    <a:pt x="0" y="424561"/>
                    <a:pt x="0" y="422656"/>
                    <a:pt x="2032" y="420624"/>
                  </a:cubicBezTo>
                  <a:cubicBezTo>
                    <a:pt x="270637" y="487807"/>
                    <a:pt x="539369" y="552958"/>
                    <a:pt x="810006" y="618109"/>
                  </a:cubicBezTo>
                  <a:cubicBezTo>
                    <a:pt x="810006" y="616077"/>
                    <a:pt x="812038" y="614172"/>
                    <a:pt x="813943" y="612140"/>
                  </a:cubicBezTo>
                  <a:cubicBezTo>
                    <a:pt x="652018" y="477774"/>
                    <a:pt x="489966" y="345440"/>
                    <a:pt x="328041" y="211074"/>
                  </a:cubicBezTo>
                  <a:cubicBezTo>
                    <a:pt x="328041" y="209042"/>
                    <a:pt x="330073" y="207137"/>
                    <a:pt x="331978" y="205105"/>
                  </a:cubicBezTo>
                  <a:cubicBezTo>
                    <a:pt x="513715" y="321691"/>
                    <a:pt x="693420" y="440182"/>
                    <a:pt x="883158" y="562610"/>
                  </a:cubicBezTo>
                  <a:cubicBezTo>
                    <a:pt x="865378" y="493522"/>
                    <a:pt x="849630" y="432181"/>
                    <a:pt x="833755" y="372999"/>
                  </a:cubicBezTo>
                  <a:cubicBezTo>
                    <a:pt x="835787" y="370967"/>
                    <a:pt x="837692" y="370967"/>
                    <a:pt x="839724" y="369062"/>
                  </a:cubicBezTo>
                  <a:cubicBezTo>
                    <a:pt x="873252" y="428371"/>
                    <a:pt x="906907" y="485648"/>
                    <a:pt x="942467" y="542925"/>
                  </a:cubicBezTo>
                  <a:cubicBezTo>
                    <a:pt x="944499" y="542925"/>
                    <a:pt x="948436" y="542925"/>
                    <a:pt x="950341" y="542925"/>
                  </a:cubicBezTo>
                  <a:cubicBezTo>
                    <a:pt x="969899" y="361442"/>
                    <a:pt x="989711" y="181737"/>
                    <a:pt x="1009396" y="0"/>
                  </a:cubicBezTo>
                  <a:cubicBezTo>
                    <a:pt x="1011428" y="0"/>
                    <a:pt x="1011428" y="0"/>
                    <a:pt x="1013333" y="2032"/>
                  </a:cubicBezTo>
                  <a:cubicBezTo>
                    <a:pt x="1023239" y="185801"/>
                    <a:pt x="1031113" y="371475"/>
                    <a:pt x="1038987" y="555117"/>
                  </a:cubicBezTo>
                  <a:cubicBezTo>
                    <a:pt x="1042924" y="557149"/>
                    <a:pt x="1044956" y="559054"/>
                    <a:pt x="1048893" y="559054"/>
                  </a:cubicBezTo>
                  <a:cubicBezTo>
                    <a:pt x="1098296" y="480060"/>
                    <a:pt x="1147699" y="399034"/>
                    <a:pt x="1199007" y="320040"/>
                  </a:cubicBezTo>
                  <a:cubicBezTo>
                    <a:pt x="1201039" y="322072"/>
                    <a:pt x="1202944" y="322072"/>
                    <a:pt x="1206881" y="323977"/>
                  </a:cubicBezTo>
                  <a:cubicBezTo>
                    <a:pt x="1173353" y="414909"/>
                    <a:pt x="1141730" y="505714"/>
                    <a:pt x="1108075" y="594614"/>
                  </a:cubicBezTo>
                  <a:cubicBezTo>
                    <a:pt x="1110107" y="596646"/>
                    <a:pt x="1112012" y="598551"/>
                    <a:pt x="1114044" y="598551"/>
                  </a:cubicBezTo>
                  <a:cubicBezTo>
                    <a:pt x="1305687" y="422783"/>
                    <a:pt x="1495298" y="246888"/>
                    <a:pt x="1686941" y="71120"/>
                  </a:cubicBezTo>
                  <a:cubicBezTo>
                    <a:pt x="1686941" y="73152"/>
                    <a:pt x="1688973" y="73152"/>
                    <a:pt x="1690878" y="75057"/>
                  </a:cubicBezTo>
                  <a:cubicBezTo>
                    <a:pt x="1522984" y="252857"/>
                    <a:pt x="1355090" y="432562"/>
                    <a:pt x="1187196" y="610362"/>
                  </a:cubicBezTo>
                  <a:cubicBezTo>
                    <a:pt x="1189228" y="612394"/>
                    <a:pt x="1191133" y="616331"/>
                    <a:pt x="1193165" y="618236"/>
                  </a:cubicBezTo>
                  <a:cubicBezTo>
                    <a:pt x="1339342" y="576707"/>
                    <a:pt x="1485519" y="533273"/>
                    <a:pt x="1629791" y="489839"/>
                  </a:cubicBezTo>
                  <a:cubicBezTo>
                    <a:pt x="1631823" y="491871"/>
                    <a:pt x="1633728" y="495808"/>
                    <a:pt x="1633728" y="49771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16694640" y="1376640"/>
            <a:ext cx="99360" cy="557280"/>
            <a:chOff x="0" y="0"/>
            <a:chExt cx="132480" cy="74304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32461" cy="743077"/>
            </a:xfrm>
            <a:custGeom>
              <a:avLst/>
              <a:gdLst/>
              <a:ahLst/>
              <a:cxnLst/>
              <a:rect l="l" t="t" r="r" b="b"/>
              <a:pathLst>
                <a:path w="132461" h="743077">
                  <a:moveTo>
                    <a:pt x="19812" y="0"/>
                  </a:moveTo>
                  <a:cubicBezTo>
                    <a:pt x="118618" y="244983"/>
                    <a:pt x="96901" y="499999"/>
                    <a:pt x="132461" y="743077"/>
                  </a:cubicBezTo>
                  <a:cubicBezTo>
                    <a:pt x="92964" y="499999"/>
                    <a:pt x="0" y="264795"/>
                    <a:pt x="19812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15909120" y="1268640"/>
            <a:ext cx="412560" cy="252720"/>
            <a:chOff x="0" y="0"/>
            <a:chExt cx="550080" cy="33696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550037" cy="336931"/>
            </a:xfrm>
            <a:custGeom>
              <a:avLst/>
              <a:gdLst/>
              <a:ahLst/>
              <a:cxnLst/>
              <a:rect l="l" t="t" r="r" b="b"/>
              <a:pathLst>
                <a:path w="550037" h="336931">
                  <a:moveTo>
                    <a:pt x="0" y="336931"/>
                  </a:moveTo>
                  <a:cubicBezTo>
                    <a:pt x="180086" y="224028"/>
                    <a:pt x="334391" y="67437"/>
                    <a:pt x="550037" y="0"/>
                  </a:cubicBezTo>
                  <a:cubicBezTo>
                    <a:pt x="391795" y="160528"/>
                    <a:pt x="184023" y="229870"/>
                    <a:pt x="0" y="33693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16491600" y="236880"/>
            <a:ext cx="88560" cy="496800"/>
            <a:chOff x="0" y="0"/>
            <a:chExt cx="118080" cy="6624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18110" cy="662432"/>
            </a:xfrm>
            <a:custGeom>
              <a:avLst/>
              <a:gdLst/>
              <a:ahLst/>
              <a:cxnLst/>
              <a:rect l="l" t="t" r="r" b="b"/>
              <a:pathLst>
                <a:path w="118110" h="662432">
                  <a:moveTo>
                    <a:pt x="0" y="0"/>
                  </a:moveTo>
                  <a:cubicBezTo>
                    <a:pt x="37338" y="217551"/>
                    <a:pt x="118110" y="427101"/>
                    <a:pt x="104267" y="662432"/>
                  </a:cubicBezTo>
                  <a:cubicBezTo>
                    <a:pt x="15748" y="442976"/>
                    <a:pt x="33401" y="217551"/>
                    <a:pt x="0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17070480" y="1089360"/>
            <a:ext cx="429840" cy="62640"/>
            <a:chOff x="0" y="0"/>
            <a:chExt cx="573120" cy="8352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573151" cy="83566"/>
            </a:xfrm>
            <a:custGeom>
              <a:avLst/>
              <a:gdLst/>
              <a:ahLst/>
              <a:cxnLst/>
              <a:rect l="l" t="t" r="r" b="b"/>
              <a:pathLst>
                <a:path w="573151" h="83566">
                  <a:moveTo>
                    <a:pt x="0" y="33782"/>
                  </a:moveTo>
                  <a:cubicBezTo>
                    <a:pt x="200914" y="0"/>
                    <a:pt x="386080" y="53721"/>
                    <a:pt x="573151" y="69596"/>
                  </a:cubicBezTo>
                  <a:cubicBezTo>
                    <a:pt x="386080" y="61595"/>
                    <a:pt x="196977" y="83566"/>
                    <a:pt x="0" y="3378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16878240" y="364320"/>
            <a:ext cx="183600" cy="347760"/>
            <a:chOff x="0" y="0"/>
            <a:chExt cx="244800" cy="46368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244856" cy="463677"/>
            </a:xfrm>
            <a:custGeom>
              <a:avLst/>
              <a:gdLst/>
              <a:ahLst/>
              <a:cxnLst/>
              <a:rect l="l" t="t" r="r" b="b"/>
              <a:pathLst>
                <a:path w="244856" h="463677">
                  <a:moveTo>
                    <a:pt x="0" y="463677"/>
                  </a:moveTo>
                  <a:cubicBezTo>
                    <a:pt x="47752" y="288036"/>
                    <a:pt x="161163" y="157861"/>
                    <a:pt x="244856" y="0"/>
                  </a:cubicBezTo>
                  <a:cubicBezTo>
                    <a:pt x="236855" y="61214"/>
                    <a:pt x="63627" y="386715"/>
                    <a:pt x="0" y="463677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10630080" y="3219120"/>
            <a:ext cx="5108400" cy="4981680"/>
            <a:chOff x="0" y="0"/>
            <a:chExt cx="6811200" cy="664224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6810883" cy="6642227"/>
            </a:xfrm>
            <a:custGeom>
              <a:avLst/>
              <a:gdLst/>
              <a:ahLst/>
              <a:cxnLst/>
              <a:rect l="l" t="t" r="r" b="b"/>
              <a:pathLst>
                <a:path w="6810883" h="6642227">
                  <a:moveTo>
                    <a:pt x="1399794" y="831723"/>
                  </a:moveTo>
                  <a:cubicBezTo>
                    <a:pt x="1399794" y="767715"/>
                    <a:pt x="1399794" y="699770"/>
                    <a:pt x="1399794" y="631825"/>
                  </a:cubicBezTo>
                  <a:cubicBezTo>
                    <a:pt x="1407795" y="627888"/>
                    <a:pt x="1415796" y="623824"/>
                    <a:pt x="1423797" y="623824"/>
                  </a:cubicBezTo>
                  <a:cubicBezTo>
                    <a:pt x="1555750" y="619887"/>
                    <a:pt x="1555750" y="619887"/>
                    <a:pt x="1587754" y="487807"/>
                  </a:cubicBezTo>
                  <a:cubicBezTo>
                    <a:pt x="1663827" y="183896"/>
                    <a:pt x="1943735" y="0"/>
                    <a:pt x="2291715" y="35941"/>
                  </a:cubicBezTo>
                  <a:cubicBezTo>
                    <a:pt x="2399665" y="47879"/>
                    <a:pt x="2515743" y="91948"/>
                    <a:pt x="2619629" y="67945"/>
                  </a:cubicBezTo>
                  <a:cubicBezTo>
                    <a:pt x="2835656" y="16002"/>
                    <a:pt x="3027553" y="99949"/>
                    <a:pt x="3223514" y="143891"/>
                  </a:cubicBezTo>
                  <a:cubicBezTo>
                    <a:pt x="3243453" y="147828"/>
                    <a:pt x="3267456" y="167894"/>
                    <a:pt x="3275457" y="187833"/>
                  </a:cubicBezTo>
                  <a:cubicBezTo>
                    <a:pt x="3359404" y="359791"/>
                    <a:pt x="3447415" y="531749"/>
                    <a:pt x="3527425" y="707644"/>
                  </a:cubicBezTo>
                  <a:cubicBezTo>
                    <a:pt x="3543427" y="743585"/>
                    <a:pt x="3543427" y="791591"/>
                    <a:pt x="3539363" y="835660"/>
                  </a:cubicBezTo>
                  <a:cubicBezTo>
                    <a:pt x="3531362" y="931672"/>
                    <a:pt x="3527425" y="1031621"/>
                    <a:pt x="3507359" y="1127633"/>
                  </a:cubicBezTo>
                  <a:cubicBezTo>
                    <a:pt x="3487420" y="1231646"/>
                    <a:pt x="3567303" y="1251585"/>
                    <a:pt x="3627374" y="1291590"/>
                  </a:cubicBezTo>
                  <a:cubicBezTo>
                    <a:pt x="3559429" y="1451610"/>
                    <a:pt x="3491357" y="1607566"/>
                    <a:pt x="3427349" y="1767459"/>
                  </a:cubicBezTo>
                  <a:cubicBezTo>
                    <a:pt x="3403346" y="1819402"/>
                    <a:pt x="3391408" y="1875409"/>
                    <a:pt x="3363341" y="1919478"/>
                  </a:cubicBezTo>
                  <a:cubicBezTo>
                    <a:pt x="3255391" y="2107438"/>
                    <a:pt x="3139313" y="2287397"/>
                    <a:pt x="3031363" y="2471293"/>
                  </a:cubicBezTo>
                  <a:cubicBezTo>
                    <a:pt x="2967355" y="2579243"/>
                    <a:pt x="2907411" y="2687193"/>
                    <a:pt x="2851404" y="2799207"/>
                  </a:cubicBezTo>
                  <a:cubicBezTo>
                    <a:pt x="2839466" y="2819146"/>
                    <a:pt x="2831465" y="2855214"/>
                    <a:pt x="2839466" y="2871216"/>
                  </a:cubicBezTo>
                  <a:cubicBezTo>
                    <a:pt x="2943479" y="3107182"/>
                    <a:pt x="2947416" y="3359150"/>
                    <a:pt x="2935478" y="3610991"/>
                  </a:cubicBezTo>
                  <a:cubicBezTo>
                    <a:pt x="2935478" y="3634994"/>
                    <a:pt x="2927477" y="3658997"/>
                    <a:pt x="2935478" y="3678936"/>
                  </a:cubicBezTo>
                  <a:cubicBezTo>
                    <a:pt x="2943479" y="3698875"/>
                    <a:pt x="2967482" y="3722878"/>
                    <a:pt x="2983484" y="3722878"/>
                  </a:cubicBezTo>
                  <a:cubicBezTo>
                    <a:pt x="3155442" y="3694938"/>
                    <a:pt x="3327400" y="3666871"/>
                    <a:pt x="3503422" y="3638931"/>
                  </a:cubicBezTo>
                  <a:cubicBezTo>
                    <a:pt x="3711448" y="3602991"/>
                    <a:pt x="3923411" y="3566922"/>
                    <a:pt x="4131310" y="3522980"/>
                  </a:cubicBezTo>
                  <a:cubicBezTo>
                    <a:pt x="4211320" y="3506978"/>
                    <a:pt x="4287266" y="3474974"/>
                    <a:pt x="4359275" y="3439033"/>
                  </a:cubicBezTo>
                  <a:cubicBezTo>
                    <a:pt x="4527297" y="3359024"/>
                    <a:pt x="4703191" y="3331083"/>
                    <a:pt x="4887214" y="3319018"/>
                  </a:cubicBezTo>
                  <a:cubicBezTo>
                    <a:pt x="4919218" y="3315081"/>
                    <a:pt x="4955160" y="3307080"/>
                    <a:pt x="4987163" y="3303016"/>
                  </a:cubicBezTo>
                  <a:cubicBezTo>
                    <a:pt x="5099178" y="3279013"/>
                    <a:pt x="5207128" y="3303016"/>
                    <a:pt x="5307076" y="3343021"/>
                  </a:cubicBezTo>
                  <a:cubicBezTo>
                    <a:pt x="5423028" y="3391027"/>
                    <a:pt x="5531104" y="3367024"/>
                    <a:pt x="5647055" y="3354959"/>
                  </a:cubicBezTo>
                  <a:cubicBezTo>
                    <a:pt x="5915025" y="3327019"/>
                    <a:pt x="6182995" y="3298952"/>
                    <a:pt x="6462903" y="3271012"/>
                  </a:cubicBezTo>
                  <a:cubicBezTo>
                    <a:pt x="6418961" y="3166999"/>
                    <a:pt x="6378956" y="3067050"/>
                    <a:pt x="6338951" y="2963037"/>
                  </a:cubicBezTo>
                  <a:cubicBezTo>
                    <a:pt x="6366891" y="2951099"/>
                    <a:pt x="6394958" y="2943098"/>
                    <a:pt x="6430899" y="2931033"/>
                  </a:cubicBezTo>
                  <a:cubicBezTo>
                    <a:pt x="6558915" y="3218942"/>
                    <a:pt x="6682867" y="3506851"/>
                    <a:pt x="6810883" y="3794760"/>
                  </a:cubicBezTo>
                  <a:cubicBezTo>
                    <a:pt x="6790944" y="3806698"/>
                    <a:pt x="6774942" y="3818763"/>
                    <a:pt x="6750939" y="3834765"/>
                  </a:cubicBezTo>
                  <a:cubicBezTo>
                    <a:pt x="6682994" y="3698748"/>
                    <a:pt x="6614922" y="3566795"/>
                    <a:pt x="6546977" y="3434842"/>
                  </a:cubicBezTo>
                  <a:cubicBezTo>
                    <a:pt x="6503035" y="3342894"/>
                    <a:pt x="6495034" y="3338830"/>
                    <a:pt x="6402959" y="3374898"/>
                  </a:cubicBezTo>
                  <a:cubicBezTo>
                    <a:pt x="6234938" y="3442843"/>
                    <a:pt x="6067044" y="3510915"/>
                    <a:pt x="5894959" y="3578860"/>
                  </a:cubicBezTo>
                  <a:cubicBezTo>
                    <a:pt x="5891022" y="3738880"/>
                    <a:pt x="5838952" y="3794760"/>
                    <a:pt x="5726938" y="3758819"/>
                  </a:cubicBezTo>
                  <a:cubicBezTo>
                    <a:pt x="5706999" y="3750818"/>
                    <a:pt x="5682996" y="3746881"/>
                    <a:pt x="5666994" y="3738880"/>
                  </a:cubicBezTo>
                  <a:cubicBezTo>
                    <a:pt x="5591048" y="3702939"/>
                    <a:pt x="5519039" y="3698875"/>
                    <a:pt x="5458968" y="3750818"/>
                  </a:cubicBezTo>
                  <a:cubicBezTo>
                    <a:pt x="5486908" y="3850767"/>
                    <a:pt x="5514975" y="3946779"/>
                    <a:pt x="5538978" y="4046728"/>
                  </a:cubicBezTo>
                  <a:cubicBezTo>
                    <a:pt x="5558917" y="4130675"/>
                    <a:pt x="5535041" y="4174744"/>
                    <a:pt x="5455031" y="4198747"/>
                  </a:cubicBezTo>
                  <a:cubicBezTo>
                    <a:pt x="5403088" y="4214749"/>
                    <a:pt x="5387086" y="4242689"/>
                    <a:pt x="5383022" y="4286758"/>
                  </a:cubicBezTo>
                  <a:cubicBezTo>
                    <a:pt x="5375021" y="4366768"/>
                    <a:pt x="5335016" y="4410710"/>
                    <a:pt x="5263007" y="4442714"/>
                  </a:cubicBezTo>
                  <a:cubicBezTo>
                    <a:pt x="5203063" y="4466717"/>
                    <a:pt x="5155057" y="4514723"/>
                    <a:pt x="5094986" y="4534662"/>
                  </a:cubicBezTo>
                  <a:cubicBezTo>
                    <a:pt x="5022976" y="4562602"/>
                    <a:pt x="4934965" y="4506722"/>
                    <a:pt x="4915026" y="4442714"/>
                  </a:cubicBezTo>
                  <a:cubicBezTo>
                    <a:pt x="4883022" y="4338701"/>
                    <a:pt x="4843017" y="4318762"/>
                    <a:pt x="4739005" y="4342765"/>
                  </a:cubicBezTo>
                  <a:cubicBezTo>
                    <a:pt x="4663058" y="4358767"/>
                    <a:pt x="4583049" y="4370705"/>
                    <a:pt x="4506976" y="4394708"/>
                  </a:cubicBezTo>
                  <a:cubicBezTo>
                    <a:pt x="4471035" y="4406646"/>
                    <a:pt x="4439031" y="4430649"/>
                    <a:pt x="4410964" y="4458716"/>
                  </a:cubicBezTo>
                  <a:cubicBezTo>
                    <a:pt x="4194937" y="4666615"/>
                    <a:pt x="3974973" y="4874641"/>
                    <a:pt x="3727069" y="5042535"/>
                  </a:cubicBezTo>
                  <a:cubicBezTo>
                    <a:pt x="3599053" y="5126482"/>
                    <a:pt x="3567049" y="5122545"/>
                    <a:pt x="3459099" y="5022596"/>
                  </a:cubicBezTo>
                  <a:cubicBezTo>
                    <a:pt x="3439159" y="5002657"/>
                    <a:pt x="3399155" y="4990592"/>
                    <a:pt x="3371088" y="4994656"/>
                  </a:cubicBezTo>
                  <a:cubicBezTo>
                    <a:pt x="3151124" y="5022596"/>
                    <a:pt x="3127121" y="5050663"/>
                    <a:pt x="3127121" y="5270627"/>
                  </a:cubicBezTo>
                  <a:cubicBezTo>
                    <a:pt x="3135122" y="5690489"/>
                    <a:pt x="3143123" y="6114415"/>
                    <a:pt x="3147060" y="6534277"/>
                  </a:cubicBezTo>
                  <a:cubicBezTo>
                    <a:pt x="3150997" y="6638290"/>
                    <a:pt x="3143123" y="6642227"/>
                    <a:pt x="3035046" y="6626225"/>
                  </a:cubicBezTo>
                  <a:cubicBezTo>
                    <a:pt x="2583053" y="6566281"/>
                    <a:pt x="2155190" y="6422263"/>
                    <a:pt x="1759204" y="6194298"/>
                  </a:cubicBezTo>
                  <a:cubicBezTo>
                    <a:pt x="1183894" y="5858510"/>
                    <a:pt x="727964" y="5402580"/>
                    <a:pt x="419989" y="4806696"/>
                  </a:cubicBezTo>
                  <a:cubicBezTo>
                    <a:pt x="307975" y="4582795"/>
                    <a:pt x="203962" y="4350766"/>
                    <a:pt x="136017" y="4110863"/>
                  </a:cubicBezTo>
                  <a:cubicBezTo>
                    <a:pt x="0" y="3642995"/>
                    <a:pt x="0" y="3167126"/>
                    <a:pt x="163957" y="2703322"/>
                  </a:cubicBezTo>
                  <a:cubicBezTo>
                    <a:pt x="295910" y="2331466"/>
                    <a:pt x="547878" y="2055495"/>
                    <a:pt x="899922" y="1871599"/>
                  </a:cubicBezTo>
                  <a:cubicBezTo>
                    <a:pt x="1063879" y="1787652"/>
                    <a:pt x="1231900" y="1711579"/>
                    <a:pt x="1395857" y="1627632"/>
                  </a:cubicBezTo>
                  <a:cubicBezTo>
                    <a:pt x="1423797" y="1611630"/>
                    <a:pt x="1443863" y="1579626"/>
                    <a:pt x="1467866" y="1559687"/>
                  </a:cubicBezTo>
                  <a:cubicBezTo>
                    <a:pt x="1571879" y="1459738"/>
                    <a:pt x="1559814" y="1347724"/>
                    <a:pt x="1531874" y="1219835"/>
                  </a:cubicBezTo>
                  <a:cubicBezTo>
                    <a:pt x="1515872" y="1139825"/>
                    <a:pt x="1511935" y="1051941"/>
                    <a:pt x="1527937" y="967867"/>
                  </a:cubicBezTo>
                  <a:cubicBezTo>
                    <a:pt x="1543939" y="891921"/>
                    <a:pt x="1519936" y="863854"/>
                    <a:pt x="1451991" y="851916"/>
                  </a:cubicBezTo>
                  <a:cubicBezTo>
                    <a:pt x="1435989" y="847979"/>
                    <a:pt x="1419987" y="839978"/>
                    <a:pt x="1400048" y="831977"/>
                  </a:cubicBezTo>
                  <a:close/>
                  <a:moveTo>
                    <a:pt x="2479675" y="4110863"/>
                  </a:moveTo>
                  <a:cubicBezTo>
                    <a:pt x="2247646" y="4110863"/>
                    <a:pt x="2031746" y="4110863"/>
                    <a:pt x="1799717" y="4110863"/>
                  </a:cubicBezTo>
                  <a:cubicBezTo>
                    <a:pt x="2047748" y="4342765"/>
                    <a:pt x="2331593" y="4406773"/>
                    <a:pt x="2639568" y="4426839"/>
                  </a:cubicBezTo>
                  <a:cubicBezTo>
                    <a:pt x="2607564" y="4462780"/>
                    <a:pt x="2571623" y="4490847"/>
                    <a:pt x="2531618" y="4506849"/>
                  </a:cubicBezTo>
                  <a:cubicBezTo>
                    <a:pt x="2435606" y="4546854"/>
                    <a:pt x="2339594" y="4582795"/>
                    <a:pt x="2239645" y="4610862"/>
                  </a:cubicBezTo>
                  <a:cubicBezTo>
                    <a:pt x="2163699" y="4634865"/>
                    <a:pt x="2155698" y="4690872"/>
                    <a:pt x="2147697" y="4750816"/>
                  </a:cubicBezTo>
                  <a:cubicBezTo>
                    <a:pt x="2139696" y="4814824"/>
                    <a:pt x="2183638" y="4854829"/>
                    <a:pt x="2239645" y="4862830"/>
                  </a:cubicBezTo>
                  <a:cubicBezTo>
                    <a:pt x="2303653" y="4870831"/>
                    <a:pt x="2371598" y="4874768"/>
                    <a:pt x="2439670" y="4870831"/>
                  </a:cubicBezTo>
                  <a:cubicBezTo>
                    <a:pt x="2523617" y="4862830"/>
                    <a:pt x="2607691" y="4842891"/>
                    <a:pt x="2707640" y="4830826"/>
                  </a:cubicBezTo>
                  <a:cubicBezTo>
                    <a:pt x="2659634" y="4882769"/>
                    <a:pt x="2619629" y="4926838"/>
                    <a:pt x="2575687" y="4974844"/>
                  </a:cubicBezTo>
                  <a:cubicBezTo>
                    <a:pt x="2607691" y="4974844"/>
                    <a:pt x="2631694" y="4978781"/>
                    <a:pt x="2651633" y="4974844"/>
                  </a:cubicBezTo>
                  <a:cubicBezTo>
                    <a:pt x="2907665" y="4922901"/>
                    <a:pt x="3167634" y="4874895"/>
                    <a:pt x="3423539" y="4814824"/>
                  </a:cubicBezTo>
                  <a:cubicBezTo>
                    <a:pt x="3559556" y="4786884"/>
                    <a:pt x="3583559" y="4734814"/>
                    <a:pt x="3559556" y="4582922"/>
                  </a:cubicBezTo>
                  <a:cubicBezTo>
                    <a:pt x="3403600" y="4710938"/>
                    <a:pt x="3219577" y="4750816"/>
                    <a:pt x="3031617" y="4774819"/>
                  </a:cubicBezTo>
                  <a:cubicBezTo>
                    <a:pt x="3051556" y="4758817"/>
                    <a:pt x="3075559" y="4746878"/>
                    <a:pt x="3095625" y="4730877"/>
                  </a:cubicBezTo>
                  <a:cubicBezTo>
                    <a:pt x="3239643" y="4642866"/>
                    <a:pt x="3379597" y="4550918"/>
                    <a:pt x="3523615" y="4462907"/>
                  </a:cubicBezTo>
                  <a:cubicBezTo>
                    <a:pt x="3567557" y="4434967"/>
                    <a:pt x="3575558" y="4398899"/>
                    <a:pt x="3567557" y="4350893"/>
                  </a:cubicBezTo>
                  <a:cubicBezTo>
                    <a:pt x="3539617" y="4154932"/>
                    <a:pt x="3459607" y="3982974"/>
                    <a:pt x="3331591" y="3835019"/>
                  </a:cubicBezTo>
                  <a:cubicBezTo>
                    <a:pt x="3307588" y="3811015"/>
                    <a:pt x="3263646" y="3791077"/>
                    <a:pt x="3231642" y="3791077"/>
                  </a:cubicBezTo>
                  <a:cubicBezTo>
                    <a:pt x="3127629" y="3795014"/>
                    <a:pt x="3023616" y="3803015"/>
                    <a:pt x="2919730" y="3815080"/>
                  </a:cubicBezTo>
                  <a:cubicBezTo>
                    <a:pt x="2863723" y="3823081"/>
                    <a:pt x="2847721" y="3807079"/>
                    <a:pt x="2835783" y="3755136"/>
                  </a:cubicBezTo>
                  <a:cubicBezTo>
                    <a:pt x="2767838" y="3487166"/>
                    <a:pt x="2679827" y="3227324"/>
                    <a:pt x="2547874" y="2987294"/>
                  </a:cubicBezTo>
                  <a:cubicBezTo>
                    <a:pt x="2307844" y="2535428"/>
                    <a:pt x="1959991" y="2223516"/>
                    <a:pt x="1432052" y="2167509"/>
                  </a:cubicBezTo>
                  <a:cubicBezTo>
                    <a:pt x="1288034" y="2155571"/>
                    <a:pt x="1140079" y="2167509"/>
                    <a:pt x="996061" y="2167509"/>
                  </a:cubicBezTo>
                  <a:cubicBezTo>
                    <a:pt x="992124" y="2175510"/>
                    <a:pt x="992124" y="2183511"/>
                    <a:pt x="992124" y="2191512"/>
                  </a:cubicBezTo>
                  <a:cubicBezTo>
                    <a:pt x="1460119" y="2431415"/>
                    <a:pt x="1887982" y="2711323"/>
                    <a:pt x="1991995" y="3287268"/>
                  </a:cubicBezTo>
                  <a:cubicBezTo>
                    <a:pt x="1796034" y="3255264"/>
                    <a:pt x="1612011" y="3223260"/>
                    <a:pt x="1432052" y="3191256"/>
                  </a:cubicBezTo>
                  <a:cubicBezTo>
                    <a:pt x="1428115" y="3199257"/>
                    <a:pt x="1428115" y="3207258"/>
                    <a:pt x="1424051" y="3215259"/>
                  </a:cubicBezTo>
                  <a:cubicBezTo>
                    <a:pt x="1624076" y="3287268"/>
                    <a:pt x="1831975" y="3343275"/>
                    <a:pt x="1995932" y="3519170"/>
                  </a:cubicBezTo>
                  <a:cubicBezTo>
                    <a:pt x="1807972" y="3511169"/>
                    <a:pt x="1631950" y="3443224"/>
                    <a:pt x="1443990" y="3535172"/>
                  </a:cubicBezTo>
                  <a:cubicBezTo>
                    <a:pt x="1731899" y="3843147"/>
                    <a:pt x="2103882" y="3959098"/>
                    <a:pt x="2479929" y="4110990"/>
                  </a:cubicBezTo>
                  <a:close/>
                  <a:moveTo>
                    <a:pt x="4339463" y="3535045"/>
                  </a:moveTo>
                  <a:cubicBezTo>
                    <a:pt x="4435475" y="3618992"/>
                    <a:pt x="4503420" y="3707003"/>
                    <a:pt x="4503420" y="3830955"/>
                  </a:cubicBezTo>
                  <a:cubicBezTo>
                    <a:pt x="4451477" y="3771011"/>
                    <a:pt x="4407408" y="3710940"/>
                    <a:pt x="4363466" y="3655060"/>
                  </a:cubicBezTo>
                  <a:cubicBezTo>
                    <a:pt x="4359529" y="3658997"/>
                    <a:pt x="4355465" y="3658997"/>
                    <a:pt x="4351528" y="3663061"/>
                  </a:cubicBezTo>
                  <a:cubicBezTo>
                    <a:pt x="4367530" y="3747008"/>
                    <a:pt x="4379468" y="3827018"/>
                    <a:pt x="4395470" y="3907028"/>
                  </a:cubicBezTo>
                  <a:cubicBezTo>
                    <a:pt x="4335526" y="3815080"/>
                    <a:pt x="4291457" y="3727069"/>
                    <a:pt x="4243451" y="3639058"/>
                  </a:cubicBezTo>
                  <a:cubicBezTo>
                    <a:pt x="4219448" y="3591052"/>
                    <a:pt x="4183507" y="3579114"/>
                    <a:pt x="4131437" y="3591052"/>
                  </a:cubicBezTo>
                  <a:cubicBezTo>
                    <a:pt x="4027424" y="3615055"/>
                    <a:pt x="3927475" y="3631057"/>
                    <a:pt x="3823462" y="3647059"/>
                  </a:cubicBezTo>
                  <a:cubicBezTo>
                    <a:pt x="3695446" y="3674999"/>
                    <a:pt x="3563493" y="3699002"/>
                    <a:pt x="3419475" y="3727069"/>
                  </a:cubicBezTo>
                  <a:cubicBezTo>
                    <a:pt x="3607435" y="3867022"/>
                    <a:pt x="3667506" y="4062984"/>
                    <a:pt x="3699383" y="4262882"/>
                  </a:cubicBezTo>
                  <a:cubicBezTo>
                    <a:pt x="3731260" y="4462780"/>
                    <a:pt x="3739388" y="4666742"/>
                    <a:pt x="3763391" y="4878705"/>
                  </a:cubicBezTo>
                  <a:cubicBezTo>
                    <a:pt x="3939413" y="4722749"/>
                    <a:pt x="4115308" y="4562728"/>
                    <a:pt x="4291330" y="4406772"/>
                  </a:cubicBezTo>
                  <a:cubicBezTo>
                    <a:pt x="4363339" y="4338827"/>
                    <a:pt x="4371340" y="4274819"/>
                    <a:pt x="4327271" y="4182871"/>
                  </a:cubicBezTo>
                  <a:cubicBezTo>
                    <a:pt x="4303268" y="4138930"/>
                    <a:pt x="4275328" y="4098925"/>
                    <a:pt x="4251325" y="4054856"/>
                  </a:cubicBezTo>
                  <a:cubicBezTo>
                    <a:pt x="4255262" y="4050919"/>
                    <a:pt x="4263263" y="4042918"/>
                    <a:pt x="4267327" y="4038853"/>
                  </a:cubicBezTo>
                  <a:cubicBezTo>
                    <a:pt x="4307332" y="4062857"/>
                    <a:pt x="4363339" y="4082795"/>
                    <a:pt x="4383278" y="4118863"/>
                  </a:cubicBezTo>
                  <a:cubicBezTo>
                    <a:pt x="4423283" y="4210811"/>
                    <a:pt x="4491228" y="4214875"/>
                    <a:pt x="4571238" y="4206874"/>
                  </a:cubicBezTo>
                  <a:cubicBezTo>
                    <a:pt x="4635246" y="4202937"/>
                    <a:pt x="4695190" y="4190872"/>
                    <a:pt x="4759198" y="4182871"/>
                  </a:cubicBezTo>
                  <a:cubicBezTo>
                    <a:pt x="4783201" y="4178934"/>
                    <a:pt x="4811141" y="4174870"/>
                    <a:pt x="4835144" y="4182871"/>
                  </a:cubicBezTo>
                  <a:cubicBezTo>
                    <a:pt x="4931156" y="4202810"/>
                    <a:pt x="4999101" y="4250816"/>
                    <a:pt x="5003165" y="4358766"/>
                  </a:cubicBezTo>
                  <a:cubicBezTo>
                    <a:pt x="5007102" y="4386706"/>
                    <a:pt x="5011166" y="4422774"/>
                    <a:pt x="5027168" y="4442713"/>
                  </a:cubicBezTo>
                  <a:cubicBezTo>
                    <a:pt x="5047107" y="4466716"/>
                    <a:pt x="5087112" y="4498720"/>
                    <a:pt x="5107178" y="4494656"/>
                  </a:cubicBezTo>
                  <a:cubicBezTo>
                    <a:pt x="5131181" y="4490719"/>
                    <a:pt x="5171186" y="4442713"/>
                    <a:pt x="5167122" y="4422647"/>
                  </a:cubicBezTo>
                  <a:cubicBezTo>
                    <a:pt x="5135118" y="4282693"/>
                    <a:pt x="5147183" y="4122673"/>
                    <a:pt x="4987163" y="4042790"/>
                  </a:cubicBezTo>
                  <a:cubicBezTo>
                    <a:pt x="4971161" y="4034789"/>
                    <a:pt x="4955159" y="4026788"/>
                    <a:pt x="4939157" y="4018786"/>
                  </a:cubicBezTo>
                  <a:cubicBezTo>
                    <a:pt x="4947158" y="4010785"/>
                    <a:pt x="4955159" y="3998847"/>
                    <a:pt x="4959096" y="3990846"/>
                  </a:cubicBezTo>
                  <a:cubicBezTo>
                    <a:pt x="4983099" y="3998847"/>
                    <a:pt x="5003038" y="4006848"/>
                    <a:pt x="5023104" y="4014850"/>
                  </a:cubicBezTo>
                  <a:cubicBezTo>
                    <a:pt x="5143119" y="4070857"/>
                    <a:pt x="5175123" y="4182744"/>
                    <a:pt x="5219065" y="4294758"/>
                  </a:cubicBezTo>
                  <a:cubicBezTo>
                    <a:pt x="5227066" y="4322698"/>
                    <a:pt x="5263007" y="4338700"/>
                    <a:pt x="5287010" y="4362703"/>
                  </a:cubicBezTo>
                  <a:cubicBezTo>
                    <a:pt x="5303012" y="4326762"/>
                    <a:pt x="5346954" y="4286757"/>
                    <a:pt x="5338953" y="4258690"/>
                  </a:cubicBezTo>
                  <a:cubicBezTo>
                    <a:pt x="5306949" y="4118736"/>
                    <a:pt x="5295011" y="3970780"/>
                    <a:pt x="5162931" y="3878833"/>
                  </a:cubicBezTo>
                  <a:cubicBezTo>
                    <a:pt x="5130928" y="3858894"/>
                    <a:pt x="5110988" y="3826890"/>
                    <a:pt x="5086985" y="3798823"/>
                  </a:cubicBezTo>
                  <a:cubicBezTo>
                    <a:pt x="5094986" y="3794886"/>
                    <a:pt x="5098923" y="3790822"/>
                    <a:pt x="5106924" y="3782821"/>
                  </a:cubicBezTo>
                  <a:cubicBezTo>
                    <a:pt x="5218938" y="3870832"/>
                    <a:pt x="5338953" y="3946778"/>
                    <a:pt x="5374894" y="4102734"/>
                  </a:cubicBezTo>
                  <a:cubicBezTo>
                    <a:pt x="5378831" y="4122673"/>
                    <a:pt x="5418836" y="4138675"/>
                    <a:pt x="5442839" y="4158741"/>
                  </a:cubicBezTo>
                  <a:cubicBezTo>
                    <a:pt x="5462779" y="4130801"/>
                    <a:pt x="5502783" y="4094733"/>
                    <a:pt x="5498847" y="4074794"/>
                  </a:cubicBezTo>
                  <a:cubicBezTo>
                    <a:pt x="5470906" y="3974845"/>
                    <a:pt x="5438903" y="3878833"/>
                    <a:pt x="5390897" y="3786885"/>
                  </a:cubicBezTo>
                  <a:cubicBezTo>
                    <a:pt x="5362956" y="3726941"/>
                    <a:pt x="5306950" y="3682872"/>
                    <a:pt x="5254880" y="3622928"/>
                  </a:cubicBezTo>
                  <a:cubicBezTo>
                    <a:pt x="5430901" y="3602989"/>
                    <a:pt x="5574793" y="3654932"/>
                    <a:pt x="5714874" y="3706875"/>
                  </a:cubicBezTo>
                  <a:cubicBezTo>
                    <a:pt x="5758816" y="3722877"/>
                    <a:pt x="5798820" y="3738878"/>
                    <a:pt x="5822824" y="3682871"/>
                  </a:cubicBezTo>
                  <a:cubicBezTo>
                    <a:pt x="5850764" y="3630928"/>
                    <a:pt x="5830825" y="3590923"/>
                    <a:pt x="5778882" y="3566920"/>
                  </a:cubicBezTo>
                  <a:cubicBezTo>
                    <a:pt x="5714874" y="3534916"/>
                    <a:pt x="5654930" y="3498975"/>
                    <a:pt x="5590922" y="3478909"/>
                  </a:cubicBezTo>
                  <a:cubicBezTo>
                    <a:pt x="5386960" y="3418965"/>
                    <a:pt x="5190999" y="3326890"/>
                    <a:pt x="4971035" y="3358894"/>
                  </a:cubicBezTo>
                  <a:cubicBezTo>
                    <a:pt x="4755008" y="3390898"/>
                    <a:pt x="4543045" y="3418838"/>
                    <a:pt x="4339083" y="3534789"/>
                  </a:cubicBezTo>
                  <a:close/>
                  <a:moveTo>
                    <a:pt x="2807716" y="2719324"/>
                  </a:moveTo>
                  <a:cubicBezTo>
                    <a:pt x="2859659" y="2619375"/>
                    <a:pt x="2895727" y="2519426"/>
                    <a:pt x="2951734" y="2435352"/>
                  </a:cubicBezTo>
                  <a:cubicBezTo>
                    <a:pt x="3035681" y="2303399"/>
                    <a:pt x="3015742" y="2175383"/>
                    <a:pt x="2915793" y="2079498"/>
                  </a:cubicBezTo>
                  <a:cubicBezTo>
                    <a:pt x="2779776" y="1951482"/>
                    <a:pt x="2791841" y="1815592"/>
                    <a:pt x="2843784" y="1663573"/>
                  </a:cubicBezTo>
                  <a:cubicBezTo>
                    <a:pt x="2847721" y="1655572"/>
                    <a:pt x="2847721" y="1643634"/>
                    <a:pt x="2851785" y="1631569"/>
                  </a:cubicBezTo>
                  <a:cubicBezTo>
                    <a:pt x="2899791" y="1451610"/>
                    <a:pt x="2947797" y="1267714"/>
                    <a:pt x="2995803" y="1079754"/>
                  </a:cubicBezTo>
                  <a:cubicBezTo>
                    <a:pt x="3151759" y="1115695"/>
                    <a:pt x="3295777" y="1143762"/>
                    <a:pt x="3447796" y="1175766"/>
                  </a:cubicBezTo>
                  <a:cubicBezTo>
                    <a:pt x="3463798" y="1047750"/>
                    <a:pt x="3475736" y="923798"/>
                    <a:pt x="3491738" y="799846"/>
                  </a:cubicBezTo>
                  <a:cubicBezTo>
                    <a:pt x="3319780" y="743839"/>
                    <a:pt x="3151759" y="691896"/>
                    <a:pt x="2987802" y="639826"/>
                  </a:cubicBezTo>
                  <a:cubicBezTo>
                    <a:pt x="2719832" y="1043686"/>
                    <a:pt x="2407920" y="1919478"/>
                    <a:pt x="2371852" y="2391410"/>
                  </a:cubicBezTo>
                  <a:cubicBezTo>
                    <a:pt x="2371852" y="2415413"/>
                    <a:pt x="2387854" y="2447417"/>
                    <a:pt x="2403856" y="2459355"/>
                  </a:cubicBezTo>
                  <a:cubicBezTo>
                    <a:pt x="2535809" y="2547366"/>
                    <a:pt x="2667762" y="2631313"/>
                    <a:pt x="2807843" y="2719324"/>
                  </a:cubicBezTo>
                  <a:close/>
                  <a:moveTo>
                    <a:pt x="2679700" y="99949"/>
                  </a:moveTo>
                  <a:cubicBezTo>
                    <a:pt x="2507742" y="131953"/>
                    <a:pt x="2303780" y="255905"/>
                    <a:pt x="2151761" y="423926"/>
                  </a:cubicBezTo>
                  <a:cubicBezTo>
                    <a:pt x="1751838" y="871855"/>
                    <a:pt x="1663827" y="1603629"/>
                    <a:pt x="1955800" y="2131441"/>
                  </a:cubicBezTo>
                  <a:cubicBezTo>
                    <a:pt x="1999742" y="2211451"/>
                    <a:pt x="2091817" y="2259457"/>
                    <a:pt x="2159762" y="2323338"/>
                  </a:cubicBezTo>
                  <a:cubicBezTo>
                    <a:pt x="2119757" y="2243328"/>
                    <a:pt x="2043811" y="2183384"/>
                    <a:pt x="2023745" y="2107438"/>
                  </a:cubicBezTo>
                  <a:cubicBezTo>
                    <a:pt x="1971802" y="1887474"/>
                    <a:pt x="1919732" y="1663573"/>
                    <a:pt x="1903730" y="1435608"/>
                  </a:cubicBezTo>
                  <a:cubicBezTo>
                    <a:pt x="1871726" y="995680"/>
                    <a:pt x="2011680" y="611886"/>
                    <a:pt x="2359660" y="323850"/>
                  </a:cubicBezTo>
                  <a:cubicBezTo>
                    <a:pt x="2459736" y="239903"/>
                    <a:pt x="2571750" y="171958"/>
                    <a:pt x="2679700" y="99949"/>
                  </a:cubicBezTo>
                  <a:close/>
                  <a:moveTo>
                    <a:pt x="2867660" y="107950"/>
                  </a:moveTo>
                  <a:cubicBezTo>
                    <a:pt x="2911602" y="275844"/>
                    <a:pt x="2947670" y="435864"/>
                    <a:pt x="2991612" y="591820"/>
                  </a:cubicBezTo>
                  <a:cubicBezTo>
                    <a:pt x="2995549" y="603758"/>
                    <a:pt x="3011551" y="623824"/>
                    <a:pt x="3023616" y="627761"/>
                  </a:cubicBezTo>
                  <a:cubicBezTo>
                    <a:pt x="3171571" y="663702"/>
                    <a:pt x="3319526" y="699770"/>
                    <a:pt x="3487547" y="739775"/>
                  </a:cubicBezTo>
                  <a:cubicBezTo>
                    <a:pt x="3403600" y="559816"/>
                    <a:pt x="3327527" y="395859"/>
                    <a:pt x="3251581" y="231902"/>
                  </a:cubicBezTo>
                  <a:cubicBezTo>
                    <a:pt x="3243580" y="215900"/>
                    <a:pt x="3231642" y="203962"/>
                    <a:pt x="3219577" y="199898"/>
                  </a:cubicBezTo>
                  <a:cubicBezTo>
                    <a:pt x="3107563" y="167894"/>
                    <a:pt x="2995549" y="139954"/>
                    <a:pt x="2867660" y="107950"/>
                  </a:cubicBezTo>
                  <a:close/>
                  <a:moveTo>
                    <a:pt x="3059684" y="1139698"/>
                  </a:moveTo>
                  <a:cubicBezTo>
                    <a:pt x="3027680" y="1263650"/>
                    <a:pt x="2995676" y="1383665"/>
                    <a:pt x="2963672" y="1499616"/>
                  </a:cubicBezTo>
                  <a:cubicBezTo>
                    <a:pt x="2931668" y="1619631"/>
                    <a:pt x="2903728" y="1743583"/>
                    <a:pt x="2871724" y="1863471"/>
                  </a:cubicBezTo>
                  <a:cubicBezTo>
                    <a:pt x="2999740" y="1923415"/>
                    <a:pt x="3123692" y="1979422"/>
                    <a:pt x="3247644" y="2039366"/>
                  </a:cubicBezTo>
                  <a:cubicBezTo>
                    <a:pt x="3263646" y="2011426"/>
                    <a:pt x="3275584" y="1987423"/>
                    <a:pt x="3291586" y="1959356"/>
                  </a:cubicBezTo>
                  <a:cubicBezTo>
                    <a:pt x="3207639" y="1915414"/>
                    <a:pt x="3127629" y="1875409"/>
                    <a:pt x="3047619" y="1831340"/>
                  </a:cubicBezTo>
                  <a:cubicBezTo>
                    <a:pt x="3031617" y="1823339"/>
                    <a:pt x="3011678" y="1791335"/>
                    <a:pt x="3015615" y="1775333"/>
                  </a:cubicBezTo>
                  <a:cubicBezTo>
                    <a:pt x="3071622" y="1599438"/>
                    <a:pt x="3131566" y="1427480"/>
                    <a:pt x="3191637" y="1251458"/>
                  </a:cubicBezTo>
                  <a:cubicBezTo>
                    <a:pt x="3307588" y="1287399"/>
                    <a:pt x="3415665" y="1323467"/>
                    <a:pt x="3527552" y="1363472"/>
                  </a:cubicBezTo>
                  <a:cubicBezTo>
                    <a:pt x="3535553" y="1339469"/>
                    <a:pt x="3543554" y="1315466"/>
                    <a:pt x="3555492" y="1291463"/>
                  </a:cubicBezTo>
                  <a:cubicBezTo>
                    <a:pt x="3387471" y="1239520"/>
                    <a:pt x="3227578" y="1191514"/>
                    <a:pt x="3059557" y="1139444"/>
                  </a:cubicBezTo>
                  <a:close/>
                  <a:moveTo>
                    <a:pt x="2923667" y="5234559"/>
                  </a:moveTo>
                  <a:cubicBezTo>
                    <a:pt x="2915666" y="5226558"/>
                    <a:pt x="2907665" y="5218557"/>
                    <a:pt x="2899664" y="5210556"/>
                  </a:cubicBezTo>
                  <a:cubicBezTo>
                    <a:pt x="2863723" y="5246497"/>
                    <a:pt x="2823718" y="5274564"/>
                    <a:pt x="2795651" y="5310505"/>
                  </a:cubicBezTo>
                  <a:cubicBezTo>
                    <a:pt x="2731643" y="5398516"/>
                    <a:pt x="2679700" y="5490464"/>
                    <a:pt x="2611628" y="5570474"/>
                  </a:cubicBezTo>
                  <a:cubicBezTo>
                    <a:pt x="2515616" y="5678424"/>
                    <a:pt x="2403602" y="5770372"/>
                    <a:pt x="2311654" y="5878449"/>
                  </a:cubicBezTo>
                  <a:cubicBezTo>
                    <a:pt x="2231644" y="5974461"/>
                    <a:pt x="2171700" y="6086348"/>
                    <a:pt x="2111629" y="6194425"/>
                  </a:cubicBezTo>
                  <a:cubicBezTo>
                    <a:pt x="2075688" y="6258433"/>
                    <a:pt x="2095627" y="6310376"/>
                    <a:pt x="2183638" y="6326378"/>
                  </a:cubicBezTo>
                  <a:cubicBezTo>
                    <a:pt x="2207641" y="6122416"/>
                    <a:pt x="2351659" y="5990463"/>
                    <a:pt x="2475611" y="5846445"/>
                  </a:cubicBezTo>
                  <a:cubicBezTo>
                    <a:pt x="2579624" y="5722493"/>
                    <a:pt x="2683637" y="5598541"/>
                    <a:pt x="2779522" y="5466588"/>
                  </a:cubicBezTo>
                  <a:cubicBezTo>
                    <a:pt x="2835529" y="5394579"/>
                    <a:pt x="2875534" y="5310632"/>
                    <a:pt x="2923540" y="5234686"/>
                  </a:cubicBezTo>
                  <a:close/>
                  <a:moveTo>
                    <a:pt x="3243580" y="1315593"/>
                  </a:moveTo>
                  <a:cubicBezTo>
                    <a:pt x="3183636" y="1483487"/>
                    <a:pt x="3123565" y="1643507"/>
                    <a:pt x="3059557" y="1807464"/>
                  </a:cubicBezTo>
                  <a:cubicBezTo>
                    <a:pt x="3151505" y="1847469"/>
                    <a:pt x="3235579" y="1887474"/>
                    <a:pt x="3335528" y="1927479"/>
                  </a:cubicBezTo>
                  <a:cubicBezTo>
                    <a:pt x="3335528" y="1739519"/>
                    <a:pt x="3335528" y="1567561"/>
                    <a:pt x="3335528" y="1387602"/>
                  </a:cubicBezTo>
                  <a:cubicBezTo>
                    <a:pt x="3363468" y="1391539"/>
                    <a:pt x="3399536" y="1395603"/>
                    <a:pt x="3439541" y="1399540"/>
                  </a:cubicBezTo>
                  <a:cubicBezTo>
                    <a:pt x="3439541" y="1395603"/>
                    <a:pt x="3439541" y="1391539"/>
                    <a:pt x="3439541" y="1387602"/>
                  </a:cubicBezTo>
                  <a:cubicBezTo>
                    <a:pt x="3379597" y="1367663"/>
                    <a:pt x="3319526" y="1343660"/>
                    <a:pt x="3243580" y="1315593"/>
                  </a:cubicBezTo>
                  <a:close/>
                  <a:moveTo>
                    <a:pt x="1923796" y="667766"/>
                  </a:moveTo>
                  <a:cubicBezTo>
                    <a:pt x="1839849" y="667766"/>
                    <a:pt x="1759839" y="667766"/>
                    <a:pt x="1683766" y="667766"/>
                  </a:cubicBezTo>
                  <a:cubicBezTo>
                    <a:pt x="1607693" y="667766"/>
                    <a:pt x="1527810" y="667766"/>
                    <a:pt x="1439799" y="667766"/>
                  </a:cubicBezTo>
                  <a:cubicBezTo>
                    <a:pt x="1459738" y="723773"/>
                    <a:pt x="1399794" y="791718"/>
                    <a:pt x="1487805" y="815721"/>
                  </a:cubicBezTo>
                  <a:cubicBezTo>
                    <a:pt x="1595755" y="843661"/>
                    <a:pt x="1707769" y="867664"/>
                    <a:pt x="1819783" y="895731"/>
                  </a:cubicBezTo>
                  <a:cubicBezTo>
                    <a:pt x="1855724" y="819785"/>
                    <a:pt x="1887728" y="751713"/>
                    <a:pt x="1923796" y="667766"/>
                  </a:cubicBezTo>
                  <a:close/>
                  <a:moveTo>
                    <a:pt x="2823718" y="751713"/>
                  </a:moveTo>
                  <a:cubicBezTo>
                    <a:pt x="2719705" y="855726"/>
                    <a:pt x="2463800" y="1467485"/>
                    <a:pt x="2459736" y="1607439"/>
                  </a:cubicBezTo>
                  <a:cubicBezTo>
                    <a:pt x="2579751" y="1331468"/>
                    <a:pt x="2703703" y="1035558"/>
                    <a:pt x="2823718" y="751713"/>
                  </a:cubicBezTo>
                  <a:close/>
                  <a:moveTo>
                    <a:pt x="1319784" y="1763522"/>
                  </a:moveTo>
                  <a:cubicBezTo>
                    <a:pt x="1323721" y="1767459"/>
                    <a:pt x="1323721" y="1771523"/>
                    <a:pt x="1323721" y="1775460"/>
                  </a:cubicBezTo>
                  <a:cubicBezTo>
                    <a:pt x="1347724" y="1775460"/>
                    <a:pt x="1367663" y="1771523"/>
                    <a:pt x="1387729" y="1767459"/>
                  </a:cubicBezTo>
                  <a:cubicBezTo>
                    <a:pt x="1459738" y="1735455"/>
                    <a:pt x="1515745" y="1759458"/>
                    <a:pt x="1571752" y="1815465"/>
                  </a:cubicBezTo>
                  <a:cubicBezTo>
                    <a:pt x="1615694" y="1863471"/>
                    <a:pt x="1667764" y="1907413"/>
                    <a:pt x="1715770" y="1951482"/>
                  </a:cubicBezTo>
                  <a:cubicBezTo>
                    <a:pt x="1719707" y="1947545"/>
                    <a:pt x="1723771" y="1943481"/>
                    <a:pt x="1727708" y="1939544"/>
                  </a:cubicBezTo>
                  <a:cubicBezTo>
                    <a:pt x="1643761" y="1843532"/>
                    <a:pt x="1559687" y="1751584"/>
                    <a:pt x="1471676" y="1651635"/>
                  </a:cubicBezTo>
                  <a:cubicBezTo>
                    <a:pt x="1419733" y="1691640"/>
                    <a:pt x="1371727" y="1727581"/>
                    <a:pt x="1319657" y="1763649"/>
                  </a:cubicBezTo>
                  <a:close/>
                  <a:moveTo>
                    <a:pt x="6223254" y="3347085"/>
                  </a:moveTo>
                  <a:cubicBezTo>
                    <a:pt x="6223254" y="3343148"/>
                    <a:pt x="6219317" y="3335147"/>
                    <a:pt x="6219317" y="3327146"/>
                  </a:cubicBezTo>
                  <a:cubicBezTo>
                    <a:pt x="6039358" y="3355086"/>
                    <a:pt x="5855335" y="3383153"/>
                    <a:pt x="5675376" y="3407156"/>
                  </a:cubicBezTo>
                  <a:cubicBezTo>
                    <a:pt x="5675376" y="3419094"/>
                    <a:pt x="5679313" y="3431159"/>
                    <a:pt x="5679313" y="3443096"/>
                  </a:cubicBezTo>
                  <a:cubicBezTo>
                    <a:pt x="5867273" y="3451097"/>
                    <a:pt x="6039231" y="3371087"/>
                    <a:pt x="6223254" y="3347084"/>
                  </a:cubicBezTo>
                  <a:close/>
                  <a:moveTo>
                    <a:pt x="2831719" y="267970"/>
                  </a:moveTo>
                  <a:cubicBezTo>
                    <a:pt x="2855722" y="379984"/>
                    <a:pt x="2879725" y="491871"/>
                    <a:pt x="2907665" y="611886"/>
                  </a:cubicBezTo>
                  <a:cubicBezTo>
                    <a:pt x="2947670" y="559943"/>
                    <a:pt x="2915666" y="423926"/>
                    <a:pt x="2831719" y="26797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8000" y="0"/>
            <a:ext cx="18251280" cy="10286640"/>
          </a:xfrm>
          <a:custGeom>
            <a:avLst/>
            <a:gdLst/>
            <a:ahLst/>
            <a:cxnLst/>
            <a:rect l="l" t="t" r="r" b="b"/>
            <a:pathLst>
              <a:path w="18251280" h="10286640">
                <a:moveTo>
                  <a:pt x="0" y="0"/>
                </a:moveTo>
                <a:lnTo>
                  <a:pt x="18251280" y="0"/>
                </a:lnTo>
                <a:lnTo>
                  <a:pt x="1825128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4046" r="-96" b="-97"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-18000" y="7731360"/>
            <a:ext cx="18288000" cy="2555280"/>
            <a:chOff x="0" y="0"/>
            <a:chExt cx="24384000" cy="340704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000" cy="3407029"/>
            </a:xfrm>
            <a:custGeom>
              <a:avLst/>
              <a:gdLst/>
              <a:ahLst/>
              <a:cxnLst/>
              <a:rect l="l" t="t" r="r" b="b"/>
              <a:pathLst>
                <a:path w="24384000" h="3407029">
                  <a:moveTo>
                    <a:pt x="24384000" y="0"/>
                  </a:moveTo>
                  <a:cubicBezTo>
                    <a:pt x="24384000" y="1135634"/>
                    <a:pt x="24384000" y="2271395"/>
                    <a:pt x="24384000" y="3407029"/>
                  </a:cubicBezTo>
                  <a:cubicBezTo>
                    <a:pt x="16256000" y="3407029"/>
                    <a:pt x="8128000" y="3407029"/>
                    <a:pt x="0" y="3407029"/>
                  </a:cubicBezTo>
                  <a:cubicBezTo>
                    <a:pt x="270891" y="3194050"/>
                    <a:pt x="541909" y="2981198"/>
                    <a:pt x="948309" y="2768219"/>
                  </a:cubicBezTo>
                  <a:cubicBezTo>
                    <a:pt x="948309" y="2768219"/>
                    <a:pt x="1083818" y="2697226"/>
                    <a:pt x="1083818" y="2697226"/>
                  </a:cubicBezTo>
                  <a:cubicBezTo>
                    <a:pt x="2709291" y="2555240"/>
                    <a:pt x="4470400" y="2484247"/>
                    <a:pt x="6096000" y="2342388"/>
                  </a:cubicBezTo>
                  <a:cubicBezTo>
                    <a:pt x="7179691" y="2200402"/>
                    <a:pt x="8128000" y="2129409"/>
                    <a:pt x="9211691" y="2058416"/>
                  </a:cubicBezTo>
                  <a:cubicBezTo>
                    <a:pt x="9347200" y="2058416"/>
                    <a:pt x="9482582" y="2058416"/>
                    <a:pt x="9618091" y="1987423"/>
                  </a:cubicBezTo>
                  <a:cubicBezTo>
                    <a:pt x="10295382" y="1774444"/>
                    <a:pt x="11108182" y="1490599"/>
                    <a:pt x="11920982" y="1277620"/>
                  </a:cubicBezTo>
                  <a:cubicBezTo>
                    <a:pt x="12056491" y="1206627"/>
                    <a:pt x="12327382" y="1206627"/>
                    <a:pt x="12462891" y="1206627"/>
                  </a:cubicBezTo>
                  <a:cubicBezTo>
                    <a:pt x="13952982" y="1206627"/>
                    <a:pt x="15443200" y="1206627"/>
                    <a:pt x="16933292" y="1206627"/>
                  </a:cubicBezTo>
                  <a:cubicBezTo>
                    <a:pt x="17068802" y="1206627"/>
                    <a:pt x="17339692" y="1135634"/>
                    <a:pt x="17475202" y="1135634"/>
                  </a:cubicBezTo>
                  <a:cubicBezTo>
                    <a:pt x="19100802" y="851662"/>
                    <a:pt x="20726402" y="567817"/>
                    <a:pt x="22352002" y="283845"/>
                  </a:cubicBezTo>
                  <a:cubicBezTo>
                    <a:pt x="23029290" y="212979"/>
                    <a:pt x="23706710" y="70993"/>
                    <a:pt x="24384000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6331480" y="9008996"/>
            <a:ext cx="11912400" cy="448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4400" spc="-1" dirty="0">
                <a:solidFill>
                  <a:srgbClr val="FFFFFF"/>
                </a:solidFill>
                <a:latin typeface="Rubik Bold"/>
                <a:cs typeface="B Nazanin" pitchFamily="2" charset="-78"/>
              </a:rPr>
              <a:t>یک تصویر ارزش هزار کلمه است</a:t>
            </a:r>
            <a:endParaRPr lang="en-US" sz="4400" spc="-1" dirty="0">
              <a:solidFill>
                <a:srgbClr val="FFFFFF"/>
              </a:solidFill>
              <a:latin typeface="Rubik Bold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26320" y="835920"/>
            <a:ext cx="153986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800" dirty="0">
                <a:cs typeface="B Nazanin" pitchFamily="2" charset="-78"/>
              </a:rPr>
              <a:t>اینفوگرافیک</a:t>
            </a:r>
            <a:endParaRPr lang="en-US" sz="2799" spc="0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8321040" y="3868170"/>
            <a:ext cx="8012160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/>
            <a:r>
              <a:rPr lang="ar-SA" sz="2000" dirty="0">
                <a:cs typeface="B Nazanin" pitchFamily="2" charset="-78"/>
              </a:rPr>
              <a:t>اسلاید متنی را برای پاور خود تنظیم کنید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321040" y="6021690"/>
            <a:ext cx="8012160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/>
            <a:r>
              <a:rPr lang="ar-SA" sz="2000" dirty="0">
                <a:cs typeface="B Nazanin" pitchFamily="2" charset="-78"/>
              </a:rPr>
              <a:t>اسلاید متنی را برای پاور خود تنظیم کنید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321040" y="8096010"/>
            <a:ext cx="8012160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/>
            <a:r>
              <a:rPr lang="ar-SA" sz="2000" dirty="0">
                <a:cs typeface="B Nazanin" pitchFamily="2" charset="-78"/>
              </a:rPr>
              <a:t>اسلاید متنی را برای پاور خود تنظیم کنید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229600" y="3238500"/>
            <a:ext cx="8195040" cy="357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640"/>
              </a:lnSpc>
            </a:pPr>
            <a:r>
              <a:rPr lang="fa-IR" sz="2800" dirty="0">
                <a:solidFill>
                  <a:srgbClr val="4F84B9"/>
                </a:solidFill>
                <a:latin typeface="Bree Serif"/>
                <a:cs typeface="B Nazanin" pitchFamily="2" charset="-78"/>
              </a:rPr>
              <a:t>طرح های زیبا</a:t>
            </a:r>
            <a:endParaRPr lang="en-US" sz="2800" spc="0" dirty="0">
              <a:solidFill>
                <a:srgbClr val="4F84B9"/>
              </a:solidFill>
              <a:latin typeface="Bree Serif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229600" y="5315700"/>
            <a:ext cx="8195040" cy="357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640"/>
              </a:lnSpc>
            </a:pPr>
            <a:r>
              <a:rPr lang="fa-IR" sz="2800" dirty="0">
                <a:solidFill>
                  <a:srgbClr val="4F84B9"/>
                </a:solidFill>
                <a:latin typeface="Bree Serif"/>
                <a:cs typeface="B Nazanin" pitchFamily="2" charset="-78"/>
              </a:rPr>
              <a:t>طرح های زیبا</a:t>
            </a:r>
            <a:endParaRPr lang="en-US" sz="2800" spc="0" dirty="0">
              <a:solidFill>
                <a:srgbClr val="4F84B9"/>
              </a:solidFill>
              <a:latin typeface="Bree Serif"/>
              <a:cs typeface="B Nazanin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229600" y="7468500"/>
            <a:ext cx="8195040" cy="357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640"/>
              </a:lnSpc>
            </a:pPr>
            <a:r>
              <a:rPr lang="fa-IR" sz="2800" dirty="0">
                <a:solidFill>
                  <a:srgbClr val="4F84B9"/>
                </a:solidFill>
                <a:latin typeface="Bree Serif"/>
                <a:cs typeface="B Nazanin" pitchFamily="2" charset="-78"/>
              </a:rPr>
              <a:t>طرح های زیبا</a:t>
            </a:r>
            <a:endParaRPr lang="en-US" sz="2800" spc="0" dirty="0">
              <a:solidFill>
                <a:srgbClr val="4F84B9"/>
              </a:solidFill>
              <a:latin typeface="Bree Serif"/>
              <a:cs typeface="B Nazanin" pitchFamily="2" charset="-78"/>
            </a:endParaRPr>
          </a:p>
        </p:txBody>
      </p: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753120" y="1969200"/>
            <a:ext cx="16827120" cy="101520"/>
            <a:chOff x="0" y="0"/>
            <a:chExt cx="22436160" cy="13536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2436201" cy="135382"/>
            </a:xfrm>
            <a:custGeom>
              <a:avLst/>
              <a:gdLst/>
              <a:ahLst/>
              <a:cxnLst/>
              <a:rect l="l" t="t" r="r" b="b"/>
              <a:pathLst>
                <a:path w="22436201" h="135382">
                  <a:moveTo>
                    <a:pt x="0" y="0"/>
                  </a:moveTo>
                  <a:lnTo>
                    <a:pt x="22436201" y="0"/>
                  </a:lnTo>
                  <a:lnTo>
                    <a:pt x="22436201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707760" y="981360"/>
            <a:ext cx="532080" cy="799920"/>
            <a:chOff x="0" y="0"/>
            <a:chExt cx="709440" cy="106656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709422" cy="1066546"/>
            </a:xfrm>
            <a:custGeom>
              <a:avLst/>
              <a:gdLst/>
              <a:ahLst/>
              <a:cxnLst/>
              <a:rect l="l" t="t" r="r" b="b"/>
              <a:pathLst>
                <a:path w="709422" h="1066546">
                  <a:moveTo>
                    <a:pt x="0" y="0"/>
                  </a:moveTo>
                  <a:lnTo>
                    <a:pt x="709422" y="0"/>
                  </a:lnTo>
                  <a:lnTo>
                    <a:pt x="709422" y="1066546"/>
                  </a:lnTo>
                  <a:lnTo>
                    <a:pt x="0" y="1066546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1345680" y="1095120"/>
            <a:ext cx="220320" cy="799920"/>
            <a:chOff x="0" y="0"/>
            <a:chExt cx="293760" cy="10665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93751" cy="1066546"/>
            </a:xfrm>
            <a:custGeom>
              <a:avLst/>
              <a:gdLst/>
              <a:ahLst/>
              <a:cxnLst/>
              <a:rect l="l" t="t" r="r" b="b"/>
              <a:pathLst>
                <a:path w="293751" h="1066546">
                  <a:moveTo>
                    <a:pt x="0" y="0"/>
                  </a:moveTo>
                  <a:lnTo>
                    <a:pt x="293751" y="0"/>
                  </a:lnTo>
                  <a:lnTo>
                    <a:pt x="293751" y="1066546"/>
                  </a:lnTo>
                  <a:lnTo>
                    <a:pt x="0" y="1066546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16999920" y="947520"/>
            <a:ext cx="519840" cy="829440"/>
            <a:chOff x="0" y="0"/>
            <a:chExt cx="693120" cy="110592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93166" cy="1105916"/>
            </a:xfrm>
            <a:custGeom>
              <a:avLst/>
              <a:gdLst/>
              <a:ahLst/>
              <a:cxnLst/>
              <a:rect l="l" t="t" r="r" b="b"/>
              <a:pathLst>
                <a:path w="693166" h="1105916">
                  <a:moveTo>
                    <a:pt x="693166" y="0"/>
                  </a:moveTo>
                  <a:lnTo>
                    <a:pt x="0" y="0"/>
                  </a:lnTo>
                  <a:lnTo>
                    <a:pt x="0" y="1105916"/>
                  </a:lnTo>
                  <a:lnTo>
                    <a:pt x="693166" y="1105916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16679520" y="1066320"/>
            <a:ext cx="215280" cy="829440"/>
            <a:chOff x="0" y="0"/>
            <a:chExt cx="287040" cy="110592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87020" cy="1105916"/>
            </a:xfrm>
            <a:custGeom>
              <a:avLst/>
              <a:gdLst/>
              <a:ahLst/>
              <a:cxnLst/>
              <a:rect l="l" t="t" r="r" b="b"/>
              <a:pathLst>
                <a:path w="287020" h="1105916">
                  <a:moveTo>
                    <a:pt x="287020" y="0"/>
                  </a:moveTo>
                  <a:lnTo>
                    <a:pt x="0" y="0"/>
                  </a:lnTo>
                  <a:lnTo>
                    <a:pt x="0" y="1105916"/>
                  </a:lnTo>
                  <a:lnTo>
                    <a:pt x="287020" y="1105916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851040" y="2439360"/>
            <a:ext cx="7002720" cy="7077600"/>
            <a:chOff x="0" y="0"/>
            <a:chExt cx="9336960" cy="94368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9337040" cy="9436862"/>
            </a:xfrm>
            <a:custGeom>
              <a:avLst/>
              <a:gdLst/>
              <a:ahLst/>
              <a:cxnLst/>
              <a:rect l="l" t="t" r="r" b="b"/>
              <a:pathLst>
                <a:path w="9337040" h="9436862">
                  <a:moveTo>
                    <a:pt x="50927" y="0"/>
                  </a:moveTo>
                  <a:lnTo>
                    <a:pt x="9286113" y="0"/>
                  </a:lnTo>
                  <a:cubicBezTo>
                    <a:pt x="9314180" y="0"/>
                    <a:pt x="9337040" y="22733"/>
                    <a:pt x="9337040" y="50927"/>
                  </a:cubicBezTo>
                  <a:lnTo>
                    <a:pt x="9337040" y="9385935"/>
                  </a:lnTo>
                  <a:cubicBezTo>
                    <a:pt x="9337040" y="9414002"/>
                    <a:pt x="9314307" y="9436862"/>
                    <a:pt x="9286113" y="9436862"/>
                  </a:cubicBezTo>
                  <a:lnTo>
                    <a:pt x="50927" y="9436862"/>
                  </a:lnTo>
                  <a:cubicBezTo>
                    <a:pt x="22860" y="9436862"/>
                    <a:pt x="0" y="9414129"/>
                    <a:pt x="0" y="9385935"/>
                  </a:cubicBezTo>
                  <a:lnTo>
                    <a:pt x="0" y="50927"/>
                  </a:lnTo>
                  <a:cubicBezTo>
                    <a:pt x="0" y="22733"/>
                    <a:pt x="22733" y="0"/>
                    <a:pt x="50927" y="0"/>
                  </a:cubicBezTo>
                  <a:moveTo>
                    <a:pt x="50927" y="101727"/>
                  </a:moveTo>
                  <a:lnTo>
                    <a:pt x="50927" y="50927"/>
                  </a:lnTo>
                  <a:lnTo>
                    <a:pt x="101727" y="50927"/>
                  </a:lnTo>
                  <a:lnTo>
                    <a:pt x="101727" y="9385935"/>
                  </a:lnTo>
                  <a:lnTo>
                    <a:pt x="50927" y="9385935"/>
                  </a:lnTo>
                  <a:lnTo>
                    <a:pt x="50927" y="9335008"/>
                  </a:lnTo>
                  <a:lnTo>
                    <a:pt x="9286113" y="9335008"/>
                  </a:lnTo>
                  <a:lnTo>
                    <a:pt x="9286113" y="9385935"/>
                  </a:lnTo>
                  <a:lnTo>
                    <a:pt x="9235186" y="9385935"/>
                  </a:lnTo>
                  <a:lnTo>
                    <a:pt x="9235186" y="50927"/>
                  </a:lnTo>
                  <a:lnTo>
                    <a:pt x="9286113" y="50927"/>
                  </a:lnTo>
                  <a:lnTo>
                    <a:pt x="9286113" y="101727"/>
                  </a:lnTo>
                  <a:lnTo>
                    <a:pt x="50927" y="101727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1060560" y="2981520"/>
            <a:ext cx="6270480" cy="7299360"/>
            <a:chOff x="0" y="0"/>
            <a:chExt cx="8360640" cy="973248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360790" cy="9732518"/>
            </a:xfrm>
            <a:custGeom>
              <a:avLst/>
              <a:gdLst/>
              <a:ahLst/>
              <a:cxnLst/>
              <a:rect l="l" t="t" r="r" b="b"/>
              <a:pathLst>
                <a:path w="8360790" h="9732518">
                  <a:moveTo>
                    <a:pt x="1883664" y="4745355"/>
                  </a:moveTo>
                  <a:cubicBezTo>
                    <a:pt x="1722501" y="4614418"/>
                    <a:pt x="1581531" y="4483354"/>
                    <a:pt x="1490853" y="4402836"/>
                  </a:cubicBezTo>
                  <a:cubicBezTo>
                    <a:pt x="1309497" y="4463288"/>
                    <a:pt x="1168527" y="4503547"/>
                    <a:pt x="977138" y="4574159"/>
                  </a:cubicBezTo>
                  <a:cubicBezTo>
                    <a:pt x="936752" y="3072892"/>
                    <a:pt x="886460" y="1652270"/>
                    <a:pt x="846074" y="181356"/>
                  </a:cubicBezTo>
                  <a:cubicBezTo>
                    <a:pt x="1742694" y="120904"/>
                    <a:pt x="2608961" y="40259"/>
                    <a:pt x="3465195" y="0"/>
                  </a:cubicBezTo>
                  <a:cubicBezTo>
                    <a:pt x="4200525" y="141097"/>
                    <a:pt x="4986274" y="473583"/>
                    <a:pt x="5691378" y="654939"/>
                  </a:cubicBezTo>
                  <a:cubicBezTo>
                    <a:pt x="5701411" y="3405378"/>
                    <a:pt x="6033897" y="3072892"/>
                    <a:pt x="3293999" y="3576701"/>
                  </a:cubicBezTo>
                  <a:cubicBezTo>
                    <a:pt x="3102610" y="3606927"/>
                    <a:pt x="2981706" y="3667379"/>
                    <a:pt x="3092577" y="3919220"/>
                  </a:cubicBezTo>
                  <a:cubicBezTo>
                    <a:pt x="3747389" y="3788283"/>
                    <a:pt x="4412107" y="3667379"/>
                    <a:pt x="5086985" y="3536315"/>
                  </a:cubicBezTo>
                  <a:cubicBezTo>
                    <a:pt x="5137404" y="3778123"/>
                    <a:pt x="4996307" y="3818382"/>
                    <a:pt x="4825111" y="3848608"/>
                  </a:cubicBezTo>
                  <a:cubicBezTo>
                    <a:pt x="4311396" y="3949319"/>
                    <a:pt x="3797681" y="4050157"/>
                    <a:pt x="3283966" y="4140835"/>
                  </a:cubicBezTo>
                  <a:cubicBezTo>
                    <a:pt x="3082544" y="4181094"/>
                    <a:pt x="2991866" y="4261739"/>
                    <a:pt x="3092577" y="4483354"/>
                  </a:cubicBezTo>
                  <a:cubicBezTo>
                    <a:pt x="3696970" y="4362450"/>
                    <a:pt x="4291330" y="4241546"/>
                    <a:pt x="4895596" y="4120642"/>
                  </a:cubicBezTo>
                  <a:cubicBezTo>
                    <a:pt x="4905629" y="4140835"/>
                    <a:pt x="4925822" y="4171061"/>
                    <a:pt x="4935855" y="4201287"/>
                  </a:cubicBezTo>
                  <a:cubicBezTo>
                    <a:pt x="4452366" y="4574032"/>
                    <a:pt x="3837940" y="4574032"/>
                    <a:pt x="3263773" y="4715129"/>
                  </a:cubicBezTo>
                  <a:cubicBezTo>
                    <a:pt x="3052191" y="4765548"/>
                    <a:pt x="3052191" y="4765548"/>
                    <a:pt x="3092577" y="5057648"/>
                  </a:cubicBezTo>
                  <a:cubicBezTo>
                    <a:pt x="3606292" y="4956937"/>
                    <a:pt x="4109974" y="4846066"/>
                    <a:pt x="4653915" y="4735195"/>
                  </a:cubicBezTo>
                  <a:cubicBezTo>
                    <a:pt x="4663948" y="4846067"/>
                    <a:pt x="4674108" y="4946778"/>
                    <a:pt x="4694174" y="5077714"/>
                  </a:cubicBezTo>
                  <a:cubicBezTo>
                    <a:pt x="4331589" y="5158360"/>
                    <a:pt x="3999103" y="5238878"/>
                    <a:pt x="3656711" y="5299330"/>
                  </a:cubicBezTo>
                  <a:cubicBezTo>
                    <a:pt x="3233674" y="5349749"/>
                    <a:pt x="3294126" y="5531105"/>
                    <a:pt x="3243707" y="5883657"/>
                  </a:cubicBezTo>
                  <a:cubicBezTo>
                    <a:pt x="3112770" y="5883657"/>
                    <a:pt x="2971673" y="5883657"/>
                    <a:pt x="2830703" y="5883657"/>
                  </a:cubicBezTo>
                  <a:cubicBezTo>
                    <a:pt x="2689733" y="5379848"/>
                    <a:pt x="2689733" y="5379848"/>
                    <a:pt x="2115566" y="4976877"/>
                  </a:cubicBezTo>
                  <a:cubicBezTo>
                    <a:pt x="735330" y="6397625"/>
                    <a:pt x="3394583" y="8402574"/>
                    <a:pt x="4855210" y="7939151"/>
                  </a:cubicBezTo>
                  <a:cubicBezTo>
                    <a:pt x="5248021" y="7828280"/>
                    <a:pt x="5389118" y="7636891"/>
                    <a:pt x="5429377" y="7163435"/>
                  </a:cubicBezTo>
                  <a:cubicBezTo>
                    <a:pt x="5348732" y="7143242"/>
                    <a:pt x="5268214" y="7123176"/>
                    <a:pt x="5167503" y="7092950"/>
                  </a:cubicBezTo>
                  <a:cubicBezTo>
                    <a:pt x="5137277" y="6297041"/>
                    <a:pt x="5097018" y="5511165"/>
                    <a:pt x="5076825" y="4725289"/>
                  </a:cubicBezTo>
                  <a:cubicBezTo>
                    <a:pt x="5076825" y="4644644"/>
                    <a:pt x="5117084" y="4503674"/>
                    <a:pt x="5167503" y="4483481"/>
                  </a:cubicBezTo>
                  <a:cubicBezTo>
                    <a:pt x="5399151" y="4392803"/>
                    <a:pt x="5389118" y="4211447"/>
                    <a:pt x="5419344" y="4009898"/>
                  </a:cubicBezTo>
                  <a:cubicBezTo>
                    <a:pt x="5469763" y="3566541"/>
                    <a:pt x="5691378" y="3193796"/>
                    <a:pt x="6144640" y="3072892"/>
                  </a:cubicBezTo>
                  <a:cubicBezTo>
                    <a:pt x="6849745" y="2901569"/>
                    <a:pt x="7575042" y="2790825"/>
                    <a:pt x="8310372" y="2639695"/>
                  </a:cubicBezTo>
                  <a:cubicBezTo>
                    <a:pt x="8330565" y="2821051"/>
                    <a:pt x="8340598" y="2901696"/>
                    <a:pt x="8360790" y="3032633"/>
                  </a:cubicBezTo>
                  <a:cubicBezTo>
                    <a:pt x="7585201" y="3213989"/>
                    <a:pt x="6013831" y="3032633"/>
                    <a:pt x="5822442" y="4019931"/>
                  </a:cubicBezTo>
                  <a:cubicBezTo>
                    <a:pt x="5792215" y="4191254"/>
                    <a:pt x="5751957" y="4342384"/>
                    <a:pt x="5973571" y="4453128"/>
                  </a:cubicBezTo>
                  <a:cubicBezTo>
                    <a:pt x="6285864" y="4735195"/>
                    <a:pt x="5973571" y="6538722"/>
                    <a:pt x="6003797" y="7072630"/>
                  </a:cubicBezTo>
                  <a:cubicBezTo>
                    <a:pt x="5983605" y="7052437"/>
                    <a:pt x="5953378" y="7042404"/>
                    <a:pt x="5923152" y="7032372"/>
                  </a:cubicBezTo>
                  <a:cubicBezTo>
                    <a:pt x="5842507" y="7173468"/>
                    <a:pt x="5731763" y="7304405"/>
                    <a:pt x="5691505" y="7445502"/>
                  </a:cubicBezTo>
                  <a:cubicBezTo>
                    <a:pt x="4814951" y="9732518"/>
                    <a:pt x="0" y="6881241"/>
                    <a:pt x="1883664" y="4745355"/>
                  </a:cubicBezTo>
                  <a:close/>
                  <a:moveTo>
                    <a:pt x="3011805" y="3254248"/>
                  </a:moveTo>
                  <a:cubicBezTo>
                    <a:pt x="3042031" y="3284474"/>
                    <a:pt x="3072257" y="3314700"/>
                    <a:pt x="3102483" y="3344926"/>
                  </a:cubicBezTo>
                  <a:cubicBezTo>
                    <a:pt x="3807587" y="3213989"/>
                    <a:pt x="4522724" y="3082925"/>
                    <a:pt x="5227955" y="2931795"/>
                  </a:cubicBezTo>
                  <a:cubicBezTo>
                    <a:pt x="5298440" y="2911602"/>
                    <a:pt x="5348859" y="2780665"/>
                    <a:pt x="5409311" y="2700020"/>
                  </a:cubicBezTo>
                  <a:cubicBezTo>
                    <a:pt x="4633722" y="2770505"/>
                    <a:pt x="3928618" y="2891409"/>
                    <a:pt x="3233547" y="3032506"/>
                  </a:cubicBezTo>
                  <a:cubicBezTo>
                    <a:pt x="3142869" y="3042539"/>
                    <a:pt x="3082417" y="3173603"/>
                    <a:pt x="3011932" y="3254121"/>
                  </a:cubicBezTo>
                  <a:close/>
                  <a:moveTo>
                    <a:pt x="3505327" y="1904238"/>
                  </a:moveTo>
                  <a:cubicBezTo>
                    <a:pt x="3273679" y="2246757"/>
                    <a:pt x="3082290" y="2307209"/>
                    <a:pt x="3434842" y="2579243"/>
                  </a:cubicBezTo>
                  <a:cubicBezTo>
                    <a:pt x="3716909" y="2287016"/>
                    <a:pt x="3857879" y="2317242"/>
                    <a:pt x="3505327" y="1904238"/>
                  </a:cubicBezTo>
                  <a:close/>
                  <a:moveTo>
                    <a:pt x="4220464" y="2579243"/>
                  </a:moveTo>
                  <a:cubicBezTo>
                    <a:pt x="4442079" y="2246757"/>
                    <a:pt x="4633468" y="2166112"/>
                    <a:pt x="4280916" y="1904238"/>
                  </a:cubicBezTo>
                  <a:cubicBezTo>
                    <a:pt x="3998849" y="2206498"/>
                    <a:pt x="3867912" y="2176272"/>
                    <a:pt x="4220464" y="2579243"/>
                  </a:cubicBezTo>
                  <a:close/>
                  <a:moveTo>
                    <a:pt x="5378831" y="2035175"/>
                  </a:moveTo>
                  <a:cubicBezTo>
                    <a:pt x="4986020" y="1682496"/>
                    <a:pt x="5026279" y="1783334"/>
                    <a:pt x="4754245" y="2125853"/>
                  </a:cubicBezTo>
                  <a:cubicBezTo>
                    <a:pt x="4955667" y="2478532"/>
                    <a:pt x="5096764" y="2266950"/>
                    <a:pt x="5378831" y="203517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7134480" y="3057840"/>
            <a:ext cx="272880" cy="1342800"/>
            <a:chOff x="0" y="0"/>
            <a:chExt cx="363840" cy="17904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363855" cy="1790446"/>
            </a:xfrm>
            <a:custGeom>
              <a:avLst/>
              <a:gdLst/>
              <a:ahLst/>
              <a:cxnLst/>
              <a:rect l="l" t="t" r="r" b="b"/>
              <a:pathLst>
                <a:path w="363855" h="1790446">
                  <a:moveTo>
                    <a:pt x="222377" y="1790446"/>
                  </a:moveTo>
                  <a:cubicBezTo>
                    <a:pt x="40386" y="1317625"/>
                    <a:pt x="70739" y="794639"/>
                    <a:pt x="10160" y="301752"/>
                  </a:cubicBezTo>
                  <a:cubicBezTo>
                    <a:pt x="0" y="201168"/>
                    <a:pt x="111125" y="100584"/>
                    <a:pt x="171831" y="0"/>
                  </a:cubicBezTo>
                  <a:cubicBezTo>
                    <a:pt x="242570" y="100584"/>
                    <a:pt x="363855" y="191135"/>
                    <a:pt x="353695" y="281686"/>
                  </a:cubicBezTo>
                  <a:cubicBezTo>
                    <a:pt x="333502" y="774446"/>
                    <a:pt x="272923" y="1257300"/>
                    <a:pt x="222377" y="179044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6076800" y="3743280"/>
            <a:ext cx="1028880" cy="847440"/>
            <a:chOff x="0" y="0"/>
            <a:chExt cx="1371840" cy="112992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371854" cy="1129919"/>
            </a:xfrm>
            <a:custGeom>
              <a:avLst/>
              <a:gdLst/>
              <a:ahLst/>
              <a:cxnLst/>
              <a:rect l="l" t="t" r="r" b="b"/>
              <a:pathLst>
                <a:path w="1371854" h="1129919">
                  <a:moveTo>
                    <a:pt x="1331468" y="1129919"/>
                  </a:moveTo>
                  <a:cubicBezTo>
                    <a:pt x="1160018" y="918083"/>
                    <a:pt x="0" y="242189"/>
                    <a:pt x="494284" y="0"/>
                  </a:cubicBezTo>
                  <a:cubicBezTo>
                    <a:pt x="938149" y="191643"/>
                    <a:pt x="1079373" y="746506"/>
                    <a:pt x="1371854" y="1099693"/>
                  </a:cubicBezTo>
                  <a:cubicBezTo>
                    <a:pt x="1361821" y="1109726"/>
                    <a:pt x="1341628" y="1119886"/>
                    <a:pt x="1331468" y="1129919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82880" y="0"/>
            <a:ext cx="15405120" cy="10286640"/>
          </a:xfrm>
          <a:custGeom>
            <a:avLst/>
            <a:gdLst/>
            <a:ahLst/>
            <a:cxnLst/>
            <a:rect l="l" t="t" r="r" b="b"/>
            <a:pathLst>
              <a:path w="15405120" h="10286640">
                <a:moveTo>
                  <a:pt x="0" y="0"/>
                </a:moveTo>
                <a:lnTo>
                  <a:pt x="15405120" y="0"/>
                </a:lnTo>
                <a:lnTo>
                  <a:pt x="1540512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41" b="-36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-1090080" y="1691835"/>
            <a:ext cx="10825920" cy="30798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4960"/>
              </a:lnSpc>
            </a:pPr>
            <a:r>
              <a:rPr lang="en-US" sz="20800" spc="-1">
                <a:solidFill>
                  <a:srgbClr val="000000"/>
                </a:solidFill>
                <a:latin typeface="Rubik Bold"/>
                <a:cs typeface="B Nazanin" pitchFamily="2" charset="-78"/>
              </a:rPr>
              <a:t>0</a:t>
            </a:r>
            <a:r>
              <a:rPr lang="en-US" sz="20800" spc="-1">
                <a:solidFill>
                  <a:srgbClr val="FFFFFF"/>
                </a:solidFill>
                <a:latin typeface="Rubik Bold"/>
                <a:cs typeface="B Nazanin" pitchFamily="2" charset="-78"/>
              </a:rPr>
              <a:t>3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391400" y="8070021"/>
            <a:ext cx="9644400" cy="525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719"/>
              </a:lnSpc>
            </a:pPr>
            <a:r>
              <a:rPr lang="fa-IR" sz="4400" dirty="0">
                <a:solidFill>
                  <a:schemeClr val="bg1"/>
                </a:solidFill>
                <a:latin typeface="Rubik Bold"/>
                <a:cs typeface="B Nazanin" pitchFamily="2" charset="-78"/>
              </a:rPr>
              <a:t>برنامه ی بازاریابی</a:t>
            </a:r>
            <a:endParaRPr lang="en-US" sz="4400" spc="0" dirty="0">
              <a:solidFill>
                <a:schemeClr val="bg1"/>
              </a:solidFill>
              <a:latin typeface="Rubik Bold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665280" y="7997760"/>
            <a:ext cx="5841360" cy="1312560"/>
            <a:chOff x="0" y="0"/>
            <a:chExt cx="7788480" cy="175008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788529" cy="1750060"/>
            </a:xfrm>
            <a:custGeom>
              <a:avLst/>
              <a:gdLst/>
              <a:ahLst/>
              <a:cxnLst/>
              <a:rect l="l" t="t" r="r" b="b"/>
              <a:pathLst>
                <a:path w="7788529" h="1750060">
                  <a:moveTo>
                    <a:pt x="0" y="0"/>
                  </a:moveTo>
                  <a:lnTo>
                    <a:pt x="7788529" y="0"/>
                  </a:lnTo>
                  <a:lnTo>
                    <a:pt x="7788529" y="1750060"/>
                  </a:lnTo>
                  <a:lnTo>
                    <a:pt x="0" y="1750060"/>
                  </a:lnTo>
                  <a:close/>
                </a:path>
              </a:pathLst>
            </a:custGeom>
            <a:solidFill>
              <a:srgbClr val="B7CDE2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1553840" y="8058240"/>
            <a:ext cx="5841360" cy="1312560"/>
            <a:chOff x="0" y="0"/>
            <a:chExt cx="7788480" cy="175008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7788529" cy="1750060"/>
            </a:xfrm>
            <a:custGeom>
              <a:avLst/>
              <a:gdLst/>
              <a:ahLst/>
              <a:cxnLst/>
              <a:rect l="l" t="t" r="r" b="b"/>
              <a:pathLst>
                <a:path w="7788529" h="1750060">
                  <a:moveTo>
                    <a:pt x="0" y="0"/>
                  </a:moveTo>
                  <a:lnTo>
                    <a:pt x="7788529" y="0"/>
                  </a:lnTo>
                  <a:lnTo>
                    <a:pt x="7788529" y="1750060"/>
                  </a:lnTo>
                  <a:lnTo>
                    <a:pt x="0" y="1750060"/>
                  </a:lnTo>
                  <a:close/>
                </a:path>
              </a:pathLst>
            </a:custGeom>
            <a:solidFill>
              <a:srgbClr val="B7CDE2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6068160" y="5840640"/>
            <a:ext cx="5841360" cy="1312560"/>
            <a:chOff x="0" y="0"/>
            <a:chExt cx="7788480" cy="175008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7788529" cy="1750060"/>
            </a:xfrm>
            <a:custGeom>
              <a:avLst/>
              <a:gdLst/>
              <a:ahLst/>
              <a:cxnLst/>
              <a:rect l="l" t="t" r="r" b="b"/>
              <a:pathLst>
                <a:path w="7788529" h="1750060">
                  <a:moveTo>
                    <a:pt x="0" y="0"/>
                  </a:moveTo>
                  <a:lnTo>
                    <a:pt x="7788529" y="0"/>
                  </a:lnTo>
                  <a:lnTo>
                    <a:pt x="7788529" y="1750060"/>
                  </a:lnTo>
                  <a:lnTo>
                    <a:pt x="0" y="1750060"/>
                  </a:lnTo>
                  <a:close/>
                </a:path>
              </a:pathLst>
            </a:custGeom>
            <a:solidFill>
              <a:srgbClr val="B7CDE2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1834560" y="857355"/>
            <a:ext cx="14116320" cy="609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fa-IR" sz="3999" spc="-1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اینفوگرافیک املاک و مستغلات</a:t>
            </a:r>
            <a:endParaRPr lang="en-US" sz="3999" spc="-1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388640" y="5172375"/>
            <a:ext cx="3395520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759"/>
              </a:lnSpc>
            </a:pPr>
            <a:r>
              <a:rPr lang="fa-IR" sz="1999" spc="-1" dirty="0">
                <a:solidFill>
                  <a:srgbClr val="000000"/>
                </a:solidFill>
                <a:latin typeface="Roboto Bold"/>
                <a:cs typeface="B Nazanin" pitchFamily="2" charset="-78"/>
              </a:rPr>
              <a:t>عنوان مطب</a:t>
            </a:r>
            <a:endParaRPr lang="en-US" sz="1999" spc="-1" dirty="0">
              <a:solidFill>
                <a:srgbClr val="000000"/>
              </a:solidFill>
              <a:latin typeface="Roboto Bold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003760" y="7323015"/>
            <a:ext cx="3395520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759"/>
              </a:lnSpc>
            </a:pPr>
            <a:r>
              <a:rPr lang="fa-IR" sz="1999" spc="-1" dirty="0">
                <a:solidFill>
                  <a:srgbClr val="000000"/>
                </a:solidFill>
                <a:latin typeface="Roboto Bold"/>
                <a:cs typeface="B Nazanin" pitchFamily="2" charset="-78"/>
              </a:rPr>
              <a:t>عنوان مطب</a:t>
            </a:r>
            <a:endParaRPr lang="en-US" sz="1999" spc="-1" dirty="0">
              <a:solidFill>
                <a:srgbClr val="000000"/>
              </a:solidFill>
              <a:latin typeface="Roboto Bold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99440" y="8043015"/>
            <a:ext cx="520416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-1" dirty="0">
                <a:solidFill>
                  <a:srgbClr val="FFFFFF"/>
                </a:solidFill>
                <a:latin typeface="Roboto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1600" spc="-1" dirty="0">
              <a:solidFill>
                <a:srgbClr val="FFFFFF"/>
              </a:solidFill>
              <a:latin typeface="Roboto"/>
              <a:cs typeface="B Nazanin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6268521" y="5884455"/>
            <a:ext cx="5420679" cy="13465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-1" dirty="0">
                <a:solidFill>
                  <a:srgbClr val="FFFFFF"/>
                </a:solidFill>
                <a:latin typeface="Roboto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000" spc="-1" dirty="0">
              <a:solidFill>
                <a:srgbClr val="FFFFFF"/>
              </a:solidFill>
              <a:latin typeface="Roboto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2777120" y="7323015"/>
            <a:ext cx="3395520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759"/>
              </a:lnSpc>
            </a:pPr>
            <a:r>
              <a:rPr lang="fa-IR" sz="1999" spc="-1" dirty="0">
                <a:solidFill>
                  <a:srgbClr val="000000"/>
                </a:solidFill>
                <a:latin typeface="Roboto Bold"/>
                <a:cs typeface="B Nazanin" pitchFamily="2" charset="-78"/>
              </a:rPr>
              <a:t>عنوان مطب</a:t>
            </a:r>
            <a:endParaRPr lang="en-US" sz="1999" spc="-1" dirty="0">
              <a:solidFill>
                <a:srgbClr val="000000"/>
              </a:solidFill>
              <a:latin typeface="Roboto Bold"/>
              <a:cs typeface="B Nazanin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1872800" y="8041575"/>
            <a:ext cx="5204160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-1" dirty="0">
                <a:solidFill>
                  <a:srgbClr val="FFFFFF"/>
                </a:solidFill>
                <a:latin typeface="Roboto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1600" spc="-1" dirty="0">
              <a:solidFill>
                <a:srgbClr val="FFFFFF"/>
              </a:solidFill>
              <a:latin typeface="Roboto"/>
              <a:cs typeface="B Nazanin" pitchFamily="2" charset="-78"/>
            </a:endParaRPr>
          </a:p>
        </p:txBody>
      </p: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609840" y="9977760"/>
            <a:ext cx="17092080" cy="190800"/>
            <a:chOff x="0" y="0"/>
            <a:chExt cx="22789440" cy="2544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2789516" cy="254381"/>
            </a:xfrm>
            <a:custGeom>
              <a:avLst/>
              <a:gdLst/>
              <a:ahLst/>
              <a:cxnLst/>
              <a:rect l="l" t="t" r="r" b="b"/>
              <a:pathLst>
                <a:path w="22789516" h="254381">
                  <a:moveTo>
                    <a:pt x="0" y="254381"/>
                  </a:moveTo>
                  <a:lnTo>
                    <a:pt x="63881" y="0"/>
                  </a:lnTo>
                  <a:lnTo>
                    <a:pt x="22725635" y="0"/>
                  </a:lnTo>
                  <a:lnTo>
                    <a:pt x="22789516" y="254381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753120" y="1969200"/>
            <a:ext cx="16827120" cy="101520"/>
            <a:chOff x="0" y="0"/>
            <a:chExt cx="22436160" cy="13536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2436201" cy="135382"/>
            </a:xfrm>
            <a:custGeom>
              <a:avLst/>
              <a:gdLst/>
              <a:ahLst/>
              <a:cxnLst/>
              <a:rect l="l" t="t" r="r" b="b"/>
              <a:pathLst>
                <a:path w="22436201" h="135382">
                  <a:moveTo>
                    <a:pt x="0" y="0"/>
                  </a:moveTo>
                  <a:lnTo>
                    <a:pt x="22436201" y="0"/>
                  </a:lnTo>
                  <a:lnTo>
                    <a:pt x="22436201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609840" y="494640"/>
            <a:ext cx="1591200" cy="1180800"/>
            <a:chOff x="0" y="0"/>
            <a:chExt cx="2121600" cy="15744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121662" cy="1574546"/>
            </a:xfrm>
            <a:custGeom>
              <a:avLst/>
              <a:gdLst/>
              <a:ahLst/>
              <a:cxnLst/>
              <a:rect l="l" t="t" r="r" b="b"/>
              <a:pathLst>
                <a:path w="2121662" h="1574546">
                  <a:moveTo>
                    <a:pt x="1633728" y="497840"/>
                  </a:moveTo>
                  <a:cubicBezTo>
                    <a:pt x="1499362" y="561086"/>
                    <a:pt x="1363091" y="626237"/>
                    <a:pt x="1228725" y="689483"/>
                  </a:cubicBezTo>
                  <a:cubicBezTo>
                    <a:pt x="1228725" y="691515"/>
                    <a:pt x="1228725" y="695452"/>
                    <a:pt x="1228725" y="697357"/>
                  </a:cubicBezTo>
                  <a:cubicBezTo>
                    <a:pt x="1527048" y="681609"/>
                    <a:pt x="1823339" y="663829"/>
                    <a:pt x="2121662" y="647954"/>
                  </a:cubicBezTo>
                  <a:cubicBezTo>
                    <a:pt x="2121662" y="649986"/>
                    <a:pt x="2121662" y="651891"/>
                    <a:pt x="2121662" y="653923"/>
                  </a:cubicBezTo>
                  <a:cubicBezTo>
                    <a:pt x="1843151" y="691515"/>
                    <a:pt x="1562608" y="728980"/>
                    <a:pt x="1284097" y="766572"/>
                  </a:cubicBezTo>
                  <a:cubicBezTo>
                    <a:pt x="1282065" y="768604"/>
                    <a:pt x="1282065" y="772541"/>
                    <a:pt x="1282065" y="774446"/>
                  </a:cubicBezTo>
                  <a:cubicBezTo>
                    <a:pt x="1333373" y="790194"/>
                    <a:pt x="1386713" y="806069"/>
                    <a:pt x="1449959" y="825754"/>
                  </a:cubicBezTo>
                  <a:cubicBezTo>
                    <a:pt x="1374902" y="825754"/>
                    <a:pt x="1311656" y="825754"/>
                    <a:pt x="1250442" y="825754"/>
                  </a:cubicBezTo>
                  <a:cubicBezTo>
                    <a:pt x="1248410" y="827786"/>
                    <a:pt x="1248410" y="829691"/>
                    <a:pt x="1248410" y="831723"/>
                  </a:cubicBezTo>
                  <a:cubicBezTo>
                    <a:pt x="1422273" y="887095"/>
                    <a:pt x="1596136" y="942340"/>
                    <a:pt x="1771904" y="999617"/>
                  </a:cubicBezTo>
                  <a:cubicBezTo>
                    <a:pt x="1769872" y="1001649"/>
                    <a:pt x="1769872" y="1001649"/>
                    <a:pt x="1769872" y="1003554"/>
                  </a:cubicBezTo>
                  <a:cubicBezTo>
                    <a:pt x="1574292" y="960120"/>
                    <a:pt x="1378712" y="916686"/>
                    <a:pt x="1183132" y="873125"/>
                  </a:cubicBezTo>
                  <a:cubicBezTo>
                    <a:pt x="1181100" y="875157"/>
                    <a:pt x="1179195" y="879094"/>
                    <a:pt x="1179195" y="880999"/>
                  </a:cubicBezTo>
                  <a:cubicBezTo>
                    <a:pt x="1343152" y="1066673"/>
                    <a:pt x="1507109" y="1254379"/>
                    <a:pt x="1673098" y="1441958"/>
                  </a:cubicBezTo>
                  <a:cubicBezTo>
                    <a:pt x="1671066" y="1441958"/>
                    <a:pt x="1669161" y="1443990"/>
                    <a:pt x="1669161" y="1445895"/>
                  </a:cubicBezTo>
                  <a:cubicBezTo>
                    <a:pt x="1489456" y="1272032"/>
                    <a:pt x="1309624" y="1100201"/>
                    <a:pt x="1131824" y="928370"/>
                  </a:cubicBezTo>
                  <a:cubicBezTo>
                    <a:pt x="1127887" y="928370"/>
                    <a:pt x="1125855" y="930402"/>
                    <a:pt x="1123950" y="930402"/>
                  </a:cubicBezTo>
                  <a:cubicBezTo>
                    <a:pt x="1161542" y="1072642"/>
                    <a:pt x="1197102" y="1214882"/>
                    <a:pt x="1234567" y="1357122"/>
                  </a:cubicBezTo>
                  <a:cubicBezTo>
                    <a:pt x="1232535" y="1359154"/>
                    <a:pt x="1230630" y="1359154"/>
                    <a:pt x="1228598" y="1361059"/>
                  </a:cubicBezTo>
                  <a:cubicBezTo>
                    <a:pt x="1169289" y="1228725"/>
                    <a:pt x="1110107" y="1096391"/>
                    <a:pt x="1050798" y="964057"/>
                  </a:cubicBezTo>
                  <a:cubicBezTo>
                    <a:pt x="1046861" y="964057"/>
                    <a:pt x="1044829" y="964057"/>
                    <a:pt x="1040892" y="964057"/>
                  </a:cubicBezTo>
                  <a:cubicBezTo>
                    <a:pt x="1033018" y="1066800"/>
                    <a:pt x="1025144" y="1167511"/>
                    <a:pt x="1017143" y="1270254"/>
                  </a:cubicBezTo>
                  <a:cubicBezTo>
                    <a:pt x="1015111" y="1270254"/>
                    <a:pt x="1011174" y="1270254"/>
                    <a:pt x="1009269" y="1270254"/>
                  </a:cubicBezTo>
                  <a:cubicBezTo>
                    <a:pt x="993521" y="1167511"/>
                    <a:pt x="977646" y="1064768"/>
                    <a:pt x="963803" y="962152"/>
                  </a:cubicBezTo>
                  <a:cubicBezTo>
                    <a:pt x="959866" y="962152"/>
                    <a:pt x="957834" y="962152"/>
                    <a:pt x="953897" y="962152"/>
                  </a:cubicBezTo>
                  <a:cubicBezTo>
                    <a:pt x="870966" y="1165606"/>
                    <a:pt x="787908" y="1371092"/>
                    <a:pt x="707009" y="1574546"/>
                  </a:cubicBezTo>
                  <a:cubicBezTo>
                    <a:pt x="704977" y="1574546"/>
                    <a:pt x="703072" y="1572514"/>
                    <a:pt x="701040" y="1572514"/>
                  </a:cubicBezTo>
                  <a:cubicBezTo>
                    <a:pt x="760349" y="1357249"/>
                    <a:pt x="821563" y="1141857"/>
                    <a:pt x="884809" y="916686"/>
                  </a:cubicBezTo>
                  <a:cubicBezTo>
                    <a:pt x="799846" y="981837"/>
                    <a:pt x="722884" y="1041146"/>
                    <a:pt x="647700" y="1100455"/>
                  </a:cubicBezTo>
                  <a:cubicBezTo>
                    <a:pt x="645668" y="1098423"/>
                    <a:pt x="643763" y="1096518"/>
                    <a:pt x="641731" y="1094486"/>
                  </a:cubicBezTo>
                  <a:cubicBezTo>
                    <a:pt x="699008" y="1019429"/>
                    <a:pt x="758317" y="944372"/>
                    <a:pt x="817499" y="867283"/>
                  </a:cubicBezTo>
                  <a:cubicBezTo>
                    <a:pt x="815467" y="865251"/>
                    <a:pt x="813562" y="863346"/>
                    <a:pt x="813562" y="861314"/>
                  </a:cubicBezTo>
                  <a:cubicBezTo>
                    <a:pt x="598551" y="924433"/>
                    <a:pt x="383286" y="989711"/>
                    <a:pt x="169926" y="1052830"/>
                  </a:cubicBezTo>
                  <a:cubicBezTo>
                    <a:pt x="167894" y="1050798"/>
                    <a:pt x="167894" y="1048893"/>
                    <a:pt x="165989" y="1044956"/>
                  </a:cubicBezTo>
                  <a:cubicBezTo>
                    <a:pt x="371475" y="959993"/>
                    <a:pt x="574929" y="873125"/>
                    <a:pt x="780288" y="788162"/>
                  </a:cubicBezTo>
                  <a:cubicBezTo>
                    <a:pt x="780288" y="784225"/>
                    <a:pt x="780288" y="782193"/>
                    <a:pt x="778256" y="778256"/>
                  </a:cubicBezTo>
                  <a:cubicBezTo>
                    <a:pt x="707136" y="766445"/>
                    <a:pt x="636016" y="754507"/>
                    <a:pt x="564896" y="742696"/>
                  </a:cubicBezTo>
                  <a:cubicBezTo>
                    <a:pt x="564896" y="740664"/>
                    <a:pt x="564896" y="738759"/>
                    <a:pt x="564896" y="736727"/>
                  </a:cubicBezTo>
                  <a:cubicBezTo>
                    <a:pt x="636016" y="724916"/>
                    <a:pt x="707136" y="712978"/>
                    <a:pt x="778256" y="701167"/>
                  </a:cubicBezTo>
                  <a:cubicBezTo>
                    <a:pt x="778256" y="699135"/>
                    <a:pt x="778256" y="697230"/>
                    <a:pt x="780288" y="693293"/>
                  </a:cubicBezTo>
                  <a:cubicBezTo>
                    <a:pt x="519557" y="604393"/>
                    <a:pt x="258826" y="515493"/>
                    <a:pt x="0" y="426593"/>
                  </a:cubicBezTo>
                  <a:cubicBezTo>
                    <a:pt x="0" y="424561"/>
                    <a:pt x="0" y="422656"/>
                    <a:pt x="2032" y="420624"/>
                  </a:cubicBezTo>
                  <a:cubicBezTo>
                    <a:pt x="270637" y="487807"/>
                    <a:pt x="539369" y="552958"/>
                    <a:pt x="810006" y="618109"/>
                  </a:cubicBezTo>
                  <a:cubicBezTo>
                    <a:pt x="810006" y="616077"/>
                    <a:pt x="812038" y="614172"/>
                    <a:pt x="813943" y="612140"/>
                  </a:cubicBezTo>
                  <a:cubicBezTo>
                    <a:pt x="652018" y="477774"/>
                    <a:pt x="489966" y="345440"/>
                    <a:pt x="328041" y="211074"/>
                  </a:cubicBezTo>
                  <a:cubicBezTo>
                    <a:pt x="328041" y="209042"/>
                    <a:pt x="330073" y="207137"/>
                    <a:pt x="331978" y="205105"/>
                  </a:cubicBezTo>
                  <a:cubicBezTo>
                    <a:pt x="513715" y="321691"/>
                    <a:pt x="693420" y="440182"/>
                    <a:pt x="883158" y="562610"/>
                  </a:cubicBezTo>
                  <a:cubicBezTo>
                    <a:pt x="865378" y="493522"/>
                    <a:pt x="849630" y="432181"/>
                    <a:pt x="833755" y="372999"/>
                  </a:cubicBezTo>
                  <a:cubicBezTo>
                    <a:pt x="835787" y="370967"/>
                    <a:pt x="837692" y="370967"/>
                    <a:pt x="839724" y="369062"/>
                  </a:cubicBezTo>
                  <a:cubicBezTo>
                    <a:pt x="873252" y="428371"/>
                    <a:pt x="906907" y="485648"/>
                    <a:pt x="942467" y="542925"/>
                  </a:cubicBezTo>
                  <a:cubicBezTo>
                    <a:pt x="944499" y="542925"/>
                    <a:pt x="948436" y="542925"/>
                    <a:pt x="950341" y="542925"/>
                  </a:cubicBezTo>
                  <a:cubicBezTo>
                    <a:pt x="969899" y="361442"/>
                    <a:pt x="989711" y="181737"/>
                    <a:pt x="1009396" y="0"/>
                  </a:cubicBezTo>
                  <a:cubicBezTo>
                    <a:pt x="1011428" y="0"/>
                    <a:pt x="1011428" y="0"/>
                    <a:pt x="1013333" y="2032"/>
                  </a:cubicBezTo>
                  <a:cubicBezTo>
                    <a:pt x="1023239" y="185801"/>
                    <a:pt x="1031113" y="371475"/>
                    <a:pt x="1038987" y="555117"/>
                  </a:cubicBezTo>
                  <a:cubicBezTo>
                    <a:pt x="1042924" y="557149"/>
                    <a:pt x="1044956" y="559054"/>
                    <a:pt x="1048893" y="559054"/>
                  </a:cubicBezTo>
                  <a:cubicBezTo>
                    <a:pt x="1098296" y="480060"/>
                    <a:pt x="1147699" y="399034"/>
                    <a:pt x="1199007" y="320040"/>
                  </a:cubicBezTo>
                  <a:cubicBezTo>
                    <a:pt x="1201039" y="322072"/>
                    <a:pt x="1202944" y="322072"/>
                    <a:pt x="1206881" y="323977"/>
                  </a:cubicBezTo>
                  <a:cubicBezTo>
                    <a:pt x="1173353" y="414909"/>
                    <a:pt x="1141730" y="505714"/>
                    <a:pt x="1108075" y="594614"/>
                  </a:cubicBezTo>
                  <a:cubicBezTo>
                    <a:pt x="1110107" y="596646"/>
                    <a:pt x="1112012" y="598551"/>
                    <a:pt x="1114044" y="598551"/>
                  </a:cubicBezTo>
                  <a:cubicBezTo>
                    <a:pt x="1305687" y="422783"/>
                    <a:pt x="1495298" y="246888"/>
                    <a:pt x="1686941" y="71120"/>
                  </a:cubicBezTo>
                  <a:cubicBezTo>
                    <a:pt x="1686941" y="73152"/>
                    <a:pt x="1688973" y="73152"/>
                    <a:pt x="1690878" y="75057"/>
                  </a:cubicBezTo>
                  <a:cubicBezTo>
                    <a:pt x="1522984" y="252857"/>
                    <a:pt x="1355090" y="432562"/>
                    <a:pt x="1187196" y="610362"/>
                  </a:cubicBezTo>
                  <a:cubicBezTo>
                    <a:pt x="1189228" y="612394"/>
                    <a:pt x="1191133" y="616331"/>
                    <a:pt x="1193165" y="618236"/>
                  </a:cubicBezTo>
                  <a:cubicBezTo>
                    <a:pt x="1339342" y="576707"/>
                    <a:pt x="1485519" y="533273"/>
                    <a:pt x="1629791" y="489839"/>
                  </a:cubicBezTo>
                  <a:cubicBezTo>
                    <a:pt x="1631823" y="491871"/>
                    <a:pt x="1633728" y="495808"/>
                    <a:pt x="1633728" y="49771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1404000" y="1386720"/>
            <a:ext cx="99360" cy="557280"/>
            <a:chOff x="0" y="0"/>
            <a:chExt cx="132480" cy="74304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32461" cy="743077"/>
            </a:xfrm>
            <a:custGeom>
              <a:avLst/>
              <a:gdLst/>
              <a:ahLst/>
              <a:cxnLst/>
              <a:rect l="l" t="t" r="r" b="b"/>
              <a:pathLst>
                <a:path w="132461" h="743077">
                  <a:moveTo>
                    <a:pt x="19812" y="0"/>
                  </a:moveTo>
                  <a:cubicBezTo>
                    <a:pt x="118618" y="244983"/>
                    <a:pt x="96901" y="499999"/>
                    <a:pt x="132461" y="743077"/>
                  </a:cubicBezTo>
                  <a:cubicBezTo>
                    <a:pt x="92964" y="499999"/>
                    <a:pt x="0" y="264795"/>
                    <a:pt x="19812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618480" y="1278720"/>
            <a:ext cx="412560" cy="252720"/>
            <a:chOff x="0" y="0"/>
            <a:chExt cx="550080" cy="33696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550037" cy="336931"/>
            </a:xfrm>
            <a:custGeom>
              <a:avLst/>
              <a:gdLst/>
              <a:ahLst/>
              <a:cxnLst/>
              <a:rect l="l" t="t" r="r" b="b"/>
              <a:pathLst>
                <a:path w="550037" h="336931">
                  <a:moveTo>
                    <a:pt x="0" y="336931"/>
                  </a:moveTo>
                  <a:cubicBezTo>
                    <a:pt x="180086" y="224028"/>
                    <a:pt x="334391" y="67437"/>
                    <a:pt x="550037" y="0"/>
                  </a:cubicBezTo>
                  <a:cubicBezTo>
                    <a:pt x="391795" y="160528"/>
                    <a:pt x="184023" y="229870"/>
                    <a:pt x="0" y="33693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1200960" y="246240"/>
            <a:ext cx="88560" cy="496800"/>
            <a:chOff x="0" y="0"/>
            <a:chExt cx="118080" cy="6624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18110" cy="662432"/>
            </a:xfrm>
            <a:custGeom>
              <a:avLst/>
              <a:gdLst/>
              <a:ahLst/>
              <a:cxnLst/>
              <a:rect l="l" t="t" r="r" b="b"/>
              <a:pathLst>
                <a:path w="118110" h="662432">
                  <a:moveTo>
                    <a:pt x="0" y="0"/>
                  </a:moveTo>
                  <a:cubicBezTo>
                    <a:pt x="37338" y="217551"/>
                    <a:pt x="118110" y="427101"/>
                    <a:pt x="104267" y="662432"/>
                  </a:cubicBezTo>
                  <a:cubicBezTo>
                    <a:pt x="15748" y="442976"/>
                    <a:pt x="33401" y="217551"/>
                    <a:pt x="0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1779840" y="1099440"/>
            <a:ext cx="429840" cy="62640"/>
            <a:chOff x="0" y="0"/>
            <a:chExt cx="573120" cy="8352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573151" cy="83566"/>
            </a:xfrm>
            <a:custGeom>
              <a:avLst/>
              <a:gdLst/>
              <a:ahLst/>
              <a:cxnLst/>
              <a:rect l="l" t="t" r="r" b="b"/>
              <a:pathLst>
                <a:path w="573151" h="83566">
                  <a:moveTo>
                    <a:pt x="0" y="33782"/>
                  </a:moveTo>
                  <a:cubicBezTo>
                    <a:pt x="200914" y="0"/>
                    <a:pt x="386080" y="53721"/>
                    <a:pt x="573151" y="69596"/>
                  </a:cubicBezTo>
                  <a:cubicBezTo>
                    <a:pt x="386080" y="61595"/>
                    <a:pt x="196977" y="83566"/>
                    <a:pt x="0" y="3378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1587600" y="373680"/>
            <a:ext cx="183600" cy="347760"/>
            <a:chOff x="0" y="0"/>
            <a:chExt cx="244800" cy="46368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44856" cy="463677"/>
            </a:xfrm>
            <a:custGeom>
              <a:avLst/>
              <a:gdLst/>
              <a:ahLst/>
              <a:cxnLst/>
              <a:rect l="l" t="t" r="r" b="b"/>
              <a:pathLst>
                <a:path w="244856" h="463677">
                  <a:moveTo>
                    <a:pt x="0" y="463677"/>
                  </a:moveTo>
                  <a:cubicBezTo>
                    <a:pt x="47752" y="288036"/>
                    <a:pt x="161163" y="157861"/>
                    <a:pt x="244856" y="0"/>
                  </a:cubicBezTo>
                  <a:cubicBezTo>
                    <a:pt x="236855" y="61214"/>
                    <a:pt x="63627" y="386715"/>
                    <a:pt x="0" y="463677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15900480" y="485280"/>
            <a:ext cx="1591200" cy="1180800"/>
            <a:chOff x="0" y="0"/>
            <a:chExt cx="2121600" cy="15744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2121662" cy="1574546"/>
            </a:xfrm>
            <a:custGeom>
              <a:avLst/>
              <a:gdLst/>
              <a:ahLst/>
              <a:cxnLst/>
              <a:rect l="l" t="t" r="r" b="b"/>
              <a:pathLst>
                <a:path w="2121662" h="1574546">
                  <a:moveTo>
                    <a:pt x="1633728" y="497840"/>
                  </a:moveTo>
                  <a:cubicBezTo>
                    <a:pt x="1499362" y="561086"/>
                    <a:pt x="1363091" y="626237"/>
                    <a:pt x="1228725" y="689483"/>
                  </a:cubicBezTo>
                  <a:cubicBezTo>
                    <a:pt x="1228725" y="691515"/>
                    <a:pt x="1228725" y="695452"/>
                    <a:pt x="1228725" y="697357"/>
                  </a:cubicBezTo>
                  <a:cubicBezTo>
                    <a:pt x="1527048" y="681609"/>
                    <a:pt x="1823339" y="663829"/>
                    <a:pt x="2121662" y="647954"/>
                  </a:cubicBezTo>
                  <a:cubicBezTo>
                    <a:pt x="2121662" y="649986"/>
                    <a:pt x="2121662" y="651891"/>
                    <a:pt x="2121662" y="653923"/>
                  </a:cubicBezTo>
                  <a:cubicBezTo>
                    <a:pt x="1843151" y="691515"/>
                    <a:pt x="1562608" y="728980"/>
                    <a:pt x="1284097" y="766572"/>
                  </a:cubicBezTo>
                  <a:cubicBezTo>
                    <a:pt x="1282065" y="768604"/>
                    <a:pt x="1282065" y="772541"/>
                    <a:pt x="1282065" y="774446"/>
                  </a:cubicBezTo>
                  <a:cubicBezTo>
                    <a:pt x="1333373" y="790194"/>
                    <a:pt x="1386713" y="806069"/>
                    <a:pt x="1449959" y="825754"/>
                  </a:cubicBezTo>
                  <a:cubicBezTo>
                    <a:pt x="1374902" y="825754"/>
                    <a:pt x="1311656" y="825754"/>
                    <a:pt x="1250442" y="825754"/>
                  </a:cubicBezTo>
                  <a:cubicBezTo>
                    <a:pt x="1248410" y="827786"/>
                    <a:pt x="1248410" y="829691"/>
                    <a:pt x="1248410" y="831723"/>
                  </a:cubicBezTo>
                  <a:cubicBezTo>
                    <a:pt x="1422273" y="887095"/>
                    <a:pt x="1596136" y="942340"/>
                    <a:pt x="1771904" y="999617"/>
                  </a:cubicBezTo>
                  <a:cubicBezTo>
                    <a:pt x="1769872" y="1001649"/>
                    <a:pt x="1769872" y="1001649"/>
                    <a:pt x="1769872" y="1003554"/>
                  </a:cubicBezTo>
                  <a:cubicBezTo>
                    <a:pt x="1574292" y="960120"/>
                    <a:pt x="1378712" y="916686"/>
                    <a:pt x="1183132" y="873125"/>
                  </a:cubicBezTo>
                  <a:cubicBezTo>
                    <a:pt x="1181100" y="875157"/>
                    <a:pt x="1179195" y="879094"/>
                    <a:pt x="1179195" y="880999"/>
                  </a:cubicBezTo>
                  <a:cubicBezTo>
                    <a:pt x="1343152" y="1066673"/>
                    <a:pt x="1507109" y="1254379"/>
                    <a:pt x="1673098" y="1441958"/>
                  </a:cubicBezTo>
                  <a:cubicBezTo>
                    <a:pt x="1671066" y="1441958"/>
                    <a:pt x="1669161" y="1443990"/>
                    <a:pt x="1669161" y="1445895"/>
                  </a:cubicBezTo>
                  <a:cubicBezTo>
                    <a:pt x="1489456" y="1272032"/>
                    <a:pt x="1309624" y="1100201"/>
                    <a:pt x="1131824" y="928370"/>
                  </a:cubicBezTo>
                  <a:cubicBezTo>
                    <a:pt x="1127887" y="928370"/>
                    <a:pt x="1125855" y="930402"/>
                    <a:pt x="1123950" y="930402"/>
                  </a:cubicBezTo>
                  <a:cubicBezTo>
                    <a:pt x="1161542" y="1072642"/>
                    <a:pt x="1197102" y="1214882"/>
                    <a:pt x="1234567" y="1357122"/>
                  </a:cubicBezTo>
                  <a:cubicBezTo>
                    <a:pt x="1232535" y="1359154"/>
                    <a:pt x="1230630" y="1359154"/>
                    <a:pt x="1228598" y="1361059"/>
                  </a:cubicBezTo>
                  <a:cubicBezTo>
                    <a:pt x="1169289" y="1228725"/>
                    <a:pt x="1110107" y="1096391"/>
                    <a:pt x="1050798" y="964057"/>
                  </a:cubicBezTo>
                  <a:cubicBezTo>
                    <a:pt x="1046861" y="964057"/>
                    <a:pt x="1044829" y="964057"/>
                    <a:pt x="1040892" y="964057"/>
                  </a:cubicBezTo>
                  <a:cubicBezTo>
                    <a:pt x="1033018" y="1066800"/>
                    <a:pt x="1025144" y="1167511"/>
                    <a:pt x="1017143" y="1270254"/>
                  </a:cubicBezTo>
                  <a:cubicBezTo>
                    <a:pt x="1015111" y="1270254"/>
                    <a:pt x="1011174" y="1270254"/>
                    <a:pt x="1009269" y="1270254"/>
                  </a:cubicBezTo>
                  <a:cubicBezTo>
                    <a:pt x="993521" y="1167511"/>
                    <a:pt x="977646" y="1064768"/>
                    <a:pt x="963803" y="962152"/>
                  </a:cubicBezTo>
                  <a:cubicBezTo>
                    <a:pt x="959866" y="962152"/>
                    <a:pt x="957834" y="962152"/>
                    <a:pt x="953897" y="962152"/>
                  </a:cubicBezTo>
                  <a:cubicBezTo>
                    <a:pt x="870966" y="1165606"/>
                    <a:pt x="787908" y="1371092"/>
                    <a:pt x="707009" y="1574546"/>
                  </a:cubicBezTo>
                  <a:cubicBezTo>
                    <a:pt x="704977" y="1574546"/>
                    <a:pt x="703072" y="1572514"/>
                    <a:pt x="701040" y="1572514"/>
                  </a:cubicBezTo>
                  <a:cubicBezTo>
                    <a:pt x="760349" y="1357249"/>
                    <a:pt x="821563" y="1141857"/>
                    <a:pt x="884809" y="916686"/>
                  </a:cubicBezTo>
                  <a:cubicBezTo>
                    <a:pt x="799846" y="981837"/>
                    <a:pt x="722884" y="1041146"/>
                    <a:pt x="647700" y="1100455"/>
                  </a:cubicBezTo>
                  <a:cubicBezTo>
                    <a:pt x="645668" y="1098423"/>
                    <a:pt x="643763" y="1096518"/>
                    <a:pt x="641731" y="1094486"/>
                  </a:cubicBezTo>
                  <a:cubicBezTo>
                    <a:pt x="699008" y="1019429"/>
                    <a:pt x="758317" y="944372"/>
                    <a:pt x="817499" y="867283"/>
                  </a:cubicBezTo>
                  <a:cubicBezTo>
                    <a:pt x="815467" y="865251"/>
                    <a:pt x="813562" y="863346"/>
                    <a:pt x="813562" y="861314"/>
                  </a:cubicBezTo>
                  <a:cubicBezTo>
                    <a:pt x="598551" y="924433"/>
                    <a:pt x="383286" y="989711"/>
                    <a:pt x="169926" y="1052830"/>
                  </a:cubicBezTo>
                  <a:cubicBezTo>
                    <a:pt x="167894" y="1050798"/>
                    <a:pt x="167894" y="1048893"/>
                    <a:pt x="165989" y="1044956"/>
                  </a:cubicBezTo>
                  <a:cubicBezTo>
                    <a:pt x="371475" y="959993"/>
                    <a:pt x="574929" y="873125"/>
                    <a:pt x="780288" y="788162"/>
                  </a:cubicBezTo>
                  <a:cubicBezTo>
                    <a:pt x="780288" y="784225"/>
                    <a:pt x="780288" y="782193"/>
                    <a:pt x="778256" y="778256"/>
                  </a:cubicBezTo>
                  <a:cubicBezTo>
                    <a:pt x="707136" y="766445"/>
                    <a:pt x="636016" y="754507"/>
                    <a:pt x="564896" y="742696"/>
                  </a:cubicBezTo>
                  <a:cubicBezTo>
                    <a:pt x="564896" y="740664"/>
                    <a:pt x="564896" y="738759"/>
                    <a:pt x="564896" y="736727"/>
                  </a:cubicBezTo>
                  <a:cubicBezTo>
                    <a:pt x="636016" y="724916"/>
                    <a:pt x="707136" y="712978"/>
                    <a:pt x="778256" y="701167"/>
                  </a:cubicBezTo>
                  <a:cubicBezTo>
                    <a:pt x="778256" y="699135"/>
                    <a:pt x="778256" y="697230"/>
                    <a:pt x="780288" y="693293"/>
                  </a:cubicBezTo>
                  <a:cubicBezTo>
                    <a:pt x="519557" y="604393"/>
                    <a:pt x="258826" y="515493"/>
                    <a:pt x="0" y="426593"/>
                  </a:cubicBezTo>
                  <a:cubicBezTo>
                    <a:pt x="0" y="424561"/>
                    <a:pt x="0" y="422656"/>
                    <a:pt x="2032" y="420624"/>
                  </a:cubicBezTo>
                  <a:cubicBezTo>
                    <a:pt x="270637" y="487807"/>
                    <a:pt x="539369" y="552958"/>
                    <a:pt x="810006" y="618109"/>
                  </a:cubicBezTo>
                  <a:cubicBezTo>
                    <a:pt x="810006" y="616077"/>
                    <a:pt x="812038" y="614172"/>
                    <a:pt x="813943" y="612140"/>
                  </a:cubicBezTo>
                  <a:cubicBezTo>
                    <a:pt x="652018" y="477774"/>
                    <a:pt x="489966" y="345440"/>
                    <a:pt x="328041" y="211074"/>
                  </a:cubicBezTo>
                  <a:cubicBezTo>
                    <a:pt x="328041" y="209042"/>
                    <a:pt x="330073" y="207137"/>
                    <a:pt x="331978" y="205105"/>
                  </a:cubicBezTo>
                  <a:cubicBezTo>
                    <a:pt x="513715" y="321691"/>
                    <a:pt x="693420" y="440182"/>
                    <a:pt x="883158" y="562610"/>
                  </a:cubicBezTo>
                  <a:cubicBezTo>
                    <a:pt x="865378" y="493522"/>
                    <a:pt x="849630" y="432181"/>
                    <a:pt x="833755" y="372999"/>
                  </a:cubicBezTo>
                  <a:cubicBezTo>
                    <a:pt x="835787" y="370967"/>
                    <a:pt x="837692" y="370967"/>
                    <a:pt x="839724" y="369062"/>
                  </a:cubicBezTo>
                  <a:cubicBezTo>
                    <a:pt x="873252" y="428371"/>
                    <a:pt x="906907" y="485648"/>
                    <a:pt x="942467" y="542925"/>
                  </a:cubicBezTo>
                  <a:cubicBezTo>
                    <a:pt x="944499" y="542925"/>
                    <a:pt x="948436" y="542925"/>
                    <a:pt x="950341" y="542925"/>
                  </a:cubicBezTo>
                  <a:cubicBezTo>
                    <a:pt x="969899" y="361442"/>
                    <a:pt x="989711" y="181737"/>
                    <a:pt x="1009396" y="0"/>
                  </a:cubicBezTo>
                  <a:cubicBezTo>
                    <a:pt x="1011428" y="0"/>
                    <a:pt x="1011428" y="0"/>
                    <a:pt x="1013333" y="2032"/>
                  </a:cubicBezTo>
                  <a:cubicBezTo>
                    <a:pt x="1023239" y="185801"/>
                    <a:pt x="1031113" y="371475"/>
                    <a:pt x="1038987" y="555117"/>
                  </a:cubicBezTo>
                  <a:cubicBezTo>
                    <a:pt x="1042924" y="557149"/>
                    <a:pt x="1044956" y="559054"/>
                    <a:pt x="1048893" y="559054"/>
                  </a:cubicBezTo>
                  <a:cubicBezTo>
                    <a:pt x="1098296" y="480060"/>
                    <a:pt x="1147699" y="399034"/>
                    <a:pt x="1199007" y="320040"/>
                  </a:cubicBezTo>
                  <a:cubicBezTo>
                    <a:pt x="1201039" y="322072"/>
                    <a:pt x="1202944" y="322072"/>
                    <a:pt x="1206881" y="323977"/>
                  </a:cubicBezTo>
                  <a:cubicBezTo>
                    <a:pt x="1173353" y="414909"/>
                    <a:pt x="1141730" y="505714"/>
                    <a:pt x="1108075" y="594614"/>
                  </a:cubicBezTo>
                  <a:cubicBezTo>
                    <a:pt x="1110107" y="596646"/>
                    <a:pt x="1112012" y="598551"/>
                    <a:pt x="1114044" y="598551"/>
                  </a:cubicBezTo>
                  <a:cubicBezTo>
                    <a:pt x="1305687" y="422783"/>
                    <a:pt x="1495298" y="246888"/>
                    <a:pt x="1686941" y="71120"/>
                  </a:cubicBezTo>
                  <a:cubicBezTo>
                    <a:pt x="1686941" y="73152"/>
                    <a:pt x="1688973" y="73152"/>
                    <a:pt x="1690878" y="75057"/>
                  </a:cubicBezTo>
                  <a:cubicBezTo>
                    <a:pt x="1522984" y="252857"/>
                    <a:pt x="1355090" y="432562"/>
                    <a:pt x="1187196" y="610362"/>
                  </a:cubicBezTo>
                  <a:cubicBezTo>
                    <a:pt x="1189228" y="612394"/>
                    <a:pt x="1191133" y="616331"/>
                    <a:pt x="1193165" y="618236"/>
                  </a:cubicBezTo>
                  <a:cubicBezTo>
                    <a:pt x="1339342" y="576707"/>
                    <a:pt x="1485519" y="533273"/>
                    <a:pt x="1629791" y="489839"/>
                  </a:cubicBezTo>
                  <a:cubicBezTo>
                    <a:pt x="1631823" y="491871"/>
                    <a:pt x="1633728" y="495808"/>
                    <a:pt x="1633728" y="49771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16694640" y="1376640"/>
            <a:ext cx="99360" cy="557280"/>
            <a:chOff x="0" y="0"/>
            <a:chExt cx="132480" cy="74304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32461" cy="743077"/>
            </a:xfrm>
            <a:custGeom>
              <a:avLst/>
              <a:gdLst/>
              <a:ahLst/>
              <a:cxnLst/>
              <a:rect l="l" t="t" r="r" b="b"/>
              <a:pathLst>
                <a:path w="132461" h="743077">
                  <a:moveTo>
                    <a:pt x="19812" y="0"/>
                  </a:moveTo>
                  <a:cubicBezTo>
                    <a:pt x="118618" y="244983"/>
                    <a:pt x="96901" y="499999"/>
                    <a:pt x="132461" y="743077"/>
                  </a:cubicBezTo>
                  <a:cubicBezTo>
                    <a:pt x="92964" y="499999"/>
                    <a:pt x="0" y="264795"/>
                    <a:pt x="19812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15909120" y="1268640"/>
            <a:ext cx="412560" cy="252720"/>
            <a:chOff x="0" y="0"/>
            <a:chExt cx="550080" cy="33696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550037" cy="336931"/>
            </a:xfrm>
            <a:custGeom>
              <a:avLst/>
              <a:gdLst/>
              <a:ahLst/>
              <a:cxnLst/>
              <a:rect l="l" t="t" r="r" b="b"/>
              <a:pathLst>
                <a:path w="550037" h="336931">
                  <a:moveTo>
                    <a:pt x="0" y="336931"/>
                  </a:moveTo>
                  <a:cubicBezTo>
                    <a:pt x="180086" y="224028"/>
                    <a:pt x="334391" y="67437"/>
                    <a:pt x="550037" y="0"/>
                  </a:cubicBezTo>
                  <a:cubicBezTo>
                    <a:pt x="391795" y="160528"/>
                    <a:pt x="184023" y="229870"/>
                    <a:pt x="0" y="33693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16491600" y="236880"/>
            <a:ext cx="88560" cy="496800"/>
            <a:chOff x="0" y="0"/>
            <a:chExt cx="118080" cy="6624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18110" cy="662432"/>
            </a:xfrm>
            <a:custGeom>
              <a:avLst/>
              <a:gdLst/>
              <a:ahLst/>
              <a:cxnLst/>
              <a:rect l="l" t="t" r="r" b="b"/>
              <a:pathLst>
                <a:path w="118110" h="662432">
                  <a:moveTo>
                    <a:pt x="0" y="0"/>
                  </a:moveTo>
                  <a:cubicBezTo>
                    <a:pt x="37338" y="217551"/>
                    <a:pt x="118110" y="427101"/>
                    <a:pt x="104267" y="662432"/>
                  </a:cubicBezTo>
                  <a:cubicBezTo>
                    <a:pt x="15748" y="442976"/>
                    <a:pt x="33401" y="217551"/>
                    <a:pt x="0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17070480" y="1089360"/>
            <a:ext cx="429840" cy="62640"/>
            <a:chOff x="0" y="0"/>
            <a:chExt cx="573120" cy="8352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573151" cy="83566"/>
            </a:xfrm>
            <a:custGeom>
              <a:avLst/>
              <a:gdLst/>
              <a:ahLst/>
              <a:cxnLst/>
              <a:rect l="l" t="t" r="r" b="b"/>
              <a:pathLst>
                <a:path w="573151" h="83566">
                  <a:moveTo>
                    <a:pt x="0" y="33782"/>
                  </a:moveTo>
                  <a:cubicBezTo>
                    <a:pt x="200914" y="0"/>
                    <a:pt x="386080" y="53721"/>
                    <a:pt x="573151" y="69596"/>
                  </a:cubicBezTo>
                  <a:cubicBezTo>
                    <a:pt x="386080" y="61595"/>
                    <a:pt x="196977" y="83566"/>
                    <a:pt x="0" y="3378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6878240" y="364320"/>
            <a:ext cx="183600" cy="347760"/>
            <a:chOff x="0" y="0"/>
            <a:chExt cx="244800" cy="46368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244856" cy="463677"/>
            </a:xfrm>
            <a:custGeom>
              <a:avLst/>
              <a:gdLst/>
              <a:ahLst/>
              <a:cxnLst/>
              <a:rect l="l" t="t" r="r" b="b"/>
              <a:pathLst>
                <a:path w="244856" h="463677">
                  <a:moveTo>
                    <a:pt x="0" y="463677"/>
                  </a:moveTo>
                  <a:cubicBezTo>
                    <a:pt x="47752" y="288036"/>
                    <a:pt x="161163" y="157861"/>
                    <a:pt x="244856" y="0"/>
                  </a:cubicBezTo>
                  <a:cubicBezTo>
                    <a:pt x="236855" y="61214"/>
                    <a:pt x="63627" y="386715"/>
                    <a:pt x="0" y="463677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1908000" y="4648320"/>
            <a:ext cx="1638000" cy="2720880"/>
            <a:chOff x="0" y="0"/>
            <a:chExt cx="2184000" cy="3627840"/>
          </a:xfrm>
        </p:grpSpPr>
        <p:sp>
          <p:nvSpPr>
            <p:cNvPr id="44" name="Freeform 44"/>
            <p:cNvSpPr/>
            <p:nvPr/>
          </p:nvSpPr>
          <p:spPr>
            <a:xfrm>
              <a:off x="-127" y="127"/>
              <a:ext cx="2183892" cy="3627755"/>
            </a:xfrm>
            <a:custGeom>
              <a:avLst/>
              <a:gdLst/>
              <a:ahLst/>
              <a:cxnLst/>
              <a:rect l="l" t="t" r="r" b="b"/>
              <a:pathLst>
                <a:path w="2183892" h="3627755">
                  <a:moveTo>
                    <a:pt x="1065657" y="250825"/>
                  </a:moveTo>
                  <a:cubicBezTo>
                    <a:pt x="1104646" y="309372"/>
                    <a:pt x="1143762" y="367919"/>
                    <a:pt x="1182751" y="426466"/>
                  </a:cubicBezTo>
                  <a:cubicBezTo>
                    <a:pt x="1380744" y="716407"/>
                    <a:pt x="1576070" y="1009269"/>
                    <a:pt x="1774063" y="1299210"/>
                  </a:cubicBezTo>
                  <a:cubicBezTo>
                    <a:pt x="1824228" y="1368933"/>
                    <a:pt x="1799209" y="1444244"/>
                    <a:pt x="1701546" y="1455420"/>
                  </a:cubicBezTo>
                  <a:cubicBezTo>
                    <a:pt x="1450467" y="1486154"/>
                    <a:pt x="1202309" y="1516761"/>
                    <a:pt x="951230" y="1550289"/>
                  </a:cubicBezTo>
                  <a:cubicBezTo>
                    <a:pt x="940054" y="1550289"/>
                    <a:pt x="928878" y="1555877"/>
                    <a:pt x="909447" y="1561465"/>
                  </a:cubicBezTo>
                  <a:cubicBezTo>
                    <a:pt x="1146556" y="1600454"/>
                    <a:pt x="1372489" y="1636776"/>
                    <a:pt x="1598422" y="1672971"/>
                  </a:cubicBezTo>
                  <a:cubicBezTo>
                    <a:pt x="1623568" y="1678559"/>
                    <a:pt x="1645793" y="1681353"/>
                    <a:pt x="1670939" y="1686941"/>
                  </a:cubicBezTo>
                  <a:cubicBezTo>
                    <a:pt x="1749044" y="1703705"/>
                    <a:pt x="1771396" y="1776222"/>
                    <a:pt x="1718310" y="1834769"/>
                  </a:cubicBezTo>
                  <a:cubicBezTo>
                    <a:pt x="1506347" y="2068957"/>
                    <a:pt x="1294384" y="2306066"/>
                    <a:pt x="1079627" y="2540254"/>
                  </a:cubicBezTo>
                  <a:cubicBezTo>
                    <a:pt x="761619" y="2885948"/>
                    <a:pt x="440817" y="3231769"/>
                    <a:pt x="122809" y="3577463"/>
                  </a:cubicBezTo>
                  <a:cubicBezTo>
                    <a:pt x="111633" y="3588639"/>
                    <a:pt x="103251" y="3599815"/>
                    <a:pt x="89281" y="3608197"/>
                  </a:cubicBezTo>
                  <a:cubicBezTo>
                    <a:pt x="64135" y="3627755"/>
                    <a:pt x="39116" y="3622167"/>
                    <a:pt x="19558" y="3599815"/>
                  </a:cubicBezTo>
                  <a:cubicBezTo>
                    <a:pt x="0" y="3577463"/>
                    <a:pt x="0" y="3558032"/>
                    <a:pt x="22352" y="3532886"/>
                  </a:cubicBezTo>
                  <a:cubicBezTo>
                    <a:pt x="460248" y="3058795"/>
                    <a:pt x="898144" y="2582037"/>
                    <a:pt x="1336040" y="2105152"/>
                  </a:cubicBezTo>
                  <a:cubicBezTo>
                    <a:pt x="1425321" y="2010283"/>
                    <a:pt x="1511808" y="1912748"/>
                    <a:pt x="1598295" y="1815211"/>
                  </a:cubicBezTo>
                  <a:cubicBezTo>
                    <a:pt x="1606677" y="1806829"/>
                    <a:pt x="1612265" y="1798447"/>
                    <a:pt x="1626235" y="1781810"/>
                  </a:cubicBezTo>
                  <a:cubicBezTo>
                    <a:pt x="1553718" y="1770634"/>
                    <a:pt x="1486789" y="1759458"/>
                    <a:pt x="1419860" y="1748409"/>
                  </a:cubicBezTo>
                  <a:cubicBezTo>
                    <a:pt x="1246886" y="1720469"/>
                    <a:pt x="1071245" y="1692656"/>
                    <a:pt x="895477" y="1661922"/>
                  </a:cubicBezTo>
                  <a:cubicBezTo>
                    <a:pt x="867537" y="1659128"/>
                    <a:pt x="834136" y="1653540"/>
                    <a:pt x="831342" y="1620139"/>
                  </a:cubicBezTo>
                  <a:cubicBezTo>
                    <a:pt x="831342" y="1597787"/>
                    <a:pt x="845312" y="1578356"/>
                    <a:pt x="853694" y="1550416"/>
                  </a:cubicBezTo>
                  <a:cubicBezTo>
                    <a:pt x="814705" y="1497457"/>
                    <a:pt x="825754" y="1463929"/>
                    <a:pt x="906653" y="1452880"/>
                  </a:cubicBezTo>
                  <a:cubicBezTo>
                    <a:pt x="1068451" y="1430528"/>
                    <a:pt x="1233043" y="1411097"/>
                    <a:pt x="1397508" y="1391539"/>
                  </a:cubicBezTo>
                  <a:cubicBezTo>
                    <a:pt x="1489583" y="1377569"/>
                    <a:pt x="1584452" y="1366393"/>
                    <a:pt x="1684782" y="1352550"/>
                  </a:cubicBezTo>
                  <a:cubicBezTo>
                    <a:pt x="1673606" y="1335786"/>
                    <a:pt x="1665224" y="1321816"/>
                    <a:pt x="1656842" y="1310767"/>
                  </a:cubicBezTo>
                  <a:cubicBezTo>
                    <a:pt x="1411351" y="945515"/>
                    <a:pt x="1163193" y="580136"/>
                    <a:pt x="917702" y="214884"/>
                  </a:cubicBezTo>
                  <a:cubicBezTo>
                    <a:pt x="914908" y="212090"/>
                    <a:pt x="912114" y="206502"/>
                    <a:pt x="909320" y="200914"/>
                  </a:cubicBezTo>
                  <a:cubicBezTo>
                    <a:pt x="884174" y="164719"/>
                    <a:pt x="886968" y="133985"/>
                    <a:pt x="912114" y="117221"/>
                  </a:cubicBezTo>
                  <a:cubicBezTo>
                    <a:pt x="945642" y="97663"/>
                    <a:pt x="970661" y="111633"/>
                    <a:pt x="990219" y="139573"/>
                  </a:cubicBezTo>
                  <a:cubicBezTo>
                    <a:pt x="993013" y="145161"/>
                    <a:pt x="995807" y="147955"/>
                    <a:pt x="998601" y="150749"/>
                  </a:cubicBezTo>
                  <a:cubicBezTo>
                    <a:pt x="1034923" y="97790"/>
                    <a:pt x="1059942" y="94996"/>
                    <a:pt x="1104646" y="139573"/>
                  </a:cubicBezTo>
                  <a:cubicBezTo>
                    <a:pt x="1394714" y="412877"/>
                    <a:pt x="1684782" y="683387"/>
                    <a:pt x="1974850" y="956564"/>
                  </a:cubicBezTo>
                  <a:cubicBezTo>
                    <a:pt x="1986026" y="964946"/>
                    <a:pt x="1997202" y="976122"/>
                    <a:pt x="2013839" y="989965"/>
                  </a:cubicBezTo>
                  <a:cubicBezTo>
                    <a:pt x="2019427" y="914654"/>
                    <a:pt x="2025015" y="844931"/>
                    <a:pt x="2030603" y="775208"/>
                  </a:cubicBezTo>
                  <a:cubicBezTo>
                    <a:pt x="2044574" y="543814"/>
                    <a:pt x="2058543" y="315087"/>
                    <a:pt x="2075180" y="83693"/>
                  </a:cubicBezTo>
                  <a:cubicBezTo>
                    <a:pt x="2077974" y="19558"/>
                    <a:pt x="2097532" y="0"/>
                    <a:pt x="2133727" y="2794"/>
                  </a:cubicBezTo>
                  <a:cubicBezTo>
                    <a:pt x="2169922" y="5588"/>
                    <a:pt x="2183892" y="33528"/>
                    <a:pt x="2178304" y="94869"/>
                  </a:cubicBezTo>
                  <a:cubicBezTo>
                    <a:pt x="2161540" y="343027"/>
                    <a:pt x="2144776" y="588391"/>
                    <a:pt x="2128139" y="836549"/>
                  </a:cubicBezTo>
                  <a:cubicBezTo>
                    <a:pt x="2125345" y="903478"/>
                    <a:pt x="2119757" y="967613"/>
                    <a:pt x="2114169" y="1034542"/>
                  </a:cubicBezTo>
                  <a:cubicBezTo>
                    <a:pt x="2111375" y="1070737"/>
                    <a:pt x="2094611" y="1095883"/>
                    <a:pt x="2064004" y="1109853"/>
                  </a:cubicBezTo>
                  <a:cubicBezTo>
                    <a:pt x="2030476" y="1123823"/>
                    <a:pt x="1997075" y="1118235"/>
                    <a:pt x="1969135" y="1093089"/>
                  </a:cubicBezTo>
                  <a:cubicBezTo>
                    <a:pt x="1896618" y="1023366"/>
                    <a:pt x="1824101" y="956437"/>
                    <a:pt x="1751584" y="886714"/>
                  </a:cubicBezTo>
                  <a:cubicBezTo>
                    <a:pt x="1534287" y="683006"/>
                    <a:pt x="1316609" y="476758"/>
                    <a:pt x="1099058" y="270383"/>
                  </a:cubicBezTo>
                  <a:cubicBezTo>
                    <a:pt x="1087882" y="262001"/>
                    <a:pt x="1079500" y="256413"/>
                    <a:pt x="1071118" y="248031"/>
                  </a:cubicBezTo>
                  <a:cubicBezTo>
                    <a:pt x="1068324" y="248031"/>
                    <a:pt x="1068324" y="250825"/>
                    <a:pt x="1065530" y="25082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2876400" y="5130720"/>
            <a:ext cx="1330560" cy="1339920"/>
            <a:chOff x="0" y="0"/>
            <a:chExt cx="1774080" cy="1786560"/>
          </a:xfrm>
        </p:grpSpPr>
        <p:sp>
          <p:nvSpPr>
            <p:cNvPr id="46" name="Freeform 46"/>
            <p:cNvSpPr/>
            <p:nvPr/>
          </p:nvSpPr>
          <p:spPr>
            <a:xfrm>
              <a:off x="-127" y="-127"/>
              <a:ext cx="1774317" cy="1786636"/>
            </a:xfrm>
            <a:custGeom>
              <a:avLst/>
              <a:gdLst/>
              <a:ahLst/>
              <a:cxnLst/>
              <a:rect l="l" t="t" r="r" b="b"/>
              <a:pathLst>
                <a:path w="1774317" h="1786636">
                  <a:moveTo>
                    <a:pt x="1163320" y="1048131"/>
                  </a:moveTo>
                  <a:cubicBezTo>
                    <a:pt x="1182878" y="1117854"/>
                    <a:pt x="1205103" y="1184656"/>
                    <a:pt x="1224661" y="1251585"/>
                  </a:cubicBezTo>
                  <a:cubicBezTo>
                    <a:pt x="1233043" y="1273937"/>
                    <a:pt x="1241425" y="1296162"/>
                    <a:pt x="1244219" y="1318514"/>
                  </a:cubicBezTo>
                  <a:cubicBezTo>
                    <a:pt x="1247013" y="1332484"/>
                    <a:pt x="1238631" y="1346327"/>
                    <a:pt x="1235837" y="1360297"/>
                  </a:cubicBezTo>
                  <a:cubicBezTo>
                    <a:pt x="1224661" y="1354709"/>
                    <a:pt x="1210691" y="1354709"/>
                    <a:pt x="1202309" y="1346327"/>
                  </a:cubicBezTo>
                  <a:cubicBezTo>
                    <a:pt x="1146556" y="1293368"/>
                    <a:pt x="1096264" y="1240409"/>
                    <a:pt x="1040511" y="1187450"/>
                  </a:cubicBezTo>
                  <a:cubicBezTo>
                    <a:pt x="1029335" y="1176274"/>
                    <a:pt x="1012571" y="1170686"/>
                    <a:pt x="1001522" y="1162304"/>
                  </a:cubicBezTo>
                  <a:cubicBezTo>
                    <a:pt x="993140" y="1176274"/>
                    <a:pt x="984758" y="1190117"/>
                    <a:pt x="981964" y="1204087"/>
                  </a:cubicBezTo>
                  <a:cubicBezTo>
                    <a:pt x="959612" y="1318387"/>
                    <a:pt x="937387" y="1432687"/>
                    <a:pt x="915035" y="1546860"/>
                  </a:cubicBezTo>
                  <a:cubicBezTo>
                    <a:pt x="912241" y="1560830"/>
                    <a:pt x="898271" y="1574673"/>
                    <a:pt x="887095" y="1585849"/>
                  </a:cubicBezTo>
                  <a:cubicBezTo>
                    <a:pt x="881507" y="1571879"/>
                    <a:pt x="867537" y="1558036"/>
                    <a:pt x="864743" y="1541272"/>
                  </a:cubicBezTo>
                  <a:cubicBezTo>
                    <a:pt x="853567" y="1413002"/>
                    <a:pt x="842391" y="1282065"/>
                    <a:pt x="831215" y="1151128"/>
                  </a:cubicBezTo>
                  <a:cubicBezTo>
                    <a:pt x="828421" y="1139952"/>
                    <a:pt x="822833" y="1125982"/>
                    <a:pt x="817245" y="1114933"/>
                  </a:cubicBezTo>
                  <a:cubicBezTo>
                    <a:pt x="806069" y="1120521"/>
                    <a:pt x="789305" y="1123315"/>
                    <a:pt x="778256" y="1131697"/>
                  </a:cubicBezTo>
                  <a:cubicBezTo>
                    <a:pt x="543941" y="1335151"/>
                    <a:pt x="312420" y="1538605"/>
                    <a:pt x="78105" y="1744853"/>
                  </a:cubicBezTo>
                  <a:cubicBezTo>
                    <a:pt x="64135" y="1756029"/>
                    <a:pt x="50165" y="1769999"/>
                    <a:pt x="33528" y="1781048"/>
                  </a:cubicBezTo>
                  <a:cubicBezTo>
                    <a:pt x="25146" y="1786636"/>
                    <a:pt x="11176" y="1783842"/>
                    <a:pt x="0" y="1783842"/>
                  </a:cubicBezTo>
                  <a:cubicBezTo>
                    <a:pt x="0" y="1772666"/>
                    <a:pt x="0" y="1758696"/>
                    <a:pt x="2794" y="1747647"/>
                  </a:cubicBezTo>
                  <a:cubicBezTo>
                    <a:pt x="5588" y="1739265"/>
                    <a:pt x="13970" y="1736471"/>
                    <a:pt x="19558" y="1728089"/>
                  </a:cubicBezTo>
                  <a:cubicBezTo>
                    <a:pt x="234315" y="1499489"/>
                    <a:pt x="449072" y="1271016"/>
                    <a:pt x="663956" y="1042416"/>
                  </a:cubicBezTo>
                  <a:cubicBezTo>
                    <a:pt x="675132" y="1028446"/>
                    <a:pt x="680720" y="1014603"/>
                    <a:pt x="686308" y="1000633"/>
                  </a:cubicBezTo>
                  <a:cubicBezTo>
                    <a:pt x="672338" y="992251"/>
                    <a:pt x="658368" y="983869"/>
                    <a:pt x="644525" y="981075"/>
                  </a:cubicBezTo>
                  <a:cubicBezTo>
                    <a:pt x="591566" y="969899"/>
                    <a:pt x="538480" y="964311"/>
                    <a:pt x="488315" y="953262"/>
                  </a:cubicBezTo>
                  <a:cubicBezTo>
                    <a:pt x="471551" y="950468"/>
                    <a:pt x="460375" y="936498"/>
                    <a:pt x="446532" y="925449"/>
                  </a:cubicBezTo>
                  <a:cubicBezTo>
                    <a:pt x="457708" y="917067"/>
                    <a:pt x="468884" y="903097"/>
                    <a:pt x="482854" y="900303"/>
                  </a:cubicBezTo>
                  <a:cubicBezTo>
                    <a:pt x="541401" y="883539"/>
                    <a:pt x="602742" y="872490"/>
                    <a:pt x="661416" y="858520"/>
                  </a:cubicBezTo>
                  <a:cubicBezTo>
                    <a:pt x="714375" y="844550"/>
                    <a:pt x="717169" y="838962"/>
                    <a:pt x="686562" y="797179"/>
                  </a:cubicBezTo>
                  <a:cubicBezTo>
                    <a:pt x="611251" y="682879"/>
                    <a:pt x="533146" y="571373"/>
                    <a:pt x="457835" y="457200"/>
                  </a:cubicBezTo>
                  <a:cubicBezTo>
                    <a:pt x="449453" y="446024"/>
                    <a:pt x="452247" y="426593"/>
                    <a:pt x="449453" y="412623"/>
                  </a:cubicBezTo>
                  <a:cubicBezTo>
                    <a:pt x="463423" y="415417"/>
                    <a:pt x="482981" y="415417"/>
                    <a:pt x="494030" y="423799"/>
                  </a:cubicBezTo>
                  <a:cubicBezTo>
                    <a:pt x="600075" y="499110"/>
                    <a:pt x="705993" y="577088"/>
                    <a:pt x="812038" y="652399"/>
                  </a:cubicBezTo>
                  <a:cubicBezTo>
                    <a:pt x="853821" y="683006"/>
                    <a:pt x="867791" y="677545"/>
                    <a:pt x="873379" y="627253"/>
                  </a:cubicBezTo>
                  <a:cubicBezTo>
                    <a:pt x="890143" y="482346"/>
                    <a:pt x="906907" y="334645"/>
                    <a:pt x="923544" y="189611"/>
                  </a:cubicBezTo>
                  <a:cubicBezTo>
                    <a:pt x="926338" y="178435"/>
                    <a:pt x="926338" y="167259"/>
                    <a:pt x="931926" y="159004"/>
                  </a:cubicBezTo>
                  <a:cubicBezTo>
                    <a:pt x="937514" y="150749"/>
                    <a:pt x="951484" y="145034"/>
                    <a:pt x="954278" y="145034"/>
                  </a:cubicBezTo>
                  <a:cubicBezTo>
                    <a:pt x="962660" y="153416"/>
                    <a:pt x="973836" y="161798"/>
                    <a:pt x="973836" y="172847"/>
                  </a:cubicBezTo>
                  <a:cubicBezTo>
                    <a:pt x="990600" y="253619"/>
                    <a:pt x="1007364" y="337312"/>
                    <a:pt x="1021207" y="418084"/>
                  </a:cubicBezTo>
                  <a:cubicBezTo>
                    <a:pt x="1032383" y="471043"/>
                    <a:pt x="1043559" y="524002"/>
                    <a:pt x="1054735" y="576961"/>
                  </a:cubicBezTo>
                  <a:cubicBezTo>
                    <a:pt x="1063117" y="621538"/>
                    <a:pt x="1074293" y="624332"/>
                    <a:pt x="1107694" y="593725"/>
                  </a:cubicBezTo>
                  <a:cubicBezTo>
                    <a:pt x="1222121" y="485013"/>
                    <a:pt x="1339215" y="376301"/>
                    <a:pt x="1453642" y="267589"/>
                  </a:cubicBezTo>
                  <a:cubicBezTo>
                    <a:pt x="1545717" y="184023"/>
                    <a:pt x="1634998" y="97536"/>
                    <a:pt x="1726946" y="11176"/>
                  </a:cubicBezTo>
                  <a:cubicBezTo>
                    <a:pt x="1738122" y="2794"/>
                    <a:pt x="1757680" y="2794"/>
                    <a:pt x="1774317" y="0"/>
                  </a:cubicBezTo>
                  <a:cubicBezTo>
                    <a:pt x="1768729" y="13970"/>
                    <a:pt x="1771523" y="33401"/>
                    <a:pt x="1760347" y="44577"/>
                  </a:cubicBezTo>
                  <a:cubicBezTo>
                    <a:pt x="1590167" y="250825"/>
                    <a:pt x="1414399" y="454279"/>
                    <a:pt x="1244346" y="660527"/>
                  </a:cubicBezTo>
                  <a:cubicBezTo>
                    <a:pt x="1233170" y="671703"/>
                    <a:pt x="1230376" y="685673"/>
                    <a:pt x="1221994" y="699516"/>
                  </a:cubicBezTo>
                  <a:cubicBezTo>
                    <a:pt x="1238758" y="705104"/>
                    <a:pt x="1252728" y="713486"/>
                    <a:pt x="1266571" y="716280"/>
                  </a:cubicBezTo>
                  <a:cubicBezTo>
                    <a:pt x="1325118" y="721868"/>
                    <a:pt x="1386459" y="721868"/>
                    <a:pt x="1445133" y="727456"/>
                  </a:cubicBezTo>
                  <a:cubicBezTo>
                    <a:pt x="1461897" y="727456"/>
                    <a:pt x="1475867" y="741426"/>
                    <a:pt x="1489710" y="747014"/>
                  </a:cubicBezTo>
                  <a:cubicBezTo>
                    <a:pt x="1478534" y="758190"/>
                    <a:pt x="1467358" y="772160"/>
                    <a:pt x="1453388" y="777621"/>
                  </a:cubicBezTo>
                  <a:cubicBezTo>
                    <a:pt x="1400429" y="802767"/>
                    <a:pt x="1347343" y="822198"/>
                    <a:pt x="1291590" y="844550"/>
                  </a:cubicBezTo>
                  <a:cubicBezTo>
                    <a:pt x="1244219" y="864108"/>
                    <a:pt x="1244219" y="872363"/>
                    <a:pt x="1283208" y="905891"/>
                  </a:cubicBezTo>
                  <a:cubicBezTo>
                    <a:pt x="1344549" y="956056"/>
                    <a:pt x="1405890" y="1006221"/>
                    <a:pt x="1464564" y="1056386"/>
                  </a:cubicBezTo>
                  <a:cubicBezTo>
                    <a:pt x="1472946" y="1067562"/>
                    <a:pt x="1475740" y="1084199"/>
                    <a:pt x="1484122" y="1098169"/>
                  </a:cubicBezTo>
                  <a:cubicBezTo>
                    <a:pt x="1467358" y="1098169"/>
                    <a:pt x="1450594" y="1106551"/>
                    <a:pt x="1436751" y="1100963"/>
                  </a:cubicBezTo>
                  <a:cubicBezTo>
                    <a:pt x="1358646" y="1078611"/>
                    <a:pt x="1283335" y="1050798"/>
                    <a:pt x="1205230" y="1025652"/>
                  </a:cubicBezTo>
                  <a:cubicBezTo>
                    <a:pt x="1182878" y="1017270"/>
                    <a:pt x="1163447" y="1014476"/>
                    <a:pt x="1163447" y="1048004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990800" y="6092640"/>
            <a:ext cx="1536480" cy="1333440"/>
            <a:chOff x="0" y="0"/>
            <a:chExt cx="2048640" cy="1777920"/>
          </a:xfrm>
        </p:grpSpPr>
        <p:sp>
          <p:nvSpPr>
            <p:cNvPr id="48" name="Freeform 48"/>
            <p:cNvSpPr/>
            <p:nvPr/>
          </p:nvSpPr>
          <p:spPr>
            <a:xfrm>
              <a:off x="0" y="127"/>
              <a:ext cx="2048637" cy="1777746"/>
            </a:xfrm>
            <a:custGeom>
              <a:avLst/>
              <a:gdLst/>
              <a:ahLst/>
              <a:cxnLst/>
              <a:rect l="l" t="t" r="r" b="b"/>
              <a:pathLst>
                <a:path w="2048637" h="1777746">
                  <a:moveTo>
                    <a:pt x="1853565" y="147574"/>
                  </a:moveTo>
                  <a:cubicBezTo>
                    <a:pt x="1808988" y="189357"/>
                    <a:pt x="1769999" y="222758"/>
                    <a:pt x="1730883" y="259080"/>
                  </a:cubicBezTo>
                  <a:cubicBezTo>
                    <a:pt x="1192911" y="749554"/>
                    <a:pt x="655066" y="1242695"/>
                    <a:pt x="119888" y="1733169"/>
                  </a:cubicBezTo>
                  <a:cubicBezTo>
                    <a:pt x="108712" y="1741551"/>
                    <a:pt x="97536" y="1752727"/>
                    <a:pt x="86487" y="1760982"/>
                  </a:cubicBezTo>
                  <a:cubicBezTo>
                    <a:pt x="64135" y="1777746"/>
                    <a:pt x="39116" y="1774952"/>
                    <a:pt x="19558" y="1755394"/>
                  </a:cubicBezTo>
                  <a:cubicBezTo>
                    <a:pt x="0" y="1735836"/>
                    <a:pt x="0" y="1710817"/>
                    <a:pt x="19558" y="1688465"/>
                  </a:cubicBezTo>
                  <a:cubicBezTo>
                    <a:pt x="27940" y="1677289"/>
                    <a:pt x="39116" y="1668907"/>
                    <a:pt x="47371" y="1657858"/>
                  </a:cubicBezTo>
                  <a:cubicBezTo>
                    <a:pt x="627126" y="1128522"/>
                    <a:pt x="1204087" y="601853"/>
                    <a:pt x="1783842" y="72390"/>
                  </a:cubicBezTo>
                  <a:cubicBezTo>
                    <a:pt x="1795018" y="61214"/>
                    <a:pt x="1806194" y="50038"/>
                    <a:pt x="1817243" y="41783"/>
                  </a:cubicBezTo>
                  <a:cubicBezTo>
                    <a:pt x="1872996" y="0"/>
                    <a:pt x="1945513" y="30607"/>
                    <a:pt x="1953768" y="97536"/>
                  </a:cubicBezTo>
                  <a:cubicBezTo>
                    <a:pt x="1962150" y="181102"/>
                    <a:pt x="1970532" y="264795"/>
                    <a:pt x="1978914" y="345567"/>
                  </a:cubicBezTo>
                  <a:cubicBezTo>
                    <a:pt x="1995678" y="549021"/>
                    <a:pt x="2015109" y="752475"/>
                    <a:pt x="2034667" y="955802"/>
                  </a:cubicBezTo>
                  <a:cubicBezTo>
                    <a:pt x="2037461" y="1008761"/>
                    <a:pt x="2043049" y="1061720"/>
                    <a:pt x="2045843" y="1114679"/>
                  </a:cubicBezTo>
                  <a:cubicBezTo>
                    <a:pt x="2048637" y="1148080"/>
                    <a:pt x="2037461" y="1173226"/>
                    <a:pt x="1998472" y="1173226"/>
                  </a:cubicBezTo>
                  <a:cubicBezTo>
                    <a:pt x="1962277" y="1176020"/>
                    <a:pt x="1948307" y="1153668"/>
                    <a:pt x="1945513" y="1120267"/>
                  </a:cubicBezTo>
                  <a:cubicBezTo>
                    <a:pt x="1920367" y="838835"/>
                    <a:pt x="1895348" y="557403"/>
                    <a:pt x="1870202" y="278638"/>
                  </a:cubicBezTo>
                  <a:cubicBezTo>
                    <a:pt x="1864614" y="236855"/>
                    <a:pt x="1859026" y="197866"/>
                    <a:pt x="1853438" y="147701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3571920" y="4286160"/>
            <a:ext cx="1438560" cy="1155600"/>
            <a:chOff x="0" y="0"/>
            <a:chExt cx="1918080" cy="1540800"/>
          </a:xfrm>
        </p:grpSpPr>
        <p:sp>
          <p:nvSpPr>
            <p:cNvPr id="50" name="Freeform 50"/>
            <p:cNvSpPr/>
            <p:nvPr/>
          </p:nvSpPr>
          <p:spPr>
            <a:xfrm>
              <a:off x="0" y="-127"/>
              <a:ext cx="1918335" cy="1541018"/>
            </a:xfrm>
            <a:custGeom>
              <a:avLst/>
              <a:gdLst/>
              <a:ahLst/>
              <a:cxnLst/>
              <a:rect l="l" t="t" r="r" b="b"/>
              <a:pathLst>
                <a:path w="1918335" h="1541018">
                  <a:moveTo>
                    <a:pt x="259334" y="1392936"/>
                  </a:moveTo>
                  <a:cubicBezTo>
                    <a:pt x="382016" y="1286891"/>
                    <a:pt x="496316" y="1183640"/>
                    <a:pt x="613410" y="1083056"/>
                  </a:cubicBezTo>
                  <a:cubicBezTo>
                    <a:pt x="1009269" y="734187"/>
                    <a:pt x="1405128" y="387985"/>
                    <a:pt x="1803908" y="39116"/>
                  </a:cubicBezTo>
                  <a:cubicBezTo>
                    <a:pt x="1809496" y="33528"/>
                    <a:pt x="1815084" y="27940"/>
                    <a:pt x="1820672" y="22352"/>
                  </a:cubicBezTo>
                  <a:cubicBezTo>
                    <a:pt x="1845818" y="0"/>
                    <a:pt x="1873631" y="0"/>
                    <a:pt x="1895983" y="25146"/>
                  </a:cubicBezTo>
                  <a:cubicBezTo>
                    <a:pt x="1918335" y="50292"/>
                    <a:pt x="1912747" y="78232"/>
                    <a:pt x="1887601" y="97663"/>
                  </a:cubicBezTo>
                  <a:cubicBezTo>
                    <a:pt x="1831848" y="150749"/>
                    <a:pt x="1773301" y="200914"/>
                    <a:pt x="1717548" y="251206"/>
                  </a:cubicBezTo>
                  <a:cubicBezTo>
                    <a:pt x="1251712" y="658876"/>
                    <a:pt x="786130" y="1066419"/>
                    <a:pt x="320548" y="1476756"/>
                  </a:cubicBezTo>
                  <a:cubicBezTo>
                    <a:pt x="245237" y="1541018"/>
                    <a:pt x="178308" y="1518666"/>
                    <a:pt x="158877" y="1420876"/>
                  </a:cubicBezTo>
                  <a:cubicBezTo>
                    <a:pt x="156083" y="1401318"/>
                    <a:pt x="150495" y="1381760"/>
                    <a:pt x="147701" y="1362202"/>
                  </a:cubicBezTo>
                  <a:cubicBezTo>
                    <a:pt x="100330" y="1091565"/>
                    <a:pt x="52959" y="818007"/>
                    <a:pt x="5588" y="547243"/>
                  </a:cubicBezTo>
                  <a:cubicBezTo>
                    <a:pt x="0" y="508127"/>
                    <a:pt x="16764" y="480187"/>
                    <a:pt x="47371" y="477393"/>
                  </a:cubicBezTo>
                  <a:cubicBezTo>
                    <a:pt x="86360" y="471805"/>
                    <a:pt x="103124" y="494157"/>
                    <a:pt x="108712" y="527685"/>
                  </a:cubicBezTo>
                  <a:cubicBezTo>
                    <a:pt x="131064" y="664464"/>
                    <a:pt x="156083" y="801243"/>
                    <a:pt x="178435" y="938022"/>
                  </a:cubicBezTo>
                  <a:cubicBezTo>
                    <a:pt x="206375" y="1088771"/>
                    <a:pt x="231394" y="1236726"/>
                    <a:pt x="259334" y="1393063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3936960" y="4330800"/>
            <a:ext cx="1162080" cy="1266480"/>
            <a:chOff x="0" y="0"/>
            <a:chExt cx="1549440" cy="168864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1549527" cy="1688719"/>
            </a:xfrm>
            <a:custGeom>
              <a:avLst/>
              <a:gdLst/>
              <a:ahLst/>
              <a:cxnLst/>
              <a:rect l="l" t="t" r="r" b="b"/>
              <a:pathLst>
                <a:path w="1549527" h="1688719">
                  <a:moveTo>
                    <a:pt x="139573" y="1582801"/>
                  </a:moveTo>
                  <a:cubicBezTo>
                    <a:pt x="304292" y="1577213"/>
                    <a:pt x="455041" y="1571625"/>
                    <a:pt x="605790" y="1566037"/>
                  </a:cubicBezTo>
                  <a:cubicBezTo>
                    <a:pt x="700659" y="1563243"/>
                    <a:pt x="792861" y="1560449"/>
                    <a:pt x="884936" y="1557655"/>
                  </a:cubicBezTo>
                  <a:cubicBezTo>
                    <a:pt x="924052" y="1557655"/>
                    <a:pt x="949198" y="1577213"/>
                    <a:pt x="949198" y="1607820"/>
                  </a:cubicBezTo>
                  <a:cubicBezTo>
                    <a:pt x="949198" y="1638427"/>
                    <a:pt x="926846" y="1660779"/>
                    <a:pt x="887730" y="1660779"/>
                  </a:cubicBezTo>
                  <a:cubicBezTo>
                    <a:pt x="700659" y="1666367"/>
                    <a:pt x="510794" y="1671955"/>
                    <a:pt x="323850" y="1677543"/>
                  </a:cubicBezTo>
                  <a:cubicBezTo>
                    <a:pt x="254000" y="1680337"/>
                    <a:pt x="181483" y="1683131"/>
                    <a:pt x="111633" y="1685925"/>
                  </a:cubicBezTo>
                  <a:cubicBezTo>
                    <a:pt x="69723" y="1688719"/>
                    <a:pt x="36195" y="1674749"/>
                    <a:pt x="19558" y="1635760"/>
                  </a:cubicBezTo>
                  <a:cubicBezTo>
                    <a:pt x="0" y="1596771"/>
                    <a:pt x="13970" y="1563370"/>
                    <a:pt x="41910" y="1532636"/>
                  </a:cubicBezTo>
                  <a:cubicBezTo>
                    <a:pt x="508127" y="1030986"/>
                    <a:pt x="971550" y="529463"/>
                    <a:pt x="1437767" y="27813"/>
                  </a:cubicBezTo>
                  <a:cubicBezTo>
                    <a:pt x="1451737" y="11176"/>
                    <a:pt x="1482471" y="0"/>
                    <a:pt x="1502029" y="2794"/>
                  </a:cubicBezTo>
                  <a:cubicBezTo>
                    <a:pt x="1543939" y="8382"/>
                    <a:pt x="1549527" y="52959"/>
                    <a:pt x="1518793" y="89154"/>
                  </a:cubicBezTo>
                  <a:cubicBezTo>
                    <a:pt x="1446149" y="169926"/>
                    <a:pt x="1370838" y="248031"/>
                    <a:pt x="1298194" y="328803"/>
                  </a:cubicBezTo>
                  <a:cubicBezTo>
                    <a:pt x="921258" y="735584"/>
                    <a:pt x="544449" y="1142492"/>
                    <a:pt x="170307" y="1546479"/>
                  </a:cubicBezTo>
                  <a:cubicBezTo>
                    <a:pt x="161925" y="1554861"/>
                    <a:pt x="156337" y="1563243"/>
                    <a:pt x="139573" y="1582674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3956400" y="5585040"/>
            <a:ext cx="825840" cy="857520"/>
            <a:chOff x="0" y="0"/>
            <a:chExt cx="1101120" cy="1143360"/>
          </a:xfrm>
        </p:grpSpPr>
        <p:sp>
          <p:nvSpPr>
            <p:cNvPr id="54" name="Freeform 54"/>
            <p:cNvSpPr/>
            <p:nvPr/>
          </p:nvSpPr>
          <p:spPr>
            <a:xfrm>
              <a:off x="0" y="-127"/>
              <a:ext cx="1101090" cy="1143508"/>
            </a:xfrm>
            <a:custGeom>
              <a:avLst/>
              <a:gdLst/>
              <a:ahLst/>
              <a:cxnLst/>
              <a:rect l="l" t="t" r="r" b="b"/>
              <a:pathLst>
                <a:path w="1101090" h="1143508">
                  <a:moveTo>
                    <a:pt x="148082" y="308864"/>
                  </a:moveTo>
                  <a:cubicBezTo>
                    <a:pt x="223520" y="367284"/>
                    <a:pt x="293370" y="422910"/>
                    <a:pt x="366014" y="478536"/>
                  </a:cubicBezTo>
                  <a:cubicBezTo>
                    <a:pt x="598043" y="662178"/>
                    <a:pt x="832866" y="845820"/>
                    <a:pt x="1067562" y="1029462"/>
                  </a:cubicBezTo>
                  <a:cubicBezTo>
                    <a:pt x="1078738" y="1037844"/>
                    <a:pt x="1098296" y="1048893"/>
                    <a:pt x="1098296" y="1060069"/>
                  </a:cubicBezTo>
                  <a:cubicBezTo>
                    <a:pt x="1101090" y="1079500"/>
                    <a:pt x="1101090" y="1107313"/>
                    <a:pt x="1089914" y="1121283"/>
                  </a:cubicBezTo>
                  <a:cubicBezTo>
                    <a:pt x="1073150" y="1143508"/>
                    <a:pt x="1045210" y="1137920"/>
                    <a:pt x="1022858" y="1121283"/>
                  </a:cubicBezTo>
                  <a:cubicBezTo>
                    <a:pt x="950214" y="1068451"/>
                    <a:pt x="880364" y="1012825"/>
                    <a:pt x="810514" y="957199"/>
                  </a:cubicBezTo>
                  <a:cubicBezTo>
                    <a:pt x="567436" y="767969"/>
                    <a:pt x="324231" y="576072"/>
                    <a:pt x="81153" y="386969"/>
                  </a:cubicBezTo>
                  <a:cubicBezTo>
                    <a:pt x="64389" y="372999"/>
                    <a:pt x="47625" y="361950"/>
                    <a:pt x="36449" y="345186"/>
                  </a:cubicBezTo>
                  <a:cubicBezTo>
                    <a:pt x="0" y="292227"/>
                    <a:pt x="25146" y="233807"/>
                    <a:pt x="89408" y="214376"/>
                  </a:cubicBezTo>
                  <a:cubicBezTo>
                    <a:pt x="301879" y="158750"/>
                    <a:pt x="514223" y="102997"/>
                    <a:pt x="726567" y="50165"/>
                  </a:cubicBezTo>
                  <a:cubicBezTo>
                    <a:pt x="776859" y="36195"/>
                    <a:pt x="824357" y="22352"/>
                    <a:pt x="871855" y="11176"/>
                  </a:cubicBezTo>
                  <a:cubicBezTo>
                    <a:pt x="913765" y="0"/>
                    <a:pt x="941705" y="11176"/>
                    <a:pt x="950087" y="44577"/>
                  </a:cubicBezTo>
                  <a:cubicBezTo>
                    <a:pt x="958469" y="75184"/>
                    <a:pt x="941705" y="97409"/>
                    <a:pt x="899795" y="108585"/>
                  </a:cubicBezTo>
                  <a:cubicBezTo>
                    <a:pt x="659511" y="172593"/>
                    <a:pt x="419100" y="236601"/>
                    <a:pt x="178816" y="297815"/>
                  </a:cubicBezTo>
                  <a:cubicBezTo>
                    <a:pt x="170434" y="300609"/>
                    <a:pt x="162052" y="303403"/>
                    <a:pt x="148082" y="308991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3857760" y="5994720"/>
            <a:ext cx="869760" cy="578160"/>
            <a:chOff x="0" y="0"/>
            <a:chExt cx="1159680" cy="77088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159637" cy="770763"/>
            </a:xfrm>
            <a:custGeom>
              <a:avLst/>
              <a:gdLst/>
              <a:ahLst/>
              <a:cxnLst/>
              <a:rect l="l" t="t" r="r" b="b"/>
              <a:pathLst>
                <a:path w="1159637" h="770763">
                  <a:moveTo>
                    <a:pt x="122936" y="131699"/>
                  </a:moveTo>
                  <a:cubicBezTo>
                    <a:pt x="148082" y="215773"/>
                    <a:pt x="170434" y="291465"/>
                    <a:pt x="192786" y="367157"/>
                  </a:cubicBezTo>
                  <a:cubicBezTo>
                    <a:pt x="226314" y="473710"/>
                    <a:pt x="259842" y="577342"/>
                    <a:pt x="290576" y="683895"/>
                  </a:cubicBezTo>
                  <a:cubicBezTo>
                    <a:pt x="301752" y="723138"/>
                    <a:pt x="290576" y="751205"/>
                    <a:pt x="259842" y="762381"/>
                  </a:cubicBezTo>
                  <a:cubicBezTo>
                    <a:pt x="231902" y="770763"/>
                    <a:pt x="203962" y="753999"/>
                    <a:pt x="192786" y="711962"/>
                  </a:cubicBezTo>
                  <a:cubicBezTo>
                    <a:pt x="131318" y="515747"/>
                    <a:pt x="72644" y="319532"/>
                    <a:pt x="11176" y="126111"/>
                  </a:cubicBezTo>
                  <a:cubicBezTo>
                    <a:pt x="0" y="86868"/>
                    <a:pt x="8382" y="53213"/>
                    <a:pt x="36322" y="25273"/>
                  </a:cubicBezTo>
                  <a:cubicBezTo>
                    <a:pt x="69850" y="0"/>
                    <a:pt x="106172" y="2794"/>
                    <a:pt x="142494" y="22479"/>
                  </a:cubicBezTo>
                  <a:cubicBezTo>
                    <a:pt x="461137" y="204597"/>
                    <a:pt x="776859" y="386842"/>
                    <a:pt x="1095375" y="569087"/>
                  </a:cubicBezTo>
                  <a:cubicBezTo>
                    <a:pt x="1098169" y="569087"/>
                    <a:pt x="1098169" y="569087"/>
                    <a:pt x="1098169" y="569087"/>
                  </a:cubicBezTo>
                  <a:cubicBezTo>
                    <a:pt x="1148461" y="599948"/>
                    <a:pt x="1159637" y="622300"/>
                    <a:pt x="1142873" y="653161"/>
                  </a:cubicBezTo>
                  <a:cubicBezTo>
                    <a:pt x="1126109" y="686816"/>
                    <a:pt x="1098169" y="686816"/>
                    <a:pt x="1047877" y="658749"/>
                  </a:cubicBezTo>
                  <a:cubicBezTo>
                    <a:pt x="757301" y="493395"/>
                    <a:pt x="463931" y="325120"/>
                    <a:pt x="170434" y="159766"/>
                  </a:cubicBezTo>
                  <a:cubicBezTo>
                    <a:pt x="159258" y="151384"/>
                    <a:pt x="145288" y="143002"/>
                    <a:pt x="122936" y="131699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3546720" y="6134400"/>
            <a:ext cx="460080" cy="819360"/>
            <a:chOff x="0" y="0"/>
            <a:chExt cx="613440" cy="1092480"/>
          </a:xfrm>
        </p:grpSpPr>
        <p:sp>
          <p:nvSpPr>
            <p:cNvPr id="58" name="Freeform 58"/>
            <p:cNvSpPr/>
            <p:nvPr/>
          </p:nvSpPr>
          <p:spPr>
            <a:xfrm>
              <a:off x="0" y="127"/>
              <a:ext cx="613283" cy="1092327"/>
            </a:xfrm>
            <a:custGeom>
              <a:avLst/>
              <a:gdLst/>
              <a:ahLst/>
              <a:cxnLst/>
              <a:rect l="l" t="t" r="r" b="b"/>
              <a:pathLst>
                <a:path w="613283" h="1092327">
                  <a:moveTo>
                    <a:pt x="203581" y="141986"/>
                  </a:moveTo>
                  <a:cubicBezTo>
                    <a:pt x="195199" y="217170"/>
                    <a:pt x="186817" y="278511"/>
                    <a:pt x="181229" y="339852"/>
                  </a:cubicBezTo>
                  <a:cubicBezTo>
                    <a:pt x="156210" y="571246"/>
                    <a:pt x="131064" y="802513"/>
                    <a:pt x="105918" y="1030986"/>
                  </a:cubicBezTo>
                  <a:cubicBezTo>
                    <a:pt x="100330" y="1069975"/>
                    <a:pt x="77978" y="1092327"/>
                    <a:pt x="47371" y="1086739"/>
                  </a:cubicBezTo>
                  <a:cubicBezTo>
                    <a:pt x="11176" y="1081151"/>
                    <a:pt x="0" y="1056132"/>
                    <a:pt x="5588" y="1022731"/>
                  </a:cubicBezTo>
                  <a:cubicBezTo>
                    <a:pt x="16764" y="905637"/>
                    <a:pt x="27940" y="788543"/>
                    <a:pt x="41783" y="671576"/>
                  </a:cubicBezTo>
                  <a:cubicBezTo>
                    <a:pt x="58547" y="501523"/>
                    <a:pt x="78105" y="334264"/>
                    <a:pt x="97536" y="167132"/>
                  </a:cubicBezTo>
                  <a:cubicBezTo>
                    <a:pt x="100330" y="142113"/>
                    <a:pt x="103124" y="116967"/>
                    <a:pt x="105918" y="91948"/>
                  </a:cubicBezTo>
                  <a:cubicBezTo>
                    <a:pt x="108712" y="52959"/>
                    <a:pt x="128270" y="22225"/>
                    <a:pt x="164465" y="11176"/>
                  </a:cubicBezTo>
                  <a:cubicBezTo>
                    <a:pt x="206248" y="0"/>
                    <a:pt x="239776" y="11176"/>
                    <a:pt x="264795" y="47371"/>
                  </a:cubicBezTo>
                  <a:cubicBezTo>
                    <a:pt x="340106" y="158877"/>
                    <a:pt x="415417" y="270383"/>
                    <a:pt x="493395" y="381762"/>
                  </a:cubicBezTo>
                  <a:cubicBezTo>
                    <a:pt x="524129" y="426339"/>
                    <a:pt x="557530" y="470916"/>
                    <a:pt x="588137" y="518287"/>
                  </a:cubicBezTo>
                  <a:cubicBezTo>
                    <a:pt x="613283" y="554482"/>
                    <a:pt x="610489" y="582422"/>
                    <a:pt x="585343" y="601853"/>
                  </a:cubicBezTo>
                  <a:cubicBezTo>
                    <a:pt x="557403" y="621411"/>
                    <a:pt x="526796" y="613029"/>
                    <a:pt x="501650" y="574040"/>
                  </a:cubicBezTo>
                  <a:cubicBezTo>
                    <a:pt x="415163" y="448691"/>
                    <a:pt x="326009" y="320421"/>
                    <a:pt x="239522" y="195072"/>
                  </a:cubicBezTo>
                  <a:cubicBezTo>
                    <a:pt x="231140" y="181102"/>
                    <a:pt x="219964" y="167259"/>
                    <a:pt x="203327" y="142113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2736720" y="6400800"/>
            <a:ext cx="606240" cy="628560"/>
            <a:chOff x="0" y="0"/>
            <a:chExt cx="808320" cy="83808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808355" cy="838073"/>
            </a:xfrm>
            <a:custGeom>
              <a:avLst/>
              <a:gdLst/>
              <a:ahLst/>
              <a:cxnLst/>
              <a:rect l="l" t="t" r="r" b="b"/>
              <a:pathLst>
                <a:path w="808355" h="838073">
                  <a:moveTo>
                    <a:pt x="808355" y="41910"/>
                  </a:moveTo>
                  <a:cubicBezTo>
                    <a:pt x="799973" y="61468"/>
                    <a:pt x="791591" y="78232"/>
                    <a:pt x="783209" y="89408"/>
                  </a:cubicBezTo>
                  <a:cubicBezTo>
                    <a:pt x="557403" y="329692"/>
                    <a:pt x="331724" y="567055"/>
                    <a:pt x="105918" y="807339"/>
                  </a:cubicBezTo>
                  <a:cubicBezTo>
                    <a:pt x="78105" y="835279"/>
                    <a:pt x="47371" y="838073"/>
                    <a:pt x="25146" y="815721"/>
                  </a:cubicBezTo>
                  <a:cubicBezTo>
                    <a:pt x="0" y="787781"/>
                    <a:pt x="8382" y="759841"/>
                    <a:pt x="33528" y="734695"/>
                  </a:cubicBezTo>
                  <a:cubicBezTo>
                    <a:pt x="259207" y="494411"/>
                    <a:pt x="482219" y="257048"/>
                    <a:pt x="710819" y="19558"/>
                  </a:cubicBezTo>
                  <a:cubicBezTo>
                    <a:pt x="721868" y="5588"/>
                    <a:pt x="752602" y="0"/>
                    <a:pt x="772033" y="2794"/>
                  </a:cubicBezTo>
                  <a:cubicBezTo>
                    <a:pt x="786003" y="2794"/>
                    <a:pt x="797179" y="27940"/>
                    <a:pt x="808228" y="4191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3956400" y="6886800"/>
            <a:ext cx="333360" cy="333360"/>
            <a:chOff x="0" y="0"/>
            <a:chExt cx="444480" cy="44448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444500" cy="444500"/>
            </a:xfrm>
            <a:custGeom>
              <a:avLst/>
              <a:gdLst/>
              <a:ahLst/>
              <a:cxnLst/>
              <a:rect l="l" t="t" r="r" b="b"/>
              <a:pathLst>
                <a:path w="444500" h="444500">
                  <a:moveTo>
                    <a:pt x="220853" y="444500"/>
                  </a:moveTo>
                  <a:cubicBezTo>
                    <a:pt x="204089" y="427736"/>
                    <a:pt x="187325" y="416560"/>
                    <a:pt x="181737" y="402590"/>
                  </a:cubicBezTo>
                  <a:cubicBezTo>
                    <a:pt x="153797" y="338328"/>
                    <a:pt x="109093" y="293624"/>
                    <a:pt x="44704" y="265557"/>
                  </a:cubicBezTo>
                  <a:cubicBezTo>
                    <a:pt x="0" y="245999"/>
                    <a:pt x="0" y="204089"/>
                    <a:pt x="44704" y="181737"/>
                  </a:cubicBezTo>
                  <a:cubicBezTo>
                    <a:pt x="108966" y="153797"/>
                    <a:pt x="150876" y="109093"/>
                    <a:pt x="181737" y="44704"/>
                  </a:cubicBezTo>
                  <a:cubicBezTo>
                    <a:pt x="201295" y="0"/>
                    <a:pt x="245999" y="0"/>
                    <a:pt x="265557" y="47498"/>
                  </a:cubicBezTo>
                  <a:cubicBezTo>
                    <a:pt x="293497" y="111760"/>
                    <a:pt x="338201" y="153670"/>
                    <a:pt x="402590" y="181737"/>
                  </a:cubicBezTo>
                  <a:cubicBezTo>
                    <a:pt x="444500" y="204089"/>
                    <a:pt x="444500" y="245999"/>
                    <a:pt x="402590" y="265557"/>
                  </a:cubicBezTo>
                  <a:cubicBezTo>
                    <a:pt x="338328" y="293497"/>
                    <a:pt x="290830" y="338201"/>
                    <a:pt x="262763" y="405384"/>
                  </a:cubicBezTo>
                  <a:cubicBezTo>
                    <a:pt x="257175" y="419354"/>
                    <a:pt x="240411" y="427736"/>
                    <a:pt x="220853" y="44450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2263680" y="6295680"/>
            <a:ext cx="450720" cy="482400"/>
            <a:chOff x="0" y="0"/>
            <a:chExt cx="600960" cy="6432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600964" cy="643255"/>
            </a:xfrm>
            <a:custGeom>
              <a:avLst/>
              <a:gdLst/>
              <a:ahLst/>
              <a:cxnLst/>
              <a:rect l="l" t="t" r="r" b="b"/>
              <a:pathLst>
                <a:path w="600964" h="643255">
                  <a:moveTo>
                    <a:pt x="47244" y="643255"/>
                  </a:moveTo>
                  <a:cubicBezTo>
                    <a:pt x="27813" y="629158"/>
                    <a:pt x="5588" y="617982"/>
                    <a:pt x="2794" y="604012"/>
                  </a:cubicBezTo>
                  <a:cubicBezTo>
                    <a:pt x="0" y="587248"/>
                    <a:pt x="2794" y="559308"/>
                    <a:pt x="16764" y="545338"/>
                  </a:cubicBezTo>
                  <a:cubicBezTo>
                    <a:pt x="66802" y="486664"/>
                    <a:pt x="122428" y="427863"/>
                    <a:pt x="178181" y="371983"/>
                  </a:cubicBezTo>
                  <a:cubicBezTo>
                    <a:pt x="286639" y="254508"/>
                    <a:pt x="395224" y="139827"/>
                    <a:pt x="503682" y="25273"/>
                  </a:cubicBezTo>
                  <a:cubicBezTo>
                    <a:pt x="512064" y="16891"/>
                    <a:pt x="520319" y="2921"/>
                    <a:pt x="531495" y="2921"/>
                  </a:cubicBezTo>
                  <a:cubicBezTo>
                    <a:pt x="550926" y="0"/>
                    <a:pt x="575945" y="0"/>
                    <a:pt x="589788" y="11176"/>
                  </a:cubicBezTo>
                  <a:cubicBezTo>
                    <a:pt x="600964" y="22352"/>
                    <a:pt x="600964" y="50292"/>
                    <a:pt x="598170" y="67056"/>
                  </a:cubicBezTo>
                  <a:cubicBezTo>
                    <a:pt x="595376" y="78232"/>
                    <a:pt x="581533" y="89408"/>
                    <a:pt x="573151" y="100584"/>
                  </a:cubicBezTo>
                  <a:cubicBezTo>
                    <a:pt x="414528" y="268478"/>
                    <a:pt x="258699" y="433451"/>
                    <a:pt x="100203" y="601218"/>
                  </a:cubicBezTo>
                  <a:cubicBezTo>
                    <a:pt x="86233" y="615188"/>
                    <a:pt x="66802" y="626364"/>
                    <a:pt x="47371" y="643128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3838320" y="4708800"/>
            <a:ext cx="406080" cy="416160"/>
            <a:chOff x="0" y="0"/>
            <a:chExt cx="541440" cy="55488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541528" cy="554990"/>
            </a:xfrm>
            <a:custGeom>
              <a:avLst/>
              <a:gdLst/>
              <a:ahLst/>
              <a:cxnLst/>
              <a:rect l="l" t="t" r="r" b="b"/>
              <a:pathLst>
                <a:path w="541528" h="554990">
                  <a:moveTo>
                    <a:pt x="541401" y="47371"/>
                  </a:moveTo>
                  <a:cubicBezTo>
                    <a:pt x="527431" y="66929"/>
                    <a:pt x="521843" y="80772"/>
                    <a:pt x="510667" y="94742"/>
                  </a:cubicBezTo>
                  <a:cubicBezTo>
                    <a:pt x="374015" y="236982"/>
                    <a:pt x="240030" y="379222"/>
                    <a:pt x="103251" y="524256"/>
                  </a:cubicBezTo>
                  <a:cubicBezTo>
                    <a:pt x="75311" y="552196"/>
                    <a:pt x="44704" y="554990"/>
                    <a:pt x="25146" y="529844"/>
                  </a:cubicBezTo>
                  <a:cubicBezTo>
                    <a:pt x="0" y="504698"/>
                    <a:pt x="5588" y="476758"/>
                    <a:pt x="27940" y="454533"/>
                  </a:cubicBezTo>
                  <a:cubicBezTo>
                    <a:pt x="164719" y="309499"/>
                    <a:pt x="301371" y="164465"/>
                    <a:pt x="438150" y="22352"/>
                  </a:cubicBezTo>
                  <a:cubicBezTo>
                    <a:pt x="452120" y="8382"/>
                    <a:pt x="480060" y="0"/>
                    <a:pt x="499618" y="5588"/>
                  </a:cubicBezTo>
                  <a:cubicBezTo>
                    <a:pt x="516382" y="5588"/>
                    <a:pt x="527558" y="30734"/>
                    <a:pt x="541528" y="47371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4403520" y="5022720"/>
            <a:ext cx="292320" cy="276480"/>
            <a:chOff x="0" y="0"/>
            <a:chExt cx="389760" cy="36864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389763" cy="368554"/>
            </a:xfrm>
            <a:custGeom>
              <a:avLst/>
              <a:gdLst/>
              <a:ahLst/>
              <a:cxnLst/>
              <a:rect l="l" t="t" r="r" b="b"/>
              <a:pathLst>
                <a:path w="389763" h="368554">
                  <a:moveTo>
                    <a:pt x="389763" y="44323"/>
                  </a:moveTo>
                  <a:cubicBezTo>
                    <a:pt x="378714" y="63754"/>
                    <a:pt x="373126" y="80391"/>
                    <a:pt x="362077" y="88646"/>
                  </a:cubicBezTo>
                  <a:cubicBezTo>
                    <a:pt x="276479" y="174625"/>
                    <a:pt x="187960" y="257810"/>
                    <a:pt x="99568" y="340868"/>
                  </a:cubicBezTo>
                  <a:cubicBezTo>
                    <a:pt x="74676" y="363093"/>
                    <a:pt x="49784" y="368554"/>
                    <a:pt x="24892" y="343662"/>
                  </a:cubicBezTo>
                  <a:cubicBezTo>
                    <a:pt x="0" y="318770"/>
                    <a:pt x="5588" y="290957"/>
                    <a:pt x="30480" y="268859"/>
                  </a:cubicBezTo>
                  <a:cubicBezTo>
                    <a:pt x="118872" y="182880"/>
                    <a:pt x="204597" y="99822"/>
                    <a:pt x="292989" y="16637"/>
                  </a:cubicBezTo>
                  <a:cubicBezTo>
                    <a:pt x="306832" y="5588"/>
                    <a:pt x="334518" y="0"/>
                    <a:pt x="351028" y="2794"/>
                  </a:cubicBezTo>
                  <a:cubicBezTo>
                    <a:pt x="364871" y="5588"/>
                    <a:pt x="375920" y="27686"/>
                    <a:pt x="389763" y="44323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2209680" y="4806720"/>
            <a:ext cx="225360" cy="216000"/>
            <a:chOff x="0" y="0"/>
            <a:chExt cx="300480" cy="2880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300482" cy="288036"/>
            </a:xfrm>
            <a:custGeom>
              <a:avLst/>
              <a:gdLst/>
              <a:ahLst/>
              <a:cxnLst/>
              <a:rect l="l" t="t" r="r" b="b"/>
              <a:pathLst>
                <a:path w="300482" h="288036">
                  <a:moveTo>
                    <a:pt x="300482" y="157861"/>
                  </a:moveTo>
                  <a:cubicBezTo>
                    <a:pt x="289306" y="163449"/>
                    <a:pt x="275209" y="168910"/>
                    <a:pt x="261112" y="174498"/>
                  </a:cubicBezTo>
                  <a:cubicBezTo>
                    <a:pt x="221742" y="188341"/>
                    <a:pt x="196469" y="216027"/>
                    <a:pt x="176911" y="254762"/>
                  </a:cubicBezTo>
                  <a:cubicBezTo>
                    <a:pt x="160020" y="288036"/>
                    <a:pt x="134747" y="288036"/>
                    <a:pt x="117983" y="251968"/>
                  </a:cubicBezTo>
                  <a:cubicBezTo>
                    <a:pt x="98298" y="216027"/>
                    <a:pt x="73025" y="188214"/>
                    <a:pt x="33782" y="171704"/>
                  </a:cubicBezTo>
                  <a:cubicBezTo>
                    <a:pt x="0" y="155067"/>
                    <a:pt x="0" y="130175"/>
                    <a:pt x="33655" y="116332"/>
                  </a:cubicBezTo>
                  <a:cubicBezTo>
                    <a:pt x="73025" y="94234"/>
                    <a:pt x="101092" y="66548"/>
                    <a:pt x="120650" y="27686"/>
                  </a:cubicBezTo>
                  <a:cubicBezTo>
                    <a:pt x="134747" y="0"/>
                    <a:pt x="162814" y="0"/>
                    <a:pt x="173990" y="27686"/>
                  </a:cubicBezTo>
                  <a:cubicBezTo>
                    <a:pt x="193675" y="69215"/>
                    <a:pt x="224536" y="96901"/>
                    <a:pt x="266700" y="116332"/>
                  </a:cubicBezTo>
                  <a:cubicBezTo>
                    <a:pt x="275082" y="121920"/>
                    <a:pt x="280797" y="132969"/>
                    <a:pt x="289179" y="138430"/>
                  </a:cubicBezTo>
                  <a:cubicBezTo>
                    <a:pt x="291973" y="146685"/>
                    <a:pt x="297561" y="152273"/>
                    <a:pt x="300355" y="157861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>
            <a:off x="4381200" y="6629760"/>
            <a:ext cx="209520" cy="216000"/>
            <a:chOff x="0" y="0"/>
            <a:chExt cx="279360" cy="28800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279400" cy="288036"/>
            </a:xfrm>
            <a:custGeom>
              <a:avLst/>
              <a:gdLst/>
              <a:ahLst/>
              <a:cxnLst/>
              <a:rect l="l" t="t" r="r" b="b"/>
              <a:pathLst>
                <a:path w="279400" h="288036">
                  <a:moveTo>
                    <a:pt x="128524" y="288036"/>
                  </a:moveTo>
                  <a:cubicBezTo>
                    <a:pt x="122936" y="274066"/>
                    <a:pt x="117348" y="262890"/>
                    <a:pt x="114554" y="248920"/>
                  </a:cubicBezTo>
                  <a:cubicBezTo>
                    <a:pt x="97790" y="212598"/>
                    <a:pt x="72644" y="187452"/>
                    <a:pt x="33528" y="167894"/>
                  </a:cubicBezTo>
                  <a:cubicBezTo>
                    <a:pt x="0" y="151003"/>
                    <a:pt x="0" y="128651"/>
                    <a:pt x="33528" y="111887"/>
                  </a:cubicBezTo>
                  <a:cubicBezTo>
                    <a:pt x="72644" y="95123"/>
                    <a:pt x="94996" y="67056"/>
                    <a:pt x="114554" y="30734"/>
                  </a:cubicBezTo>
                  <a:cubicBezTo>
                    <a:pt x="128524" y="0"/>
                    <a:pt x="153670" y="0"/>
                    <a:pt x="167640" y="30734"/>
                  </a:cubicBezTo>
                  <a:cubicBezTo>
                    <a:pt x="187198" y="69850"/>
                    <a:pt x="215138" y="94996"/>
                    <a:pt x="251460" y="114554"/>
                  </a:cubicBezTo>
                  <a:cubicBezTo>
                    <a:pt x="279400" y="128524"/>
                    <a:pt x="279400" y="153670"/>
                    <a:pt x="251460" y="167640"/>
                  </a:cubicBezTo>
                  <a:cubicBezTo>
                    <a:pt x="212344" y="184404"/>
                    <a:pt x="184404" y="212344"/>
                    <a:pt x="167640" y="254381"/>
                  </a:cubicBezTo>
                  <a:cubicBezTo>
                    <a:pt x="162052" y="262763"/>
                    <a:pt x="150876" y="268351"/>
                    <a:pt x="128524" y="287909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3245040" y="6956640"/>
            <a:ext cx="117360" cy="123840"/>
            <a:chOff x="0" y="0"/>
            <a:chExt cx="156480" cy="16512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156464" cy="165100"/>
            </a:xfrm>
            <a:custGeom>
              <a:avLst/>
              <a:gdLst/>
              <a:ahLst/>
              <a:cxnLst/>
              <a:rect l="l" t="t" r="r" b="b"/>
              <a:pathLst>
                <a:path w="156464" h="165100">
                  <a:moveTo>
                    <a:pt x="0" y="86741"/>
                  </a:moveTo>
                  <a:cubicBezTo>
                    <a:pt x="0" y="33528"/>
                    <a:pt x="27432" y="0"/>
                    <a:pt x="68580" y="0"/>
                  </a:cubicBezTo>
                  <a:cubicBezTo>
                    <a:pt x="112522" y="0"/>
                    <a:pt x="153670" y="39243"/>
                    <a:pt x="153670" y="78359"/>
                  </a:cubicBezTo>
                  <a:cubicBezTo>
                    <a:pt x="156464" y="125984"/>
                    <a:pt x="117983" y="165100"/>
                    <a:pt x="76835" y="162306"/>
                  </a:cubicBezTo>
                  <a:cubicBezTo>
                    <a:pt x="35687" y="159512"/>
                    <a:pt x="0" y="125984"/>
                    <a:pt x="0" y="86741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2124000" y="6797520"/>
            <a:ext cx="120960" cy="120960"/>
            <a:chOff x="0" y="0"/>
            <a:chExt cx="161280" cy="16128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161290" cy="161417"/>
            </a:xfrm>
            <a:custGeom>
              <a:avLst/>
              <a:gdLst/>
              <a:ahLst/>
              <a:cxnLst/>
              <a:rect l="l" t="t" r="r" b="b"/>
              <a:pathLst>
                <a:path w="161290" h="161417">
                  <a:moveTo>
                    <a:pt x="41656" y="161290"/>
                  </a:moveTo>
                  <a:cubicBezTo>
                    <a:pt x="30480" y="152908"/>
                    <a:pt x="13843" y="147447"/>
                    <a:pt x="8255" y="133477"/>
                  </a:cubicBezTo>
                  <a:cubicBezTo>
                    <a:pt x="0" y="119507"/>
                    <a:pt x="0" y="94488"/>
                    <a:pt x="8382" y="83439"/>
                  </a:cubicBezTo>
                  <a:cubicBezTo>
                    <a:pt x="30607" y="55626"/>
                    <a:pt x="52832" y="27813"/>
                    <a:pt x="80645" y="8382"/>
                  </a:cubicBezTo>
                  <a:cubicBezTo>
                    <a:pt x="94488" y="0"/>
                    <a:pt x="125095" y="0"/>
                    <a:pt x="139065" y="11176"/>
                  </a:cubicBezTo>
                  <a:cubicBezTo>
                    <a:pt x="150241" y="19558"/>
                    <a:pt x="161290" y="52832"/>
                    <a:pt x="155702" y="64008"/>
                  </a:cubicBezTo>
                  <a:cubicBezTo>
                    <a:pt x="130683" y="97409"/>
                    <a:pt x="100076" y="125222"/>
                    <a:pt x="69469" y="155829"/>
                  </a:cubicBezTo>
                  <a:cubicBezTo>
                    <a:pt x="63881" y="161417"/>
                    <a:pt x="55626" y="158623"/>
                    <a:pt x="41656" y="161417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>
            <a:off x="4680000" y="4924080"/>
            <a:ext cx="105120" cy="110880"/>
            <a:chOff x="0" y="0"/>
            <a:chExt cx="140160" cy="14784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140081" cy="147828"/>
            </a:xfrm>
            <a:custGeom>
              <a:avLst/>
              <a:gdLst/>
              <a:ahLst/>
              <a:cxnLst/>
              <a:rect l="l" t="t" r="r" b="b"/>
              <a:pathLst>
                <a:path w="140081" h="147828">
                  <a:moveTo>
                    <a:pt x="88646" y="0"/>
                  </a:moveTo>
                  <a:cubicBezTo>
                    <a:pt x="108712" y="16764"/>
                    <a:pt x="128651" y="22352"/>
                    <a:pt x="134366" y="36322"/>
                  </a:cubicBezTo>
                  <a:cubicBezTo>
                    <a:pt x="140081" y="53086"/>
                    <a:pt x="140081" y="75311"/>
                    <a:pt x="131445" y="89281"/>
                  </a:cubicBezTo>
                  <a:cubicBezTo>
                    <a:pt x="120015" y="111633"/>
                    <a:pt x="99949" y="131064"/>
                    <a:pt x="77089" y="139446"/>
                  </a:cubicBezTo>
                  <a:cubicBezTo>
                    <a:pt x="59944" y="147828"/>
                    <a:pt x="25654" y="145034"/>
                    <a:pt x="14097" y="133858"/>
                  </a:cubicBezTo>
                  <a:cubicBezTo>
                    <a:pt x="2540" y="122682"/>
                    <a:pt x="0" y="86487"/>
                    <a:pt x="8636" y="72517"/>
                  </a:cubicBezTo>
                  <a:cubicBezTo>
                    <a:pt x="28575" y="47371"/>
                    <a:pt x="57150" y="27940"/>
                    <a:pt x="8864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>
            <a:off x="2396880" y="5337360"/>
            <a:ext cx="95040" cy="95040"/>
            <a:chOff x="0" y="0"/>
            <a:chExt cx="126720" cy="12672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126746" cy="126746"/>
            </a:xfrm>
            <a:custGeom>
              <a:avLst/>
              <a:gdLst/>
              <a:ahLst/>
              <a:cxnLst/>
              <a:rect l="l" t="t" r="r" b="b"/>
              <a:pathLst>
                <a:path w="126746" h="126746">
                  <a:moveTo>
                    <a:pt x="0" y="66167"/>
                  </a:moveTo>
                  <a:cubicBezTo>
                    <a:pt x="2794" y="19304"/>
                    <a:pt x="19304" y="0"/>
                    <a:pt x="57912" y="0"/>
                  </a:cubicBezTo>
                  <a:cubicBezTo>
                    <a:pt x="93726" y="2794"/>
                    <a:pt x="126746" y="30353"/>
                    <a:pt x="123952" y="63373"/>
                  </a:cubicBezTo>
                  <a:cubicBezTo>
                    <a:pt x="123952" y="101981"/>
                    <a:pt x="96393" y="126746"/>
                    <a:pt x="60579" y="126746"/>
                  </a:cubicBezTo>
                  <a:cubicBezTo>
                    <a:pt x="24765" y="126746"/>
                    <a:pt x="0" y="101981"/>
                    <a:pt x="0" y="66167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>
            <a:off x="7953120" y="3044880"/>
            <a:ext cx="1193760" cy="1987200"/>
            <a:chOff x="0" y="0"/>
            <a:chExt cx="1591680" cy="2649600"/>
          </a:xfrm>
        </p:grpSpPr>
        <p:sp>
          <p:nvSpPr>
            <p:cNvPr id="82" name="Freeform 82"/>
            <p:cNvSpPr/>
            <p:nvPr/>
          </p:nvSpPr>
          <p:spPr>
            <a:xfrm>
              <a:off x="127" y="-127"/>
              <a:ext cx="1591437" cy="2649474"/>
            </a:xfrm>
            <a:custGeom>
              <a:avLst/>
              <a:gdLst/>
              <a:ahLst/>
              <a:cxnLst/>
              <a:rect l="l" t="t" r="r" b="b"/>
              <a:pathLst>
                <a:path w="1591437" h="2649474">
                  <a:moveTo>
                    <a:pt x="776351" y="183388"/>
                  </a:moveTo>
                  <a:cubicBezTo>
                    <a:pt x="804799" y="226187"/>
                    <a:pt x="833247" y="268986"/>
                    <a:pt x="861695" y="311658"/>
                  </a:cubicBezTo>
                  <a:cubicBezTo>
                    <a:pt x="1006094" y="523494"/>
                    <a:pt x="1148461" y="737362"/>
                    <a:pt x="1292733" y="949198"/>
                  </a:cubicBezTo>
                  <a:cubicBezTo>
                    <a:pt x="1329309" y="1000125"/>
                    <a:pt x="1311021" y="1055116"/>
                    <a:pt x="1239901" y="1063244"/>
                  </a:cubicBezTo>
                  <a:cubicBezTo>
                    <a:pt x="1056894" y="1085596"/>
                    <a:pt x="876046" y="1108075"/>
                    <a:pt x="693039" y="1132459"/>
                  </a:cubicBezTo>
                  <a:cubicBezTo>
                    <a:pt x="684911" y="1132459"/>
                    <a:pt x="676783" y="1136523"/>
                    <a:pt x="662559" y="1140587"/>
                  </a:cubicBezTo>
                  <a:cubicBezTo>
                    <a:pt x="835406" y="1169162"/>
                    <a:pt x="999998" y="1195578"/>
                    <a:pt x="1164717" y="1221994"/>
                  </a:cubicBezTo>
                  <a:cubicBezTo>
                    <a:pt x="1183005" y="1226058"/>
                    <a:pt x="1199261" y="1228090"/>
                    <a:pt x="1217549" y="1232154"/>
                  </a:cubicBezTo>
                  <a:cubicBezTo>
                    <a:pt x="1274445" y="1244346"/>
                    <a:pt x="1290701" y="1297305"/>
                    <a:pt x="1252093" y="1340104"/>
                  </a:cubicBezTo>
                  <a:cubicBezTo>
                    <a:pt x="1097661" y="1511173"/>
                    <a:pt x="943102" y="1684274"/>
                    <a:pt x="786638" y="1855343"/>
                  </a:cubicBezTo>
                  <a:cubicBezTo>
                    <a:pt x="554863" y="2107819"/>
                    <a:pt x="321183" y="2360422"/>
                    <a:pt x="89408" y="2612898"/>
                  </a:cubicBezTo>
                  <a:cubicBezTo>
                    <a:pt x="81280" y="2621026"/>
                    <a:pt x="75184" y="2629154"/>
                    <a:pt x="65024" y="2635250"/>
                  </a:cubicBezTo>
                  <a:cubicBezTo>
                    <a:pt x="46736" y="2649474"/>
                    <a:pt x="28448" y="2645410"/>
                    <a:pt x="14224" y="2629154"/>
                  </a:cubicBezTo>
                  <a:cubicBezTo>
                    <a:pt x="0" y="2612898"/>
                    <a:pt x="0" y="2598547"/>
                    <a:pt x="16256" y="2580259"/>
                  </a:cubicBezTo>
                  <a:cubicBezTo>
                    <a:pt x="335407" y="2234057"/>
                    <a:pt x="654558" y="1885823"/>
                    <a:pt x="973709" y="1537589"/>
                  </a:cubicBezTo>
                  <a:cubicBezTo>
                    <a:pt x="1038733" y="1468374"/>
                    <a:pt x="1101725" y="1397127"/>
                    <a:pt x="1164844" y="1325753"/>
                  </a:cubicBezTo>
                  <a:cubicBezTo>
                    <a:pt x="1170940" y="1319657"/>
                    <a:pt x="1175004" y="1313561"/>
                    <a:pt x="1185164" y="1301369"/>
                  </a:cubicBezTo>
                  <a:cubicBezTo>
                    <a:pt x="1132332" y="1293241"/>
                    <a:pt x="1083564" y="1285113"/>
                    <a:pt x="1034796" y="1276985"/>
                  </a:cubicBezTo>
                  <a:cubicBezTo>
                    <a:pt x="908812" y="1256665"/>
                    <a:pt x="780669" y="1236218"/>
                    <a:pt x="652653" y="1213866"/>
                  </a:cubicBezTo>
                  <a:cubicBezTo>
                    <a:pt x="632333" y="1211834"/>
                    <a:pt x="607949" y="1207770"/>
                    <a:pt x="605917" y="1183259"/>
                  </a:cubicBezTo>
                  <a:cubicBezTo>
                    <a:pt x="605917" y="1167003"/>
                    <a:pt x="616077" y="1152652"/>
                    <a:pt x="622173" y="1132332"/>
                  </a:cubicBezTo>
                  <a:cubicBezTo>
                    <a:pt x="593725" y="1093597"/>
                    <a:pt x="601853" y="1069213"/>
                    <a:pt x="660781" y="1061085"/>
                  </a:cubicBezTo>
                  <a:cubicBezTo>
                    <a:pt x="778637" y="1044829"/>
                    <a:pt x="898652" y="1030478"/>
                    <a:pt x="1018540" y="1016254"/>
                  </a:cubicBezTo>
                  <a:cubicBezTo>
                    <a:pt x="1085596" y="1006094"/>
                    <a:pt x="1154684" y="997966"/>
                    <a:pt x="1227963" y="987679"/>
                  </a:cubicBezTo>
                  <a:cubicBezTo>
                    <a:pt x="1219835" y="975487"/>
                    <a:pt x="1213739" y="965327"/>
                    <a:pt x="1207643" y="957072"/>
                  </a:cubicBezTo>
                  <a:cubicBezTo>
                    <a:pt x="1028446" y="690499"/>
                    <a:pt x="847598" y="423799"/>
                    <a:pt x="668655" y="156972"/>
                  </a:cubicBezTo>
                  <a:cubicBezTo>
                    <a:pt x="666623" y="154940"/>
                    <a:pt x="664591" y="150876"/>
                    <a:pt x="662559" y="146812"/>
                  </a:cubicBezTo>
                  <a:cubicBezTo>
                    <a:pt x="644271" y="120396"/>
                    <a:pt x="646303" y="97917"/>
                    <a:pt x="664591" y="85725"/>
                  </a:cubicBezTo>
                  <a:cubicBezTo>
                    <a:pt x="688975" y="71501"/>
                    <a:pt x="707263" y="81661"/>
                    <a:pt x="721487" y="101981"/>
                  </a:cubicBezTo>
                  <a:cubicBezTo>
                    <a:pt x="723519" y="106045"/>
                    <a:pt x="725551" y="108077"/>
                    <a:pt x="727583" y="110109"/>
                  </a:cubicBezTo>
                  <a:cubicBezTo>
                    <a:pt x="753999" y="71374"/>
                    <a:pt x="772287" y="69342"/>
                    <a:pt x="804799" y="101981"/>
                  </a:cubicBezTo>
                  <a:cubicBezTo>
                    <a:pt x="1016254" y="301498"/>
                    <a:pt x="1227709" y="499110"/>
                    <a:pt x="1439037" y="698627"/>
                  </a:cubicBezTo>
                  <a:cubicBezTo>
                    <a:pt x="1447165" y="704723"/>
                    <a:pt x="1455293" y="712851"/>
                    <a:pt x="1467485" y="723011"/>
                  </a:cubicBezTo>
                  <a:cubicBezTo>
                    <a:pt x="1471549" y="668020"/>
                    <a:pt x="1475613" y="617093"/>
                    <a:pt x="1479677" y="566166"/>
                  </a:cubicBezTo>
                  <a:cubicBezTo>
                    <a:pt x="1489837" y="397129"/>
                    <a:pt x="1499997" y="230124"/>
                    <a:pt x="1512189" y="61087"/>
                  </a:cubicBezTo>
                  <a:cubicBezTo>
                    <a:pt x="1514221" y="14224"/>
                    <a:pt x="1528445" y="0"/>
                    <a:pt x="1554861" y="2032"/>
                  </a:cubicBezTo>
                  <a:cubicBezTo>
                    <a:pt x="1581277" y="4064"/>
                    <a:pt x="1591437" y="24384"/>
                    <a:pt x="1587373" y="69215"/>
                  </a:cubicBezTo>
                  <a:cubicBezTo>
                    <a:pt x="1575181" y="250444"/>
                    <a:pt x="1562989" y="429641"/>
                    <a:pt x="1550797" y="610997"/>
                  </a:cubicBezTo>
                  <a:cubicBezTo>
                    <a:pt x="1548765" y="659892"/>
                    <a:pt x="1544701" y="706755"/>
                    <a:pt x="1540637" y="755650"/>
                  </a:cubicBezTo>
                  <a:cubicBezTo>
                    <a:pt x="1538605" y="782066"/>
                    <a:pt x="1526413" y="800481"/>
                    <a:pt x="1504061" y="810641"/>
                  </a:cubicBezTo>
                  <a:cubicBezTo>
                    <a:pt x="1479677" y="820801"/>
                    <a:pt x="1455293" y="816737"/>
                    <a:pt x="1434973" y="798449"/>
                  </a:cubicBezTo>
                  <a:cubicBezTo>
                    <a:pt x="1382141" y="747522"/>
                    <a:pt x="1329309" y="698627"/>
                    <a:pt x="1276477" y="647700"/>
                  </a:cubicBezTo>
                  <a:cubicBezTo>
                    <a:pt x="1117854" y="499110"/>
                    <a:pt x="959358" y="348361"/>
                    <a:pt x="800735" y="197739"/>
                  </a:cubicBezTo>
                  <a:cubicBezTo>
                    <a:pt x="792607" y="191643"/>
                    <a:pt x="786511" y="187579"/>
                    <a:pt x="780415" y="181483"/>
                  </a:cubicBezTo>
                  <a:cubicBezTo>
                    <a:pt x="778383" y="181483"/>
                    <a:pt x="778383" y="183515"/>
                    <a:pt x="776351" y="18351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>
            <a:off x="8658000" y="3396960"/>
            <a:ext cx="971280" cy="981360"/>
            <a:chOff x="0" y="0"/>
            <a:chExt cx="1295040" cy="130848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1295146" cy="1308481"/>
            </a:xfrm>
            <a:custGeom>
              <a:avLst/>
              <a:gdLst/>
              <a:ahLst/>
              <a:cxnLst/>
              <a:rect l="l" t="t" r="r" b="b"/>
              <a:pathLst>
                <a:path w="1295146" h="1308481">
                  <a:moveTo>
                    <a:pt x="849122" y="767588"/>
                  </a:moveTo>
                  <a:cubicBezTo>
                    <a:pt x="863346" y="818642"/>
                    <a:pt x="879602" y="867664"/>
                    <a:pt x="893953" y="916559"/>
                  </a:cubicBezTo>
                  <a:cubicBezTo>
                    <a:pt x="900049" y="932942"/>
                    <a:pt x="906145" y="949198"/>
                    <a:pt x="908177" y="965581"/>
                  </a:cubicBezTo>
                  <a:cubicBezTo>
                    <a:pt x="910209" y="975741"/>
                    <a:pt x="904113" y="986028"/>
                    <a:pt x="902081" y="996188"/>
                  </a:cubicBezTo>
                  <a:cubicBezTo>
                    <a:pt x="893953" y="992124"/>
                    <a:pt x="883793" y="992124"/>
                    <a:pt x="877697" y="986028"/>
                  </a:cubicBezTo>
                  <a:cubicBezTo>
                    <a:pt x="836930" y="947293"/>
                    <a:pt x="800354" y="908431"/>
                    <a:pt x="759587" y="869696"/>
                  </a:cubicBezTo>
                  <a:cubicBezTo>
                    <a:pt x="751459" y="861568"/>
                    <a:pt x="739267" y="857504"/>
                    <a:pt x="731139" y="851281"/>
                  </a:cubicBezTo>
                  <a:cubicBezTo>
                    <a:pt x="725043" y="861441"/>
                    <a:pt x="718947" y="871728"/>
                    <a:pt x="716915" y="881888"/>
                  </a:cubicBezTo>
                  <a:cubicBezTo>
                    <a:pt x="700659" y="965581"/>
                    <a:pt x="684276" y="1049274"/>
                    <a:pt x="668020" y="1132967"/>
                  </a:cubicBezTo>
                  <a:cubicBezTo>
                    <a:pt x="665988" y="1143127"/>
                    <a:pt x="655828" y="1153414"/>
                    <a:pt x="647700" y="1161542"/>
                  </a:cubicBezTo>
                  <a:cubicBezTo>
                    <a:pt x="643636" y="1151382"/>
                    <a:pt x="633476" y="1141095"/>
                    <a:pt x="631444" y="1128903"/>
                  </a:cubicBezTo>
                  <a:cubicBezTo>
                    <a:pt x="623316" y="1035050"/>
                    <a:pt x="615188" y="939038"/>
                    <a:pt x="607060" y="843153"/>
                  </a:cubicBezTo>
                  <a:cubicBezTo>
                    <a:pt x="605028" y="835025"/>
                    <a:pt x="600964" y="824738"/>
                    <a:pt x="596900" y="816610"/>
                  </a:cubicBezTo>
                  <a:cubicBezTo>
                    <a:pt x="588772" y="820674"/>
                    <a:pt x="576580" y="822706"/>
                    <a:pt x="568452" y="828802"/>
                  </a:cubicBezTo>
                  <a:cubicBezTo>
                    <a:pt x="397002" y="977773"/>
                    <a:pt x="228092" y="1126744"/>
                    <a:pt x="57023" y="1277874"/>
                  </a:cubicBezTo>
                  <a:cubicBezTo>
                    <a:pt x="46863" y="1286002"/>
                    <a:pt x="36703" y="1296289"/>
                    <a:pt x="24384" y="1304417"/>
                  </a:cubicBezTo>
                  <a:cubicBezTo>
                    <a:pt x="18288" y="1308481"/>
                    <a:pt x="8128" y="1306449"/>
                    <a:pt x="0" y="1306449"/>
                  </a:cubicBezTo>
                  <a:cubicBezTo>
                    <a:pt x="0" y="1298321"/>
                    <a:pt x="0" y="1288034"/>
                    <a:pt x="2032" y="1279906"/>
                  </a:cubicBezTo>
                  <a:cubicBezTo>
                    <a:pt x="4064" y="1273810"/>
                    <a:pt x="10160" y="1271778"/>
                    <a:pt x="14224" y="1265555"/>
                  </a:cubicBezTo>
                  <a:cubicBezTo>
                    <a:pt x="171069" y="1098169"/>
                    <a:pt x="327787" y="930783"/>
                    <a:pt x="484632" y="763397"/>
                  </a:cubicBezTo>
                  <a:cubicBezTo>
                    <a:pt x="492760" y="753237"/>
                    <a:pt x="496824" y="742950"/>
                    <a:pt x="500888" y="732790"/>
                  </a:cubicBezTo>
                  <a:cubicBezTo>
                    <a:pt x="490728" y="726694"/>
                    <a:pt x="480568" y="720598"/>
                    <a:pt x="470408" y="718439"/>
                  </a:cubicBezTo>
                  <a:cubicBezTo>
                    <a:pt x="431673" y="710311"/>
                    <a:pt x="393065" y="706247"/>
                    <a:pt x="356362" y="697992"/>
                  </a:cubicBezTo>
                  <a:cubicBezTo>
                    <a:pt x="344170" y="695960"/>
                    <a:pt x="336042" y="685800"/>
                    <a:pt x="325882" y="677545"/>
                  </a:cubicBezTo>
                  <a:cubicBezTo>
                    <a:pt x="334010" y="671449"/>
                    <a:pt x="342138" y="661162"/>
                    <a:pt x="352298" y="659130"/>
                  </a:cubicBezTo>
                  <a:cubicBezTo>
                    <a:pt x="395097" y="646938"/>
                    <a:pt x="439801" y="638683"/>
                    <a:pt x="482600" y="628523"/>
                  </a:cubicBezTo>
                  <a:cubicBezTo>
                    <a:pt x="521335" y="618363"/>
                    <a:pt x="523367" y="614172"/>
                    <a:pt x="500888" y="583565"/>
                  </a:cubicBezTo>
                  <a:cubicBezTo>
                    <a:pt x="445897" y="499872"/>
                    <a:pt x="388874" y="418211"/>
                    <a:pt x="333883" y="334518"/>
                  </a:cubicBezTo>
                  <a:cubicBezTo>
                    <a:pt x="327787" y="326390"/>
                    <a:pt x="329819" y="312039"/>
                    <a:pt x="327787" y="301879"/>
                  </a:cubicBezTo>
                  <a:cubicBezTo>
                    <a:pt x="337947" y="303911"/>
                    <a:pt x="352171" y="303911"/>
                    <a:pt x="360426" y="310007"/>
                  </a:cubicBezTo>
                  <a:cubicBezTo>
                    <a:pt x="437769" y="365125"/>
                    <a:pt x="515239" y="422275"/>
                    <a:pt x="592582" y="477393"/>
                  </a:cubicBezTo>
                  <a:cubicBezTo>
                    <a:pt x="623062" y="499872"/>
                    <a:pt x="633349" y="495808"/>
                    <a:pt x="637413" y="458978"/>
                  </a:cubicBezTo>
                  <a:cubicBezTo>
                    <a:pt x="649605" y="352806"/>
                    <a:pt x="661797" y="244602"/>
                    <a:pt x="674116" y="138430"/>
                  </a:cubicBezTo>
                  <a:cubicBezTo>
                    <a:pt x="676148" y="130302"/>
                    <a:pt x="676148" y="122047"/>
                    <a:pt x="680212" y="115951"/>
                  </a:cubicBezTo>
                  <a:cubicBezTo>
                    <a:pt x="684276" y="109855"/>
                    <a:pt x="694436" y="105791"/>
                    <a:pt x="696468" y="105791"/>
                  </a:cubicBezTo>
                  <a:cubicBezTo>
                    <a:pt x="702564" y="111887"/>
                    <a:pt x="710692" y="117983"/>
                    <a:pt x="710692" y="126238"/>
                  </a:cubicBezTo>
                  <a:cubicBezTo>
                    <a:pt x="722884" y="185420"/>
                    <a:pt x="735076" y="246634"/>
                    <a:pt x="745363" y="305816"/>
                  </a:cubicBezTo>
                  <a:cubicBezTo>
                    <a:pt x="753491" y="344551"/>
                    <a:pt x="761619" y="383413"/>
                    <a:pt x="769747" y="422148"/>
                  </a:cubicBezTo>
                  <a:cubicBezTo>
                    <a:pt x="775843" y="454787"/>
                    <a:pt x="783971" y="456819"/>
                    <a:pt x="808482" y="434340"/>
                  </a:cubicBezTo>
                  <a:cubicBezTo>
                    <a:pt x="891921" y="354711"/>
                    <a:pt x="977519" y="275082"/>
                    <a:pt x="1060958" y="195453"/>
                  </a:cubicBezTo>
                  <a:cubicBezTo>
                    <a:pt x="1128014" y="134747"/>
                    <a:pt x="1193292" y="71501"/>
                    <a:pt x="1260475" y="8128"/>
                  </a:cubicBezTo>
                  <a:cubicBezTo>
                    <a:pt x="1268603" y="2032"/>
                    <a:pt x="1282827" y="2032"/>
                    <a:pt x="1295146" y="0"/>
                  </a:cubicBezTo>
                  <a:cubicBezTo>
                    <a:pt x="1291082" y="10160"/>
                    <a:pt x="1293114" y="24511"/>
                    <a:pt x="1284986" y="32639"/>
                  </a:cubicBezTo>
                  <a:cubicBezTo>
                    <a:pt x="1160653" y="183769"/>
                    <a:pt x="1032383" y="332740"/>
                    <a:pt x="908177" y="483743"/>
                  </a:cubicBezTo>
                  <a:cubicBezTo>
                    <a:pt x="900049" y="491871"/>
                    <a:pt x="898017" y="502158"/>
                    <a:pt x="891921" y="512318"/>
                  </a:cubicBezTo>
                  <a:cubicBezTo>
                    <a:pt x="904113" y="516382"/>
                    <a:pt x="914273" y="522478"/>
                    <a:pt x="924560" y="524510"/>
                  </a:cubicBezTo>
                  <a:cubicBezTo>
                    <a:pt x="967359" y="528574"/>
                    <a:pt x="1012063" y="528574"/>
                    <a:pt x="1054862" y="532638"/>
                  </a:cubicBezTo>
                  <a:cubicBezTo>
                    <a:pt x="1067054" y="532638"/>
                    <a:pt x="1077214" y="542798"/>
                    <a:pt x="1087501" y="546989"/>
                  </a:cubicBezTo>
                  <a:cubicBezTo>
                    <a:pt x="1079373" y="555117"/>
                    <a:pt x="1071245" y="565404"/>
                    <a:pt x="1061085" y="569468"/>
                  </a:cubicBezTo>
                  <a:cubicBezTo>
                    <a:pt x="1022350" y="587883"/>
                    <a:pt x="983742" y="602107"/>
                    <a:pt x="942975" y="618490"/>
                  </a:cubicBezTo>
                  <a:cubicBezTo>
                    <a:pt x="908304" y="632841"/>
                    <a:pt x="908304" y="638937"/>
                    <a:pt x="936879" y="663448"/>
                  </a:cubicBezTo>
                  <a:cubicBezTo>
                    <a:pt x="981710" y="700151"/>
                    <a:pt x="1026414" y="736981"/>
                    <a:pt x="1069213" y="773684"/>
                  </a:cubicBezTo>
                  <a:cubicBezTo>
                    <a:pt x="1075309" y="781812"/>
                    <a:pt x="1077341" y="794131"/>
                    <a:pt x="1083437" y="804291"/>
                  </a:cubicBezTo>
                  <a:cubicBezTo>
                    <a:pt x="1071245" y="804291"/>
                    <a:pt x="1059053" y="810387"/>
                    <a:pt x="1048766" y="806323"/>
                  </a:cubicBezTo>
                  <a:cubicBezTo>
                    <a:pt x="991743" y="789940"/>
                    <a:pt x="936752" y="769620"/>
                    <a:pt x="879729" y="751205"/>
                  </a:cubicBezTo>
                  <a:cubicBezTo>
                    <a:pt x="863473" y="745109"/>
                    <a:pt x="849249" y="743077"/>
                    <a:pt x="849249" y="767588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5" name="Group 85"/>
          <p:cNvGrpSpPr>
            <a:grpSpLocks noChangeAspect="1"/>
          </p:cNvGrpSpPr>
          <p:nvPr/>
        </p:nvGrpSpPr>
        <p:grpSpPr>
          <a:xfrm>
            <a:off x="8010720" y="4101840"/>
            <a:ext cx="1123920" cy="971280"/>
            <a:chOff x="0" y="0"/>
            <a:chExt cx="1498560" cy="129504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1498600" cy="1295019"/>
            </a:xfrm>
            <a:custGeom>
              <a:avLst/>
              <a:gdLst/>
              <a:ahLst/>
              <a:cxnLst/>
              <a:rect l="l" t="t" r="r" b="b"/>
              <a:pathLst>
                <a:path w="1498600" h="1295019">
                  <a:moveTo>
                    <a:pt x="1355852" y="107569"/>
                  </a:moveTo>
                  <a:cubicBezTo>
                    <a:pt x="1323213" y="138049"/>
                    <a:pt x="1294638" y="162433"/>
                    <a:pt x="1266190" y="188722"/>
                  </a:cubicBezTo>
                  <a:cubicBezTo>
                    <a:pt x="872617" y="545973"/>
                    <a:pt x="479171" y="905256"/>
                    <a:pt x="87630" y="1262507"/>
                  </a:cubicBezTo>
                  <a:cubicBezTo>
                    <a:pt x="79502" y="1268603"/>
                    <a:pt x="71374" y="1276731"/>
                    <a:pt x="63119" y="1282827"/>
                  </a:cubicBezTo>
                  <a:cubicBezTo>
                    <a:pt x="46863" y="1295019"/>
                    <a:pt x="28448" y="1292987"/>
                    <a:pt x="14224" y="1278763"/>
                  </a:cubicBezTo>
                  <a:cubicBezTo>
                    <a:pt x="0" y="1264539"/>
                    <a:pt x="0" y="1246251"/>
                    <a:pt x="14224" y="1229995"/>
                  </a:cubicBezTo>
                  <a:cubicBezTo>
                    <a:pt x="20320" y="1221867"/>
                    <a:pt x="28448" y="1215771"/>
                    <a:pt x="34671" y="1207643"/>
                  </a:cubicBezTo>
                  <a:cubicBezTo>
                    <a:pt x="458724" y="822071"/>
                    <a:pt x="880745" y="438404"/>
                    <a:pt x="1304925" y="52832"/>
                  </a:cubicBezTo>
                  <a:cubicBezTo>
                    <a:pt x="1313053" y="44704"/>
                    <a:pt x="1321181" y="36576"/>
                    <a:pt x="1329436" y="30480"/>
                  </a:cubicBezTo>
                  <a:cubicBezTo>
                    <a:pt x="1370203" y="0"/>
                    <a:pt x="1423162" y="22352"/>
                    <a:pt x="1429385" y="71120"/>
                  </a:cubicBezTo>
                  <a:cubicBezTo>
                    <a:pt x="1435481" y="131953"/>
                    <a:pt x="1441577" y="192913"/>
                    <a:pt x="1447673" y="251714"/>
                  </a:cubicBezTo>
                  <a:cubicBezTo>
                    <a:pt x="1459865" y="399923"/>
                    <a:pt x="1474216" y="548132"/>
                    <a:pt x="1488440" y="696214"/>
                  </a:cubicBezTo>
                  <a:cubicBezTo>
                    <a:pt x="1490472" y="734822"/>
                    <a:pt x="1494536" y="773303"/>
                    <a:pt x="1496568" y="811911"/>
                  </a:cubicBezTo>
                  <a:cubicBezTo>
                    <a:pt x="1498600" y="836295"/>
                    <a:pt x="1490472" y="854583"/>
                    <a:pt x="1461897" y="854583"/>
                  </a:cubicBezTo>
                  <a:cubicBezTo>
                    <a:pt x="1435354" y="856615"/>
                    <a:pt x="1425194" y="840359"/>
                    <a:pt x="1423162" y="815975"/>
                  </a:cubicBezTo>
                  <a:cubicBezTo>
                    <a:pt x="1404874" y="610997"/>
                    <a:pt x="1386459" y="405892"/>
                    <a:pt x="1368171" y="202946"/>
                  </a:cubicBezTo>
                  <a:cubicBezTo>
                    <a:pt x="1364107" y="172466"/>
                    <a:pt x="1360043" y="144018"/>
                    <a:pt x="1355979" y="107569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7" name="Group 87"/>
          <p:cNvGrpSpPr>
            <a:grpSpLocks noChangeAspect="1"/>
          </p:cNvGrpSpPr>
          <p:nvPr/>
        </p:nvGrpSpPr>
        <p:grpSpPr>
          <a:xfrm>
            <a:off x="9166320" y="2784240"/>
            <a:ext cx="1051200" cy="841680"/>
            <a:chOff x="0" y="0"/>
            <a:chExt cx="1401600" cy="112224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1401572" cy="1122172"/>
            </a:xfrm>
            <a:custGeom>
              <a:avLst/>
              <a:gdLst/>
              <a:ahLst/>
              <a:cxnLst/>
              <a:rect l="l" t="t" r="r" b="b"/>
              <a:pathLst>
                <a:path w="1401572" h="1122172">
                  <a:moveTo>
                    <a:pt x="189484" y="1014476"/>
                  </a:moveTo>
                  <a:cubicBezTo>
                    <a:pt x="279146" y="937260"/>
                    <a:pt x="362585" y="861949"/>
                    <a:pt x="448183" y="788797"/>
                  </a:cubicBezTo>
                  <a:cubicBezTo>
                    <a:pt x="737489" y="534670"/>
                    <a:pt x="1026795" y="282575"/>
                    <a:pt x="1318133" y="28448"/>
                  </a:cubicBezTo>
                  <a:cubicBezTo>
                    <a:pt x="1322197" y="24384"/>
                    <a:pt x="1326261" y="20320"/>
                    <a:pt x="1330325" y="16256"/>
                  </a:cubicBezTo>
                  <a:cubicBezTo>
                    <a:pt x="1348613" y="0"/>
                    <a:pt x="1369060" y="0"/>
                    <a:pt x="1385316" y="18288"/>
                  </a:cubicBezTo>
                  <a:cubicBezTo>
                    <a:pt x="1401572" y="36576"/>
                    <a:pt x="1397508" y="56896"/>
                    <a:pt x="1379220" y="71120"/>
                  </a:cubicBezTo>
                  <a:cubicBezTo>
                    <a:pt x="1338453" y="109728"/>
                    <a:pt x="1295654" y="146304"/>
                    <a:pt x="1254887" y="182880"/>
                  </a:cubicBezTo>
                  <a:cubicBezTo>
                    <a:pt x="914654" y="479806"/>
                    <a:pt x="574548" y="776605"/>
                    <a:pt x="234315" y="1075436"/>
                  </a:cubicBezTo>
                  <a:cubicBezTo>
                    <a:pt x="179324" y="1122172"/>
                    <a:pt x="130429" y="1105916"/>
                    <a:pt x="116205" y="1034796"/>
                  </a:cubicBezTo>
                  <a:cubicBezTo>
                    <a:pt x="114173" y="1020572"/>
                    <a:pt x="110109" y="1006348"/>
                    <a:pt x="108077" y="992124"/>
                  </a:cubicBezTo>
                  <a:cubicBezTo>
                    <a:pt x="73279" y="794893"/>
                    <a:pt x="38735" y="595630"/>
                    <a:pt x="4064" y="398526"/>
                  </a:cubicBezTo>
                  <a:cubicBezTo>
                    <a:pt x="0" y="370078"/>
                    <a:pt x="12192" y="349758"/>
                    <a:pt x="34671" y="347726"/>
                  </a:cubicBezTo>
                  <a:cubicBezTo>
                    <a:pt x="63246" y="343662"/>
                    <a:pt x="75438" y="359918"/>
                    <a:pt x="79502" y="384302"/>
                  </a:cubicBezTo>
                  <a:cubicBezTo>
                    <a:pt x="95758" y="483870"/>
                    <a:pt x="114173" y="583565"/>
                    <a:pt x="130429" y="683133"/>
                  </a:cubicBezTo>
                  <a:cubicBezTo>
                    <a:pt x="150749" y="792861"/>
                    <a:pt x="169164" y="900684"/>
                    <a:pt x="189484" y="101447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9" name="Group 89"/>
          <p:cNvGrpSpPr>
            <a:grpSpLocks noChangeAspect="1"/>
          </p:cNvGrpSpPr>
          <p:nvPr/>
        </p:nvGrpSpPr>
        <p:grpSpPr>
          <a:xfrm>
            <a:off x="9432720" y="2813040"/>
            <a:ext cx="847440" cy="927360"/>
            <a:chOff x="0" y="0"/>
            <a:chExt cx="1129920" cy="123648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1129919" cy="1236472"/>
            </a:xfrm>
            <a:custGeom>
              <a:avLst/>
              <a:gdLst/>
              <a:ahLst/>
              <a:cxnLst/>
              <a:rect l="l" t="t" r="r" b="b"/>
              <a:pathLst>
                <a:path w="1129919" h="1236472">
                  <a:moveTo>
                    <a:pt x="101854" y="1159002"/>
                  </a:moveTo>
                  <a:cubicBezTo>
                    <a:pt x="221996" y="1154938"/>
                    <a:pt x="331851" y="1150874"/>
                    <a:pt x="441833" y="1146810"/>
                  </a:cubicBezTo>
                  <a:cubicBezTo>
                    <a:pt x="511048" y="1144778"/>
                    <a:pt x="578231" y="1142746"/>
                    <a:pt x="645414" y="1140714"/>
                  </a:cubicBezTo>
                  <a:cubicBezTo>
                    <a:pt x="673862" y="1140714"/>
                    <a:pt x="692277" y="1154938"/>
                    <a:pt x="692277" y="1177417"/>
                  </a:cubicBezTo>
                  <a:cubicBezTo>
                    <a:pt x="692277" y="1199896"/>
                    <a:pt x="676021" y="1216152"/>
                    <a:pt x="647446" y="1216152"/>
                  </a:cubicBezTo>
                  <a:cubicBezTo>
                    <a:pt x="511048" y="1220216"/>
                    <a:pt x="372618" y="1224280"/>
                    <a:pt x="236220" y="1228344"/>
                  </a:cubicBezTo>
                  <a:cubicBezTo>
                    <a:pt x="185293" y="1230376"/>
                    <a:pt x="132334" y="1232408"/>
                    <a:pt x="81534" y="1234440"/>
                  </a:cubicBezTo>
                  <a:cubicBezTo>
                    <a:pt x="51054" y="1236472"/>
                    <a:pt x="26543" y="1226312"/>
                    <a:pt x="14351" y="1197737"/>
                  </a:cubicBezTo>
                  <a:cubicBezTo>
                    <a:pt x="0" y="1169162"/>
                    <a:pt x="10160" y="1144651"/>
                    <a:pt x="30480" y="1122172"/>
                  </a:cubicBezTo>
                  <a:cubicBezTo>
                    <a:pt x="370586" y="754888"/>
                    <a:pt x="708533" y="387731"/>
                    <a:pt x="1048512" y="20447"/>
                  </a:cubicBezTo>
                  <a:cubicBezTo>
                    <a:pt x="1058672" y="8128"/>
                    <a:pt x="1081024" y="0"/>
                    <a:pt x="1095248" y="2032"/>
                  </a:cubicBezTo>
                  <a:cubicBezTo>
                    <a:pt x="1125728" y="6096"/>
                    <a:pt x="1129919" y="38735"/>
                    <a:pt x="1107440" y="65278"/>
                  </a:cubicBezTo>
                  <a:cubicBezTo>
                    <a:pt x="1054481" y="124460"/>
                    <a:pt x="999490" y="181610"/>
                    <a:pt x="946658" y="240792"/>
                  </a:cubicBezTo>
                  <a:cubicBezTo>
                    <a:pt x="671830" y="538607"/>
                    <a:pt x="397002" y="836549"/>
                    <a:pt x="124206" y="1132459"/>
                  </a:cubicBezTo>
                  <a:cubicBezTo>
                    <a:pt x="118110" y="1138555"/>
                    <a:pt x="114046" y="1144651"/>
                    <a:pt x="101854" y="115900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1" name="Group 91"/>
          <p:cNvGrpSpPr>
            <a:grpSpLocks noChangeAspect="1"/>
          </p:cNvGrpSpPr>
          <p:nvPr/>
        </p:nvGrpSpPr>
        <p:grpSpPr>
          <a:xfrm>
            <a:off x="9448560" y="3730320"/>
            <a:ext cx="599760" cy="625680"/>
            <a:chOff x="0" y="0"/>
            <a:chExt cx="799680" cy="834240"/>
          </a:xfrm>
        </p:grpSpPr>
        <p:sp>
          <p:nvSpPr>
            <p:cNvPr id="92" name="Freeform 92"/>
            <p:cNvSpPr/>
            <p:nvPr/>
          </p:nvSpPr>
          <p:spPr>
            <a:xfrm>
              <a:off x="-127" y="127"/>
              <a:ext cx="799846" cy="834263"/>
            </a:xfrm>
            <a:custGeom>
              <a:avLst/>
              <a:gdLst/>
              <a:ahLst/>
              <a:cxnLst/>
              <a:rect l="l" t="t" r="r" b="b"/>
              <a:pathLst>
                <a:path w="799846" h="834263">
                  <a:moveTo>
                    <a:pt x="107696" y="225171"/>
                  </a:moveTo>
                  <a:cubicBezTo>
                    <a:pt x="162433" y="267843"/>
                    <a:pt x="213233" y="308356"/>
                    <a:pt x="266065" y="348996"/>
                  </a:cubicBezTo>
                  <a:cubicBezTo>
                    <a:pt x="434467" y="482981"/>
                    <a:pt x="604901" y="616966"/>
                    <a:pt x="775462" y="750951"/>
                  </a:cubicBezTo>
                  <a:cubicBezTo>
                    <a:pt x="783590" y="757047"/>
                    <a:pt x="797814" y="765175"/>
                    <a:pt x="797814" y="773303"/>
                  </a:cubicBezTo>
                  <a:cubicBezTo>
                    <a:pt x="799846" y="787527"/>
                    <a:pt x="799846" y="807847"/>
                    <a:pt x="791718" y="818007"/>
                  </a:cubicBezTo>
                  <a:cubicBezTo>
                    <a:pt x="779526" y="834263"/>
                    <a:pt x="759206" y="830199"/>
                    <a:pt x="742950" y="818007"/>
                  </a:cubicBezTo>
                  <a:cubicBezTo>
                    <a:pt x="690118" y="779399"/>
                    <a:pt x="639445" y="738886"/>
                    <a:pt x="588645" y="698246"/>
                  </a:cubicBezTo>
                  <a:cubicBezTo>
                    <a:pt x="412115" y="560197"/>
                    <a:pt x="235458" y="420116"/>
                    <a:pt x="58928" y="282194"/>
                  </a:cubicBezTo>
                  <a:cubicBezTo>
                    <a:pt x="46736" y="272034"/>
                    <a:pt x="34544" y="263906"/>
                    <a:pt x="26416" y="251714"/>
                  </a:cubicBezTo>
                  <a:cubicBezTo>
                    <a:pt x="0" y="213106"/>
                    <a:pt x="18288" y="170561"/>
                    <a:pt x="65024" y="156337"/>
                  </a:cubicBezTo>
                  <a:cubicBezTo>
                    <a:pt x="219329" y="115697"/>
                    <a:pt x="373507" y="75184"/>
                    <a:pt x="527812" y="36576"/>
                  </a:cubicBezTo>
                  <a:cubicBezTo>
                    <a:pt x="564388" y="26416"/>
                    <a:pt x="598805" y="16256"/>
                    <a:pt x="633349" y="8128"/>
                  </a:cubicBezTo>
                  <a:cubicBezTo>
                    <a:pt x="663829" y="0"/>
                    <a:pt x="684149" y="8128"/>
                    <a:pt x="690118" y="32512"/>
                  </a:cubicBezTo>
                  <a:cubicBezTo>
                    <a:pt x="696214" y="54864"/>
                    <a:pt x="684022" y="71120"/>
                    <a:pt x="653542" y="79248"/>
                  </a:cubicBezTo>
                  <a:cubicBezTo>
                    <a:pt x="479171" y="125730"/>
                    <a:pt x="304546" y="172466"/>
                    <a:pt x="130048" y="217043"/>
                  </a:cubicBezTo>
                  <a:cubicBezTo>
                    <a:pt x="123952" y="219075"/>
                    <a:pt x="117856" y="221107"/>
                    <a:pt x="107696" y="225171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3" name="Group 93"/>
          <p:cNvGrpSpPr>
            <a:grpSpLocks noChangeAspect="1"/>
          </p:cNvGrpSpPr>
          <p:nvPr/>
        </p:nvGrpSpPr>
        <p:grpSpPr>
          <a:xfrm>
            <a:off x="9375840" y="4029120"/>
            <a:ext cx="635040" cy="421920"/>
            <a:chOff x="0" y="0"/>
            <a:chExt cx="846720" cy="56256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846709" cy="562483"/>
            </a:xfrm>
            <a:custGeom>
              <a:avLst/>
              <a:gdLst/>
              <a:ahLst/>
              <a:cxnLst/>
              <a:rect l="l" t="t" r="r" b="b"/>
              <a:pathLst>
                <a:path w="846709" h="562483">
                  <a:moveTo>
                    <a:pt x="89789" y="96139"/>
                  </a:moveTo>
                  <a:cubicBezTo>
                    <a:pt x="108077" y="157480"/>
                    <a:pt x="124460" y="212725"/>
                    <a:pt x="140843" y="267970"/>
                  </a:cubicBezTo>
                  <a:cubicBezTo>
                    <a:pt x="165354" y="345694"/>
                    <a:pt x="189865" y="421386"/>
                    <a:pt x="212217" y="499110"/>
                  </a:cubicBezTo>
                  <a:cubicBezTo>
                    <a:pt x="220345" y="527812"/>
                    <a:pt x="212217" y="548259"/>
                    <a:pt x="189738" y="556387"/>
                  </a:cubicBezTo>
                  <a:cubicBezTo>
                    <a:pt x="169291" y="562483"/>
                    <a:pt x="148971" y="550291"/>
                    <a:pt x="140716" y="519557"/>
                  </a:cubicBezTo>
                  <a:cubicBezTo>
                    <a:pt x="95885" y="376428"/>
                    <a:pt x="53086" y="233172"/>
                    <a:pt x="8128" y="92075"/>
                  </a:cubicBezTo>
                  <a:cubicBezTo>
                    <a:pt x="0" y="63373"/>
                    <a:pt x="6096" y="38862"/>
                    <a:pt x="26543" y="18415"/>
                  </a:cubicBezTo>
                  <a:cubicBezTo>
                    <a:pt x="51054" y="0"/>
                    <a:pt x="77470" y="2032"/>
                    <a:pt x="104013" y="16383"/>
                  </a:cubicBezTo>
                  <a:cubicBezTo>
                    <a:pt x="336677" y="149352"/>
                    <a:pt x="567182" y="282321"/>
                    <a:pt x="799846" y="415290"/>
                  </a:cubicBezTo>
                  <a:cubicBezTo>
                    <a:pt x="801878" y="415290"/>
                    <a:pt x="801878" y="415290"/>
                    <a:pt x="801878" y="415290"/>
                  </a:cubicBezTo>
                  <a:cubicBezTo>
                    <a:pt x="838581" y="437769"/>
                    <a:pt x="846709" y="454152"/>
                    <a:pt x="834517" y="476631"/>
                  </a:cubicBezTo>
                  <a:cubicBezTo>
                    <a:pt x="822325" y="501142"/>
                    <a:pt x="801878" y="501142"/>
                    <a:pt x="765175" y="480695"/>
                  </a:cubicBezTo>
                  <a:cubicBezTo>
                    <a:pt x="552958" y="360045"/>
                    <a:pt x="338709" y="237236"/>
                    <a:pt x="124460" y="116586"/>
                  </a:cubicBezTo>
                  <a:cubicBezTo>
                    <a:pt x="116332" y="110490"/>
                    <a:pt x="106045" y="104267"/>
                    <a:pt x="89789" y="96139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5" name="Group 95"/>
          <p:cNvGrpSpPr>
            <a:grpSpLocks noChangeAspect="1"/>
          </p:cNvGrpSpPr>
          <p:nvPr/>
        </p:nvGrpSpPr>
        <p:grpSpPr>
          <a:xfrm>
            <a:off x="9146880" y="4130640"/>
            <a:ext cx="336240" cy="599760"/>
            <a:chOff x="0" y="0"/>
            <a:chExt cx="448320" cy="79968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448437" cy="799592"/>
            </a:xfrm>
            <a:custGeom>
              <a:avLst/>
              <a:gdLst/>
              <a:ahLst/>
              <a:cxnLst/>
              <a:rect l="l" t="t" r="r" b="b"/>
              <a:pathLst>
                <a:path w="448437" h="799592">
                  <a:moveTo>
                    <a:pt x="148717" y="104013"/>
                  </a:moveTo>
                  <a:cubicBezTo>
                    <a:pt x="142621" y="159131"/>
                    <a:pt x="136525" y="203962"/>
                    <a:pt x="132461" y="248793"/>
                  </a:cubicBezTo>
                  <a:cubicBezTo>
                    <a:pt x="114173" y="418211"/>
                    <a:pt x="95758" y="587502"/>
                    <a:pt x="77470" y="754761"/>
                  </a:cubicBezTo>
                  <a:cubicBezTo>
                    <a:pt x="73406" y="783336"/>
                    <a:pt x="57150" y="799592"/>
                    <a:pt x="34671" y="795528"/>
                  </a:cubicBezTo>
                  <a:cubicBezTo>
                    <a:pt x="8128" y="791464"/>
                    <a:pt x="0" y="773176"/>
                    <a:pt x="4064" y="748665"/>
                  </a:cubicBezTo>
                  <a:cubicBezTo>
                    <a:pt x="12192" y="662940"/>
                    <a:pt x="20320" y="577342"/>
                    <a:pt x="30607" y="491617"/>
                  </a:cubicBezTo>
                  <a:cubicBezTo>
                    <a:pt x="42799" y="367157"/>
                    <a:pt x="57150" y="244729"/>
                    <a:pt x="71374" y="122428"/>
                  </a:cubicBezTo>
                  <a:cubicBezTo>
                    <a:pt x="73406" y="104013"/>
                    <a:pt x="75438" y="85725"/>
                    <a:pt x="77470" y="67310"/>
                  </a:cubicBezTo>
                  <a:cubicBezTo>
                    <a:pt x="79502" y="38735"/>
                    <a:pt x="93726" y="16383"/>
                    <a:pt x="120269" y="8128"/>
                  </a:cubicBezTo>
                  <a:cubicBezTo>
                    <a:pt x="150876" y="0"/>
                    <a:pt x="175260" y="8128"/>
                    <a:pt x="193675" y="34671"/>
                  </a:cubicBezTo>
                  <a:cubicBezTo>
                    <a:pt x="248666" y="116332"/>
                    <a:pt x="303657" y="197866"/>
                    <a:pt x="360807" y="279527"/>
                  </a:cubicBezTo>
                  <a:cubicBezTo>
                    <a:pt x="383286" y="312166"/>
                    <a:pt x="407670" y="344805"/>
                    <a:pt x="430149" y="379476"/>
                  </a:cubicBezTo>
                  <a:cubicBezTo>
                    <a:pt x="448437" y="406019"/>
                    <a:pt x="446405" y="426339"/>
                    <a:pt x="428117" y="440690"/>
                  </a:cubicBezTo>
                  <a:cubicBezTo>
                    <a:pt x="407797" y="454914"/>
                    <a:pt x="385318" y="448818"/>
                    <a:pt x="367030" y="420243"/>
                  </a:cubicBezTo>
                  <a:cubicBezTo>
                    <a:pt x="303911" y="328422"/>
                    <a:pt x="238633" y="234569"/>
                    <a:pt x="175514" y="142748"/>
                  </a:cubicBezTo>
                  <a:cubicBezTo>
                    <a:pt x="169418" y="132588"/>
                    <a:pt x="161290" y="122301"/>
                    <a:pt x="148971" y="104013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7" name="Group 97"/>
          <p:cNvGrpSpPr>
            <a:grpSpLocks noChangeAspect="1"/>
          </p:cNvGrpSpPr>
          <p:nvPr/>
        </p:nvGrpSpPr>
        <p:grpSpPr>
          <a:xfrm>
            <a:off x="8556480" y="4327200"/>
            <a:ext cx="444240" cy="457200"/>
            <a:chOff x="0" y="0"/>
            <a:chExt cx="592320" cy="60960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592328" cy="609600"/>
            </a:xfrm>
            <a:custGeom>
              <a:avLst/>
              <a:gdLst/>
              <a:ahLst/>
              <a:cxnLst/>
              <a:rect l="l" t="t" r="r" b="b"/>
              <a:pathLst>
                <a:path w="592328" h="609600">
                  <a:moveTo>
                    <a:pt x="592328" y="30480"/>
                  </a:moveTo>
                  <a:cubicBezTo>
                    <a:pt x="586232" y="44704"/>
                    <a:pt x="580136" y="56896"/>
                    <a:pt x="573913" y="65024"/>
                  </a:cubicBezTo>
                  <a:cubicBezTo>
                    <a:pt x="408559" y="239776"/>
                    <a:pt x="243078" y="412496"/>
                    <a:pt x="77597" y="587248"/>
                  </a:cubicBezTo>
                  <a:cubicBezTo>
                    <a:pt x="57150" y="607568"/>
                    <a:pt x="34671" y="609600"/>
                    <a:pt x="18415" y="593344"/>
                  </a:cubicBezTo>
                  <a:cubicBezTo>
                    <a:pt x="0" y="573024"/>
                    <a:pt x="6223" y="552704"/>
                    <a:pt x="24511" y="534416"/>
                  </a:cubicBezTo>
                  <a:cubicBezTo>
                    <a:pt x="189992" y="359664"/>
                    <a:pt x="353314" y="186944"/>
                    <a:pt x="520827" y="14224"/>
                  </a:cubicBezTo>
                  <a:cubicBezTo>
                    <a:pt x="528955" y="4064"/>
                    <a:pt x="551434" y="0"/>
                    <a:pt x="565785" y="2032"/>
                  </a:cubicBezTo>
                  <a:cubicBezTo>
                    <a:pt x="575945" y="2032"/>
                    <a:pt x="584200" y="20320"/>
                    <a:pt x="592328" y="3048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9" name="Group 99"/>
          <p:cNvGrpSpPr>
            <a:grpSpLocks noChangeAspect="1"/>
          </p:cNvGrpSpPr>
          <p:nvPr/>
        </p:nvGrpSpPr>
        <p:grpSpPr>
          <a:xfrm>
            <a:off x="9448560" y="4680000"/>
            <a:ext cx="241200" cy="244800"/>
            <a:chOff x="0" y="0"/>
            <a:chExt cx="321600" cy="32640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321564" cy="326390"/>
            </a:xfrm>
            <a:custGeom>
              <a:avLst/>
              <a:gdLst/>
              <a:ahLst/>
              <a:cxnLst/>
              <a:rect l="l" t="t" r="r" b="b"/>
              <a:pathLst>
                <a:path w="321564" h="326390">
                  <a:moveTo>
                    <a:pt x="159766" y="326390"/>
                  </a:moveTo>
                  <a:cubicBezTo>
                    <a:pt x="147574" y="314071"/>
                    <a:pt x="135509" y="305816"/>
                    <a:pt x="131445" y="295656"/>
                  </a:cubicBezTo>
                  <a:cubicBezTo>
                    <a:pt x="111252" y="248412"/>
                    <a:pt x="78867" y="215646"/>
                    <a:pt x="32385" y="195072"/>
                  </a:cubicBezTo>
                  <a:cubicBezTo>
                    <a:pt x="0" y="180594"/>
                    <a:pt x="0" y="149860"/>
                    <a:pt x="32385" y="133477"/>
                  </a:cubicBezTo>
                  <a:cubicBezTo>
                    <a:pt x="78867" y="112903"/>
                    <a:pt x="109220" y="80137"/>
                    <a:pt x="131445" y="32893"/>
                  </a:cubicBezTo>
                  <a:cubicBezTo>
                    <a:pt x="145669" y="0"/>
                    <a:pt x="178054" y="0"/>
                    <a:pt x="192151" y="34925"/>
                  </a:cubicBezTo>
                  <a:cubicBezTo>
                    <a:pt x="212344" y="82169"/>
                    <a:pt x="244729" y="112903"/>
                    <a:pt x="291211" y="133477"/>
                  </a:cubicBezTo>
                  <a:cubicBezTo>
                    <a:pt x="321564" y="149860"/>
                    <a:pt x="321564" y="180721"/>
                    <a:pt x="291211" y="195072"/>
                  </a:cubicBezTo>
                  <a:cubicBezTo>
                    <a:pt x="244729" y="215646"/>
                    <a:pt x="210312" y="248412"/>
                    <a:pt x="190119" y="297688"/>
                  </a:cubicBezTo>
                  <a:cubicBezTo>
                    <a:pt x="186055" y="307975"/>
                    <a:pt x="173990" y="314071"/>
                    <a:pt x="159766" y="32639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1" name="Group 101"/>
          <p:cNvGrpSpPr>
            <a:grpSpLocks noChangeAspect="1"/>
          </p:cNvGrpSpPr>
          <p:nvPr/>
        </p:nvGrpSpPr>
        <p:grpSpPr>
          <a:xfrm>
            <a:off x="8210880" y="4251600"/>
            <a:ext cx="330480" cy="349200"/>
            <a:chOff x="0" y="0"/>
            <a:chExt cx="440640" cy="46560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440563" cy="465582"/>
            </a:xfrm>
            <a:custGeom>
              <a:avLst/>
              <a:gdLst/>
              <a:ahLst/>
              <a:cxnLst/>
              <a:rect l="l" t="t" r="r" b="b"/>
              <a:pathLst>
                <a:path w="440563" h="465582">
                  <a:moveTo>
                    <a:pt x="34671" y="465582"/>
                  </a:moveTo>
                  <a:cubicBezTo>
                    <a:pt x="20447" y="455422"/>
                    <a:pt x="4064" y="447421"/>
                    <a:pt x="2032" y="437261"/>
                  </a:cubicBezTo>
                  <a:cubicBezTo>
                    <a:pt x="0" y="425069"/>
                    <a:pt x="2032" y="404876"/>
                    <a:pt x="12192" y="394716"/>
                  </a:cubicBezTo>
                  <a:cubicBezTo>
                    <a:pt x="48895" y="352171"/>
                    <a:pt x="89662" y="309753"/>
                    <a:pt x="130556" y="269240"/>
                  </a:cubicBezTo>
                  <a:cubicBezTo>
                    <a:pt x="210058" y="184277"/>
                    <a:pt x="289687" y="101219"/>
                    <a:pt x="369189" y="18161"/>
                  </a:cubicBezTo>
                  <a:cubicBezTo>
                    <a:pt x="375285" y="12065"/>
                    <a:pt x="381381" y="1905"/>
                    <a:pt x="389636" y="1905"/>
                  </a:cubicBezTo>
                  <a:cubicBezTo>
                    <a:pt x="403860" y="0"/>
                    <a:pt x="422275" y="0"/>
                    <a:pt x="432435" y="8128"/>
                  </a:cubicBezTo>
                  <a:cubicBezTo>
                    <a:pt x="440563" y="16256"/>
                    <a:pt x="440563" y="36449"/>
                    <a:pt x="438531" y="48641"/>
                  </a:cubicBezTo>
                  <a:cubicBezTo>
                    <a:pt x="436499" y="56769"/>
                    <a:pt x="426339" y="64897"/>
                    <a:pt x="420116" y="72898"/>
                  </a:cubicBezTo>
                  <a:cubicBezTo>
                    <a:pt x="303911" y="194310"/>
                    <a:pt x="189738" y="313817"/>
                    <a:pt x="73406" y="435229"/>
                  </a:cubicBezTo>
                  <a:cubicBezTo>
                    <a:pt x="63246" y="445389"/>
                    <a:pt x="48895" y="453390"/>
                    <a:pt x="34671" y="46558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3" name="Group 103"/>
          <p:cNvGrpSpPr>
            <a:grpSpLocks noChangeAspect="1"/>
          </p:cNvGrpSpPr>
          <p:nvPr/>
        </p:nvGrpSpPr>
        <p:grpSpPr>
          <a:xfrm>
            <a:off x="9362880" y="3092400"/>
            <a:ext cx="295200" cy="301680"/>
            <a:chOff x="0" y="0"/>
            <a:chExt cx="393600" cy="402240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393573" cy="402336"/>
            </a:xfrm>
            <a:custGeom>
              <a:avLst/>
              <a:gdLst/>
              <a:ahLst/>
              <a:cxnLst/>
              <a:rect l="l" t="t" r="r" b="b"/>
              <a:pathLst>
                <a:path w="393573" h="402336">
                  <a:moveTo>
                    <a:pt x="393573" y="34417"/>
                  </a:moveTo>
                  <a:cubicBezTo>
                    <a:pt x="383413" y="48514"/>
                    <a:pt x="379349" y="58674"/>
                    <a:pt x="371221" y="68834"/>
                  </a:cubicBezTo>
                  <a:cubicBezTo>
                    <a:pt x="271780" y="171958"/>
                    <a:pt x="174371" y="274955"/>
                    <a:pt x="75057" y="380111"/>
                  </a:cubicBezTo>
                  <a:cubicBezTo>
                    <a:pt x="54737" y="400304"/>
                    <a:pt x="32512" y="402336"/>
                    <a:pt x="18288" y="384175"/>
                  </a:cubicBezTo>
                  <a:cubicBezTo>
                    <a:pt x="0" y="365887"/>
                    <a:pt x="4064" y="345694"/>
                    <a:pt x="20320" y="329438"/>
                  </a:cubicBezTo>
                  <a:cubicBezTo>
                    <a:pt x="119761" y="224409"/>
                    <a:pt x="219075" y="119253"/>
                    <a:pt x="318516" y="16129"/>
                  </a:cubicBezTo>
                  <a:cubicBezTo>
                    <a:pt x="328676" y="5969"/>
                    <a:pt x="348996" y="0"/>
                    <a:pt x="363093" y="4064"/>
                  </a:cubicBezTo>
                  <a:cubicBezTo>
                    <a:pt x="375285" y="4064"/>
                    <a:pt x="383413" y="22225"/>
                    <a:pt x="393573" y="34417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5" name="Group 105"/>
          <p:cNvGrpSpPr>
            <a:grpSpLocks noChangeAspect="1"/>
          </p:cNvGrpSpPr>
          <p:nvPr/>
        </p:nvGrpSpPr>
        <p:grpSpPr>
          <a:xfrm>
            <a:off x="9772560" y="3317760"/>
            <a:ext cx="216000" cy="203040"/>
            <a:chOff x="0" y="0"/>
            <a:chExt cx="288000" cy="270720"/>
          </a:xfrm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288036" cy="270510"/>
            </a:xfrm>
            <a:custGeom>
              <a:avLst/>
              <a:gdLst/>
              <a:ahLst/>
              <a:cxnLst/>
              <a:rect l="l" t="t" r="r" b="b"/>
              <a:pathLst>
                <a:path w="288036" h="270510">
                  <a:moveTo>
                    <a:pt x="288036" y="32512"/>
                  </a:moveTo>
                  <a:cubicBezTo>
                    <a:pt x="279908" y="46736"/>
                    <a:pt x="275844" y="58928"/>
                    <a:pt x="267589" y="65024"/>
                  </a:cubicBezTo>
                  <a:cubicBezTo>
                    <a:pt x="204216" y="128143"/>
                    <a:pt x="138938" y="189230"/>
                    <a:pt x="73533" y="250190"/>
                  </a:cubicBezTo>
                  <a:cubicBezTo>
                    <a:pt x="55118" y="266446"/>
                    <a:pt x="36830" y="270510"/>
                    <a:pt x="18415" y="252222"/>
                  </a:cubicBezTo>
                  <a:cubicBezTo>
                    <a:pt x="0" y="233934"/>
                    <a:pt x="4064" y="213487"/>
                    <a:pt x="22479" y="197231"/>
                  </a:cubicBezTo>
                  <a:cubicBezTo>
                    <a:pt x="87884" y="134366"/>
                    <a:pt x="151130" y="73279"/>
                    <a:pt x="216535" y="12192"/>
                  </a:cubicBezTo>
                  <a:cubicBezTo>
                    <a:pt x="226695" y="4064"/>
                    <a:pt x="247142" y="0"/>
                    <a:pt x="259461" y="2032"/>
                  </a:cubicBezTo>
                  <a:cubicBezTo>
                    <a:pt x="269621" y="4064"/>
                    <a:pt x="277876" y="20320"/>
                    <a:pt x="288036" y="3251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7" name="Group 107"/>
          <p:cNvGrpSpPr>
            <a:grpSpLocks noChangeAspect="1"/>
          </p:cNvGrpSpPr>
          <p:nvPr/>
        </p:nvGrpSpPr>
        <p:grpSpPr>
          <a:xfrm>
            <a:off x="8172720" y="3162240"/>
            <a:ext cx="162000" cy="158400"/>
            <a:chOff x="0" y="0"/>
            <a:chExt cx="216000" cy="21120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216154" cy="211201"/>
            </a:xfrm>
            <a:custGeom>
              <a:avLst/>
              <a:gdLst/>
              <a:ahLst/>
              <a:cxnLst/>
              <a:rect l="l" t="t" r="r" b="b"/>
              <a:pathLst>
                <a:path w="216154" h="211201">
                  <a:moveTo>
                    <a:pt x="216027" y="115697"/>
                  </a:moveTo>
                  <a:cubicBezTo>
                    <a:pt x="207899" y="119761"/>
                    <a:pt x="197866" y="123825"/>
                    <a:pt x="187706" y="127889"/>
                  </a:cubicBezTo>
                  <a:cubicBezTo>
                    <a:pt x="159385" y="138049"/>
                    <a:pt x="141224" y="158369"/>
                    <a:pt x="127127" y="186817"/>
                  </a:cubicBezTo>
                  <a:cubicBezTo>
                    <a:pt x="115062" y="211201"/>
                    <a:pt x="96901" y="211201"/>
                    <a:pt x="84709" y="184785"/>
                  </a:cubicBezTo>
                  <a:cubicBezTo>
                    <a:pt x="70612" y="158369"/>
                    <a:pt x="52451" y="138049"/>
                    <a:pt x="24130" y="125857"/>
                  </a:cubicBezTo>
                  <a:cubicBezTo>
                    <a:pt x="0" y="113665"/>
                    <a:pt x="0" y="95504"/>
                    <a:pt x="24257" y="85344"/>
                  </a:cubicBezTo>
                  <a:cubicBezTo>
                    <a:pt x="52451" y="69088"/>
                    <a:pt x="72644" y="48768"/>
                    <a:pt x="86741" y="20320"/>
                  </a:cubicBezTo>
                  <a:cubicBezTo>
                    <a:pt x="96901" y="0"/>
                    <a:pt x="117094" y="0"/>
                    <a:pt x="125222" y="20320"/>
                  </a:cubicBezTo>
                  <a:cubicBezTo>
                    <a:pt x="139319" y="50800"/>
                    <a:pt x="161544" y="71120"/>
                    <a:pt x="191897" y="85344"/>
                  </a:cubicBezTo>
                  <a:cubicBezTo>
                    <a:pt x="197993" y="89408"/>
                    <a:pt x="201930" y="97536"/>
                    <a:pt x="208026" y="101600"/>
                  </a:cubicBezTo>
                  <a:cubicBezTo>
                    <a:pt x="210058" y="107696"/>
                    <a:pt x="214122" y="111760"/>
                    <a:pt x="216154" y="115824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9" name="Group 109"/>
          <p:cNvGrpSpPr>
            <a:grpSpLocks noChangeAspect="1"/>
          </p:cNvGrpSpPr>
          <p:nvPr/>
        </p:nvGrpSpPr>
        <p:grpSpPr>
          <a:xfrm>
            <a:off x="9756720" y="4492800"/>
            <a:ext cx="152640" cy="158400"/>
            <a:chOff x="0" y="0"/>
            <a:chExt cx="203520" cy="211200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203581" cy="211328"/>
            </a:xfrm>
            <a:custGeom>
              <a:avLst/>
              <a:gdLst/>
              <a:ahLst/>
              <a:cxnLst/>
              <a:rect l="l" t="t" r="r" b="b"/>
              <a:pathLst>
                <a:path w="203581" h="211328">
                  <a:moveTo>
                    <a:pt x="93599" y="211201"/>
                  </a:moveTo>
                  <a:cubicBezTo>
                    <a:pt x="89535" y="200914"/>
                    <a:pt x="85471" y="192786"/>
                    <a:pt x="83439" y="182499"/>
                  </a:cubicBezTo>
                  <a:cubicBezTo>
                    <a:pt x="71247" y="155829"/>
                    <a:pt x="52959" y="137414"/>
                    <a:pt x="24384" y="123063"/>
                  </a:cubicBezTo>
                  <a:cubicBezTo>
                    <a:pt x="0" y="110744"/>
                    <a:pt x="0" y="94361"/>
                    <a:pt x="24384" y="82042"/>
                  </a:cubicBezTo>
                  <a:cubicBezTo>
                    <a:pt x="52832" y="69723"/>
                    <a:pt x="69215" y="49276"/>
                    <a:pt x="83439" y="22606"/>
                  </a:cubicBezTo>
                  <a:cubicBezTo>
                    <a:pt x="93599" y="0"/>
                    <a:pt x="111887" y="0"/>
                    <a:pt x="122174" y="22606"/>
                  </a:cubicBezTo>
                  <a:cubicBezTo>
                    <a:pt x="136398" y="51308"/>
                    <a:pt x="156718" y="69723"/>
                    <a:pt x="183261" y="84074"/>
                  </a:cubicBezTo>
                  <a:cubicBezTo>
                    <a:pt x="203581" y="94361"/>
                    <a:pt x="203581" y="112776"/>
                    <a:pt x="183261" y="123063"/>
                  </a:cubicBezTo>
                  <a:cubicBezTo>
                    <a:pt x="154813" y="135382"/>
                    <a:pt x="134366" y="155829"/>
                    <a:pt x="122174" y="186690"/>
                  </a:cubicBezTo>
                  <a:cubicBezTo>
                    <a:pt x="118110" y="192786"/>
                    <a:pt x="109982" y="196977"/>
                    <a:pt x="93726" y="211328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1" name="Group 111"/>
          <p:cNvGrpSpPr>
            <a:grpSpLocks noChangeAspect="1"/>
          </p:cNvGrpSpPr>
          <p:nvPr/>
        </p:nvGrpSpPr>
        <p:grpSpPr>
          <a:xfrm>
            <a:off x="8928000" y="4730400"/>
            <a:ext cx="85680" cy="92160"/>
            <a:chOff x="0" y="0"/>
            <a:chExt cx="114240" cy="122880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114300" cy="122936"/>
            </a:xfrm>
            <a:custGeom>
              <a:avLst/>
              <a:gdLst/>
              <a:ahLst/>
              <a:cxnLst/>
              <a:rect l="l" t="t" r="r" b="b"/>
              <a:pathLst>
                <a:path w="114300" h="122936">
                  <a:moveTo>
                    <a:pt x="0" y="64516"/>
                  </a:moveTo>
                  <a:cubicBezTo>
                    <a:pt x="0" y="25019"/>
                    <a:pt x="20066" y="0"/>
                    <a:pt x="50165" y="0"/>
                  </a:cubicBezTo>
                  <a:cubicBezTo>
                    <a:pt x="82169" y="0"/>
                    <a:pt x="112268" y="29210"/>
                    <a:pt x="112268" y="58293"/>
                  </a:cubicBezTo>
                  <a:cubicBezTo>
                    <a:pt x="114300" y="93726"/>
                    <a:pt x="86233" y="122936"/>
                    <a:pt x="56134" y="120777"/>
                  </a:cubicBezTo>
                  <a:cubicBezTo>
                    <a:pt x="26035" y="118618"/>
                    <a:pt x="0" y="93726"/>
                    <a:pt x="0" y="6451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3" name="Group 113"/>
          <p:cNvGrpSpPr>
            <a:grpSpLocks noChangeAspect="1"/>
          </p:cNvGrpSpPr>
          <p:nvPr/>
        </p:nvGrpSpPr>
        <p:grpSpPr>
          <a:xfrm>
            <a:off x="8108640" y="4616640"/>
            <a:ext cx="88560" cy="88560"/>
            <a:chOff x="0" y="0"/>
            <a:chExt cx="118080" cy="118080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118110" cy="118110"/>
            </a:xfrm>
            <a:custGeom>
              <a:avLst/>
              <a:gdLst/>
              <a:ahLst/>
              <a:cxnLst/>
              <a:rect l="l" t="t" r="r" b="b"/>
              <a:pathLst>
                <a:path w="118110" h="118110">
                  <a:moveTo>
                    <a:pt x="30480" y="118110"/>
                  </a:moveTo>
                  <a:cubicBezTo>
                    <a:pt x="22352" y="112014"/>
                    <a:pt x="10160" y="107950"/>
                    <a:pt x="6096" y="97663"/>
                  </a:cubicBezTo>
                  <a:cubicBezTo>
                    <a:pt x="0" y="87503"/>
                    <a:pt x="0" y="69215"/>
                    <a:pt x="6096" y="61087"/>
                  </a:cubicBezTo>
                  <a:cubicBezTo>
                    <a:pt x="22352" y="40767"/>
                    <a:pt x="38735" y="20320"/>
                    <a:pt x="59055" y="6096"/>
                  </a:cubicBezTo>
                  <a:cubicBezTo>
                    <a:pt x="69215" y="0"/>
                    <a:pt x="91567" y="0"/>
                    <a:pt x="101854" y="8128"/>
                  </a:cubicBezTo>
                  <a:cubicBezTo>
                    <a:pt x="109982" y="14224"/>
                    <a:pt x="118110" y="38608"/>
                    <a:pt x="114046" y="46863"/>
                  </a:cubicBezTo>
                  <a:cubicBezTo>
                    <a:pt x="95631" y="71247"/>
                    <a:pt x="73279" y="91567"/>
                    <a:pt x="50927" y="114046"/>
                  </a:cubicBezTo>
                  <a:cubicBezTo>
                    <a:pt x="46863" y="118110"/>
                    <a:pt x="40767" y="116078"/>
                    <a:pt x="30607" y="11811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5" name="Group 115"/>
          <p:cNvGrpSpPr>
            <a:grpSpLocks noChangeAspect="1"/>
          </p:cNvGrpSpPr>
          <p:nvPr/>
        </p:nvGrpSpPr>
        <p:grpSpPr>
          <a:xfrm>
            <a:off x="9975600" y="3247920"/>
            <a:ext cx="76320" cy="79200"/>
            <a:chOff x="0" y="0"/>
            <a:chExt cx="101760" cy="105600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101854" cy="105537"/>
            </a:xfrm>
            <a:custGeom>
              <a:avLst/>
              <a:gdLst/>
              <a:ahLst/>
              <a:cxnLst/>
              <a:rect l="l" t="t" r="r" b="b"/>
              <a:pathLst>
                <a:path w="101854" h="105537">
                  <a:moveTo>
                    <a:pt x="64389" y="0"/>
                  </a:moveTo>
                  <a:cubicBezTo>
                    <a:pt x="78867" y="11938"/>
                    <a:pt x="93472" y="16002"/>
                    <a:pt x="97663" y="25908"/>
                  </a:cubicBezTo>
                  <a:cubicBezTo>
                    <a:pt x="101854" y="37846"/>
                    <a:pt x="101854" y="53848"/>
                    <a:pt x="95631" y="63754"/>
                  </a:cubicBezTo>
                  <a:cubicBezTo>
                    <a:pt x="87376" y="79756"/>
                    <a:pt x="72771" y="93599"/>
                    <a:pt x="56134" y="99568"/>
                  </a:cubicBezTo>
                  <a:cubicBezTo>
                    <a:pt x="43688" y="105537"/>
                    <a:pt x="18796" y="103505"/>
                    <a:pt x="10414" y="95631"/>
                  </a:cubicBezTo>
                  <a:cubicBezTo>
                    <a:pt x="2032" y="87757"/>
                    <a:pt x="0" y="61722"/>
                    <a:pt x="6223" y="51816"/>
                  </a:cubicBezTo>
                  <a:cubicBezTo>
                    <a:pt x="20828" y="33909"/>
                    <a:pt x="41529" y="19939"/>
                    <a:pt x="6438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7" name="Group 117"/>
          <p:cNvGrpSpPr>
            <a:grpSpLocks noChangeAspect="1"/>
          </p:cNvGrpSpPr>
          <p:nvPr/>
        </p:nvGrpSpPr>
        <p:grpSpPr>
          <a:xfrm>
            <a:off x="8308800" y="3549600"/>
            <a:ext cx="69840" cy="69840"/>
            <a:chOff x="0" y="0"/>
            <a:chExt cx="93120" cy="93120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93091" cy="93218"/>
            </a:xfrm>
            <a:custGeom>
              <a:avLst/>
              <a:gdLst/>
              <a:ahLst/>
              <a:cxnLst/>
              <a:rect l="l" t="t" r="r" b="b"/>
              <a:pathLst>
                <a:path w="93091" h="93218">
                  <a:moveTo>
                    <a:pt x="0" y="48641"/>
                  </a:moveTo>
                  <a:cubicBezTo>
                    <a:pt x="2032" y="14224"/>
                    <a:pt x="14224" y="0"/>
                    <a:pt x="42545" y="0"/>
                  </a:cubicBezTo>
                  <a:cubicBezTo>
                    <a:pt x="68834" y="2032"/>
                    <a:pt x="93091" y="22225"/>
                    <a:pt x="91059" y="46609"/>
                  </a:cubicBezTo>
                  <a:cubicBezTo>
                    <a:pt x="91059" y="74930"/>
                    <a:pt x="70866" y="93218"/>
                    <a:pt x="44450" y="93218"/>
                  </a:cubicBezTo>
                  <a:cubicBezTo>
                    <a:pt x="18034" y="93218"/>
                    <a:pt x="0" y="74930"/>
                    <a:pt x="0" y="48641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9" name="Group 119"/>
          <p:cNvGrpSpPr>
            <a:grpSpLocks noChangeAspect="1"/>
          </p:cNvGrpSpPr>
          <p:nvPr/>
        </p:nvGrpSpPr>
        <p:grpSpPr>
          <a:xfrm>
            <a:off x="12880800" y="4574880"/>
            <a:ext cx="1638000" cy="2720880"/>
            <a:chOff x="0" y="0"/>
            <a:chExt cx="2184000" cy="3627840"/>
          </a:xfrm>
        </p:grpSpPr>
        <p:sp>
          <p:nvSpPr>
            <p:cNvPr id="120" name="Freeform 120"/>
            <p:cNvSpPr/>
            <p:nvPr/>
          </p:nvSpPr>
          <p:spPr>
            <a:xfrm>
              <a:off x="-127" y="127"/>
              <a:ext cx="2183892" cy="3627755"/>
            </a:xfrm>
            <a:custGeom>
              <a:avLst/>
              <a:gdLst/>
              <a:ahLst/>
              <a:cxnLst/>
              <a:rect l="l" t="t" r="r" b="b"/>
              <a:pathLst>
                <a:path w="2183892" h="3627755">
                  <a:moveTo>
                    <a:pt x="1065657" y="250825"/>
                  </a:moveTo>
                  <a:cubicBezTo>
                    <a:pt x="1104646" y="309372"/>
                    <a:pt x="1143762" y="367919"/>
                    <a:pt x="1182751" y="426466"/>
                  </a:cubicBezTo>
                  <a:cubicBezTo>
                    <a:pt x="1380744" y="716407"/>
                    <a:pt x="1576070" y="1009269"/>
                    <a:pt x="1774063" y="1299210"/>
                  </a:cubicBezTo>
                  <a:cubicBezTo>
                    <a:pt x="1824228" y="1368933"/>
                    <a:pt x="1799209" y="1444244"/>
                    <a:pt x="1701546" y="1455420"/>
                  </a:cubicBezTo>
                  <a:cubicBezTo>
                    <a:pt x="1450467" y="1486154"/>
                    <a:pt x="1202309" y="1516761"/>
                    <a:pt x="951230" y="1550289"/>
                  </a:cubicBezTo>
                  <a:cubicBezTo>
                    <a:pt x="940054" y="1550289"/>
                    <a:pt x="928878" y="1555877"/>
                    <a:pt x="909447" y="1561465"/>
                  </a:cubicBezTo>
                  <a:cubicBezTo>
                    <a:pt x="1146556" y="1600454"/>
                    <a:pt x="1372489" y="1636776"/>
                    <a:pt x="1598422" y="1672971"/>
                  </a:cubicBezTo>
                  <a:cubicBezTo>
                    <a:pt x="1623568" y="1678559"/>
                    <a:pt x="1645793" y="1681353"/>
                    <a:pt x="1670939" y="1686941"/>
                  </a:cubicBezTo>
                  <a:cubicBezTo>
                    <a:pt x="1749044" y="1703705"/>
                    <a:pt x="1771396" y="1776222"/>
                    <a:pt x="1718310" y="1834769"/>
                  </a:cubicBezTo>
                  <a:cubicBezTo>
                    <a:pt x="1506347" y="2068957"/>
                    <a:pt x="1294384" y="2306066"/>
                    <a:pt x="1079627" y="2540254"/>
                  </a:cubicBezTo>
                  <a:cubicBezTo>
                    <a:pt x="761619" y="2885948"/>
                    <a:pt x="440817" y="3231769"/>
                    <a:pt x="122809" y="3577463"/>
                  </a:cubicBezTo>
                  <a:cubicBezTo>
                    <a:pt x="111633" y="3588639"/>
                    <a:pt x="103251" y="3599815"/>
                    <a:pt x="89281" y="3608197"/>
                  </a:cubicBezTo>
                  <a:cubicBezTo>
                    <a:pt x="64135" y="3627755"/>
                    <a:pt x="39116" y="3622167"/>
                    <a:pt x="19558" y="3599815"/>
                  </a:cubicBezTo>
                  <a:cubicBezTo>
                    <a:pt x="0" y="3577463"/>
                    <a:pt x="0" y="3558032"/>
                    <a:pt x="22352" y="3532886"/>
                  </a:cubicBezTo>
                  <a:cubicBezTo>
                    <a:pt x="460248" y="3058795"/>
                    <a:pt x="898144" y="2582037"/>
                    <a:pt x="1336040" y="2105152"/>
                  </a:cubicBezTo>
                  <a:cubicBezTo>
                    <a:pt x="1425321" y="2010283"/>
                    <a:pt x="1511808" y="1912748"/>
                    <a:pt x="1598295" y="1815211"/>
                  </a:cubicBezTo>
                  <a:cubicBezTo>
                    <a:pt x="1606677" y="1806829"/>
                    <a:pt x="1612265" y="1798447"/>
                    <a:pt x="1626235" y="1781810"/>
                  </a:cubicBezTo>
                  <a:cubicBezTo>
                    <a:pt x="1553718" y="1770634"/>
                    <a:pt x="1486789" y="1759458"/>
                    <a:pt x="1419860" y="1748409"/>
                  </a:cubicBezTo>
                  <a:cubicBezTo>
                    <a:pt x="1246886" y="1720469"/>
                    <a:pt x="1071245" y="1692656"/>
                    <a:pt x="895477" y="1661922"/>
                  </a:cubicBezTo>
                  <a:cubicBezTo>
                    <a:pt x="867537" y="1659128"/>
                    <a:pt x="834136" y="1653540"/>
                    <a:pt x="831342" y="1620139"/>
                  </a:cubicBezTo>
                  <a:cubicBezTo>
                    <a:pt x="831342" y="1597787"/>
                    <a:pt x="845312" y="1578356"/>
                    <a:pt x="853694" y="1550416"/>
                  </a:cubicBezTo>
                  <a:cubicBezTo>
                    <a:pt x="814705" y="1497457"/>
                    <a:pt x="825754" y="1463929"/>
                    <a:pt x="906653" y="1452880"/>
                  </a:cubicBezTo>
                  <a:cubicBezTo>
                    <a:pt x="1068451" y="1430528"/>
                    <a:pt x="1233043" y="1411097"/>
                    <a:pt x="1397508" y="1391539"/>
                  </a:cubicBezTo>
                  <a:cubicBezTo>
                    <a:pt x="1489583" y="1377569"/>
                    <a:pt x="1584452" y="1366393"/>
                    <a:pt x="1684782" y="1352550"/>
                  </a:cubicBezTo>
                  <a:cubicBezTo>
                    <a:pt x="1673606" y="1335786"/>
                    <a:pt x="1665224" y="1321816"/>
                    <a:pt x="1656842" y="1310767"/>
                  </a:cubicBezTo>
                  <a:cubicBezTo>
                    <a:pt x="1411351" y="945515"/>
                    <a:pt x="1163193" y="580136"/>
                    <a:pt x="917702" y="214884"/>
                  </a:cubicBezTo>
                  <a:cubicBezTo>
                    <a:pt x="914908" y="212090"/>
                    <a:pt x="912114" y="206502"/>
                    <a:pt x="909320" y="200914"/>
                  </a:cubicBezTo>
                  <a:cubicBezTo>
                    <a:pt x="884174" y="164719"/>
                    <a:pt x="886968" y="133985"/>
                    <a:pt x="912114" y="117221"/>
                  </a:cubicBezTo>
                  <a:cubicBezTo>
                    <a:pt x="945642" y="97663"/>
                    <a:pt x="970661" y="111633"/>
                    <a:pt x="990219" y="139573"/>
                  </a:cubicBezTo>
                  <a:cubicBezTo>
                    <a:pt x="993013" y="145161"/>
                    <a:pt x="995807" y="147955"/>
                    <a:pt x="998601" y="150749"/>
                  </a:cubicBezTo>
                  <a:cubicBezTo>
                    <a:pt x="1034923" y="97790"/>
                    <a:pt x="1059942" y="94996"/>
                    <a:pt x="1104646" y="139573"/>
                  </a:cubicBezTo>
                  <a:cubicBezTo>
                    <a:pt x="1394714" y="412877"/>
                    <a:pt x="1684782" y="683387"/>
                    <a:pt x="1974850" y="956564"/>
                  </a:cubicBezTo>
                  <a:cubicBezTo>
                    <a:pt x="1986026" y="964946"/>
                    <a:pt x="1997202" y="976122"/>
                    <a:pt x="2013839" y="989965"/>
                  </a:cubicBezTo>
                  <a:cubicBezTo>
                    <a:pt x="2019427" y="914654"/>
                    <a:pt x="2025015" y="844931"/>
                    <a:pt x="2030603" y="775208"/>
                  </a:cubicBezTo>
                  <a:cubicBezTo>
                    <a:pt x="2044574" y="543814"/>
                    <a:pt x="2058543" y="315087"/>
                    <a:pt x="2075180" y="83693"/>
                  </a:cubicBezTo>
                  <a:cubicBezTo>
                    <a:pt x="2077974" y="19558"/>
                    <a:pt x="2097532" y="0"/>
                    <a:pt x="2133727" y="2794"/>
                  </a:cubicBezTo>
                  <a:cubicBezTo>
                    <a:pt x="2169922" y="5588"/>
                    <a:pt x="2183892" y="33528"/>
                    <a:pt x="2178304" y="94869"/>
                  </a:cubicBezTo>
                  <a:cubicBezTo>
                    <a:pt x="2161540" y="343027"/>
                    <a:pt x="2144776" y="588391"/>
                    <a:pt x="2128139" y="836549"/>
                  </a:cubicBezTo>
                  <a:cubicBezTo>
                    <a:pt x="2125345" y="903478"/>
                    <a:pt x="2119757" y="967613"/>
                    <a:pt x="2114169" y="1034542"/>
                  </a:cubicBezTo>
                  <a:cubicBezTo>
                    <a:pt x="2111375" y="1070737"/>
                    <a:pt x="2094611" y="1095883"/>
                    <a:pt x="2064004" y="1109853"/>
                  </a:cubicBezTo>
                  <a:cubicBezTo>
                    <a:pt x="2030476" y="1123823"/>
                    <a:pt x="1997075" y="1118235"/>
                    <a:pt x="1969135" y="1093089"/>
                  </a:cubicBezTo>
                  <a:cubicBezTo>
                    <a:pt x="1896618" y="1023366"/>
                    <a:pt x="1824101" y="956437"/>
                    <a:pt x="1751584" y="886714"/>
                  </a:cubicBezTo>
                  <a:cubicBezTo>
                    <a:pt x="1534287" y="683006"/>
                    <a:pt x="1316609" y="476758"/>
                    <a:pt x="1099058" y="270383"/>
                  </a:cubicBezTo>
                  <a:cubicBezTo>
                    <a:pt x="1087882" y="262001"/>
                    <a:pt x="1079500" y="256413"/>
                    <a:pt x="1071118" y="248031"/>
                  </a:cubicBezTo>
                  <a:cubicBezTo>
                    <a:pt x="1068324" y="248031"/>
                    <a:pt x="1068324" y="250825"/>
                    <a:pt x="1065530" y="25082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1" name="Group 121"/>
          <p:cNvGrpSpPr>
            <a:grpSpLocks noChangeAspect="1"/>
          </p:cNvGrpSpPr>
          <p:nvPr/>
        </p:nvGrpSpPr>
        <p:grpSpPr>
          <a:xfrm>
            <a:off x="13849200" y="5058000"/>
            <a:ext cx="1330560" cy="1339920"/>
            <a:chOff x="0" y="0"/>
            <a:chExt cx="1774080" cy="1786560"/>
          </a:xfrm>
        </p:grpSpPr>
        <p:sp>
          <p:nvSpPr>
            <p:cNvPr id="122" name="Freeform 122"/>
            <p:cNvSpPr/>
            <p:nvPr/>
          </p:nvSpPr>
          <p:spPr>
            <a:xfrm>
              <a:off x="-127" y="-127"/>
              <a:ext cx="1774317" cy="1786636"/>
            </a:xfrm>
            <a:custGeom>
              <a:avLst/>
              <a:gdLst/>
              <a:ahLst/>
              <a:cxnLst/>
              <a:rect l="l" t="t" r="r" b="b"/>
              <a:pathLst>
                <a:path w="1774317" h="1786636">
                  <a:moveTo>
                    <a:pt x="1163320" y="1048131"/>
                  </a:moveTo>
                  <a:cubicBezTo>
                    <a:pt x="1182878" y="1117854"/>
                    <a:pt x="1205103" y="1184656"/>
                    <a:pt x="1224661" y="1251585"/>
                  </a:cubicBezTo>
                  <a:cubicBezTo>
                    <a:pt x="1233043" y="1273937"/>
                    <a:pt x="1241425" y="1296162"/>
                    <a:pt x="1244219" y="1318514"/>
                  </a:cubicBezTo>
                  <a:cubicBezTo>
                    <a:pt x="1247013" y="1332484"/>
                    <a:pt x="1238631" y="1346327"/>
                    <a:pt x="1235837" y="1360297"/>
                  </a:cubicBezTo>
                  <a:cubicBezTo>
                    <a:pt x="1224661" y="1354709"/>
                    <a:pt x="1210691" y="1354709"/>
                    <a:pt x="1202309" y="1346327"/>
                  </a:cubicBezTo>
                  <a:cubicBezTo>
                    <a:pt x="1146556" y="1293368"/>
                    <a:pt x="1096264" y="1240409"/>
                    <a:pt x="1040511" y="1187450"/>
                  </a:cubicBezTo>
                  <a:cubicBezTo>
                    <a:pt x="1029335" y="1176274"/>
                    <a:pt x="1012571" y="1170686"/>
                    <a:pt x="1001522" y="1162304"/>
                  </a:cubicBezTo>
                  <a:cubicBezTo>
                    <a:pt x="993140" y="1176274"/>
                    <a:pt x="984758" y="1190117"/>
                    <a:pt x="981964" y="1204087"/>
                  </a:cubicBezTo>
                  <a:cubicBezTo>
                    <a:pt x="959612" y="1318387"/>
                    <a:pt x="937387" y="1432687"/>
                    <a:pt x="915035" y="1546860"/>
                  </a:cubicBezTo>
                  <a:cubicBezTo>
                    <a:pt x="912241" y="1560830"/>
                    <a:pt x="898271" y="1574673"/>
                    <a:pt x="887095" y="1585849"/>
                  </a:cubicBezTo>
                  <a:cubicBezTo>
                    <a:pt x="881507" y="1571879"/>
                    <a:pt x="867537" y="1558036"/>
                    <a:pt x="864743" y="1541272"/>
                  </a:cubicBezTo>
                  <a:cubicBezTo>
                    <a:pt x="853567" y="1413002"/>
                    <a:pt x="842391" y="1282065"/>
                    <a:pt x="831215" y="1151128"/>
                  </a:cubicBezTo>
                  <a:cubicBezTo>
                    <a:pt x="828421" y="1139952"/>
                    <a:pt x="822833" y="1125982"/>
                    <a:pt x="817245" y="1114933"/>
                  </a:cubicBezTo>
                  <a:cubicBezTo>
                    <a:pt x="806069" y="1120521"/>
                    <a:pt x="789305" y="1123315"/>
                    <a:pt x="778256" y="1131697"/>
                  </a:cubicBezTo>
                  <a:cubicBezTo>
                    <a:pt x="543941" y="1335151"/>
                    <a:pt x="312420" y="1538605"/>
                    <a:pt x="78105" y="1744853"/>
                  </a:cubicBezTo>
                  <a:cubicBezTo>
                    <a:pt x="64135" y="1756029"/>
                    <a:pt x="50165" y="1769999"/>
                    <a:pt x="33528" y="1781048"/>
                  </a:cubicBezTo>
                  <a:cubicBezTo>
                    <a:pt x="25146" y="1786636"/>
                    <a:pt x="11176" y="1783842"/>
                    <a:pt x="0" y="1783842"/>
                  </a:cubicBezTo>
                  <a:cubicBezTo>
                    <a:pt x="0" y="1772666"/>
                    <a:pt x="0" y="1758696"/>
                    <a:pt x="2794" y="1747647"/>
                  </a:cubicBezTo>
                  <a:cubicBezTo>
                    <a:pt x="5588" y="1739265"/>
                    <a:pt x="13970" y="1736471"/>
                    <a:pt x="19558" y="1728089"/>
                  </a:cubicBezTo>
                  <a:cubicBezTo>
                    <a:pt x="234315" y="1499489"/>
                    <a:pt x="449072" y="1271016"/>
                    <a:pt x="663956" y="1042416"/>
                  </a:cubicBezTo>
                  <a:cubicBezTo>
                    <a:pt x="675132" y="1028446"/>
                    <a:pt x="680720" y="1014603"/>
                    <a:pt x="686308" y="1000633"/>
                  </a:cubicBezTo>
                  <a:cubicBezTo>
                    <a:pt x="672338" y="992251"/>
                    <a:pt x="658368" y="983869"/>
                    <a:pt x="644525" y="981075"/>
                  </a:cubicBezTo>
                  <a:cubicBezTo>
                    <a:pt x="591566" y="969899"/>
                    <a:pt x="538480" y="964311"/>
                    <a:pt x="488315" y="953262"/>
                  </a:cubicBezTo>
                  <a:cubicBezTo>
                    <a:pt x="471551" y="950468"/>
                    <a:pt x="460375" y="936498"/>
                    <a:pt x="446532" y="925449"/>
                  </a:cubicBezTo>
                  <a:cubicBezTo>
                    <a:pt x="457708" y="917067"/>
                    <a:pt x="468884" y="903097"/>
                    <a:pt x="482854" y="900303"/>
                  </a:cubicBezTo>
                  <a:cubicBezTo>
                    <a:pt x="541401" y="883539"/>
                    <a:pt x="602742" y="872490"/>
                    <a:pt x="661416" y="858520"/>
                  </a:cubicBezTo>
                  <a:cubicBezTo>
                    <a:pt x="714375" y="844550"/>
                    <a:pt x="717169" y="838962"/>
                    <a:pt x="686562" y="797179"/>
                  </a:cubicBezTo>
                  <a:cubicBezTo>
                    <a:pt x="611251" y="682879"/>
                    <a:pt x="533146" y="571373"/>
                    <a:pt x="457835" y="457200"/>
                  </a:cubicBezTo>
                  <a:cubicBezTo>
                    <a:pt x="449453" y="446024"/>
                    <a:pt x="452247" y="426593"/>
                    <a:pt x="449453" y="412623"/>
                  </a:cubicBezTo>
                  <a:cubicBezTo>
                    <a:pt x="463423" y="415417"/>
                    <a:pt x="482981" y="415417"/>
                    <a:pt x="494030" y="423799"/>
                  </a:cubicBezTo>
                  <a:cubicBezTo>
                    <a:pt x="600075" y="499110"/>
                    <a:pt x="705993" y="577088"/>
                    <a:pt x="812038" y="652399"/>
                  </a:cubicBezTo>
                  <a:cubicBezTo>
                    <a:pt x="853821" y="683006"/>
                    <a:pt x="867791" y="677545"/>
                    <a:pt x="873379" y="627253"/>
                  </a:cubicBezTo>
                  <a:cubicBezTo>
                    <a:pt x="890143" y="482346"/>
                    <a:pt x="906907" y="334645"/>
                    <a:pt x="923544" y="189611"/>
                  </a:cubicBezTo>
                  <a:cubicBezTo>
                    <a:pt x="926338" y="178435"/>
                    <a:pt x="926338" y="167259"/>
                    <a:pt x="931926" y="159004"/>
                  </a:cubicBezTo>
                  <a:cubicBezTo>
                    <a:pt x="937514" y="150749"/>
                    <a:pt x="951484" y="145034"/>
                    <a:pt x="954278" y="145034"/>
                  </a:cubicBezTo>
                  <a:cubicBezTo>
                    <a:pt x="962660" y="153416"/>
                    <a:pt x="973836" y="161798"/>
                    <a:pt x="973836" y="172847"/>
                  </a:cubicBezTo>
                  <a:cubicBezTo>
                    <a:pt x="990600" y="253619"/>
                    <a:pt x="1007364" y="337312"/>
                    <a:pt x="1021207" y="418084"/>
                  </a:cubicBezTo>
                  <a:cubicBezTo>
                    <a:pt x="1032383" y="471043"/>
                    <a:pt x="1043559" y="524002"/>
                    <a:pt x="1054735" y="576961"/>
                  </a:cubicBezTo>
                  <a:cubicBezTo>
                    <a:pt x="1063117" y="621538"/>
                    <a:pt x="1074293" y="624332"/>
                    <a:pt x="1107694" y="593725"/>
                  </a:cubicBezTo>
                  <a:cubicBezTo>
                    <a:pt x="1222121" y="485013"/>
                    <a:pt x="1339215" y="376301"/>
                    <a:pt x="1453642" y="267589"/>
                  </a:cubicBezTo>
                  <a:cubicBezTo>
                    <a:pt x="1545717" y="184023"/>
                    <a:pt x="1634998" y="97536"/>
                    <a:pt x="1726946" y="11176"/>
                  </a:cubicBezTo>
                  <a:cubicBezTo>
                    <a:pt x="1738122" y="2794"/>
                    <a:pt x="1757680" y="2794"/>
                    <a:pt x="1774317" y="0"/>
                  </a:cubicBezTo>
                  <a:cubicBezTo>
                    <a:pt x="1768729" y="13970"/>
                    <a:pt x="1771523" y="33401"/>
                    <a:pt x="1760347" y="44577"/>
                  </a:cubicBezTo>
                  <a:cubicBezTo>
                    <a:pt x="1590167" y="250825"/>
                    <a:pt x="1414399" y="454279"/>
                    <a:pt x="1244346" y="660527"/>
                  </a:cubicBezTo>
                  <a:cubicBezTo>
                    <a:pt x="1233170" y="671703"/>
                    <a:pt x="1230376" y="685673"/>
                    <a:pt x="1221994" y="699516"/>
                  </a:cubicBezTo>
                  <a:cubicBezTo>
                    <a:pt x="1238758" y="705104"/>
                    <a:pt x="1252728" y="713486"/>
                    <a:pt x="1266571" y="716280"/>
                  </a:cubicBezTo>
                  <a:cubicBezTo>
                    <a:pt x="1325118" y="721868"/>
                    <a:pt x="1386459" y="721868"/>
                    <a:pt x="1445133" y="727456"/>
                  </a:cubicBezTo>
                  <a:cubicBezTo>
                    <a:pt x="1461897" y="727456"/>
                    <a:pt x="1475867" y="741426"/>
                    <a:pt x="1489710" y="747014"/>
                  </a:cubicBezTo>
                  <a:cubicBezTo>
                    <a:pt x="1478534" y="758190"/>
                    <a:pt x="1467358" y="772160"/>
                    <a:pt x="1453388" y="777621"/>
                  </a:cubicBezTo>
                  <a:cubicBezTo>
                    <a:pt x="1400429" y="802767"/>
                    <a:pt x="1347343" y="822198"/>
                    <a:pt x="1291590" y="844550"/>
                  </a:cubicBezTo>
                  <a:cubicBezTo>
                    <a:pt x="1244219" y="864108"/>
                    <a:pt x="1244219" y="872363"/>
                    <a:pt x="1283208" y="905891"/>
                  </a:cubicBezTo>
                  <a:cubicBezTo>
                    <a:pt x="1344549" y="956056"/>
                    <a:pt x="1405890" y="1006221"/>
                    <a:pt x="1464564" y="1056386"/>
                  </a:cubicBezTo>
                  <a:cubicBezTo>
                    <a:pt x="1472946" y="1067562"/>
                    <a:pt x="1475740" y="1084199"/>
                    <a:pt x="1484122" y="1098169"/>
                  </a:cubicBezTo>
                  <a:cubicBezTo>
                    <a:pt x="1467358" y="1098169"/>
                    <a:pt x="1450594" y="1106551"/>
                    <a:pt x="1436751" y="1100963"/>
                  </a:cubicBezTo>
                  <a:cubicBezTo>
                    <a:pt x="1358646" y="1078611"/>
                    <a:pt x="1283335" y="1050798"/>
                    <a:pt x="1205230" y="1025652"/>
                  </a:cubicBezTo>
                  <a:cubicBezTo>
                    <a:pt x="1182878" y="1017270"/>
                    <a:pt x="1163447" y="1014476"/>
                    <a:pt x="1163447" y="1048004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3" name="Group 123"/>
          <p:cNvGrpSpPr>
            <a:grpSpLocks noChangeAspect="1"/>
          </p:cNvGrpSpPr>
          <p:nvPr/>
        </p:nvGrpSpPr>
        <p:grpSpPr>
          <a:xfrm>
            <a:off x="12963600" y="6019920"/>
            <a:ext cx="1536480" cy="1333440"/>
            <a:chOff x="0" y="0"/>
            <a:chExt cx="2048640" cy="1777920"/>
          </a:xfrm>
        </p:grpSpPr>
        <p:sp>
          <p:nvSpPr>
            <p:cNvPr id="124" name="Freeform 124"/>
            <p:cNvSpPr/>
            <p:nvPr/>
          </p:nvSpPr>
          <p:spPr>
            <a:xfrm>
              <a:off x="0" y="127"/>
              <a:ext cx="2048637" cy="1777746"/>
            </a:xfrm>
            <a:custGeom>
              <a:avLst/>
              <a:gdLst/>
              <a:ahLst/>
              <a:cxnLst/>
              <a:rect l="l" t="t" r="r" b="b"/>
              <a:pathLst>
                <a:path w="2048637" h="1777746">
                  <a:moveTo>
                    <a:pt x="1853565" y="147574"/>
                  </a:moveTo>
                  <a:cubicBezTo>
                    <a:pt x="1808988" y="189357"/>
                    <a:pt x="1769999" y="222758"/>
                    <a:pt x="1730883" y="259080"/>
                  </a:cubicBezTo>
                  <a:cubicBezTo>
                    <a:pt x="1192911" y="749554"/>
                    <a:pt x="655066" y="1242695"/>
                    <a:pt x="119888" y="1733169"/>
                  </a:cubicBezTo>
                  <a:cubicBezTo>
                    <a:pt x="108712" y="1741551"/>
                    <a:pt x="97536" y="1752727"/>
                    <a:pt x="86487" y="1760982"/>
                  </a:cubicBezTo>
                  <a:cubicBezTo>
                    <a:pt x="64135" y="1777746"/>
                    <a:pt x="39116" y="1774952"/>
                    <a:pt x="19558" y="1755394"/>
                  </a:cubicBezTo>
                  <a:cubicBezTo>
                    <a:pt x="0" y="1735836"/>
                    <a:pt x="0" y="1710817"/>
                    <a:pt x="19558" y="1688465"/>
                  </a:cubicBezTo>
                  <a:cubicBezTo>
                    <a:pt x="27940" y="1677289"/>
                    <a:pt x="39116" y="1668907"/>
                    <a:pt x="47371" y="1657858"/>
                  </a:cubicBezTo>
                  <a:cubicBezTo>
                    <a:pt x="627126" y="1128522"/>
                    <a:pt x="1204087" y="601853"/>
                    <a:pt x="1783842" y="72390"/>
                  </a:cubicBezTo>
                  <a:cubicBezTo>
                    <a:pt x="1795018" y="61214"/>
                    <a:pt x="1806194" y="50038"/>
                    <a:pt x="1817243" y="41783"/>
                  </a:cubicBezTo>
                  <a:cubicBezTo>
                    <a:pt x="1872996" y="0"/>
                    <a:pt x="1945513" y="30607"/>
                    <a:pt x="1953768" y="97536"/>
                  </a:cubicBezTo>
                  <a:cubicBezTo>
                    <a:pt x="1962150" y="181102"/>
                    <a:pt x="1970532" y="264795"/>
                    <a:pt x="1978914" y="345567"/>
                  </a:cubicBezTo>
                  <a:cubicBezTo>
                    <a:pt x="1995678" y="549021"/>
                    <a:pt x="2015109" y="752475"/>
                    <a:pt x="2034667" y="955802"/>
                  </a:cubicBezTo>
                  <a:cubicBezTo>
                    <a:pt x="2037461" y="1008761"/>
                    <a:pt x="2043049" y="1061720"/>
                    <a:pt x="2045843" y="1114679"/>
                  </a:cubicBezTo>
                  <a:cubicBezTo>
                    <a:pt x="2048637" y="1148080"/>
                    <a:pt x="2037461" y="1173226"/>
                    <a:pt x="1998472" y="1173226"/>
                  </a:cubicBezTo>
                  <a:cubicBezTo>
                    <a:pt x="1962277" y="1176020"/>
                    <a:pt x="1948307" y="1153668"/>
                    <a:pt x="1945513" y="1120267"/>
                  </a:cubicBezTo>
                  <a:cubicBezTo>
                    <a:pt x="1920367" y="838835"/>
                    <a:pt x="1895348" y="557403"/>
                    <a:pt x="1870202" y="278638"/>
                  </a:cubicBezTo>
                  <a:cubicBezTo>
                    <a:pt x="1864614" y="236855"/>
                    <a:pt x="1859026" y="197866"/>
                    <a:pt x="1853438" y="147701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5" name="Group 125"/>
          <p:cNvGrpSpPr>
            <a:grpSpLocks noChangeAspect="1"/>
          </p:cNvGrpSpPr>
          <p:nvPr/>
        </p:nvGrpSpPr>
        <p:grpSpPr>
          <a:xfrm>
            <a:off x="14544720" y="4213440"/>
            <a:ext cx="1438560" cy="1155600"/>
            <a:chOff x="0" y="0"/>
            <a:chExt cx="1918080" cy="1540800"/>
          </a:xfrm>
        </p:grpSpPr>
        <p:sp>
          <p:nvSpPr>
            <p:cNvPr id="126" name="Freeform 126"/>
            <p:cNvSpPr/>
            <p:nvPr/>
          </p:nvSpPr>
          <p:spPr>
            <a:xfrm>
              <a:off x="0" y="-127"/>
              <a:ext cx="1918335" cy="1541018"/>
            </a:xfrm>
            <a:custGeom>
              <a:avLst/>
              <a:gdLst/>
              <a:ahLst/>
              <a:cxnLst/>
              <a:rect l="l" t="t" r="r" b="b"/>
              <a:pathLst>
                <a:path w="1918335" h="1541018">
                  <a:moveTo>
                    <a:pt x="259334" y="1392936"/>
                  </a:moveTo>
                  <a:cubicBezTo>
                    <a:pt x="382016" y="1286891"/>
                    <a:pt x="496316" y="1183640"/>
                    <a:pt x="613410" y="1083056"/>
                  </a:cubicBezTo>
                  <a:cubicBezTo>
                    <a:pt x="1009269" y="734187"/>
                    <a:pt x="1405128" y="387985"/>
                    <a:pt x="1803908" y="39116"/>
                  </a:cubicBezTo>
                  <a:cubicBezTo>
                    <a:pt x="1809496" y="33528"/>
                    <a:pt x="1815084" y="27940"/>
                    <a:pt x="1820672" y="22352"/>
                  </a:cubicBezTo>
                  <a:cubicBezTo>
                    <a:pt x="1845818" y="0"/>
                    <a:pt x="1873631" y="0"/>
                    <a:pt x="1895983" y="25146"/>
                  </a:cubicBezTo>
                  <a:cubicBezTo>
                    <a:pt x="1918335" y="50292"/>
                    <a:pt x="1912747" y="78232"/>
                    <a:pt x="1887601" y="97663"/>
                  </a:cubicBezTo>
                  <a:cubicBezTo>
                    <a:pt x="1831848" y="150749"/>
                    <a:pt x="1773301" y="200914"/>
                    <a:pt x="1717548" y="251206"/>
                  </a:cubicBezTo>
                  <a:cubicBezTo>
                    <a:pt x="1251712" y="658876"/>
                    <a:pt x="786130" y="1066419"/>
                    <a:pt x="320548" y="1476756"/>
                  </a:cubicBezTo>
                  <a:cubicBezTo>
                    <a:pt x="245237" y="1541018"/>
                    <a:pt x="178308" y="1518666"/>
                    <a:pt x="158877" y="1420876"/>
                  </a:cubicBezTo>
                  <a:cubicBezTo>
                    <a:pt x="156083" y="1401318"/>
                    <a:pt x="150495" y="1381760"/>
                    <a:pt x="147701" y="1362202"/>
                  </a:cubicBezTo>
                  <a:cubicBezTo>
                    <a:pt x="100330" y="1091565"/>
                    <a:pt x="52959" y="818007"/>
                    <a:pt x="5588" y="547243"/>
                  </a:cubicBezTo>
                  <a:cubicBezTo>
                    <a:pt x="0" y="508127"/>
                    <a:pt x="16764" y="480187"/>
                    <a:pt x="47371" y="477393"/>
                  </a:cubicBezTo>
                  <a:cubicBezTo>
                    <a:pt x="86360" y="471805"/>
                    <a:pt x="103124" y="494157"/>
                    <a:pt x="108712" y="527685"/>
                  </a:cubicBezTo>
                  <a:cubicBezTo>
                    <a:pt x="131064" y="664464"/>
                    <a:pt x="156083" y="801243"/>
                    <a:pt x="178435" y="938022"/>
                  </a:cubicBezTo>
                  <a:cubicBezTo>
                    <a:pt x="206375" y="1088771"/>
                    <a:pt x="231394" y="1236726"/>
                    <a:pt x="259334" y="1393063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7" name="Group 127"/>
          <p:cNvGrpSpPr>
            <a:grpSpLocks noChangeAspect="1"/>
          </p:cNvGrpSpPr>
          <p:nvPr/>
        </p:nvGrpSpPr>
        <p:grpSpPr>
          <a:xfrm>
            <a:off x="14909760" y="4257360"/>
            <a:ext cx="1162080" cy="1266480"/>
            <a:chOff x="0" y="0"/>
            <a:chExt cx="1549440" cy="1688640"/>
          </a:xfrm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1549527" cy="1688719"/>
            </a:xfrm>
            <a:custGeom>
              <a:avLst/>
              <a:gdLst/>
              <a:ahLst/>
              <a:cxnLst/>
              <a:rect l="l" t="t" r="r" b="b"/>
              <a:pathLst>
                <a:path w="1549527" h="1688719">
                  <a:moveTo>
                    <a:pt x="139573" y="1582801"/>
                  </a:moveTo>
                  <a:cubicBezTo>
                    <a:pt x="304292" y="1577213"/>
                    <a:pt x="455041" y="1571625"/>
                    <a:pt x="605790" y="1566037"/>
                  </a:cubicBezTo>
                  <a:cubicBezTo>
                    <a:pt x="700659" y="1563243"/>
                    <a:pt x="792861" y="1560449"/>
                    <a:pt x="884936" y="1557655"/>
                  </a:cubicBezTo>
                  <a:cubicBezTo>
                    <a:pt x="924052" y="1557655"/>
                    <a:pt x="949198" y="1577213"/>
                    <a:pt x="949198" y="1607820"/>
                  </a:cubicBezTo>
                  <a:cubicBezTo>
                    <a:pt x="949198" y="1638427"/>
                    <a:pt x="926846" y="1660779"/>
                    <a:pt x="887730" y="1660779"/>
                  </a:cubicBezTo>
                  <a:cubicBezTo>
                    <a:pt x="700659" y="1666367"/>
                    <a:pt x="510794" y="1671955"/>
                    <a:pt x="323850" y="1677543"/>
                  </a:cubicBezTo>
                  <a:cubicBezTo>
                    <a:pt x="254000" y="1680337"/>
                    <a:pt x="181483" y="1683131"/>
                    <a:pt x="111633" y="1685925"/>
                  </a:cubicBezTo>
                  <a:cubicBezTo>
                    <a:pt x="69723" y="1688719"/>
                    <a:pt x="36195" y="1674749"/>
                    <a:pt x="19558" y="1635760"/>
                  </a:cubicBezTo>
                  <a:cubicBezTo>
                    <a:pt x="0" y="1596771"/>
                    <a:pt x="13970" y="1563370"/>
                    <a:pt x="41910" y="1532636"/>
                  </a:cubicBezTo>
                  <a:cubicBezTo>
                    <a:pt x="508127" y="1030986"/>
                    <a:pt x="971550" y="529463"/>
                    <a:pt x="1437767" y="27813"/>
                  </a:cubicBezTo>
                  <a:cubicBezTo>
                    <a:pt x="1451737" y="11176"/>
                    <a:pt x="1482471" y="0"/>
                    <a:pt x="1502029" y="2794"/>
                  </a:cubicBezTo>
                  <a:cubicBezTo>
                    <a:pt x="1543939" y="8382"/>
                    <a:pt x="1549527" y="52959"/>
                    <a:pt x="1518793" y="89154"/>
                  </a:cubicBezTo>
                  <a:cubicBezTo>
                    <a:pt x="1446149" y="169926"/>
                    <a:pt x="1370838" y="248031"/>
                    <a:pt x="1298194" y="328803"/>
                  </a:cubicBezTo>
                  <a:cubicBezTo>
                    <a:pt x="921258" y="735584"/>
                    <a:pt x="544449" y="1142492"/>
                    <a:pt x="170307" y="1546479"/>
                  </a:cubicBezTo>
                  <a:cubicBezTo>
                    <a:pt x="161925" y="1554861"/>
                    <a:pt x="156337" y="1563243"/>
                    <a:pt x="139573" y="1582674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9" name="Group 129"/>
          <p:cNvGrpSpPr>
            <a:grpSpLocks noChangeAspect="1"/>
          </p:cNvGrpSpPr>
          <p:nvPr/>
        </p:nvGrpSpPr>
        <p:grpSpPr>
          <a:xfrm>
            <a:off x="14929200" y="5511600"/>
            <a:ext cx="825840" cy="857520"/>
            <a:chOff x="0" y="0"/>
            <a:chExt cx="1101120" cy="1143360"/>
          </a:xfrm>
        </p:grpSpPr>
        <p:sp>
          <p:nvSpPr>
            <p:cNvPr id="130" name="Freeform 130"/>
            <p:cNvSpPr/>
            <p:nvPr/>
          </p:nvSpPr>
          <p:spPr>
            <a:xfrm>
              <a:off x="0" y="-127"/>
              <a:ext cx="1101090" cy="1143508"/>
            </a:xfrm>
            <a:custGeom>
              <a:avLst/>
              <a:gdLst/>
              <a:ahLst/>
              <a:cxnLst/>
              <a:rect l="l" t="t" r="r" b="b"/>
              <a:pathLst>
                <a:path w="1101090" h="1143508">
                  <a:moveTo>
                    <a:pt x="148082" y="308864"/>
                  </a:moveTo>
                  <a:cubicBezTo>
                    <a:pt x="223520" y="367284"/>
                    <a:pt x="293370" y="422910"/>
                    <a:pt x="366014" y="478536"/>
                  </a:cubicBezTo>
                  <a:cubicBezTo>
                    <a:pt x="598043" y="662178"/>
                    <a:pt x="832866" y="845820"/>
                    <a:pt x="1067562" y="1029462"/>
                  </a:cubicBezTo>
                  <a:cubicBezTo>
                    <a:pt x="1078738" y="1037844"/>
                    <a:pt x="1098296" y="1048893"/>
                    <a:pt x="1098296" y="1060069"/>
                  </a:cubicBezTo>
                  <a:cubicBezTo>
                    <a:pt x="1101090" y="1079500"/>
                    <a:pt x="1101090" y="1107313"/>
                    <a:pt x="1089914" y="1121283"/>
                  </a:cubicBezTo>
                  <a:cubicBezTo>
                    <a:pt x="1073150" y="1143508"/>
                    <a:pt x="1045210" y="1137920"/>
                    <a:pt x="1022858" y="1121283"/>
                  </a:cubicBezTo>
                  <a:cubicBezTo>
                    <a:pt x="950214" y="1068451"/>
                    <a:pt x="880364" y="1012825"/>
                    <a:pt x="810514" y="957199"/>
                  </a:cubicBezTo>
                  <a:cubicBezTo>
                    <a:pt x="567436" y="767969"/>
                    <a:pt x="324231" y="576072"/>
                    <a:pt x="81153" y="386969"/>
                  </a:cubicBezTo>
                  <a:cubicBezTo>
                    <a:pt x="64389" y="372999"/>
                    <a:pt x="47625" y="361950"/>
                    <a:pt x="36449" y="345186"/>
                  </a:cubicBezTo>
                  <a:cubicBezTo>
                    <a:pt x="0" y="292227"/>
                    <a:pt x="25146" y="233807"/>
                    <a:pt x="89408" y="214376"/>
                  </a:cubicBezTo>
                  <a:cubicBezTo>
                    <a:pt x="301879" y="158750"/>
                    <a:pt x="514223" y="102997"/>
                    <a:pt x="726567" y="50165"/>
                  </a:cubicBezTo>
                  <a:cubicBezTo>
                    <a:pt x="776859" y="36195"/>
                    <a:pt x="824357" y="22352"/>
                    <a:pt x="871855" y="11176"/>
                  </a:cubicBezTo>
                  <a:cubicBezTo>
                    <a:pt x="913765" y="0"/>
                    <a:pt x="941705" y="11176"/>
                    <a:pt x="950087" y="44577"/>
                  </a:cubicBezTo>
                  <a:cubicBezTo>
                    <a:pt x="958469" y="75184"/>
                    <a:pt x="941705" y="97409"/>
                    <a:pt x="899795" y="108585"/>
                  </a:cubicBezTo>
                  <a:cubicBezTo>
                    <a:pt x="659511" y="172593"/>
                    <a:pt x="419100" y="236601"/>
                    <a:pt x="178816" y="297815"/>
                  </a:cubicBezTo>
                  <a:cubicBezTo>
                    <a:pt x="170434" y="300609"/>
                    <a:pt x="162052" y="303403"/>
                    <a:pt x="148082" y="308991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1" name="Group 131"/>
          <p:cNvGrpSpPr>
            <a:grpSpLocks noChangeAspect="1"/>
          </p:cNvGrpSpPr>
          <p:nvPr/>
        </p:nvGrpSpPr>
        <p:grpSpPr>
          <a:xfrm>
            <a:off x="14830560" y="5921280"/>
            <a:ext cx="869760" cy="578160"/>
            <a:chOff x="0" y="0"/>
            <a:chExt cx="1159680" cy="770880"/>
          </a:xfrm>
        </p:grpSpPr>
        <p:sp>
          <p:nvSpPr>
            <p:cNvPr id="132" name="Freeform 132"/>
            <p:cNvSpPr/>
            <p:nvPr/>
          </p:nvSpPr>
          <p:spPr>
            <a:xfrm>
              <a:off x="0" y="0"/>
              <a:ext cx="1159637" cy="770763"/>
            </a:xfrm>
            <a:custGeom>
              <a:avLst/>
              <a:gdLst/>
              <a:ahLst/>
              <a:cxnLst/>
              <a:rect l="l" t="t" r="r" b="b"/>
              <a:pathLst>
                <a:path w="1159637" h="770763">
                  <a:moveTo>
                    <a:pt x="122936" y="131699"/>
                  </a:moveTo>
                  <a:cubicBezTo>
                    <a:pt x="148082" y="215773"/>
                    <a:pt x="170434" y="291465"/>
                    <a:pt x="192786" y="367157"/>
                  </a:cubicBezTo>
                  <a:cubicBezTo>
                    <a:pt x="226314" y="473710"/>
                    <a:pt x="259842" y="577342"/>
                    <a:pt x="290576" y="683895"/>
                  </a:cubicBezTo>
                  <a:cubicBezTo>
                    <a:pt x="301752" y="723138"/>
                    <a:pt x="290576" y="751205"/>
                    <a:pt x="259842" y="762381"/>
                  </a:cubicBezTo>
                  <a:cubicBezTo>
                    <a:pt x="231902" y="770763"/>
                    <a:pt x="203962" y="753999"/>
                    <a:pt x="192786" y="711962"/>
                  </a:cubicBezTo>
                  <a:cubicBezTo>
                    <a:pt x="131318" y="515747"/>
                    <a:pt x="72644" y="319532"/>
                    <a:pt x="11176" y="126111"/>
                  </a:cubicBezTo>
                  <a:cubicBezTo>
                    <a:pt x="0" y="86868"/>
                    <a:pt x="8382" y="53213"/>
                    <a:pt x="36322" y="25273"/>
                  </a:cubicBezTo>
                  <a:cubicBezTo>
                    <a:pt x="69850" y="0"/>
                    <a:pt x="106172" y="2794"/>
                    <a:pt x="142494" y="22479"/>
                  </a:cubicBezTo>
                  <a:cubicBezTo>
                    <a:pt x="461137" y="204597"/>
                    <a:pt x="776859" y="386842"/>
                    <a:pt x="1095375" y="569087"/>
                  </a:cubicBezTo>
                  <a:cubicBezTo>
                    <a:pt x="1098169" y="569087"/>
                    <a:pt x="1098169" y="569087"/>
                    <a:pt x="1098169" y="569087"/>
                  </a:cubicBezTo>
                  <a:cubicBezTo>
                    <a:pt x="1148461" y="599948"/>
                    <a:pt x="1159637" y="622300"/>
                    <a:pt x="1142873" y="653161"/>
                  </a:cubicBezTo>
                  <a:cubicBezTo>
                    <a:pt x="1126109" y="686816"/>
                    <a:pt x="1098169" y="686816"/>
                    <a:pt x="1047877" y="658749"/>
                  </a:cubicBezTo>
                  <a:cubicBezTo>
                    <a:pt x="757301" y="493395"/>
                    <a:pt x="463931" y="325120"/>
                    <a:pt x="170434" y="159766"/>
                  </a:cubicBezTo>
                  <a:cubicBezTo>
                    <a:pt x="159258" y="151384"/>
                    <a:pt x="145288" y="143002"/>
                    <a:pt x="122936" y="131699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3" name="Group 133"/>
          <p:cNvGrpSpPr>
            <a:grpSpLocks noChangeAspect="1"/>
          </p:cNvGrpSpPr>
          <p:nvPr/>
        </p:nvGrpSpPr>
        <p:grpSpPr>
          <a:xfrm>
            <a:off x="14519520" y="6060960"/>
            <a:ext cx="460080" cy="819360"/>
            <a:chOff x="0" y="0"/>
            <a:chExt cx="613440" cy="1092480"/>
          </a:xfrm>
        </p:grpSpPr>
        <p:sp>
          <p:nvSpPr>
            <p:cNvPr id="134" name="Freeform 134"/>
            <p:cNvSpPr/>
            <p:nvPr/>
          </p:nvSpPr>
          <p:spPr>
            <a:xfrm>
              <a:off x="0" y="127"/>
              <a:ext cx="613283" cy="1092327"/>
            </a:xfrm>
            <a:custGeom>
              <a:avLst/>
              <a:gdLst/>
              <a:ahLst/>
              <a:cxnLst/>
              <a:rect l="l" t="t" r="r" b="b"/>
              <a:pathLst>
                <a:path w="613283" h="1092327">
                  <a:moveTo>
                    <a:pt x="203581" y="141986"/>
                  </a:moveTo>
                  <a:cubicBezTo>
                    <a:pt x="195199" y="217170"/>
                    <a:pt x="186817" y="278511"/>
                    <a:pt x="181229" y="339852"/>
                  </a:cubicBezTo>
                  <a:cubicBezTo>
                    <a:pt x="156210" y="571246"/>
                    <a:pt x="131064" y="802513"/>
                    <a:pt x="105918" y="1030986"/>
                  </a:cubicBezTo>
                  <a:cubicBezTo>
                    <a:pt x="100330" y="1069975"/>
                    <a:pt x="77978" y="1092327"/>
                    <a:pt x="47371" y="1086739"/>
                  </a:cubicBezTo>
                  <a:cubicBezTo>
                    <a:pt x="11176" y="1081151"/>
                    <a:pt x="0" y="1056132"/>
                    <a:pt x="5588" y="1022731"/>
                  </a:cubicBezTo>
                  <a:cubicBezTo>
                    <a:pt x="16764" y="905637"/>
                    <a:pt x="27940" y="788543"/>
                    <a:pt x="41783" y="671576"/>
                  </a:cubicBezTo>
                  <a:cubicBezTo>
                    <a:pt x="58547" y="501523"/>
                    <a:pt x="78105" y="334264"/>
                    <a:pt x="97536" y="167132"/>
                  </a:cubicBezTo>
                  <a:cubicBezTo>
                    <a:pt x="100330" y="142113"/>
                    <a:pt x="103124" y="116967"/>
                    <a:pt x="105918" y="91948"/>
                  </a:cubicBezTo>
                  <a:cubicBezTo>
                    <a:pt x="108712" y="52959"/>
                    <a:pt x="128270" y="22225"/>
                    <a:pt x="164465" y="11176"/>
                  </a:cubicBezTo>
                  <a:cubicBezTo>
                    <a:pt x="206248" y="0"/>
                    <a:pt x="239776" y="11176"/>
                    <a:pt x="264795" y="47371"/>
                  </a:cubicBezTo>
                  <a:cubicBezTo>
                    <a:pt x="340106" y="158877"/>
                    <a:pt x="415417" y="270383"/>
                    <a:pt x="493395" y="381762"/>
                  </a:cubicBezTo>
                  <a:cubicBezTo>
                    <a:pt x="524129" y="426339"/>
                    <a:pt x="557530" y="470916"/>
                    <a:pt x="588137" y="518287"/>
                  </a:cubicBezTo>
                  <a:cubicBezTo>
                    <a:pt x="613283" y="554482"/>
                    <a:pt x="610489" y="582422"/>
                    <a:pt x="585343" y="601853"/>
                  </a:cubicBezTo>
                  <a:cubicBezTo>
                    <a:pt x="557403" y="621411"/>
                    <a:pt x="526796" y="613029"/>
                    <a:pt x="501650" y="574040"/>
                  </a:cubicBezTo>
                  <a:cubicBezTo>
                    <a:pt x="415163" y="448691"/>
                    <a:pt x="326009" y="320421"/>
                    <a:pt x="239522" y="195072"/>
                  </a:cubicBezTo>
                  <a:cubicBezTo>
                    <a:pt x="231140" y="181102"/>
                    <a:pt x="219964" y="167259"/>
                    <a:pt x="203327" y="142113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5" name="Group 135"/>
          <p:cNvGrpSpPr>
            <a:grpSpLocks noChangeAspect="1"/>
          </p:cNvGrpSpPr>
          <p:nvPr/>
        </p:nvGrpSpPr>
        <p:grpSpPr>
          <a:xfrm>
            <a:off x="13709520" y="6328080"/>
            <a:ext cx="606240" cy="628560"/>
            <a:chOff x="0" y="0"/>
            <a:chExt cx="808320" cy="838080"/>
          </a:xfrm>
        </p:grpSpPr>
        <p:sp>
          <p:nvSpPr>
            <p:cNvPr id="136" name="Freeform 136"/>
            <p:cNvSpPr/>
            <p:nvPr/>
          </p:nvSpPr>
          <p:spPr>
            <a:xfrm>
              <a:off x="0" y="0"/>
              <a:ext cx="808355" cy="838073"/>
            </a:xfrm>
            <a:custGeom>
              <a:avLst/>
              <a:gdLst/>
              <a:ahLst/>
              <a:cxnLst/>
              <a:rect l="l" t="t" r="r" b="b"/>
              <a:pathLst>
                <a:path w="808355" h="838073">
                  <a:moveTo>
                    <a:pt x="808355" y="41910"/>
                  </a:moveTo>
                  <a:cubicBezTo>
                    <a:pt x="799973" y="61468"/>
                    <a:pt x="791591" y="78232"/>
                    <a:pt x="783209" y="89408"/>
                  </a:cubicBezTo>
                  <a:cubicBezTo>
                    <a:pt x="557403" y="329692"/>
                    <a:pt x="331724" y="567055"/>
                    <a:pt x="105918" y="807339"/>
                  </a:cubicBezTo>
                  <a:cubicBezTo>
                    <a:pt x="78105" y="835279"/>
                    <a:pt x="47371" y="838073"/>
                    <a:pt x="25146" y="815721"/>
                  </a:cubicBezTo>
                  <a:cubicBezTo>
                    <a:pt x="0" y="787781"/>
                    <a:pt x="8382" y="759841"/>
                    <a:pt x="33528" y="734695"/>
                  </a:cubicBezTo>
                  <a:cubicBezTo>
                    <a:pt x="259207" y="494411"/>
                    <a:pt x="482219" y="257048"/>
                    <a:pt x="710819" y="19558"/>
                  </a:cubicBezTo>
                  <a:cubicBezTo>
                    <a:pt x="721868" y="5588"/>
                    <a:pt x="752602" y="0"/>
                    <a:pt x="772033" y="2794"/>
                  </a:cubicBezTo>
                  <a:cubicBezTo>
                    <a:pt x="786003" y="2794"/>
                    <a:pt x="797179" y="27940"/>
                    <a:pt x="808228" y="4191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7" name="Group 137"/>
          <p:cNvGrpSpPr>
            <a:grpSpLocks noChangeAspect="1"/>
          </p:cNvGrpSpPr>
          <p:nvPr/>
        </p:nvGrpSpPr>
        <p:grpSpPr>
          <a:xfrm>
            <a:off x="14929200" y="6813360"/>
            <a:ext cx="333360" cy="333360"/>
            <a:chOff x="0" y="0"/>
            <a:chExt cx="444480" cy="444480"/>
          </a:xfrm>
        </p:grpSpPr>
        <p:sp>
          <p:nvSpPr>
            <p:cNvPr id="138" name="Freeform 138"/>
            <p:cNvSpPr/>
            <p:nvPr/>
          </p:nvSpPr>
          <p:spPr>
            <a:xfrm>
              <a:off x="0" y="0"/>
              <a:ext cx="444500" cy="444500"/>
            </a:xfrm>
            <a:custGeom>
              <a:avLst/>
              <a:gdLst/>
              <a:ahLst/>
              <a:cxnLst/>
              <a:rect l="l" t="t" r="r" b="b"/>
              <a:pathLst>
                <a:path w="444500" h="444500">
                  <a:moveTo>
                    <a:pt x="220853" y="444500"/>
                  </a:moveTo>
                  <a:cubicBezTo>
                    <a:pt x="204089" y="427736"/>
                    <a:pt x="187325" y="416560"/>
                    <a:pt x="181737" y="402590"/>
                  </a:cubicBezTo>
                  <a:cubicBezTo>
                    <a:pt x="153797" y="338328"/>
                    <a:pt x="109093" y="293624"/>
                    <a:pt x="44704" y="265557"/>
                  </a:cubicBezTo>
                  <a:cubicBezTo>
                    <a:pt x="0" y="245999"/>
                    <a:pt x="0" y="204089"/>
                    <a:pt x="44704" y="181737"/>
                  </a:cubicBezTo>
                  <a:cubicBezTo>
                    <a:pt x="108966" y="153797"/>
                    <a:pt x="150876" y="109093"/>
                    <a:pt x="181737" y="44704"/>
                  </a:cubicBezTo>
                  <a:cubicBezTo>
                    <a:pt x="201295" y="0"/>
                    <a:pt x="245999" y="0"/>
                    <a:pt x="265557" y="47498"/>
                  </a:cubicBezTo>
                  <a:cubicBezTo>
                    <a:pt x="293497" y="111760"/>
                    <a:pt x="338201" y="153670"/>
                    <a:pt x="402590" y="181737"/>
                  </a:cubicBezTo>
                  <a:cubicBezTo>
                    <a:pt x="444500" y="204089"/>
                    <a:pt x="444500" y="245999"/>
                    <a:pt x="402590" y="265557"/>
                  </a:cubicBezTo>
                  <a:cubicBezTo>
                    <a:pt x="338328" y="293497"/>
                    <a:pt x="290830" y="338201"/>
                    <a:pt x="262763" y="405384"/>
                  </a:cubicBezTo>
                  <a:cubicBezTo>
                    <a:pt x="257175" y="419354"/>
                    <a:pt x="240411" y="427736"/>
                    <a:pt x="220853" y="44450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9" name="Group 139"/>
          <p:cNvGrpSpPr>
            <a:grpSpLocks noChangeAspect="1"/>
          </p:cNvGrpSpPr>
          <p:nvPr/>
        </p:nvGrpSpPr>
        <p:grpSpPr>
          <a:xfrm>
            <a:off x="13236480" y="6222960"/>
            <a:ext cx="450720" cy="482400"/>
            <a:chOff x="0" y="0"/>
            <a:chExt cx="600960" cy="643200"/>
          </a:xfrm>
        </p:grpSpPr>
        <p:sp>
          <p:nvSpPr>
            <p:cNvPr id="140" name="Freeform 140"/>
            <p:cNvSpPr/>
            <p:nvPr/>
          </p:nvSpPr>
          <p:spPr>
            <a:xfrm>
              <a:off x="0" y="0"/>
              <a:ext cx="600964" cy="643255"/>
            </a:xfrm>
            <a:custGeom>
              <a:avLst/>
              <a:gdLst/>
              <a:ahLst/>
              <a:cxnLst/>
              <a:rect l="l" t="t" r="r" b="b"/>
              <a:pathLst>
                <a:path w="600964" h="643255">
                  <a:moveTo>
                    <a:pt x="47244" y="643255"/>
                  </a:moveTo>
                  <a:cubicBezTo>
                    <a:pt x="27813" y="629158"/>
                    <a:pt x="5588" y="617982"/>
                    <a:pt x="2794" y="604012"/>
                  </a:cubicBezTo>
                  <a:cubicBezTo>
                    <a:pt x="0" y="587248"/>
                    <a:pt x="2794" y="559308"/>
                    <a:pt x="16764" y="545338"/>
                  </a:cubicBezTo>
                  <a:cubicBezTo>
                    <a:pt x="66802" y="486664"/>
                    <a:pt x="122428" y="427863"/>
                    <a:pt x="178181" y="371983"/>
                  </a:cubicBezTo>
                  <a:cubicBezTo>
                    <a:pt x="286639" y="254508"/>
                    <a:pt x="395224" y="139827"/>
                    <a:pt x="503682" y="25273"/>
                  </a:cubicBezTo>
                  <a:cubicBezTo>
                    <a:pt x="512064" y="16891"/>
                    <a:pt x="520319" y="2921"/>
                    <a:pt x="531495" y="2921"/>
                  </a:cubicBezTo>
                  <a:cubicBezTo>
                    <a:pt x="550926" y="0"/>
                    <a:pt x="575945" y="0"/>
                    <a:pt x="589788" y="11176"/>
                  </a:cubicBezTo>
                  <a:cubicBezTo>
                    <a:pt x="600964" y="22352"/>
                    <a:pt x="600964" y="50292"/>
                    <a:pt x="598170" y="67056"/>
                  </a:cubicBezTo>
                  <a:cubicBezTo>
                    <a:pt x="595376" y="78232"/>
                    <a:pt x="581533" y="89408"/>
                    <a:pt x="573151" y="100584"/>
                  </a:cubicBezTo>
                  <a:cubicBezTo>
                    <a:pt x="414528" y="268478"/>
                    <a:pt x="258699" y="433451"/>
                    <a:pt x="100203" y="601218"/>
                  </a:cubicBezTo>
                  <a:cubicBezTo>
                    <a:pt x="86233" y="615188"/>
                    <a:pt x="66802" y="626364"/>
                    <a:pt x="47371" y="643128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1" name="Group 141"/>
          <p:cNvGrpSpPr>
            <a:grpSpLocks noChangeAspect="1"/>
          </p:cNvGrpSpPr>
          <p:nvPr/>
        </p:nvGrpSpPr>
        <p:grpSpPr>
          <a:xfrm>
            <a:off x="14811120" y="4635360"/>
            <a:ext cx="406080" cy="416160"/>
            <a:chOff x="0" y="0"/>
            <a:chExt cx="541440" cy="554880"/>
          </a:xfrm>
        </p:grpSpPr>
        <p:sp>
          <p:nvSpPr>
            <p:cNvPr id="142" name="Freeform 142"/>
            <p:cNvSpPr/>
            <p:nvPr/>
          </p:nvSpPr>
          <p:spPr>
            <a:xfrm>
              <a:off x="0" y="0"/>
              <a:ext cx="541528" cy="554990"/>
            </a:xfrm>
            <a:custGeom>
              <a:avLst/>
              <a:gdLst/>
              <a:ahLst/>
              <a:cxnLst/>
              <a:rect l="l" t="t" r="r" b="b"/>
              <a:pathLst>
                <a:path w="541528" h="554990">
                  <a:moveTo>
                    <a:pt x="541401" y="47371"/>
                  </a:moveTo>
                  <a:cubicBezTo>
                    <a:pt x="527431" y="66929"/>
                    <a:pt x="521843" y="80772"/>
                    <a:pt x="510667" y="94742"/>
                  </a:cubicBezTo>
                  <a:cubicBezTo>
                    <a:pt x="374015" y="236982"/>
                    <a:pt x="240030" y="379222"/>
                    <a:pt x="103251" y="524256"/>
                  </a:cubicBezTo>
                  <a:cubicBezTo>
                    <a:pt x="75311" y="552196"/>
                    <a:pt x="44704" y="554990"/>
                    <a:pt x="25146" y="529844"/>
                  </a:cubicBezTo>
                  <a:cubicBezTo>
                    <a:pt x="0" y="504698"/>
                    <a:pt x="5588" y="476758"/>
                    <a:pt x="27940" y="454533"/>
                  </a:cubicBezTo>
                  <a:cubicBezTo>
                    <a:pt x="164719" y="309499"/>
                    <a:pt x="301371" y="164465"/>
                    <a:pt x="438150" y="22352"/>
                  </a:cubicBezTo>
                  <a:cubicBezTo>
                    <a:pt x="452120" y="8382"/>
                    <a:pt x="480060" y="0"/>
                    <a:pt x="499618" y="5588"/>
                  </a:cubicBezTo>
                  <a:cubicBezTo>
                    <a:pt x="516382" y="5588"/>
                    <a:pt x="527558" y="30734"/>
                    <a:pt x="541528" y="47371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3" name="Group 143"/>
          <p:cNvGrpSpPr>
            <a:grpSpLocks noChangeAspect="1"/>
          </p:cNvGrpSpPr>
          <p:nvPr/>
        </p:nvGrpSpPr>
        <p:grpSpPr>
          <a:xfrm>
            <a:off x="15376320" y="4950000"/>
            <a:ext cx="292320" cy="276480"/>
            <a:chOff x="0" y="0"/>
            <a:chExt cx="389760" cy="368640"/>
          </a:xfrm>
        </p:grpSpPr>
        <p:sp>
          <p:nvSpPr>
            <p:cNvPr id="144" name="Freeform 144"/>
            <p:cNvSpPr/>
            <p:nvPr/>
          </p:nvSpPr>
          <p:spPr>
            <a:xfrm>
              <a:off x="0" y="0"/>
              <a:ext cx="389763" cy="368554"/>
            </a:xfrm>
            <a:custGeom>
              <a:avLst/>
              <a:gdLst/>
              <a:ahLst/>
              <a:cxnLst/>
              <a:rect l="l" t="t" r="r" b="b"/>
              <a:pathLst>
                <a:path w="389763" h="368554">
                  <a:moveTo>
                    <a:pt x="389763" y="44323"/>
                  </a:moveTo>
                  <a:cubicBezTo>
                    <a:pt x="378714" y="63754"/>
                    <a:pt x="373126" y="80391"/>
                    <a:pt x="362077" y="88646"/>
                  </a:cubicBezTo>
                  <a:cubicBezTo>
                    <a:pt x="276479" y="174625"/>
                    <a:pt x="187960" y="257810"/>
                    <a:pt x="99568" y="340868"/>
                  </a:cubicBezTo>
                  <a:cubicBezTo>
                    <a:pt x="74676" y="363093"/>
                    <a:pt x="49784" y="368554"/>
                    <a:pt x="24892" y="343662"/>
                  </a:cubicBezTo>
                  <a:cubicBezTo>
                    <a:pt x="0" y="318770"/>
                    <a:pt x="5588" y="290957"/>
                    <a:pt x="30480" y="268859"/>
                  </a:cubicBezTo>
                  <a:cubicBezTo>
                    <a:pt x="118872" y="182880"/>
                    <a:pt x="204597" y="99822"/>
                    <a:pt x="292989" y="16637"/>
                  </a:cubicBezTo>
                  <a:cubicBezTo>
                    <a:pt x="306832" y="5588"/>
                    <a:pt x="334518" y="0"/>
                    <a:pt x="351028" y="2794"/>
                  </a:cubicBezTo>
                  <a:cubicBezTo>
                    <a:pt x="364871" y="5588"/>
                    <a:pt x="375920" y="27686"/>
                    <a:pt x="389763" y="44323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5" name="Group 145"/>
          <p:cNvGrpSpPr>
            <a:grpSpLocks noChangeAspect="1"/>
          </p:cNvGrpSpPr>
          <p:nvPr/>
        </p:nvGrpSpPr>
        <p:grpSpPr>
          <a:xfrm>
            <a:off x="13182480" y="4734000"/>
            <a:ext cx="225360" cy="216000"/>
            <a:chOff x="0" y="0"/>
            <a:chExt cx="300480" cy="288000"/>
          </a:xfrm>
        </p:grpSpPr>
        <p:sp>
          <p:nvSpPr>
            <p:cNvPr id="146" name="Freeform 146"/>
            <p:cNvSpPr/>
            <p:nvPr/>
          </p:nvSpPr>
          <p:spPr>
            <a:xfrm>
              <a:off x="0" y="0"/>
              <a:ext cx="300482" cy="288036"/>
            </a:xfrm>
            <a:custGeom>
              <a:avLst/>
              <a:gdLst/>
              <a:ahLst/>
              <a:cxnLst/>
              <a:rect l="l" t="t" r="r" b="b"/>
              <a:pathLst>
                <a:path w="300482" h="288036">
                  <a:moveTo>
                    <a:pt x="300482" y="157861"/>
                  </a:moveTo>
                  <a:cubicBezTo>
                    <a:pt x="289306" y="163449"/>
                    <a:pt x="275209" y="168910"/>
                    <a:pt x="261112" y="174498"/>
                  </a:cubicBezTo>
                  <a:cubicBezTo>
                    <a:pt x="221742" y="188341"/>
                    <a:pt x="196469" y="216027"/>
                    <a:pt x="176911" y="254762"/>
                  </a:cubicBezTo>
                  <a:cubicBezTo>
                    <a:pt x="160020" y="288036"/>
                    <a:pt x="134747" y="288036"/>
                    <a:pt x="117983" y="251968"/>
                  </a:cubicBezTo>
                  <a:cubicBezTo>
                    <a:pt x="98298" y="216027"/>
                    <a:pt x="73025" y="188214"/>
                    <a:pt x="33782" y="171704"/>
                  </a:cubicBezTo>
                  <a:cubicBezTo>
                    <a:pt x="0" y="155067"/>
                    <a:pt x="0" y="130175"/>
                    <a:pt x="33655" y="116332"/>
                  </a:cubicBezTo>
                  <a:cubicBezTo>
                    <a:pt x="73025" y="94234"/>
                    <a:pt x="101092" y="66548"/>
                    <a:pt x="120650" y="27686"/>
                  </a:cubicBezTo>
                  <a:cubicBezTo>
                    <a:pt x="134747" y="0"/>
                    <a:pt x="162814" y="0"/>
                    <a:pt x="173990" y="27686"/>
                  </a:cubicBezTo>
                  <a:cubicBezTo>
                    <a:pt x="193675" y="69215"/>
                    <a:pt x="224536" y="96901"/>
                    <a:pt x="266700" y="116332"/>
                  </a:cubicBezTo>
                  <a:cubicBezTo>
                    <a:pt x="275082" y="121920"/>
                    <a:pt x="280797" y="132969"/>
                    <a:pt x="289179" y="138430"/>
                  </a:cubicBezTo>
                  <a:cubicBezTo>
                    <a:pt x="291973" y="146685"/>
                    <a:pt x="297561" y="152273"/>
                    <a:pt x="300355" y="157861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7" name="Group 147"/>
          <p:cNvGrpSpPr>
            <a:grpSpLocks noChangeAspect="1"/>
          </p:cNvGrpSpPr>
          <p:nvPr/>
        </p:nvGrpSpPr>
        <p:grpSpPr>
          <a:xfrm>
            <a:off x="15354000" y="6556320"/>
            <a:ext cx="209520" cy="216000"/>
            <a:chOff x="0" y="0"/>
            <a:chExt cx="279360" cy="288000"/>
          </a:xfrm>
        </p:grpSpPr>
        <p:sp>
          <p:nvSpPr>
            <p:cNvPr id="148" name="Freeform 148"/>
            <p:cNvSpPr/>
            <p:nvPr/>
          </p:nvSpPr>
          <p:spPr>
            <a:xfrm>
              <a:off x="0" y="0"/>
              <a:ext cx="279400" cy="288036"/>
            </a:xfrm>
            <a:custGeom>
              <a:avLst/>
              <a:gdLst/>
              <a:ahLst/>
              <a:cxnLst/>
              <a:rect l="l" t="t" r="r" b="b"/>
              <a:pathLst>
                <a:path w="279400" h="288036">
                  <a:moveTo>
                    <a:pt x="128524" y="288036"/>
                  </a:moveTo>
                  <a:cubicBezTo>
                    <a:pt x="122936" y="274066"/>
                    <a:pt x="117348" y="262890"/>
                    <a:pt x="114554" y="248920"/>
                  </a:cubicBezTo>
                  <a:cubicBezTo>
                    <a:pt x="97790" y="212598"/>
                    <a:pt x="72644" y="187452"/>
                    <a:pt x="33528" y="167894"/>
                  </a:cubicBezTo>
                  <a:cubicBezTo>
                    <a:pt x="0" y="151003"/>
                    <a:pt x="0" y="128651"/>
                    <a:pt x="33528" y="111887"/>
                  </a:cubicBezTo>
                  <a:cubicBezTo>
                    <a:pt x="72644" y="95123"/>
                    <a:pt x="94996" y="67056"/>
                    <a:pt x="114554" y="30734"/>
                  </a:cubicBezTo>
                  <a:cubicBezTo>
                    <a:pt x="128524" y="0"/>
                    <a:pt x="153670" y="0"/>
                    <a:pt x="167640" y="30734"/>
                  </a:cubicBezTo>
                  <a:cubicBezTo>
                    <a:pt x="187198" y="69850"/>
                    <a:pt x="215138" y="94996"/>
                    <a:pt x="251460" y="114554"/>
                  </a:cubicBezTo>
                  <a:cubicBezTo>
                    <a:pt x="279400" y="128524"/>
                    <a:pt x="279400" y="153670"/>
                    <a:pt x="251460" y="167640"/>
                  </a:cubicBezTo>
                  <a:cubicBezTo>
                    <a:pt x="212344" y="184404"/>
                    <a:pt x="184404" y="212344"/>
                    <a:pt x="167640" y="254381"/>
                  </a:cubicBezTo>
                  <a:cubicBezTo>
                    <a:pt x="162052" y="262763"/>
                    <a:pt x="150876" y="268351"/>
                    <a:pt x="128524" y="287909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9" name="Group 149"/>
          <p:cNvGrpSpPr>
            <a:grpSpLocks noChangeAspect="1"/>
          </p:cNvGrpSpPr>
          <p:nvPr/>
        </p:nvGrpSpPr>
        <p:grpSpPr>
          <a:xfrm>
            <a:off x="14217840" y="6883200"/>
            <a:ext cx="117360" cy="123840"/>
            <a:chOff x="0" y="0"/>
            <a:chExt cx="156480" cy="16512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156464" cy="165100"/>
            </a:xfrm>
            <a:custGeom>
              <a:avLst/>
              <a:gdLst/>
              <a:ahLst/>
              <a:cxnLst/>
              <a:rect l="l" t="t" r="r" b="b"/>
              <a:pathLst>
                <a:path w="156464" h="165100">
                  <a:moveTo>
                    <a:pt x="0" y="86741"/>
                  </a:moveTo>
                  <a:cubicBezTo>
                    <a:pt x="0" y="33528"/>
                    <a:pt x="27432" y="0"/>
                    <a:pt x="68580" y="0"/>
                  </a:cubicBezTo>
                  <a:cubicBezTo>
                    <a:pt x="112522" y="0"/>
                    <a:pt x="153670" y="39243"/>
                    <a:pt x="153670" y="78359"/>
                  </a:cubicBezTo>
                  <a:cubicBezTo>
                    <a:pt x="156464" y="125984"/>
                    <a:pt x="117983" y="165100"/>
                    <a:pt x="76835" y="162306"/>
                  </a:cubicBezTo>
                  <a:cubicBezTo>
                    <a:pt x="35687" y="159512"/>
                    <a:pt x="0" y="125984"/>
                    <a:pt x="0" y="86741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1" name="Group 151"/>
          <p:cNvGrpSpPr>
            <a:grpSpLocks noChangeAspect="1"/>
          </p:cNvGrpSpPr>
          <p:nvPr/>
        </p:nvGrpSpPr>
        <p:grpSpPr>
          <a:xfrm>
            <a:off x="13096800" y="6724800"/>
            <a:ext cx="120960" cy="120960"/>
            <a:chOff x="0" y="0"/>
            <a:chExt cx="161280" cy="161280"/>
          </a:xfrm>
        </p:grpSpPr>
        <p:sp>
          <p:nvSpPr>
            <p:cNvPr id="152" name="Freeform 152"/>
            <p:cNvSpPr/>
            <p:nvPr/>
          </p:nvSpPr>
          <p:spPr>
            <a:xfrm>
              <a:off x="0" y="0"/>
              <a:ext cx="161290" cy="161417"/>
            </a:xfrm>
            <a:custGeom>
              <a:avLst/>
              <a:gdLst/>
              <a:ahLst/>
              <a:cxnLst/>
              <a:rect l="l" t="t" r="r" b="b"/>
              <a:pathLst>
                <a:path w="161290" h="161417">
                  <a:moveTo>
                    <a:pt x="41656" y="161290"/>
                  </a:moveTo>
                  <a:cubicBezTo>
                    <a:pt x="30480" y="152908"/>
                    <a:pt x="13843" y="147447"/>
                    <a:pt x="8255" y="133477"/>
                  </a:cubicBezTo>
                  <a:cubicBezTo>
                    <a:pt x="0" y="119507"/>
                    <a:pt x="0" y="94488"/>
                    <a:pt x="8382" y="83439"/>
                  </a:cubicBezTo>
                  <a:cubicBezTo>
                    <a:pt x="30607" y="55626"/>
                    <a:pt x="52832" y="27813"/>
                    <a:pt x="80645" y="8382"/>
                  </a:cubicBezTo>
                  <a:cubicBezTo>
                    <a:pt x="94488" y="0"/>
                    <a:pt x="125095" y="0"/>
                    <a:pt x="139065" y="11176"/>
                  </a:cubicBezTo>
                  <a:cubicBezTo>
                    <a:pt x="150241" y="19558"/>
                    <a:pt x="161290" y="52832"/>
                    <a:pt x="155702" y="64008"/>
                  </a:cubicBezTo>
                  <a:cubicBezTo>
                    <a:pt x="130683" y="97409"/>
                    <a:pt x="100076" y="125222"/>
                    <a:pt x="69469" y="155829"/>
                  </a:cubicBezTo>
                  <a:cubicBezTo>
                    <a:pt x="63881" y="161417"/>
                    <a:pt x="55626" y="158623"/>
                    <a:pt x="41656" y="161417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3" name="Group 153"/>
          <p:cNvGrpSpPr>
            <a:grpSpLocks noChangeAspect="1"/>
          </p:cNvGrpSpPr>
          <p:nvPr/>
        </p:nvGrpSpPr>
        <p:grpSpPr>
          <a:xfrm>
            <a:off x="15652800" y="4851360"/>
            <a:ext cx="105120" cy="110880"/>
            <a:chOff x="0" y="0"/>
            <a:chExt cx="140160" cy="147840"/>
          </a:xfrm>
        </p:grpSpPr>
        <p:sp>
          <p:nvSpPr>
            <p:cNvPr id="154" name="Freeform 154"/>
            <p:cNvSpPr/>
            <p:nvPr/>
          </p:nvSpPr>
          <p:spPr>
            <a:xfrm>
              <a:off x="0" y="0"/>
              <a:ext cx="140081" cy="147828"/>
            </a:xfrm>
            <a:custGeom>
              <a:avLst/>
              <a:gdLst/>
              <a:ahLst/>
              <a:cxnLst/>
              <a:rect l="l" t="t" r="r" b="b"/>
              <a:pathLst>
                <a:path w="140081" h="147828">
                  <a:moveTo>
                    <a:pt x="88646" y="0"/>
                  </a:moveTo>
                  <a:cubicBezTo>
                    <a:pt x="108712" y="16764"/>
                    <a:pt x="128651" y="22352"/>
                    <a:pt x="134366" y="36322"/>
                  </a:cubicBezTo>
                  <a:cubicBezTo>
                    <a:pt x="140081" y="53086"/>
                    <a:pt x="140081" y="75311"/>
                    <a:pt x="131445" y="89281"/>
                  </a:cubicBezTo>
                  <a:cubicBezTo>
                    <a:pt x="120015" y="111633"/>
                    <a:pt x="99949" y="131064"/>
                    <a:pt x="77089" y="139446"/>
                  </a:cubicBezTo>
                  <a:cubicBezTo>
                    <a:pt x="59944" y="147828"/>
                    <a:pt x="25654" y="145034"/>
                    <a:pt x="14097" y="133858"/>
                  </a:cubicBezTo>
                  <a:cubicBezTo>
                    <a:pt x="2540" y="122682"/>
                    <a:pt x="0" y="86487"/>
                    <a:pt x="8636" y="72517"/>
                  </a:cubicBezTo>
                  <a:cubicBezTo>
                    <a:pt x="28575" y="47371"/>
                    <a:pt x="57150" y="27940"/>
                    <a:pt x="8864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5" name="Group 155"/>
          <p:cNvGrpSpPr>
            <a:grpSpLocks noChangeAspect="1"/>
          </p:cNvGrpSpPr>
          <p:nvPr/>
        </p:nvGrpSpPr>
        <p:grpSpPr>
          <a:xfrm>
            <a:off x="13369680" y="5263920"/>
            <a:ext cx="95040" cy="95040"/>
            <a:chOff x="0" y="0"/>
            <a:chExt cx="126720" cy="126720"/>
          </a:xfrm>
        </p:grpSpPr>
        <p:sp>
          <p:nvSpPr>
            <p:cNvPr id="156" name="Freeform 156"/>
            <p:cNvSpPr/>
            <p:nvPr/>
          </p:nvSpPr>
          <p:spPr>
            <a:xfrm>
              <a:off x="0" y="0"/>
              <a:ext cx="126746" cy="126746"/>
            </a:xfrm>
            <a:custGeom>
              <a:avLst/>
              <a:gdLst/>
              <a:ahLst/>
              <a:cxnLst/>
              <a:rect l="l" t="t" r="r" b="b"/>
              <a:pathLst>
                <a:path w="126746" h="126746">
                  <a:moveTo>
                    <a:pt x="0" y="66167"/>
                  </a:moveTo>
                  <a:cubicBezTo>
                    <a:pt x="2794" y="19304"/>
                    <a:pt x="19304" y="0"/>
                    <a:pt x="57912" y="0"/>
                  </a:cubicBezTo>
                  <a:cubicBezTo>
                    <a:pt x="93726" y="2794"/>
                    <a:pt x="126746" y="30353"/>
                    <a:pt x="123952" y="63373"/>
                  </a:cubicBezTo>
                  <a:cubicBezTo>
                    <a:pt x="123952" y="101981"/>
                    <a:pt x="96393" y="126746"/>
                    <a:pt x="60579" y="126746"/>
                  </a:cubicBezTo>
                  <a:cubicBezTo>
                    <a:pt x="24765" y="126746"/>
                    <a:pt x="0" y="101981"/>
                    <a:pt x="0" y="66167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34560" y="497520"/>
            <a:ext cx="117014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تجزیه و تحلیل شکست</a:t>
            </a:r>
            <a:endParaRPr lang="en-US" sz="2799" spc="0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3" name="AutoShape 3"/>
          <p:cNvSpPr/>
          <p:nvPr/>
        </p:nvSpPr>
        <p:spPr>
          <a:xfrm rot="16996">
            <a:off x="1646952" y="5372115"/>
            <a:ext cx="7863936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1852560" y="6945120"/>
            <a:ext cx="2893680" cy="4738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ar-SA" sz="2000" dirty="0">
                <a:cs typeface="B Nazanin" pitchFamily="2" charset="-78"/>
              </a:rPr>
              <a:t>قالب پاورپوینت حرفه ای ویرایش پذیر</a:t>
            </a:r>
            <a:endParaRPr lang="en-US" spc="0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852560" y="5921115"/>
            <a:ext cx="2893680" cy="275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2400" spc="-1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سود</a:t>
            </a:r>
            <a:endParaRPr lang="en-US" sz="2400" spc="-1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954400" y="6945120"/>
            <a:ext cx="2893680" cy="4738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ar-SA" sz="2000" dirty="0">
                <a:cs typeface="B Nazanin" pitchFamily="2" charset="-78"/>
              </a:rPr>
              <a:t>قالب پاورپوینت حرفه ای ویرایش پذیر</a:t>
            </a:r>
            <a:endParaRPr lang="en-US" spc="0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954400" y="5921115"/>
            <a:ext cx="2893680" cy="275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2400" spc="-1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سود بالا</a:t>
            </a:r>
            <a:endParaRPr lang="en-US" sz="2400" spc="-1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3083760" y="5509440"/>
            <a:ext cx="48960" cy="47520"/>
            <a:chOff x="0" y="0"/>
            <a:chExt cx="65280" cy="63360"/>
          </a:xfrm>
        </p:grpSpPr>
        <p:sp>
          <p:nvSpPr>
            <p:cNvPr id="9" name="Freeform 9"/>
            <p:cNvSpPr/>
            <p:nvPr/>
          </p:nvSpPr>
          <p:spPr>
            <a:xfrm>
              <a:off x="0" y="127"/>
              <a:ext cx="65278" cy="63373"/>
            </a:xfrm>
            <a:custGeom>
              <a:avLst/>
              <a:gdLst/>
              <a:ahLst/>
              <a:cxnLst/>
              <a:rect l="l" t="t" r="r" b="b"/>
              <a:pathLst>
                <a:path w="65278" h="63373">
                  <a:moveTo>
                    <a:pt x="0" y="0"/>
                  </a:moveTo>
                  <a:lnTo>
                    <a:pt x="0" y="63373"/>
                  </a:lnTo>
                  <a:lnTo>
                    <a:pt x="65278" y="63373"/>
                  </a:lnTo>
                  <a:lnTo>
                    <a:pt x="65278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3180240" y="5509440"/>
            <a:ext cx="47520" cy="47520"/>
            <a:chOff x="0" y="0"/>
            <a:chExt cx="63360" cy="63360"/>
          </a:xfrm>
        </p:grpSpPr>
        <p:sp>
          <p:nvSpPr>
            <p:cNvPr id="11" name="Freeform 11"/>
            <p:cNvSpPr/>
            <p:nvPr/>
          </p:nvSpPr>
          <p:spPr>
            <a:xfrm>
              <a:off x="0" y="127"/>
              <a:ext cx="63373" cy="63373"/>
            </a:xfrm>
            <a:custGeom>
              <a:avLst/>
              <a:gdLst/>
              <a:ahLst/>
              <a:cxnLst/>
              <a:rect l="l" t="t" r="r" b="b"/>
              <a:pathLst>
                <a:path w="63373" h="63373">
                  <a:moveTo>
                    <a:pt x="0" y="0"/>
                  </a:moveTo>
                  <a:lnTo>
                    <a:pt x="0" y="63373"/>
                  </a:lnTo>
                  <a:lnTo>
                    <a:pt x="63373" y="63373"/>
                  </a:lnTo>
                  <a:lnTo>
                    <a:pt x="63373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3275280" y="5509440"/>
            <a:ext cx="47520" cy="47520"/>
            <a:chOff x="0" y="0"/>
            <a:chExt cx="63360" cy="63360"/>
          </a:xfrm>
        </p:grpSpPr>
        <p:sp>
          <p:nvSpPr>
            <p:cNvPr id="13" name="Freeform 13"/>
            <p:cNvSpPr/>
            <p:nvPr/>
          </p:nvSpPr>
          <p:spPr>
            <a:xfrm>
              <a:off x="0" y="127"/>
              <a:ext cx="63373" cy="63373"/>
            </a:xfrm>
            <a:custGeom>
              <a:avLst/>
              <a:gdLst/>
              <a:ahLst/>
              <a:cxnLst/>
              <a:rect l="l" t="t" r="r" b="b"/>
              <a:pathLst>
                <a:path w="63373" h="63373">
                  <a:moveTo>
                    <a:pt x="0" y="0"/>
                  </a:moveTo>
                  <a:lnTo>
                    <a:pt x="0" y="63373"/>
                  </a:lnTo>
                  <a:lnTo>
                    <a:pt x="63373" y="63373"/>
                  </a:lnTo>
                  <a:lnTo>
                    <a:pt x="63373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3371760" y="5509440"/>
            <a:ext cx="47520" cy="47520"/>
            <a:chOff x="0" y="0"/>
            <a:chExt cx="63360" cy="63360"/>
          </a:xfrm>
        </p:grpSpPr>
        <p:sp>
          <p:nvSpPr>
            <p:cNvPr id="15" name="Freeform 15"/>
            <p:cNvSpPr/>
            <p:nvPr/>
          </p:nvSpPr>
          <p:spPr>
            <a:xfrm>
              <a:off x="0" y="127"/>
              <a:ext cx="63373" cy="63373"/>
            </a:xfrm>
            <a:custGeom>
              <a:avLst/>
              <a:gdLst/>
              <a:ahLst/>
              <a:cxnLst/>
              <a:rect l="l" t="t" r="r" b="b"/>
              <a:pathLst>
                <a:path w="63373" h="63373">
                  <a:moveTo>
                    <a:pt x="0" y="0"/>
                  </a:moveTo>
                  <a:lnTo>
                    <a:pt x="0" y="63373"/>
                  </a:lnTo>
                  <a:lnTo>
                    <a:pt x="63373" y="63373"/>
                  </a:lnTo>
                  <a:lnTo>
                    <a:pt x="63373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>
            <a:off x="2930400" y="5269680"/>
            <a:ext cx="734400" cy="477360"/>
            <a:chOff x="0" y="0"/>
            <a:chExt cx="979200" cy="636480"/>
          </a:xfrm>
        </p:grpSpPr>
        <p:sp>
          <p:nvSpPr>
            <p:cNvPr id="17" name="Freeform 17"/>
            <p:cNvSpPr/>
            <p:nvPr/>
          </p:nvSpPr>
          <p:spPr>
            <a:xfrm>
              <a:off x="0" y="127"/>
              <a:ext cx="979170" cy="636524"/>
            </a:xfrm>
            <a:custGeom>
              <a:avLst/>
              <a:gdLst/>
              <a:ahLst/>
              <a:cxnLst/>
              <a:rect l="l" t="t" r="r" b="b"/>
              <a:pathLst>
                <a:path w="979170" h="636524">
                  <a:moveTo>
                    <a:pt x="811530" y="257175"/>
                  </a:moveTo>
                  <a:cubicBezTo>
                    <a:pt x="830961" y="257175"/>
                    <a:pt x="843026" y="271780"/>
                    <a:pt x="843026" y="291211"/>
                  </a:cubicBezTo>
                  <a:lnTo>
                    <a:pt x="843026" y="417576"/>
                  </a:lnTo>
                  <a:cubicBezTo>
                    <a:pt x="843026" y="437007"/>
                    <a:pt x="826008" y="451612"/>
                    <a:pt x="811530" y="451612"/>
                  </a:cubicBezTo>
                  <a:lnTo>
                    <a:pt x="174879" y="451612"/>
                  </a:lnTo>
                  <a:cubicBezTo>
                    <a:pt x="155448" y="451612"/>
                    <a:pt x="140843" y="437007"/>
                    <a:pt x="140843" y="417576"/>
                  </a:cubicBezTo>
                  <a:lnTo>
                    <a:pt x="140843" y="291211"/>
                  </a:lnTo>
                  <a:cubicBezTo>
                    <a:pt x="140843" y="271780"/>
                    <a:pt x="155448" y="257175"/>
                    <a:pt x="174879" y="257175"/>
                  </a:cubicBezTo>
                  <a:close/>
                  <a:moveTo>
                    <a:pt x="223139" y="0"/>
                  </a:moveTo>
                  <a:cubicBezTo>
                    <a:pt x="217678" y="0"/>
                    <a:pt x="211963" y="1270"/>
                    <a:pt x="206502" y="4318"/>
                  </a:cubicBezTo>
                  <a:lnTo>
                    <a:pt x="17018" y="133096"/>
                  </a:lnTo>
                  <a:cubicBezTo>
                    <a:pt x="7366" y="138049"/>
                    <a:pt x="0" y="147701"/>
                    <a:pt x="0" y="159893"/>
                  </a:cubicBezTo>
                  <a:lnTo>
                    <a:pt x="0" y="607314"/>
                  </a:lnTo>
                  <a:cubicBezTo>
                    <a:pt x="0" y="624332"/>
                    <a:pt x="17018" y="636524"/>
                    <a:pt x="31623" y="636524"/>
                  </a:cubicBezTo>
                  <a:lnTo>
                    <a:pt x="945134" y="636524"/>
                  </a:lnTo>
                  <a:cubicBezTo>
                    <a:pt x="964565" y="636524"/>
                    <a:pt x="976757" y="621919"/>
                    <a:pt x="976757" y="607314"/>
                  </a:cubicBezTo>
                  <a:lnTo>
                    <a:pt x="976757" y="159893"/>
                  </a:lnTo>
                  <a:cubicBezTo>
                    <a:pt x="979170" y="145288"/>
                    <a:pt x="964565" y="128270"/>
                    <a:pt x="947547" y="128270"/>
                  </a:cubicBezTo>
                  <a:lnTo>
                    <a:pt x="447040" y="128270"/>
                  </a:lnTo>
                  <a:lnTo>
                    <a:pt x="447040" y="31115"/>
                  </a:lnTo>
                  <a:cubicBezTo>
                    <a:pt x="447040" y="12700"/>
                    <a:pt x="431800" y="0"/>
                    <a:pt x="415036" y="0"/>
                  </a:cubicBezTo>
                  <a:cubicBezTo>
                    <a:pt x="409575" y="0"/>
                    <a:pt x="403860" y="1270"/>
                    <a:pt x="398399" y="4318"/>
                  </a:cubicBezTo>
                  <a:lnTo>
                    <a:pt x="255143" y="99060"/>
                  </a:lnTo>
                  <a:lnTo>
                    <a:pt x="255143" y="31115"/>
                  </a:lnTo>
                  <a:cubicBezTo>
                    <a:pt x="255143" y="12700"/>
                    <a:pt x="239903" y="0"/>
                    <a:pt x="22313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3466800" y="5509440"/>
            <a:ext cx="47520" cy="47520"/>
            <a:chOff x="0" y="0"/>
            <a:chExt cx="63360" cy="63360"/>
          </a:xfrm>
        </p:grpSpPr>
        <p:sp>
          <p:nvSpPr>
            <p:cNvPr id="19" name="Freeform 19"/>
            <p:cNvSpPr/>
            <p:nvPr/>
          </p:nvSpPr>
          <p:spPr>
            <a:xfrm>
              <a:off x="0" y="127"/>
              <a:ext cx="63373" cy="63373"/>
            </a:xfrm>
            <a:custGeom>
              <a:avLst/>
              <a:gdLst/>
              <a:ahLst/>
              <a:cxnLst/>
              <a:rect l="l" t="t" r="r" b="b"/>
              <a:pathLst>
                <a:path w="63373" h="63373">
                  <a:moveTo>
                    <a:pt x="0" y="0"/>
                  </a:moveTo>
                  <a:lnTo>
                    <a:pt x="0" y="63373"/>
                  </a:lnTo>
                  <a:lnTo>
                    <a:pt x="63373" y="63373"/>
                  </a:lnTo>
                  <a:lnTo>
                    <a:pt x="63373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>
            <a:off x="3340800" y="5015520"/>
            <a:ext cx="246240" cy="95760"/>
            <a:chOff x="0" y="0"/>
            <a:chExt cx="328320" cy="127680"/>
          </a:xfrm>
        </p:grpSpPr>
        <p:sp>
          <p:nvSpPr>
            <p:cNvPr id="21" name="Freeform 21"/>
            <p:cNvSpPr/>
            <p:nvPr/>
          </p:nvSpPr>
          <p:spPr>
            <a:xfrm>
              <a:off x="127" y="127"/>
              <a:ext cx="328041" cy="127508"/>
            </a:xfrm>
            <a:custGeom>
              <a:avLst/>
              <a:gdLst/>
              <a:ahLst/>
              <a:cxnLst/>
              <a:rect l="l" t="t" r="r" b="b"/>
              <a:pathLst>
                <a:path w="328041" h="127508">
                  <a:moveTo>
                    <a:pt x="100584" y="0"/>
                  </a:moveTo>
                  <a:cubicBezTo>
                    <a:pt x="69596" y="0"/>
                    <a:pt x="38227" y="13335"/>
                    <a:pt x="12065" y="41910"/>
                  </a:cubicBezTo>
                  <a:cubicBezTo>
                    <a:pt x="0" y="53975"/>
                    <a:pt x="4826" y="75946"/>
                    <a:pt x="16891" y="88011"/>
                  </a:cubicBezTo>
                  <a:cubicBezTo>
                    <a:pt x="23876" y="93853"/>
                    <a:pt x="31369" y="96901"/>
                    <a:pt x="38608" y="96901"/>
                  </a:cubicBezTo>
                  <a:cubicBezTo>
                    <a:pt x="46609" y="96901"/>
                    <a:pt x="54229" y="93218"/>
                    <a:pt x="60579" y="85598"/>
                  </a:cubicBezTo>
                  <a:cubicBezTo>
                    <a:pt x="72771" y="72136"/>
                    <a:pt x="86741" y="65532"/>
                    <a:pt x="100711" y="65532"/>
                  </a:cubicBezTo>
                  <a:cubicBezTo>
                    <a:pt x="114681" y="65532"/>
                    <a:pt x="128651" y="72136"/>
                    <a:pt x="140843" y="85598"/>
                  </a:cubicBezTo>
                  <a:cubicBezTo>
                    <a:pt x="165735" y="112903"/>
                    <a:pt x="197485" y="127508"/>
                    <a:pt x="229489" y="127508"/>
                  </a:cubicBezTo>
                  <a:cubicBezTo>
                    <a:pt x="260096" y="127508"/>
                    <a:pt x="290957" y="114173"/>
                    <a:pt x="315849" y="85598"/>
                  </a:cubicBezTo>
                  <a:cubicBezTo>
                    <a:pt x="328041" y="73406"/>
                    <a:pt x="325628" y="51562"/>
                    <a:pt x="313436" y="39370"/>
                  </a:cubicBezTo>
                  <a:cubicBezTo>
                    <a:pt x="307594" y="33528"/>
                    <a:pt x="299593" y="30607"/>
                    <a:pt x="291465" y="30607"/>
                  </a:cubicBezTo>
                  <a:cubicBezTo>
                    <a:pt x="282448" y="30607"/>
                    <a:pt x="273558" y="34290"/>
                    <a:pt x="267208" y="41910"/>
                  </a:cubicBezTo>
                  <a:cubicBezTo>
                    <a:pt x="255143" y="56515"/>
                    <a:pt x="241681" y="63754"/>
                    <a:pt x="228346" y="63754"/>
                  </a:cubicBezTo>
                  <a:cubicBezTo>
                    <a:pt x="215011" y="63754"/>
                    <a:pt x="201676" y="56515"/>
                    <a:pt x="189484" y="41910"/>
                  </a:cubicBezTo>
                  <a:cubicBezTo>
                    <a:pt x="164719" y="14605"/>
                    <a:pt x="132969" y="0"/>
                    <a:pt x="10058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3522960" y="5159520"/>
            <a:ext cx="144000" cy="158400"/>
            <a:chOff x="0" y="0"/>
            <a:chExt cx="192000" cy="211200"/>
          </a:xfrm>
        </p:grpSpPr>
        <p:sp>
          <p:nvSpPr>
            <p:cNvPr id="23" name="Freeform 23"/>
            <p:cNvSpPr/>
            <p:nvPr/>
          </p:nvSpPr>
          <p:spPr>
            <a:xfrm>
              <a:off x="0" y="127"/>
              <a:ext cx="192024" cy="211201"/>
            </a:xfrm>
            <a:custGeom>
              <a:avLst/>
              <a:gdLst/>
              <a:ahLst/>
              <a:cxnLst/>
              <a:rect l="l" t="t" r="r" b="b"/>
              <a:pathLst>
                <a:path w="192024" h="211201">
                  <a:moveTo>
                    <a:pt x="31623" y="0"/>
                  </a:moveTo>
                  <a:cubicBezTo>
                    <a:pt x="12192" y="0"/>
                    <a:pt x="0" y="14478"/>
                    <a:pt x="0" y="29083"/>
                  </a:cubicBezTo>
                  <a:lnTo>
                    <a:pt x="0" y="211201"/>
                  </a:lnTo>
                  <a:lnTo>
                    <a:pt x="192024" y="211201"/>
                  </a:lnTo>
                  <a:lnTo>
                    <a:pt x="192024" y="29083"/>
                  </a:lnTo>
                  <a:cubicBezTo>
                    <a:pt x="189611" y="14478"/>
                    <a:pt x="175006" y="0"/>
                    <a:pt x="15798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3330000" y="5208480"/>
            <a:ext cx="144000" cy="111600"/>
            <a:chOff x="0" y="0"/>
            <a:chExt cx="192000" cy="148800"/>
          </a:xfrm>
        </p:grpSpPr>
        <p:sp>
          <p:nvSpPr>
            <p:cNvPr id="25" name="Freeform 25"/>
            <p:cNvSpPr/>
            <p:nvPr/>
          </p:nvSpPr>
          <p:spPr>
            <a:xfrm>
              <a:off x="127" y="0"/>
              <a:ext cx="191897" cy="148844"/>
            </a:xfrm>
            <a:custGeom>
              <a:avLst/>
              <a:gdLst/>
              <a:ahLst/>
              <a:cxnLst/>
              <a:rect l="l" t="t" r="r" b="b"/>
              <a:pathLst>
                <a:path w="191897" h="148844">
                  <a:moveTo>
                    <a:pt x="29718" y="0"/>
                  </a:moveTo>
                  <a:cubicBezTo>
                    <a:pt x="12446" y="0"/>
                    <a:pt x="0" y="13716"/>
                    <a:pt x="0" y="29591"/>
                  </a:cubicBezTo>
                  <a:lnTo>
                    <a:pt x="0" y="148844"/>
                  </a:lnTo>
                  <a:lnTo>
                    <a:pt x="191897" y="148844"/>
                  </a:lnTo>
                  <a:lnTo>
                    <a:pt x="191897" y="29591"/>
                  </a:lnTo>
                  <a:cubicBezTo>
                    <a:pt x="191897" y="12446"/>
                    <a:pt x="177292" y="381"/>
                    <a:pt x="160274" y="381"/>
                  </a:cubicBezTo>
                  <a:lnTo>
                    <a:pt x="34036" y="381"/>
                  </a:lnTo>
                  <a:cubicBezTo>
                    <a:pt x="32512" y="127"/>
                    <a:pt x="31115" y="0"/>
                    <a:pt x="2971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7074000" y="5067360"/>
            <a:ext cx="624960" cy="734400"/>
            <a:chOff x="0" y="0"/>
            <a:chExt cx="833280" cy="9792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33247" cy="979170"/>
            </a:xfrm>
            <a:custGeom>
              <a:avLst/>
              <a:gdLst/>
              <a:ahLst/>
              <a:cxnLst/>
              <a:rect l="l" t="t" r="r" b="b"/>
              <a:pathLst>
                <a:path w="833247" h="979170">
                  <a:moveTo>
                    <a:pt x="510286" y="765302"/>
                  </a:moveTo>
                  <a:lnTo>
                    <a:pt x="510286" y="830961"/>
                  </a:lnTo>
                  <a:lnTo>
                    <a:pt x="320675" y="830961"/>
                  </a:lnTo>
                  <a:lnTo>
                    <a:pt x="320675" y="765302"/>
                  </a:lnTo>
                  <a:close/>
                  <a:moveTo>
                    <a:pt x="320675" y="0"/>
                  </a:moveTo>
                  <a:cubicBezTo>
                    <a:pt x="274574" y="0"/>
                    <a:pt x="230886" y="24257"/>
                    <a:pt x="211455" y="65659"/>
                  </a:cubicBezTo>
                  <a:lnTo>
                    <a:pt x="192024" y="65659"/>
                  </a:lnTo>
                  <a:cubicBezTo>
                    <a:pt x="138557" y="65659"/>
                    <a:pt x="89916" y="102108"/>
                    <a:pt x="70485" y="150749"/>
                  </a:cubicBezTo>
                  <a:cubicBezTo>
                    <a:pt x="102108" y="153162"/>
                    <a:pt x="131191" y="165354"/>
                    <a:pt x="153162" y="187198"/>
                  </a:cubicBezTo>
                  <a:cubicBezTo>
                    <a:pt x="165227" y="199390"/>
                    <a:pt x="165227" y="218821"/>
                    <a:pt x="153162" y="230886"/>
                  </a:cubicBezTo>
                  <a:cubicBezTo>
                    <a:pt x="147066" y="236982"/>
                    <a:pt x="138557" y="240030"/>
                    <a:pt x="130048" y="240030"/>
                  </a:cubicBezTo>
                  <a:cubicBezTo>
                    <a:pt x="121539" y="240030"/>
                    <a:pt x="113030" y="236982"/>
                    <a:pt x="106934" y="230886"/>
                  </a:cubicBezTo>
                  <a:cubicBezTo>
                    <a:pt x="92329" y="216281"/>
                    <a:pt x="72898" y="213868"/>
                    <a:pt x="55880" y="213868"/>
                  </a:cubicBezTo>
                  <a:cubicBezTo>
                    <a:pt x="21844" y="238125"/>
                    <a:pt x="0" y="274574"/>
                    <a:pt x="0" y="320802"/>
                  </a:cubicBezTo>
                  <a:cubicBezTo>
                    <a:pt x="0" y="340233"/>
                    <a:pt x="7239" y="364490"/>
                    <a:pt x="19431" y="383921"/>
                  </a:cubicBezTo>
                  <a:cubicBezTo>
                    <a:pt x="7366" y="400939"/>
                    <a:pt x="127" y="425196"/>
                    <a:pt x="127" y="447040"/>
                  </a:cubicBezTo>
                  <a:cubicBezTo>
                    <a:pt x="127" y="473837"/>
                    <a:pt x="9906" y="498094"/>
                    <a:pt x="24384" y="519938"/>
                  </a:cubicBezTo>
                  <a:cubicBezTo>
                    <a:pt x="46228" y="502920"/>
                    <a:pt x="77851" y="490728"/>
                    <a:pt x="106934" y="490728"/>
                  </a:cubicBezTo>
                  <a:cubicBezTo>
                    <a:pt x="126365" y="490728"/>
                    <a:pt x="138557" y="505333"/>
                    <a:pt x="138557" y="519938"/>
                  </a:cubicBezTo>
                  <a:cubicBezTo>
                    <a:pt x="138557" y="539369"/>
                    <a:pt x="121539" y="551561"/>
                    <a:pt x="106934" y="551561"/>
                  </a:cubicBezTo>
                  <a:cubicBezTo>
                    <a:pt x="92329" y="551561"/>
                    <a:pt x="77724" y="556387"/>
                    <a:pt x="65659" y="566166"/>
                  </a:cubicBezTo>
                  <a:lnTo>
                    <a:pt x="65659" y="570992"/>
                  </a:lnTo>
                  <a:cubicBezTo>
                    <a:pt x="65659" y="641477"/>
                    <a:pt x="121539" y="699770"/>
                    <a:pt x="192024" y="699770"/>
                  </a:cubicBezTo>
                  <a:lnTo>
                    <a:pt x="211455" y="699770"/>
                  </a:lnTo>
                  <a:cubicBezTo>
                    <a:pt x="223520" y="721614"/>
                    <a:pt x="238125" y="736219"/>
                    <a:pt x="255143" y="748411"/>
                  </a:cubicBezTo>
                  <a:lnTo>
                    <a:pt x="255143" y="818769"/>
                  </a:lnTo>
                  <a:cubicBezTo>
                    <a:pt x="255143" y="906272"/>
                    <a:pt x="328041" y="979170"/>
                    <a:pt x="417957" y="979170"/>
                  </a:cubicBezTo>
                  <a:cubicBezTo>
                    <a:pt x="505460" y="979170"/>
                    <a:pt x="578231" y="906272"/>
                    <a:pt x="578231" y="818769"/>
                  </a:cubicBezTo>
                  <a:lnTo>
                    <a:pt x="578231" y="748411"/>
                  </a:lnTo>
                  <a:cubicBezTo>
                    <a:pt x="595249" y="736219"/>
                    <a:pt x="614680" y="721614"/>
                    <a:pt x="624332" y="699770"/>
                  </a:cubicBezTo>
                  <a:lnTo>
                    <a:pt x="641350" y="699770"/>
                  </a:lnTo>
                  <a:cubicBezTo>
                    <a:pt x="711835" y="699770"/>
                    <a:pt x="770128" y="641477"/>
                    <a:pt x="770128" y="570992"/>
                  </a:cubicBezTo>
                  <a:lnTo>
                    <a:pt x="770128" y="566166"/>
                  </a:lnTo>
                  <a:cubicBezTo>
                    <a:pt x="757936" y="556387"/>
                    <a:pt x="740918" y="551561"/>
                    <a:pt x="726440" y="551561"/>
                  </a:cubicBezTo>
                  <a:cubicBezTo>
                    <a:pt x="709422" y="551561"/>
                    <a:pt x="697230" y="534543"/>
                    <a:pt x="697230" y="519938"/>
                  </a:cubicBezTo>
                  <a:cubicBezTo>
                    <a:pt x="697230" y="502920"/>
                    <a:pt x="711835" y="490728"/>
                    <a:pt x="726440" y="490728"/>
                  </a:cubicBezTo>
                  <a:cubicBezTo>
                    <a:pt x="757936" y="490728"/>
                    <a:pt x="787146" y="502920"/>
                    <a:pt x="808990" y="519938"/>
                  </a:cubicBezTo>
                  <a:cubicBezTo>
                    <a:pt x="823595" y="498094"/>
                    <a:pt x="833247" y="473837"/>
                    <a:pt x="833247" y="447040"/>
                  </a:cubicBezTo>
                  <a:cubicBezTo>
                    <a:pt x="833247" y="425196"/>
                    <a:pt x="825881" y="400939"/>
                    <a:pt x="813816" y="383921"/>
                  </a:cubicBezTo>
                  <a:cubicBezTo>
                    <a:pt x="823595" y="364490"/>
                    <a:pt x="830834" y="340233"/>
                    <a:pt x="830834" y="320802"/>
                  </a:cubicBezTo>
                  <a:cubicBezTo>
                    <a:pt x="830834" y="277114"/>
                    <a:pt x="808990" y="238252"/>
                    <a:pt x="774954" y="213868"/>
                  </a:cubicBezTo>
                  <a:cubicBezTo>
                    <a:pt x="772160" y="213487"/>
                    <a:pt x="769366" y="213233"/>
                    <a:pt x="766318" y="213233"/>
                  </a:cubicBezTo>
                  <a:cubicBezTo>
                    <a:pt x="751078" y="213233"/>
                    <a:pt x="734060" y="218694"/>
                    <a:pt x="723900" y="230759"/>
                  </a:cubicBezTo>
                  <a:cubicBezTo>
                    <a:pt x="717804" y="236855"/>
                    <a:pt x="709295" y="239903"/>
                    <a:pt x="700786" y="239903"/>
                  </a:cubicBezTo>
                  <a:cubicBezTo>
                    <a:pt x="692277" y="239903"/>
                    <a:pt x="683768" y="236855"/>
                    <a:pt x="677672" y="230759"/>
                  </a:cubicBezTo>
                  <a:cubicBezTo>
                    <a:pt x="665480" y="218694"/>
                    <a:pt x="665480" y="199263"/>
                    <a:pt x="677672" y="187071"/>
                  </a:cubicBezTo>
                  <a:cubicBezTo>
                    <a:pt x="699516" y="165227"/>
                    <a:pt x="728599" y="150622"/>
                    <a:pt x="760222" y="150622"/>
                  </a:cubicBezTo>
                  <a:cubicBezTo>
                    <a:pt x="740791" y="101981"/>
                    <a:pt x="697103" y="65532"/>
                    <a:pt x="638810" y="65532"/>
                  </a:cubicBezTo>
                  <a:lnTo>
                    <a:pt x="619506" y="65532"/>
                  </a:lnTo>
                  <a:cubicBezTo>
                    <a:pt x="600075" y="24257"/>
                    <a:pt x="556387" y="0"/>
                    <a:pt x="510286" y="0"/>
                  </a:cubicBezTo>
                  <a:cubicBezTo>
                    <a:pt x="486029" y="0"/>
                    <a:pt x="466598" y="7366"/>
                    <a:pt x="447167" y="19431"/>
                  </a:cubicBezTo>
                  <a:lnTo>
                    <a:pt x="447167" y="323088"/>
                  </a:lnTo>
                  <a:cubicBezTo>
                    <a:pt x="520065" y="337693"/>
                    <a:pt x="575818" y="400939"/>
                    <a:pt x="575818" y="478663"/>
                  </a:cubicBezTo>
                  <a:cubicBezTo>
                    <a:pt x="575818" y="495681"/>
                    <a:pt x="558800" y="507873"/>
                    <a:pt x="544322" y="507873"/>
                  </a:cubicBezTo>
                  <a:cubicBezTo>
                    <a:pt x="529844" y="507873"/>
                    <a:pt x="510286" y="493268"/>
                    <a:pt x="510286" y="478663"/>
                  </a:cubicBezTo>
                  <a:cubicBezTo>
                    <a:pt x="510286" y="434975"/>
                    <a:pt x="483489" y="400939"/>
                    <a:pt x="447167" y="386334"/>
                  </a:cubicBezTo>
                  <a:lnTo>
                    <a:pt x="447167" y="699770"/>
                  </a:lnTo>
                  <a:lnTo>
                    <a:pt x="383921" y="699770"/>
                  </a:lnTo>
                  <a:lnTo>
                    <a:pt x="383921" y="386334"/>
                  </a:lnTo>
                  <a:cubicBezTo>
                    <a:pt x="347472" y="398399"/>
                    <a:pt x="320675" y="434975"/>
                    <a:pt x="320675" y="478663"/>
                  </a:cubicBezTo>
                  <a:cubicBezTo>
                    <a:pt x="320675" y="495681"/>
                    <a:pt x="303657" y="507873"/>
                    <a:pt x="286639" y="507873"/>
                  </a:cubicBezTo>
                  <a:cubicBezTo>
                    <a:pt x="267208" y="507873"/>
                    <a:pt x="255143" y="493268"/>
                    <a:pt x="255143" y="478663"/>
                  </a:cubicBezTo>
                  <a:cubicBezTo>
                    <a:pt x="255143" y="400939"/>
                    <a:pt x="311023" y="335280"/>
                    <a:pt x="383921" y="323088"/>
                  </a:cubicBezTo>
                  <a:lnTo>
                    <a:pt x="383921" y="19431"/>
                  </a:lnTo>
                  <a:cubicBezTo>
                    <a:pt x="364490" y="7366"/>
                    <a:pt x="345059" y="0"/>
                    <a:pt x="32067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>
            <a:off x="0" y="9881280"/>
            <a:ext cx="18288000" cy="406080"/>
            <a:chOff x="0" y="0"/>
            <a:chExt cx="24384000" cy="54144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24384000" cy="541401"/>
            </a:xfrm>
            <a:custGeom>
              <a:avLst/>
              <a:gdLst/>
              <a:ahLst/>
              <a:cxnLst/>
              <a:rect l="l" t="t" r="r" b="b"/>
              <a:pathLst>
                <a:path w="24384000" h="541401">
                  <a:moveTo>
                    <a:pt x="0" y="0"/>
                  </a:moveTo>
                  <a:lnTo>
                    <a:pt x="24384000" y="0"/>
                  </a:lnTo>
                  <a:lnTo>
                    <a:pt x="24384000" y="541401"/>
                  </a:lnTo>
                  <a:lnTo>
                    <a:pt x="0" y="541401"/>
                  </a:lnTo>
                  <a:close/>
                </a:path>
              </a:pathLst>
            </a:custGeom>
            <a:solidFill>
              <a:srgbClr val="B7CDE2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>
            <a:off x="617040" y="1532880"/>
            <a:ext cx="16643520" cy="183600"/>
            <a:chOff x="0" y="0"/>
            <a:chExt cx="22191360" cy="24480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22191345" cy="244856"/>
            </a:xfrm>
            <a:custGeom>
              <a:avLst/>
              <a:gdLst/>
              <a:ahLst/>
              <a:cxnLst/>
              <a:rect l="l" t="t" r="r" b="b"/>
              <a:pathLst>
                <a:path w="22191345" h="244856">
                  <a:moveTo>
                    <a:pt x="0" y="0"/>
                  </a:moveTo>
                  <a:lnTo>
                    <a:pt x="22191345" y="0"/>
                  </a:lnTo>
                  <a:lnTo>
                    <a:pt x="22191345" y="244856"/>
                  </a:lnTo>
                  <a:lnTo>
                    <a:pt x="0" y="244856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>
            <a:off x="620640" y="285120"/>
            <a:ext cx="367920" cy="1157760"/>
            <a:chOff x="0" y="0"/>
            <a:chExt cx="490560" cy="15436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490601" cy="1543685"/>
            </a:xfrm>
            <a:custGeom>
              <a:avLst/>
              <a:gdLst/>
              <a:ahLst/>
              <a:cxnLst/>
              <a:rect l="l" t="t" r="r" b="b"/>
              <a:pathLst>
                <a:path w="490601" h="1543685">
                  <a:moveTo>
                    <a:pt x="0" y="0"/>
                  </a:moveTo>
                  <a:lnTo>
                    <a:pt x="490601" y="0"/>
                  </a:lnTo>
                  <a:lnTo>
                    <a:pt x="490601" y="1543685"/>
                  </a:lnTo>
                  <a:lnTo>
                    <a:pt x="0" y="1543685"/>
                  </a:lnTo>
                  <a:close/>
                </a:path>
              </a:pathLst>
            </a:custGeom>
            <a:solidFill>
              <a:srgbClr val="B7CDE2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>
            <a:off x="1140480" y="797040"/>
            <a:ext cx="698400" cy="645840"/>
            <a:chOff x="0" y="0"/>
            <a:chExt cx="931200" cy="86112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931164" cy="861060"/>
            </a:xfrm>
            <a:custGeom>
              <a:avLst/>
              <a:gdLst/>
              <a:ahLst/>
              <a:cxnLst/>
              <a:rect l="l" t="t" r="r" b="b"/>
              <a:pathLst>
                <a:path w="931164" h="861060">
                  <a:moveTo>
                    <a:pt x="0" y="0"/>
                  </a:moveTo>
                  <a:lnTo>
                    <a:pt x="931164" y="0"/>
                  </a:lnTo>
                  <a:lnTo>
                    <a:pt x="931164" y="861060"/>
                  </a:lnTo>
                  <a:lnTo>
                    <a:pt x="0" y="861060"/>
                  </a:lnTo>
                  <a:close/>
                </a:path>
              </a:pathLst>
            </a:custGeom>
            <a:solidFill>
              <a:srgbClr val="B7CDE2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>
            <a:off x="15963120" y="730080"/>
            <a:ext cx="604080" cy="704880"/>
            <a:chOff x="0" y="0"/>
            <a:chExt cx="805440" cy="93984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805434" cy="939800"/>
            </a:xfrm>
            <a:custGeom>
              <a:avLst/>
              <a:gdLst/>
              <a:ahLst/>
              <a:cxnLst/>
              <a:rect l="l" t="t" r="r" b="b"/>
              <a:pathLst>
                <a:path w="805434" h="939800">
                  <a:moveTo>
                    <a:pt x="0" y="0"/>
                  </a:moveTo>
                  <a:lnTo>
                    <a:pt x="805434" y="0"/>
                  </a:lnTo>
                  <a:lnTo>
                    <a:pt x="805434" y="939800"/>
                  </a:lnTo>
                  <a:lnTo>
                    <a:pt x="0" y="939800"/>
                  </a:lnTo>
                  <a:close/>
                </a:path>
              </a:pathLst>
            </a:custGeom>
            <a:solidFill>
              <a:srgbClr val="B7CDE2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>
            <a:off x="16656480" y="276480"/>
            <a:ext cx="604080" cy="1157760"/>
            <a:chOff x="0" y="0"/>
            <a:chExt cx="805440" cy="15436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805434" cy="1543685"/>
            </a:xfrm>
            <a:custGeom>
              <a:avLst/>
              <a:gdLst/>
              <a:ahLst/>
              <a:cxnLst/>
              <a:rect l="l" t="t" r="r" b="b"/>
              <a:pathLst>
                <a:path w="805434" h="1543685">
                  <a:moveTo>
                    <a:pt x="0" y="0"/>
                  </a:moveTo>
                  <a:lnTo>
                    <a:pt x="805434" y="0"/>
                  </a:lnTo>
                  <a:lnTo>
                    <a:pt x="805434" y="1543685"/>
                  </a:lnTo>
                  <a:lnTo>
                    <a:pt x="0" y="1543685"/>
                  </a:lnTo>
                  <a:close/>
                </a:path>
              </a:pathLst>
            </a:custGeom>
            <a:solidFill>
              <a:srgbClr val="B7CDE2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>
            <a:off x="12179520" y="6349680"/>
            <a:ext cx="4918320" cy="3229200"/>
            <a:chOff x="0" y="0"/>
            <a:chExt cx="6557760" cy="43056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557899" cy="4305554"/>
            </a:xfrm>
            <a:custGeom>
              <a:avLst/>
              <a:gdLst/>
              <a:ahLst/>
              <a:cxnLst/>
              <a:rect l="l" t="t" r="r" b="b"/>
              <a:pathLst>
                <a:path w="6557899" h="4305554">
                  <a:moveTo>
                    <a:pt x="0" y="1815211"/>
                  </a:moveTo>
                  <a:cubicBezTo>
                    <a:pt x="122682" y="1946783"/>
                    <a:pt x="236728" y="2069465"/>
                    <a:pt x="350647" y="2192274"/>
                  </a:cubicBezTo>
                  <a:cubicBezTo>
                    <a:pt x="622427" y="2455291"/>
                    <a:pt x="894207" y="2718435"/>
                    <a:pt x="1165987" y="2981452"/>
                  </a:cubicBezTo>
                  <a:cubicBezTo>
                    <a:pt x="1481582" y="3297174"/>
                    <a:pt x="1814703" y="3612769"/>
                    <a:pt x="2130425" y="3928491"/>
                  </a:cubicBezTo>
                  <a:cubicBezTo>
                    <a:pt x="2332101" y="4130167"/>
                    <a:pt x="2551303" y="4270502"/>
                    <a:pt x="2840609" y="4288028"/>
                  </a:cubicBezTo>
                  <a:cubicBezTo>
                    <a:pt x="3112389" y="4305554"/>
                    <a:pt x="3349117" y="4235450"/>
                    <a:pt x="3550793" y="4068826"/>
                  </a:cubicBezTo>
                  <a:cubicBezTo>
                    <a:pt x="3734943" y="3910965"/>
                    <a:pt x="3910203" y="3753103"/>
                    <a:pt x="4085590" y="3586480"/>
                  </a:cubicBezTo>
                  <a:cubicBezTo>
                    <a:pt x="4506468" y="3209417"/>
                    <a:pt x="4918456" y="2832353"/>
                    <a:pt x="5339334" y="2446527"/>
                  </a:cubicBezTo>
                  <a:cubicBezTo>
                    <a:pt x="5628640" y="2183511"/>
                    <a:pt x="5926709" y="1911603"/>
                    <a:pt x="6216015" y="1648586"/>
                  </a:cubicBezTo>
                  <a:cubicBezTo>
                    <a:pt x="6461506" y="1429384"/>
                    <a:pt x="6557899" y="1166240"/>
                    <a:pt x="6496558" y="850645"/>
                  </a:cubicBezTo>
                  <a:cubicBezTo>
                    <a:pt x="6382385" y="263017"/>
                    <a:pt x="5707380" y="0"/>
                    <a:pt x="5233924" y="324485"/>
                  </a:cubicBezTo>
                  <a:cubicBezTo>
                    <a:pt x="5102479" y="412115"/>
                    <a:pt x="4997196" y="526161"/>
                    <a:pt x="4883277" y="631444"/>
                  </a:cubicBezTo>
                  <a:cubicBezTo>
                    <a:pt x="4585208" y="912114"/>
                    <a:pt x="4278376" y="1201420"/>
                    <a:pt x="3971544" y="1482090"/>
                  </a:cubicBezTo>
                  <a:cubicBezTo>
                    <a:pt x="3673475" y="1771523"/>
                    <a:pt x="3366643" y="2052066"/>
                    <a:pt x="3059811" y="2341499"/>
                  </a:cubicBezTo>
                  <a:cubicBezTo>
                    <a:pt x="3007233" y="2394077"/>
                    <a:pt x="2945892" y="2446782"/>
                    <a:pt x="2884424" y="2508123"/>
                  </a:cubicBezTo>
                  <a:cubicBezTo>
                    <a:pt x="2218055" y="1938020"/>
                    <a:pt x="1560576" y="1376680"/>
                    <a:pt x="894207" y="806704"/>
                  </a:cubicBezTo>
                  <a:cubicBezTo>
                    <a:pt x="587375" y="1148715"/>
                    <a:pt x="289306" y="1490726"/>
                    <a:pt x="0" y="181521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>
            <a:off x="13922640" y="3301920"/>
            <a:ext cx="1365120" cy="3476880"/>
            <a:chOff x="0" y="0"/>
            <a:chExt cx="1820160" cy="463584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1820164" cy="4635754"/>
            </a:xfrm>
            <a:custGeom>
              <a:avLst/>
              <a:gdLst/>
              <a:ahLst/>
              <a:cxnLst/>
              <a:rect l="l" t="t" r="r" b="b"/>
              <a:pathLst>
                <a:path w="1820164" h="4635754">
                  <a:moveTo>
                    <a:pt x="8763" y="3172333"/>
                  </a:moveTo>
                  <a:cubicBezTo>
                    <a:pt x="8763" y="3242437"/>
                    <a:pt x="8763" y="3295015"/>
                    <a:pt x="8763" y="3356356"/>
                  </a:cubicBezTo>
                  <a:cubicBezTo>
                    <a:pt x="8763" y="3531616"/>
                    <a:pt x="8763" y="3715639"/>
                    <a:pt x="17526" y="3890899"/>
                  </a:cubicBezTo>
                  <a:cubicBezTo>
                    <a:pt x="26289" y="4232656"/>
                    <a:pt x="262509" y="4504309"/>
                    <a:pt x="560070" y="4574413"/>
                  </a:cubicBezTo>
                  <a:cubicBezTo>
                    <a:pt x="787527" y="4635754"/>
                    <a:pt x="1032637" y="4635754"/>
                    <a:pt x="1260094" y="4583176"/>
                  </a:cubicBezTo>
                  <a:cubicBezTo>
                    <a:pt x="1540129" y="4513072"/>
                    <a:pt x="1723898" y="4311523"/>
                    <a:pt x="1793875" y="4039870"/>
                  </a:cubicBezTo>
                  <a:cubicBezTo>
                    <a:pt x="1820164" y="3917188"/>
                    <a:pt x="1820164" y="3794506"/>
                    <a:pt x="1820164" y="3671824"/>
                  </a:cubicBezTo>
                  <a:cubicBezTo>
                    <a:pt x="1820164" y="2699131"/>
                    <a:pt x="1820164" y="1726311"/>
                    <a:pt x="1820164" y="744855"/>
                  </a:cubicBezTo>
                  <a:cubicBezTo>
                    <a:pt x="1820164" y="683514"/>
                    <a:pt x="1802638" y="613410"/>
                    <a:pt x="1785112" y="552069"/>
                  </a:cubicBezTo>
                  <a:cubicBezTo>
                    <a:pt x="1697609" y="245364"/>
                    <a:pt x="1443863" y="35052"/>
                    <a:pt x="1128903" y="8763"/>
                  </a:cubicBezTo>
                  <a:cubicBezTo>
                    <a:pt x="997585" y="0"/>
                    <a:pt x="866267" y="8763"/>
                    <a:pt x="735076" y="8763"/>
                  </a:cubicBezTo>
                  <a:cubicBezTo>
                    <a:pt x="691261" y="8763"/>
                    <a:pt x="638810" y="17526"/>
                    <a:pt x="595122" y="26289"/>
                  </a:cubicBezTo>
                  <a:cubicBezTo>
                    <a:pt x="262636" y="105156"/>
                    <a:pt x="35052" y="376809"/>
                    <a:pt x="17526" y="727329"/>
                  </a:cubicBezTo>
                  <a:cubicBezTo>
                    <a:pt x="0" y="937641"/>
                    <a:pt x="8763" y="1147953"/>
                    <a:pt x="8763" y="1367028"/>
                  </a:cubicBezTo>
                  <a:cubicBezTo>
                    <a:pt x="8763" y="1367028"/>
                    <a:pt x="8763" y="1367028"/>
                    <a:pt x="17526" y="1375791"/>
                  </a:cubicBezTo>
                  <a:cubicBezTo>
                    <a:pt x="332613" y="1375791"/>
                    <a:pt x="647573" y="1375791"/>
                    <a:pt x="962660" y="1375791"/>
                  </a:cubicBezTo>
                  <a:cubicBezTo>
                    <a:pt x="962660" y="1980438"/>
                    <a:pt x="962660" y="2576322"/>
                    <a:pt x="962660" y="3172333"/>
                  </a:cubicBezTo>
                  <a:cubicBezTo>
                    <a:pt x="638937" y="3172333"/>
                    <a:pt x="323850" y="3172333"/>
                    <a:pt x="8763" y="317233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>
            <a:off x="14125680" y="7375680"/>
            <a:ext cx="3022560" cy="2438640"/>
            <a:chOff x="0" y="0"/>
            <a:chExt cx="4030080" cy="3251520"/>
          </a:xfrm>
        </p:grpSpPr>
        <p:sp>
          <p:nvSpPr>
            <p:cNvPr id="45" name="Freeform 45"/>
            <p:cNvSpPr/>
            <p:nvPr/>
          </p:nvSpPr>
          <p:spPr>
            <a:xfrm>
              <a:off x="-127" y="127"/>
              <a:ext cx="4030218" cy="3251454"/>
            </a:xfrm>
            <a:custGeom>
              <a:avLst/>
              <a:gdLst/>
              <a:ahLst/>
              <a:cxnLst/>
              <a:rect l="l" t="t" r="r" b="b"/>
              <a:pathLst>
                <a:path w="4030218" h="3251454">
                  <a:moveTo>
                    <a:pt x="127" y="3251454"/>
                  </a:moveTo>
                  <a:cubicBezTo>
                    <a:pt x="1349375" y="3251454"/>
                    <a:pt x="2680970" y="3251454"/>
                    <a:pt x="4030218" y="3251454"/>
                  </a:cubicBezTo>
                  <a:cubicBezTo>
                    <a:pt x="4030218" y="3233928"/>
                    <a:pt x="4030218" y="3216402"/>
                    <a:pt x="4030218" y="3198876"/>
                  </a:cubicBezTo>
                  <a:cubicBezTo>
                    <a:pt x="4030218" y="2602865"/>
                    <a:pt x="4030218" y="2006981"/>
                    <a:pt x="4021455" y="1410970"/>
                  </a:cubicBezTo>
                  <a:cubicBezTo>
                    <a:pt x="4021455" y="1060450"/>
                    <a:pt x="4021455" y="709803"/>
                    <a:pt x="4012692" y="350520"/>
                  </a:cubicBezTo>
                  <a:cubicBezTo>
                    <a:pt x="4012692" y="236601"/>
                    <a:pt x="3977640" y="122682"/>
                    <a:pt x="3951351" y="0"/>
                  </a:cubicBezTo>
                  <a:cubicBezTo>
                    <a:pt x="3898773" y="78867"/>
                    <a:pt x="3863721" y="157734"/>
                    <a:pt x="3811143" y="219075"/>
                  </a:cubicBezTo>
                  <a:cubicBezTo>
                    <a:pt x="3714750" y="332994"/>
                    <a:pt x="3600831" y="429387"/>
                    <a:pt x="3495802" y="534543"/>
                  </a:cubicBezTo>
                  <a:cubicBezTo>
                    <a:pt x="3215386" y="788670"/>
                    <a:pt x="2935097" y="1034161"/>
                    <a:pt x="2654681" y="1288288"/>
                  </a:cubicBezTo>
                  <a:cubicBezTo>
                    <a:pt x="2374265" y="1542415"/>
                    <a:pt x="2102739" y="1796669"/>
                    <a:pt x="1822323" y="2050796"/>
                  </a:cubicBezTo>
                  <a:cubicBezTo>
                    <a:pt x="1568196" y="2278634"/>
                    <a:pt x="1314196" y="2506472"/>
                    <a:pt x="1060069" y="2734437"/>
                  </a:cubicBezTo>
                  <a:cubicBezTo>
                    <a:pt x="858520" y="2927223"/>
                    <a:pt x="613283" y="3023616"/>
                    <a:pt x="332867" y="3023616"/>
                  </a:cubicBezTo>
                  <a:cubicBezTo>
                    <a:pt x="218948" y="3023616"/>
                    <a:pt x="113792" y="2997327"/>
                    <a:pt x="0" y="2988564"/>
                  </a:cubicBezTo>
                  <a:cubicBezTo>
                    <a:pt x="0" y="3067431"/>
                    <a:pt x="0" y="3155061"/>
                    <a:pt x="0" y="325145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>
            <a:off x="14119200" y="6225840"/>
            <a:ext cx="2193840" cy="1905120"/>
            <a:chOff x="0" y="0"/>
            <a:chExt cx="2925120" cy="254016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2925191" cy="2540127"/>
            </a:xfrm>
            <a:custGeom>
              <a:avLst/>
              <a:gdLst/>
              <a:ahLst/>
              <a:cxnLst/>
              <a:rect l="l" t="t" r="r" b="b"/>
              <a:pathLst>
                <a:path w="2925191" h="2540127">
                  <a:moveTo>
                    <a:pt x="297815" y="2540127"/>
                  </a:moveTo>
                  <a:cubicBezTo>
                    <a:pt x="411607" y="2434971"/>
                    <a:pt x="516763" y="2329942"/>
                    <a:pt x="621792" y="2233549"/>
                  </a:cubicBezTo>
                  <a:cubicBezTo>
                    <a:pt x="840740" y="2023364"/>
                    <a:pt x="1059688" y="1821815"/>
                    <a:pt x="1278636" y="1611630"/>
                  </a:cubicBezTo>
                  <a:cubicBezTo>
                    <a:pt x="1593977" y="1322578"/>
                    <a:pt x="1909191" y="1024763"/>
                    <a:pt x="2224532" y="726948"/>
                  </a:cubicBezTo>
                  <a:cubicBezTo>
                    <a:pt x="2303399" y="656844"/>
                    <a:pt x="2382139" y="578104"/>
                    <a:pt x="2461006" y="499237"/>
                  </a:cubicBezTo>
                  <a:cubicBezTo>
                    <a:pt x="2592324" y="385318"/>
                    <a:pt x="2741295" y="306578"/>
                    <a:pt x="2925191" y="271526"/>
                  </a:cubicBezTo>
                  <a:cubicBezTo>
                    <a:pt x="2522220" y="52578"/>
                    <a:pt x="2093087" y="0"/>
                    <a:pt x="1663954" y="35052"/>
                  </a:cubicBezTo>
                  <a:cubicBezTo>
                    <a:pt x="1637665" y="122682"/>
                    <a:pt x="1620139" y="218948"/>
                    <a:pt x="1576324" y="297815"/>
                  </a:cubicBezTo>
                  <a:cubicBezTo>
                    <a:pt x="1462532" y="551815"/>
                    <a:pt x="1269746" y="718312"/>
                    <a:pt x="998347" y="788289"/>
                  </a:cubicBezTo>
                  <a:cubicBezTo>
                    <a:pt x="823214" y="832104"/>
                    <a:pt x="648081" y="805815"/>
                    <a:pt x="472821" y="805815"/>
                  </a:cubicBezTo>
                  <a:cubicBezTo>
                    <a:pt x="455295" y="805815"/>
                    <a:pt x="437769" y="814578"/>
                    <a:pt x="429006" y="832104"/>
                  </a:cubicBezTo>
                  <a:cubicBezTo>
                    <a:pt x="315214" y="980948"/>
                    <a:pt x="218821" y="1147445"/>
                    <a:pt x="148717" y="1331341"/>
                  </a:cubicBezTo>
                  <a:cubicBezTo>
                    <a:pt x="26289" y="1629156"/>
                    <a:pt x="0" y="1944497"/>
                    <a:pt x="8763" y="2268601"/>
                  </a:cubicBezTo>
                  <a:cubicBezTo>
                    <a:pt x="8763" y="2286127"/>
                    <a:pt x="17526" y="2294890"/>
                    <a:pt x="26289" y="2303653"/>
                  </a:cubicBezTo>
                  <a:cubicBezTo>
                    <a:pt x="113919" y="2382520"/>
                    <a:pt x="201422" y="2461260"/>
                    <a:pt x="297815" y="254012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>
            <a:off x="11540880" y="6270480"/>
            <a:ext cx="1270080" cy="1288800"/>
            <a:chOff x="0" y="0"/>
            <a:chExt cx="1693440" cy="17184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1693291" cy="1718437"/>
            </a:xfrm>
            <a:custGeom>
              <a:avLst/>
              <a:gdLst/>
              <a:ahLst/>
              <a:cxnLst/>
              <a:rect l="l" t="t" r="r" b="b"/>
              <a:pathLst>
                <a:path w="1693291" h="1718437">
                  <a:moveTo>
                    <a:pt x="903732" y="1718437"/>
                  </a:moveTo>
                  <a:cubicBezTo>
                    <a:pt x="912495" y="1709674"/>
                    <a:pt x="912495" y="1700911"/>
                    <a:pt x="921258" y="1692148"/>
                  </a:cubicBezTo>
                  <a:cubicBezTo>
                    <a:pt x="1035304" y="1560576"/>
                    <a:pt x="1149350" y="1437894"/>
                    <a:pt x="1263396" y="1306322"/>
                  </a:cubicBezTo>
                  <a:cubicBezTo>
                    <a:pt x="1394968" y="1157224"/>
                    <a:pt x="1535430" y="1008253"/>
                    <a:pt x="1667002" y="859155"/>
                  </a:cubicBezTo>
                  <a:cubicBezTo>
                    <a:pt x="1675765" y="841629"/>
                    <a:pt x="1684528" y="824103"/>
                    <a:pt x="1684528" y="806577"/>
                  </a:cubicBezTo>
                  <a:cubicBezTo>
                    <a:pt x="1684528" y="727710"/>
                    <a:pt x="1693291" y="639953"/>
                    <a:pt x="1675765" y="561086"/>
                  </a:cubicBezTo>
                  <a:cubicBezTo>
                    <a:pt x="1649476" y="298069"/>
                    <a:pt x="1430147" y="61341"/>
                    <a:pt x="1166876" y="26289"/>
                  </a:cubicBezTo>
                  <a:cubicBezTo>
                    <a:pt x="1026541" y="0"/>
                    <a:pt x="886206" y="17526"/>
                    <a:pt x="736981" y="8763"/>
                  </a:cubicBezTo>
                  <a:cubicBezTo>
                    <a:pt x="710692" y="8763"/>
                    <a:pt x="675513" y="17526"/>
                    <a:pt x="649224" y="26289"/>
                  </a:cubicBezTo>
                  <a:cubicBezTo>
                    <a:pt x="184277" y="140335"/>
                    <a:pt x="0" y="666369"/>
                    <a:pt x="280797" y="1043305"/>
                  </a:cubicBezTo>
                  <a:cubicBezTo>
                    <a:pt x="342265" y="1130935"/>
                    <a:pt x="421132" y="1209929"/>
                    <a:pt x="500126" y="1288796"/>
                  </a:cubicBezTo>
                  <a:cubicBezTo>
                    <a:pt x="631698" y="1429131"/>
                    <a:pt x="763397" y="1569339"/>
                    <a:pt x="903732" y="171843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>
            <a:off x="15366960" y="4870800"/>
            <a:ext cx="901440" cy="1295280"/>
            <a:chOff x="0" y="0"/>
            <a:chExt cx="1201920" cy="172704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1201928" cy="1727073"/>
            </a:xfrm>
            <a:custGeom>
              <a:avLst/>
              <a:gdLst/>
              <a:ahLst/>
              <a:cxnLst/>
              <a:rect l="l" t="t" r="r" b="b"/>
              <a:pathLst>
                <a:path w="1201928" h="1727073">
                  <a:moveTo>
                    <a:pt x="736981" y="569849"/>
                  </a:moveTo>
                  <a:cubicBezTo>
                    <a:pt x="807212" y="569849"/>
                    <a:pt x="877316" y="569849"/>
                    <a:pt x="938784" y="569849"/>
                  </a:cubicBezTo>
                  <a:cubicBezTo>
                    <a:pt x="1079119" y="561086"/>
                    <a:pt x="1184402" y="455930"/>
                    <a:pt x="1193165" y="315595"/>
                  </a:cubicBezTo>
                  <a:cubicBezTo>
                    <a:pt x="1201928" y="184150"/>
                    <a:pt x="1105408" y="61341"/>
                    <a:pt x="973836" y="43815"/>
                  </a:cubicBezTo>
                  <a:cubicBezTo>
                    <a:pt x="886079" y="26289"/>
                    <a:pt x="789559" y="26289"/>
                    <a:pt x="701929" y="17526"/>
                  </a:cubicBezTo>
                  <a:cubicBezTo>
                    <a:pt x="482600" y="0"/>
                    <a:pt x="263271" y="17526"/>
                    <a:pt x="43942" y="17526"/>
                  </a:cubicBezTo>
                  <a:cubicBezTo>
                    <a:pt x="26416" y="17526"/>
                    <a:pt x="8890" y="17526"/>
                    <a:pt x="127" y="17526"/>
                  </a:cubicBezTo>
                  <a:cubicBezTo>
                    <a:pt x="0" y="569849"/>
                    <a:pt x="0" y="1113409"/>
                    <a:pt x="0" y="1656969"/>
                  </a:cubicBezTo>
                  <a:cubicBezTo>
                    <a:pt x="245618" y="1727073"/>
                    <a:pt x="491236" y="1727073"/>
                    <a:pt x="736981" y="1683258"/>
                  </a:cubicBezTo>
                  <a:cubicBezTo>
                    <a:pt x="736981" y="1315085"/>
                    <a:pt x="736981" y="946912"/>
                    <a:pt x="736981" y="56984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>
            <a:off x="15360480" y="4305600"/>
            <a:ext cx="1622160" cy="501840"/>
            <a:chOff x="0" y="0"/>
            <a:chExt cx="2162880" cy="66912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162937" cy="669163"/>
            </a:xfrm>
            <a:custGeom>
              <a:avLst/>
              <a:gdLst/>
              <a:ahLst/>
              <a:cxnLst/>
              <a:rect l="l" t="t" r="r" b="b"/>
              <a:pathLst>
                <a:path w="2162937" h="669163">
                  <a:moveTo>
                    <a:pt x="0" y="669163"/>
                  </a:moveTo>
                  <a:cubicBezTo>
                    <a:pt x="726821" y="669163"/>
                    <a:pt x="1444879" y="669163"/>
                    <a:pt x="2162937" y="669163"/>
                  </a:cubicBezTo>
                  <a:cubicBezTo>
                    <a:pt x="2162937" y="449072"/>
                    <a:pt x="2162937" y="220091"/>
                    <a:pt x="2162937" y="0"/>
                  </a:cubicBezTo>
                  <a:cubicBezTo>
                    <a:pt x="1444879" y="0"/>
                    <a:pt x="726821" y="0"/>
                    <a:pt x="0" y="0"/>
                  </a:cubicBezTo>
                  <a:cubicBezTo>
                    <a:pt x="0" y="228854"/>
                    <a:pt x="0" y="449072"/>
                    <a:pt x="0" y="66916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>
            <a:off x="13928400" y="4413600"/>
            <a:ext cx="644400" cy="1187280"/>
            <a:chOff x="0" y="0"/>
            <a:chExt cx="859200" cy="158304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859155" cy="1583055"/>
            </a:xfrm>
            <a:custGeom>
              <a:avLst/>
              <a:gdLst/>
              <a:ahLst/>
              <a:cxnLst/>
              <a:rect l="l" t="t" r="r" b="b"/>
              <a:pathLst>
                <a:path w="859155" h="1583055">
                  <a:moveTo>
                    <a:pt x="0" y="1583055"/>
                  </a:moveTo>
                  <a:cubicBezTo>
                    <a:pt x="289306" y="1583055"/>
                    <a:pt x="569849" y="1583055"/>
                    <a:pt x="859155" y="1583055"/>
                  </a:cubicBezTo>
                  <a:cubicBezTo>
                    <a:pt x="859155" y="1058291"/>
                    <a:pt x="859155" y="524764"/>
                    <a:pt x="859155" y="0"/>
                  </a:cubicBezTo>
                  <a:cubicBezTo>
                    <a:pt x="569849" y="0"/>
                    <a:pt x="289306" y="0"/>
                    <a:pt x="0" y="0"/>
                  </a:cubicBezTo>
                  <a:cubicBezTo>
                    <a:pt x="0" y="524764"/>
                    <a:pt x="0" y="1058291"/>
                    <a:pt x="0" y="158305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>
            <a:off x="15999120" y="4886640"/>
            <a:ext cx="990720" cy="1229040"/>
            <a:chOff x="0" y="0"/>
            <a:chExt cx="1320960" cy="163872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320927" cy="1638681"/>
            </a:xfrm>
            <a:custGeom>
              <a:avLst/>
              <a:gdLst/>
              <a:ahLst/>
              <a:cxnLst/>
              <a:rect l="l" t="t" r="r" b="b"/>
              <a:pathLst>
                <a:path w="1320927" h="1638681">
                  <a:moveTo>
                    <a:pt x="0" y="1638681"/>
                  </a:moveTo>
                  <a:cubicBezTo>
                    <a:pt x="804799" y="1454658"/>
                    <a:pt x="1320927" y="683514"/>
                    <a:pt x="1303401" y="0"/>
                  </a:cubicBezTo>
                  <a:cubicBezTo>
                    <a:pt x="979805" y="0"/>
                    <a:pt x="647319" y="0"/>
                    <a:pt x="314960" y="0"/>
                  </a:cubicBezTo>
                  <a:cubicBezTo>
                    <a:pt x="446151" y="131445"/>
                    <a:pt x="489966" y="280416"/>
                    <a:pt x="411226" y="446913"/>
                  </a:cubicBezTo>
                  <a:cubicBezTo>
                    <a:pt x="323723" y="613410"/>
                    <a:pt x="175006" y="665988"/>
                    <a:pt x="0" y="648462"/>
                  </a:cubicBezTo>
                  <a:cubicBezTo>
                    <a:pt x="0" y="981456"/>
                    <a:pt x="0" y="1314450"/>
                    <a:pt x="0" y="163868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>
            <a:off x="15306480" y="3445200"/>
            <a:ext cx="1508400" cy="784080"/>
            <a:chOff x="0" y="0"/>
            <a:chExt cx="2011200" cy="104544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2011172" cy="1045464"/>
            </a:xfrm>
            <a:custGeom>
              <a:avLst/>
              <a:gdLst/>
              <a:ahLst/>
              <a:cxnLst/>
              <a:rect l="l" t="t" r="r" b="b"/>
              <a:pathLst>
                <a:path w="2011172" h="1045464">
                  <a:moveTo>
                    <a:pt x="70231" y="1045464"/>
                  </a:moveTo>
                  <a:cubicBezTo>
                    <a:pt x="720090" y="1045464"/>
                    <a:pt x="1370076" y="1045464"/>
                    <a:pt x="2011172" y="1045464"/>
                  </a:cubicBezTo>
                  <a:cubicBezTo>
                    <a:pt x="1607185" y="289941"/>
                    <a:pt x="702564" y="0"/>
                    <a:pt x="0" y="237236"/>
                  </a:cubicBezTo>
                  <a:cubicBezTo>
                    <a:pt x="61468" y="369062"/>
                    <a:pt x="78994" y="518414"/>
                    <a:pt x="70231" y="658876"/>
                  </a:cubicBezTo>
                  <a:cubicBezTo>
                    <a:pt x="70231" y="790702"/>
                    <a:pt x="70231" y="913638"/>
                    <a:pt x="70231" y="10454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>
            <a:off x="12147840" y="5070240"/>
            <a:ext cx="571680" cy="1298880"/>
            <a:chOff x="0" y="0"/>
            <a:chExt cx="762240" cy="173184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762254" cy="1731899"/>
            </a:xfrm>
            <a:custGeom>
              <a:avLst/>
              <a:gdLst/>
              <a:ahLst/>
              <a:cxnLst/>
              <a:rect l="l" t="t" r="r" b="b"/>
              <a:pathLst>
                <a:path w="762254" h="1731899">
                  <a:moveTo>
                    <a:pt x="762254" y="1731899"/>
                  </a:moveTo>
                  <a:cubicBezTo>
                    <a:pt x="762254" y="1145921"/>
                    <a:pt x="762254" y="577342"/>
                    <a:pt x="762254" y="0"/>
                  </a:cubicBezTo>
                  <a:cubicBezTo>
                    <a:pt x="499364" y="0"/>
                    <a:pt x="254127" y="0"/>
                    <a:pt x="0" y="0"/>
                  </a:cubicBezTo>
                  <a:cubicBezTo>
                    <a:pt x="0" y="507365"/>
                    <a:pt x="0" y="1005840"/>
                    <a:pt x="0" y="1513205"/>
                  </a:cubicBezTo>
                  <a:cubicBezTo>
                    <a:pt x="280416" y="1495679"/>
                    <a:pt x="543179" y="1513205"/>
                    <a:pt x="762254" y="17318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>
            <a:off x="12147840" y="7804080"/>
            <a:ext cx="578160" cy="1069920"/>
            <a:chOff x="0" y="0"/>
            <a:chExt cx="770880" cy="14265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770763" cy="1426591"/>
            </a:xfrm>
            <a:custGeom>
              <a:avLst/>
              <a:gdLst/>
              <a:ahLst/>
              <a:cxnLst/>
              <a:rect l="l" t="t" r="r" b="b"/>
              <a:pathLst>
                <a:path w="770763" h="1426591">
                  <a:moveTo>
                    <a:pt x="0" y="0"/>
                  </a:moveTo>
                  <a:cubicBezTo>
                    <a:pt x="0" y="376301"/>
                    <a:pt x="0" y="743966"/>
                    <a:pt x="0" y="1111504"/>
                  </a:cubicBezTo>
                  <a:cubicBezTo>
                    <a:pt x="0" y="1251585"/>
                    <a:pt x="87630" y="1374013"/>
                    <a:pt x="218948" y="1409065"/>
                  </a:cubicBezTo>
                  <a:cubicBezTo>
                    <a:pt x="306578" y="1426591"/>
                    <a:pt x="394208" y="1426591"/>
                    <a:pt x="472948" y="1426591"/>
                  </a:cubicBezTo>
                  <a:cubicBezTo>
                    <a:pt x="630682" y="1409065"/>
                    <a:pt x="735711" y="1312799"/>
                    <a:pt x="753237" y="1155319"/>
                  </a:cubicBezTo>
                  <a:cubicBezTo>
                    <a:pt x="770763" y="1024001"/>
                    <a:pt x="762000" y="892810"/>
                    <a:pt x="762000" y="761492"/>
                  </a:cubicBezTo>
                  <a:cubicBezTo>
                    <a:pt x="762000" y="752729"/>
                    <a:pt x="753237" y="735203"/>
                    <a:pt x="744474" y="726440"/>
                  </a:cubicBezTo>
                  <a:cubicBezTo>
                    <a:pt x="604393" y="595122"/>
                    <a:pt x="473075" y="463804"/>
                    <a:pt x="341630" y="332613"/>
                  </a:cubicBezTo>
                  <a:cubicBezTo>
                    <a:pt x="227711" y="227584"/>
                    <a:pt x="113919" y="11379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>
            <a:off x="11134800" y="3216240"/>
            <a:ext cx="1352880" cy="1806480"/>
            <a:chOff x="0" y="0"/>
            <a:chExt cx="1803840" cy="240864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1803908" cy="2408682"/>
            </a:xfrm>
            <a:custGeom>
              <a:avLst/>
              <a:gdLst/>
              <a:ahLst/>
              <a:cxnLst/>
              <a:rect l="l" t="t" r="r" b="b"/>
              <a:pathLst>
                <a:path w="1803908" h="2408682">
                  <a:moveTo>
                    <a:pt x="0" y="140081"/>
                  </a:moveTo>
                  <a:cubicBezTo>
                    <a:pt x="26289" y="140081"/>
                    <a:pt x="43815" y="140081"/>
                    <a:pt x="61341" y="140081"/>
                  </a:cubicBezTo>
                  <a:cubicBezTo>
                    <a:pt x="306578" y="140081"/>
                    <a:pt x="551688" y="140081"/>
                    <a:pt x="796925" y="140081"/>
                  </a:cubicBezTo>
                  <a:cubicBezTo>
                    <a:pt x="867029" y="148844"/>
                    <a:pt x="937006" y="148844"/>
                    <a:pt x="1007110" y="166370"/>
                  </a:cubicBezTo>
                  <a:cubicBezTo>
                    <a:pt x="1392428" y="262763"/>
                    <a:pt x="1655064" y="604266"/>
                    <a:pt x="1655064" y="1007237"/>
                  </a:cubicBezTo>
                  <a:cubicBezTo>
                    <a:pt x="1655064" y="1453896"/>
                    <a:pt x="1655064" y="1909445"/>
                    <a:pt x="1655064" y="2356104"/>
                  </a:cubicBezTo>
                  <a:cubicBezTo>
                    <a:pt x="1655064" y="2373630"/>
                    <a:pt x="1655064" y="2391156"/>
                    <a:pt x="1655064" y="2408682"/>
                  </a:cubicBezTo>
                  <a:cubicBezTo>
                    <a:pt x="1707642" y="2408682"/>
                    <a:pt x="1751330" y="2408682"/>
                    <a:pt x="1803908" y="2408682"/>
                  </a:cubicBezTo>
                  <a:cubicBezTo>
                    <a:pt x="1803908" y="2391156"/>
                    <a:pt x="1803908" y="2382393"/>
                    <a:pt x="1803908" y="2373630"/>
                  </a:cubicBezTo>
                  <a:cubicBezTo>
                    <a:pt x="1803908" y="1953260"/>
                    <a:pt x="1803908" y="1541526"/>
                    <a:pt x="1795145" y="1121156"/>
                  </a:cubicBezTo>
                  <a:cubicBezTo>
                    <a:pt x="1795145" y="1007237"/>
                    <a:pt x="1795145" y="884682"/>
                    <a:pt x="1768856" y="779526"/>
                  </a:cubicBezTo>
                  <a:cubicBezTo>
                    <a:pt x="1672463" y="324104"/>
                    <a:pt x="1269746" y="8763"/>
                    <a:pt x="814324" y="0"/>
                  </a:cubicBezTo>
                  <a:cubicBezTo>
                    <a:pt x="604139" y="0"/>
                    <a:pt x="385318" y="0"/>
                    <a:pt x="175133" y="0"/>
                  </a:cubicBezTo>
                  <a:cubicBezTo>
                    <a:pt x="113792" y="0"/>
                    <a:pt x="61341" y="0"/>
                    <a:pt x="0" y="0"/>
                  </a:cubicBezTo>
                  <a:cubicBezTo>
                    <a:pt x="0" y="43815"/>
                    <a:pt x="0" y="96393"/>
                    <a:pt x="0" y="140081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6" name="Group 66"/>
          <p:cNvGrpSpPr>
            <a:grpSpLocks noChangeAspect="1"/>
          </p:cNvGrpSpPr>
          <p:nvPr/>
        </p:nvGrpSpPr>
        <p:grpSpPr>
          <a:xfrm>
            <a:off x="10004400" y="2394000"/>
            <a:ext cx="714240" cy="774720"/>
            <a:chOff x="0" y="0"/>
            <a:chExt cx="952320" cy="103296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952373" cy="1033018"/>
            </a:xfrm>
            <a:custGeom>
              <a:avLst/>
              <a:gdLst/>
              <a:ahLst/>
              <a:cxnLst/>
              <a:rect l="l" t="t" r="r" b="b"/>
              <a:pathLst>
                <a:path w="952373" h="1033018">
                  <a:moveTo>
                    <a:pt x="0" y="96266"/>
                  </a:moveTo>
                  <a:cubicBezTo>
                    <a:pt x="288290" y="411480"/>
                    <a:pt x="567944" y="726567"/>
                    <a:pt x="847471" y="1033018"/>
                  </a:cubicBezTo>
                  <a:cubicBezTo>
                    <a:pt x="882396" y="997966"/>
                    <a:pt x="917321" y="971804"/>
                    <a:pt x="952373" y="936752"/>
                  </a:cubicBezTo>
                  <a:cubicBezTo>
                    <a:pt x="672719" y="621538"/>
                    <a:pt x="393192" y="315087"/>
                    <a:pt x="104902" y="0"/>
                  </a:cubicBezTo>
                  <a:cubicBezTo>
                    <a:pt x="69850" y="35052"/>
                    <a:pt x="34925" y="61214"/>
                    <a:pt x="0" y="9626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68" name="Group 68"/>
          <p:cNvGrpSpPr>
            <a:grpSpLocks noChangeAspect="1"/>
          </p:cNvGrpSpPr>
          <p:nvPr/>
        </p:nvGrpSpPr>
        <p:grpSpPr>
          <a:xfrm>
            <a:off x="10004400" y="3365280"/>
            <a:ext cx="714240" cy="777600"/>
            <a:chOff x="0" y="0"/>
            <a:chExt cx="952320" cy="103680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952373" cy="1036828"/>
            </a:xfrm>
            <a:custGeom>
              <a:avLst/>
              <a:gdLst/>
              <a:ahLst/>
              <a:cxnLst/>
              <a:rect l="l" t="t" r="r" b="b"/>
              <a:pathLst>
                <a:path w="952373" h="1036828">
                  <a:moveTo>
                    <a:pt x="113538" y="1036828"/>
                  </a:moveTo>
                  <a:cubicBezTo>
                    <a:pt x="393192" y="720471"/>
                    <a:pt x="672719" y="413004"/>
                    <a:pt x="952373" y="96647"/>
                  </a:cubicBezTo>
                  <a:cubicBezTo>
                    <a:pt x="917321" y="61468"/>
                    <a:pt x="882396" y="26416"/>
                    <a:pt x="847471" y="0"/>
                  </a:cubicBezTo>
                  <a:cubicBezTo>
                    <a:pt x="567944" y="316357"/>
                    <a:pt x="288290" y="623824"/>
                    <a:pt x="0" y="940181"/>
                  </a:cubicBezTo>
                  <a:cubicBezTo>
                    <a:pt x="34925" y="975360"/>
                    <a:pt x="69850" y="1001649"/>
                    <a:pt x="113538" y="103682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9753840" y="3216240"/>
            <a:ext cx="599760" cy="105120"/>
            <a:chOff x="0" y="0"/>
            <a:chExt cx="799680" cy="14016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799719" cy="140208"/>
            </a:xfrm>
            <a:custGeom>
              <a:avLst/>
              <a:gdLst/>
              <a:ahLst/>
              <a:cxnLst/>
              <a:rect l="l" t="t" r="r" b="b"/>
              <a:pathLst>
                <a:path w="799719" h="140208">
                  <a:moveTo>
                    <a:pt x="799719" y="0"/>
                  </a:moveTo>
                  <a:cubicBezTo>
                    <a:pt x="536067" y="0"/>
                    <a:pt x="272415" y="0"/>
                    <a:pt x="0" y="0"/>
                  </a:cubicBezTo>
                  <a:cubicBezTo>
                    <a:pt x="0" y="52578"/>
                    <a:pt x="0" y="96393"/>
                    <a:pt x="0" y="140208"/>
                  </a:cubicBezTo>
                  <a:cubicBezTo>
                    <a:pt x="272415" y="140208"/>
                    <a:pt x="536067" y="140208"/>
                    <a:pt x="799719" y="140208"/>
                  </a:cubicBezTo>
                  <a:cubicBezTo>
                    <a:pt x="799719" y="96393"/>
                    <a:pt x="799719" y="52578"/>
                    <a:pt x="799719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>
            <a:off x="12179520" y="6349680"/>
            <a:ext cx="4918320" cy="3229200"/>
            <a:chOff x="0" y="0"/>
            <a:chExt cx="6557760" cy="430560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6557772" cy="4305554"/>
            </a:xfrm>
            <a:custGeom>
              <a:avLst/>
              <a:gdLst/>
              <a:ahLst/>
              <a:cxnLst/>
              <a:rect l="l" t="t" r="r" b="b"/>
              <a:pathLst>
                <a:path w="6557772" h="4305554">
                  <a:moveTo>
                    <a:pt x="0" y="1815211"/>
                  </a:moveTo>
                  <a:cubicBezTo>
                    <a:pt x="289306" y="1490726"/>
                    <a:pt x="587375" y="1148715"/>
                    <a:pt x="894207" y="806831"/>
                  </a:cubicBezTo>
                  <a:cubicBezTo>
                    <a:pt x="1560449" y="1376807"/>
                    <a:pt x="2218055" y="1938020"/>
                    <a:pt x="2884297" y="2507996"/>
                  </a:cubicBezTo>
                  <a:cubicBezTo>
                    <a:pt x="2945638" y="2446655"/>
                    <a:pt x="3006979" y="2393950"/>
                    <a:pt x="3059684" y="2341372"/>
                  </a:cubicBezTo>
                  <a:cubicBezTo>
                    <a:pt x="3366516" y="2051939"/>
                    <a:pt x="3673348" y="1771396"/>
                    <a:pt x="3971417" y="1481963"/>
                  </a:cubicBezTo>
                  <a:cubicBezTo>
                    <a:pt x="4278249" y="1201293"/>
                    <a:pt x="4585081" y="911987"/>
                    <a:pt x="4883150" y="631317"/>
                  </a:cubicBezTo>
                  <a:cubicBezTo>
                    <a:pt x="4997069" y="526034"/>
                    <a:pt x="5102352" y="412115"/>
                    <a:pt x="5233797" y="324358"/>
                  </a:cubicBezTo>
                  <a:cubicBezTo>
                    <a:pt x="5707380" y="0"/>
                    <a:pt x="6382385" y="263017"/>
                    <a:pt x="6496431" y="850646"/>
                  </a:cubicBezTo>
                  <a:cubicBezTo>
                    <a:pt x="6557772" y="1166368"/>
                    <a:pt x="6461379" y="1429385"/>
                    <a:pt x="6215888" y="1648587"/>
                  </a:cubicBezTo>
                  <a:cubicBezTo>
                    <a:pt x="5926582" y="1911604"/>
                    <a:pt x="5628513" y="2183511"/>
                    <a:pt x="5339207" y="2446528"/>
                  </a:cubicBezTo>
                  <a:cubicBezTo>
                    <a:pt x="4918329" y="2832354"/>
                    <a:pt x="4506341" y="3209417"/>
                    <a:pt x="4085463" y="3586480"/>
                  </a:cubicBezTo>
                  <a:cubicBezTo>
                    <a:pt x="3910076" y="3753104"/>
                    <a:pt x="3734816" y="3910965"/>
                    <a:pt x="3550666" y="4068826"/>
                  </a:cubicBezTo>
                  <a:cubicBezTo>
                    <a:pt x="3348990" y="4235450"/>
                    <a:pt x="3112262" y="4305554"/>
                    <a:pt x="2840482" y="4288028"/>
                  </a:cubicBezTo>
                  <a:cubicBezTo>
                    <a:pt x="2551176" y="4270502"/>
                    <a:pt x="2331974" y="4130167"/>
                    <a:pt x="2130298" y="3928491"/>
                  </a:cubicBezTo>
                  <a:cubicBezTo>
                    <a:pt x="1814703" y="3612769"/>
                    <a:pt x="1481582" y="3297174"/>
                    <a:pt x="1165860" y="2981452"/>
                  </a:cubicBezTo>
                  <a:cubicBezTo>
                    <a:pt x="894080" y="2718435"/>
                    <a:pt x="622300" y="2455291"/>
                    <a:pt x="350520" y="2192274"/>
                  </a:cubicBezTo>
                  <a:cubicBezTo>
                    <a:pt x="236728" y="2069465"/>
                    <a:pt x="122682" y="1946783"/>
                    <a:pt x="0" y="1815211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4" name="Group 74"/>
          <p:cNvGrpSpPr>
            <a:grpSpLocks noChangeAspect="1"/>
          </p:cNvGrpSpPr>
          <p:nvPr/>
        </p:nvGrpSpPr>
        <p:grpSpPr>
          <a:xfrm>
            <a:off x="13922640" y="3301920"/>
            <a:ext cx="1365120" cy="3476880"/>
            <a:chOff x="0" y="0"/>
            <a:chExt cx="1820160" cy="463584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1820291" cy="4635754"/>
            </a:xfrm>
            <a:custGeom>
              <a:avLst/>
              <a:gdLst/>
              <a:ahLst/>
              <a:cxnLst/>
              <a:rect l="l" t="t" r="r" b="b"/>
              <a:pathLst>
                <a:path w="1820291" h="4635754">
                  <a:moveTo>
                    <a:pt x="8763" y="3172333"/>
                  </a:moveTo>
                  <a:cubicBezTo>
                    <a:pt x="323850" y="3172333"/>
                    <a:pt x="638810" y="3172333"/>
                    <a:pt x="962660" y="3172333"/>
                  </a:cubicBezTo>
                  <a:cubicBezTo>
                    <a:pt x="962660" y="2576449"/>
                    <a:pt x="962660" y="1980565"/>
                    <a:pt x="962660" y="1375791"/>
                  </a:cubicBezTo>
                  <a:cubicBezTo>
                    <a:pt x="647573" y="1375791"/>
                    <a:pt x="332613" y="1375791"/>
                    <a:pt x="17526" y="1375791"/>
                  </a:cubicBezTo>
                  <a:cubicBezTo>
                    <a:pt x="8763" y="1367028"/>
                    <a:pt x="8763" y="1367028"/>
                    <a:pt x="8763" y="1367028"/>
                  </a:cubicBezTo>
                  <a:cubicBezTo>
                    <a:pt x="8763" y="1147953"/>
                    <a:pt x="0" y="937641"/>
                    <a:pt x="17526" y="727329"/>
                  </a:cubicBezTo>
                  <a:cubicBezTo>
                    <a:pt x="35052" y="376809"/>
                    <a:pt x="262509" y="105156"/>
                    <a:pt x="594995" y="26289"/>
                  </a:cubicBezTo>
                  <a:cubicBezTo>
                    <a:pt x="638810" y="17526"/>
                    <a:pt x="691261" y="8763"/>
                    <a:pt x="735076" y="8763"/>
                  </a:cubicBezTo>
                  <a:cubicBezTo>
                    <a:pt x="866267" y="8763"/>
                    <a:pt x="997585" y="0"/>
                    <a:pt x="1128903" y="8763"/>
                  </a:cubicBezTo>
                  <a:cubicBezTo>
                    <a:pt x="1443990" y="35052"/>
                    <a:pt x="1697736" y="245364"/>
                    <a:pt x="1785239" y="552069"/>
                  </a:cubicBezTo>
                  <a:cubicBezTo>
                    <a:pt x="1802765" y="613410"/>
                    <a:pt x="1820291" y="683514"/>
                    <a:pt x="1820291" y="744855"/>
                  </a:cubicBezTo>
                  <a:cubicBezTo>
                    <a:pt x="1820291" y="1726311"/>
                    <a:pt x="1820291" y="2699131"/>
                    <a:pt x="1820291" y="3671824"/>
                  </a:cubicBezTo>
                  <a:cubicBezTo>
                    <a:pt x="1820291" y="3794506"/>
                    <a:pt x="1820291" y="3917188"/>
                    <a:pt x="1794002" y="4039870"/>
                  </a:cubicBezTo>
                  <a:cubicBezTo>
                    <a:pt x="1724025" y="4311523"/>
                    <a:pt x="1540256" y="4513072"/>
                    <a:pt x="1260221" y="4583176"/>
                  </a:cubicBezTo>
                  <a:cubicBezTo>
                    <a:pt x="1032764" y="4635754"/>
                    <a:pt x="787654" y="4635754"/>
                    <a:pt x="560197" y="4574413"/>
                  </a:cubicBezTo>
                  <a:cubicBezTo>
                    <a:pt x="262636" y="4504309"/>
                    <a:pt x="26416" y="4232656"/>
                    <a:pt x="17653" y="3890899"/>
                  </a:cubicBezTo>
                  <a:cubicBezTo>
                    <a:pt x="8890" y="3715639"/>
                    <a:pt x="8890" y="3531616"/>
                    <a:pt x="8890" y="3356356"/>
                  </a:cubicBezTo>
                  <a:cubicBezTo>
                    <a:pt x="8890" y="3295015"/>
                    <a:pt x="8890" y="3242437"/>
                    <a:pt x="8890" y="3172333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6" name="Group 76"/>
          <p:cNvGrpSpPr>
            <a:grpSpLocks noChangeAspect="1"/>
          </p:cNvGrpSpPr>
          <p:nvPr/>
        </p:nvGrpSpPr>
        <p:grpSpPr>
          <a:xfrm>
            <a:off x="14125680" y="7375680"/>
            <a:ext cx="3022560" cy="2438640"/>
            <a:chOff x="0" y="0"/>
            <a:chExt cx="4030080" cy="3251520"/>
          </a:xfrm>
        </p:grpSpPr>
        <p:sp>
          <p:nvSpPr>
            <p:cNvPr id="77" name="Freeform 77"/>
            <p:cNvSpPr/>
            <p:nvPr/>
          </p:nvSpPr>
          <p:spPr>
            <a:xfrm>
              <a:off x="0" y="127"/>
              <a:ext cx="4030218" cy="3251454"/>
            </a:xfrm>
            <a:custGeom>
              <a:avLst/>
              <a:gdLst/>
              <a:ahLst/>
              <a:cxnLst/>
              <a:rect l="l" t="t" r="r" b="b"/>
              <a:pathLst>
                <a:path w="4030218" h="3251454">
                  <a:moveTo>
                    <a:pt x="0" y="3251454"/>
                  </a:moveTo>
                  <a:cubicBezTo>
                    <a:pt x="0" y="3155061"/>
                    <a:pt x="0" y="3067431"/>
                    <a:pt x="0" y="2988564"/>
                  </a:cubicBezTo>
                  <a:cubicBezTo>
                    <a:pt x="113919" y="2997327"/>
                    <a:pt x="219075" y="3023616"/>
                    <a:pt x="332867" y="3023616"/>
                  </a:cubicBezTo>
                  <a:cubicBezTo>
                    <a:pt x="613283" y="3023616"/>
                    <a:pt x="858520" y="2927223"/>
                    <a:pt x="1060069" y="2734437"/>
                  </a:cubicBezTo>
                  <a:cubicBezTo>
                    <a:pt x="1314196" y="2506599"/>
                    <a:pt x="1568196" y="2278761"/>
                    <a:pt x="1822323" y="2050796"/>
                  </a:cubicBezTo>
                  <a:cubicBezTo>
                    <a:pt x="2102739" y="1796669"/>
                    <a:pt x="2374265" y="1542415"/>
                    <a:pt x="2654681" y="1288288"/>
                  </a:cubicBezTo>
                  <a:cubicBezTo>
                    <a:pt x="2935097" y="1034161"/>
                    <a:pt x="3215386" y="788670"/>
                    <a:pt x="3495802" y="534543"/>
                  </a:cubicBezTo>
                  <a:cubicBezTo>
                    <a:pt x="3600958" y="429387"/>
                    <a:pt x="3714877" y="332994"/>
                    <a:pt x="3811143" y="219075"/>
                  </a:cubicBezTo>
                  <a:cubicBezTo>
                    <a:pt x="3863721" y="157734"/>
                    <a:pt x="3898773" y="78867"/>
                    <a:pt x="3951351" y="0"/>
                  </a:cubicBezTo>
                  <a:cubicBezTo>
                    <a:pt x="3977640" y="122682"/>
                    <a:pt x="4012692" y="236601"/>
                    <a:pt x="4012692" y="350520"/>
                  </a:cubicBezTo>
                  <a:cubicBezTo>
                    <a:pt x="4021455" y="709803"/>
                    <a:pt x="4021455" y="1060450"/>
                    <a:pt x="4021455" y="1410970"/>
                  </a:cubicBezTo>
                  <a:cubicBezTo>
                    <a:pt x="4030218" y="2006981"/>
                    <a:pt x="4030218" y="2602865"/>
                    <a:pt x="4030218" y="3198876"/>
                  </a:cubicBezTo>
                  <a:cubicBezTo>
                    <a:pt x="4030218" y="3216402"/>
                    <a:pt x="4030218" y="3233928"/>
                    <a:pt x="4030218" y="3251454"/>
                  </a:cubicBezTo>
                  <a:cubicBezTo>
                    <a:pt x="2680970" y="3251454"/>
                    <a:pt x="1349375" y="3251454"/>
                    <a:pt x="127" y="3251454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8" name="Group 78"/>
          <p:cNvGrpSpPr>
            <a:grpSpLocks noChangeAspect="1"/>
          </p:cNvGrpSpPr>
          <p:nvPr/>
        </p:nvGrpSpPr>
        <p:grpSpPr>
          <a:xfrm>
            <a:off x="14119200" y="6225840"/>
            <a:ext cx="2193840" cy="1905120"/>
            <a:chOff x="0" y="0"/>
            <a:chExt cx="2925120" cy="254016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2925064" cy="2540127"/>
            </a:xfrm>
            <a:custGeom>
              <a:avLst/>
              <a:gdLst/>
              <a:ahLst/>
              <a:cxnLst/>
              <a:rect l="l" t="t" r="r" b="b"/>
              <a:pathLst>
                <a:path w="2925064" h="2540127">
                  <a:moveTo>
                    <a:pt x="297815" y="2540127"/>
                  </a:moveTo>
                  <a:cubicBezTo>
                    <a:pt x="201422" y="2461260"/>
                    <a:pt x="113919" y="2382520"/>
                    <a:pt x="26289" y="2303653"/>
                  </a:cubicBezTo>
                  <a:cubicBezTo>
                    <a:pt x="17526" y="2294890"/>
                    <a:pt x="8763" y="2286127"/>
                    <a:pt x="8763" y="2268601"/>
                  </a:cubicBezTo>
                  <a:cubicBezTo>
                    <a:pt x="0" y="1944497"/>
                    <a:pt x="26289" y="1629156"/>
                    <a:pt x="148844" y="1331341"/>
                  </a:cubicBezTo>
                  <a:cubicBezTo>
                    <a:pt x="218948" y="1147445"/>
                    <a:pt x="315214" y="980948"/>
                    <a:pt x="429133" y="832104"/>
                  </a:cubicBezTo>
                  <a:cubicBezTo>
                    <a:pt x="437896" y="814578"/>
                    <a:pt x="455422" y="805815"/>
                    <a:pt x="472948" y="805815"/>
                  </a:cubicBezTo>
                  <a:cubicBezTo>
                    <a:pt x="648081" y="805815"/>
                    <a:pt x="823214" y="832104"/>
                    <a:pt x="998474" y="788289"/>
                  </a:cubicBezTo>
                  <a:cubicBezTo>
                    <a:pt x="1270000" y="718185"/>
                    <a:pt x="1462659" y="551815"/>
                    <a:pt x="1576451" y="297815"/>
                  </a:cubicBezTo>
                  <a:cubicBezTo>
                    <a:pt x="1620266" y="218948"/>
                    <a:pt x="1637792" y="122682"/>
                    <a:pt x="1664081" y="35052"/>
                  </a:cubicBezTo>
                  <a:cubicBezTo>
                    <a:pt x="2093087" y="0"/>
                    <a:pt x="2522220" y="52578"/>
                    <a:pt x="2925064" y="271526"/>
                  </a:cubicBezTo>
                  <a:cubicBezTo>
                    <a:pt x="2741168" y="306578"/>
                    <a:pt x="2592324" y="385445"/>
                    <a:pt x="2460879" y="499237"/>
                  </a:cubicBezTo>
                  <a:cubicBezTo>
                    <a:pt x="2382012" y="578104"/>
                    <a:pt x="2303272" y="656844"/>
                    <a:pt x="2224405" y="726948"/>
                  </a:cubicBezTo>
                  <a:cubicBezTo>
                    <a:pt x="1909064" y="1024763"/>
                    <a:pt x="1593850" y="1322578"/>
                    <a:pt x="1278509" y="1611630"/>
                  </a:cubicBezTo>
                  <a:cubicBezTo>
                    <a:pt x="1059561" y="1821815"/>
                    <a:pt x="840613" y="2023364"/>
                    <a:pt x="621665" y="2233549"/>
                  </a:cubicBezTo>
                  <a:cubicBezTo>
                    <a:pt x="516509" y="2329942"/>
                    <a:pt x="411480" y="2434971"/>
                    <a:pt x="297688" y="2540127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0" name="Group 80"/>
          <p:cNvGrpSpPr>
            <a:grpSpLocks noChangeAspect="1"/>
          </p:cNvGrpSpPr>
          <p:nvPr/>
        </p:nvGrpSpPr>
        <p:grpSpPr>
          <a:xfrm>
            <a:off x="11540880" y="6270480"/>
            <a:ext cx="1270080" cy="1288800"/>
            <a:chOff x="0" y="0"/>
            <a:chExt cx="1693440" cy="171840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1693291" cy="1718437"/>
            </a:xfrm>
            <a:custGeom>
              <a:avLst/>
              <a:gdLst/>
              <a:ahLst/>
              <a:cxnLst/>
              <a:rect l="l" t="t" r="r" b="b"/>
              <a:pathLst>
                <a:path w="1693291" h="1718437">
                  <a:moveTo>
                    <a:pt x="903732" y="1718437"/>
                  </a:moveTo>
                  <a:cubicBezTo>
                    <a:pt x="763397" y="1569339"/>
                    <a:pt x="631698" y="1429131"/>
                    <a:pt x="500126" y="1288796"/>
                  </a:cubicBezTo>
                  <a:cubicBezTo>
                    <a:pt x="421132" y="1209929"/>
                    <a:pt x="342138" y="1130935"/>
                    <a:pt x="280797" y="1043305"/>
                  </a:cubicBezTo>
                  <a:cubicBezTo>
                    <a:pt x="0" y="666369"/>
                    <a:pt x="184277" y="140335"/>
                    <a:pt x="649351" y="26289"/>
                  </a:cubicBezTo>
                  <a:cubicBezTo>
                    <a:pt x="675640" y="17526"/>
                    <a:pt x="710692" y="8763"/>
                    <a:pt x="736981" y="8763"/>
                  </a:cubicBezTo>
                  <a:cubicBezTo>
                    <a:pt x="886206" y="17526"/>
                    <a:pt x="1026541" y="0"/>
                    <a:pt x="1166876" y="26289"/>
                  </a:cubicBezTo>
                  <a:cubicBezTo>
                    <a:pt x="1430147" y="61341"/>
                    <a:pt x="1649476" y="298069"/>
                    <a:pt x="1675765" y="561086"/>
                  </a:cubicBezTo>
                  <a:cubicBezTo>
                    <a:pt x="1693291" y="639953"/>
                    <a:pt x="1684528" y="727710"/>
                    <a:pt x="1684528" y="806577"/>
                  </a:cubicBezTo>
                  <a:cubicBezTo>
                    <a:pt x="1684528" y="824103"/>
                    <a:pt x="1675765" y="841629"/>
                    <a:pt x="1667002" y="859155"/>
                  </a:cubicBezTo>
                  <a:cubicBezTo>
                    <a:pt x="1535430" y="1008253"/>
                    <a:pt x="1394968" y="1157224"/>
                    <a:pt x="1263396" y="1306322"/>
                  </a:cubicBezTo>
                  <a:cubicBezTo>
                    <a:pt x="1149350" y="1437894"/>
                    <a:pt x="1035304" y="1560576"/>
                    <a:pt x="921258" y="1692148"/>
                  </a:cubicBezTo>
                  <a:cubicBezTo>
                    <a:pt x="912495" y="1700911"/>
                    <a:pt x="912495" y="1709674"/>
                    <a:pt x="903732" y="1718437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2" name="Group 82"/>
          <p:cNvGrpSpPr>
            <a:grpSpLocks noChangeAspect="1"/>
          </p:cNvGrpSpPr>
          <p:nvPr/>
        </p:nvGrpSpPr>
        <p:grpSpPr>
          <a:xfrm>
            <a:off x="15366960" y="4870800"/>
            <a:ext cx="901440" cy="1295280"/>
            <a:chOff x="0" y="0"/>
            <a:chExt cx="1201920" cy="172704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1201928" cy="1727073"/>
            </a:xfrm>
            <a:custGeom>
              <a:avLst/>
              <a:gdLst/>
              <a:ahLst/>
              <a:cxnLst/>
              <a:rect l="l" t="t" r="r" b="b"/>
              <a:pathLst>
                <a:path w="1201928" h="1727073">
                  <a:moveTo>
                    <a:pt x="736981" y="569849"/>
                  </a:moveTo>
                  <a:cubicBezTo>
                    <a:pt x="736981" y="946785"/>
                    <a:pt x="736981" y="1314958"/>
                    <a:pt x="736981" y="1683258"/>
                  </a:cubicBezTo>
                  <a:cubicBezTo>
                    <a:pt x="491363" y="1727073"/>
                    <a:pt x="245745" y="1727073"/>
                    <a:pt x="0" y="1656969"/>
                  </a:cubicBezTo>
                  <a:cubicBezTo>
                    <a:pt x="0" y="1113409"/>
                    <a:pt x="0" y="569849"/>
                    <a:pt x="0" y="17526"/>
                  </a:cubicBezTo>
                  <a:cubicBezTo>
                    <a:pt x="8763" y="17526"/>
                    <a:pt x="26289" y="17526"/>
                    <a:pt x="43815" y="17526"/>
                  </a:cubicBezTo>
                  <a:cubicBezTo>
                    <a:pt x="263144" y="17526"/>
                    <a:pt x="482473" y="0"/>
                    <a:pt x="701802" y="17526"/>
                  </a:cubicBezTo>
                  <a:cubicBezTo>
                    <a:pt x="789559" y="26289"/>
                    <a:pt x="886079" y="26289"/>
                    <a:pt x="973709" y="43815"/>
                  </a:cubicBezTo>
                  <a:cubicBezTo>
                    <a:pt x="1105408" y="61341"/>
                    <a:pt x="1201928" y="184150"/>
                    <a:pt x="1193165" y="315595"/>
                  </a:cubicBezTo>
                  <a:cubicBezTo>
                    <a:pt x="1184402" y="455803"/>
                    <a:pt x="1079119" y="561086"/>
                    <a:pt x="938784" y="569849"/>
                  </a:cubicBezTo>
                  <a:cubicBezTo>
                    <a:pt x="877316" y="569849"/>
                    <a:pt x="807212" y="569849"/>
                    <a:pt x="736981" y="569849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4" name="Group 84"/>
          <p:cNvGrpSpPr>
            <a:grpSpLocks noChangeAspect="1"/>
          </p:cNvGrpSpPr>
          <p:nvPr/>
        </p:nvGrpSpPr>
        <p:grpSpPr>
          <a:xfrm>
            <a:off x="15360480" y="4305600"/>
            <a:ext cx="1622160" cy="501840"/>
            <a:chOff x="0" y="0"/>
            <a:chExt cx="2162880" cy="66912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2162937" cy="669163"/>
            </a:xfrm>
            <a:custGeom>
              <a:avLst/>
              <a:gdLst/>
              <a:ahLst/>
              <a:cxnLst/>
              <a:rect l="l" t="t" r="r" b="b"/>
              <a:pathLst>
                <a:path w="2162937" h="669163">
                  <a:moveTo>
                    <a:pt x="0" y="669163"/>
                  </a:moveTo>
                  <a:cubicBezTo>
                    <a:pt x="0" y="449072"/>
                    <a:pt x="0" y="228854"/>
                    <a:pt x="0" y="0"/>
                  </a:cubicBezTo>
                  <a:cubicBezTo>
                    <a:pt x="726821" y="0"/>
                    <a:pt x="1444879" y="0"/>
                    <a:pt x="2162937" y="0"/>
                  </a:cubicBezTo>
                  <a:cubicBezTo>
                    <a:pt x="2162937" y="220091"/>
                    <a:pt x="2162937" y="449072"/>
                    <a:pt x="2162937" y="669163"/>
                  </a:cubicBezTo>
                  <a:cubicBezTo>
                    <a:pt x="1444879" y="669163"/>
                    <a:pt x="726821" y="669163"/>
                    <a:pt x="0" y="669163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6" name="Group 86"/>
          <p:cNvGrpSpPr>
            <a:grpSpLocks noChangeAspect="1"/>
          </p:cNvGrpSpPr>
          <p:nvPr/>
        </p:nvGrpSpPr>
        <p:grpSpPr>
          <a:xfrm>
            <a:off x="13928400" y="4413600"/>
            <a:ext cx="644400" cy="1187280"/>
            <a:chOff x="0" y="0"/>
            <a:chExt cx="859200" cy="158304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859155" cy="1583055"/>
            </a:xfrm>
            <a:custGeom>
              <a:avLst/>
              <a:gdLst/>
              <a:ahLst/>
              <a:cxnLst/>
              <a:rect l="l" t="t" r="r" b="b"/>
              <a:pathLst>
                <a:path w="859155" h="1583055">
                  <a:moveTo>
                    <a:pt x="0" y="1583055"/>
                  </a:moveTo>
                  <a:cubicBezTo>
                    <a:pt x="0" y="1058291"/>
                    <a:pt x="0" y="524764"/>
                    <a:pt x="0" y="0"/>
                  </a:cubicBezTo>
                  <a:cubicBezTo>
                    <a:pt x="289306" y="0"/>
                    <a:pt x="569849" y="0"/>
                    <a:pt x="859155" y="0"/>
                  </a:cubicBezTo>
                  <a:cubicBezTo>
                    <a:pt x="859155" y="524764"/>
                    <a:pt x="859155" y="1058291"/>
                    <a:pt x="859155" y="1583055"/>
                  </a:cubicBezTo>
                  <a:cubicBezTo>
                    <a:pt x="569849" y="1583055"/>
                    <a:pt x="289306" y="1583055"/>
                    <a:pt x="0" y="158305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8" name="Group 88"/>
          <p:cNvGrpSpPr>
            <a:grpSpLocks noChangeAspect="1"/>
          </p:cNvGrpSpPr>
          <p:nvPr/>
        </p:nvGrpSpPr>
        <p:grpSpPr>
          <a:xfrm>
            <a:off x="15999120" y="4886640"/>
            <a:ext cx="990720" cy="1229040"/>
            <a:chOff x="0" y="0"/>
            <a:chExt cx="1320960" cy="163872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1320927" cy="1638681"/>
            </a:xfrm>
            <a:custGeom>
              <a:avLst/>
              <a:gdLst/>
              <a:ahLst/>
              <a:cxnLst/>
              <a:rect l="l" t="t" r="r" b="b"/>
              <a:pathLst>
                <a:path w="1320927" h="1638681">
                  <a:moveTo>
                    <a:pt x="0" y="1638681"/>
                  </a:moveTo>
                  <a:cubicBezTo>
                    <a:pt x="0" y="1314450"/>
                    <a:pt x="0" y="981456"/>
                    <a:pt x="0" y="648462"/>
                  </a:cubicBezTo>
                  <a:cubicBezTo>
                    <a:pt x="175006" y="665988"/>
                    <a:pt x="323723" y="613410"/>
                    <a:pt x="411099" y="446913"/>
                  </a:cubicBezTo>
                  <a:cubicBezTo>
                    <a:pt x="489839" y="280416"/>
                    <a:pt x="446151" y="131445"/>
                    <a:pt x="314960" y="0"/>
                  </a:cubicBezTo>
                  <a:cubicBezTo>
                    <a:pt x="647446" y="0"/>
                    <a:pt x="979805" y="0"/>
                    <a:pt x="1303528" y="0"/>
                  </a:cubicBezTo>
                  <a:cubicBezTo>
                    <a:pt x="1320927" y="683514"/>
                    <a:pt x="804799" y="1454658"/>
                    <a:pt x="0" y="1638681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0" name="Group 90"/>
          <p:cNvGrpSpPr>
            <a:grpSpLocks noChangeAspect="1"/>
          </p:cNvGrpSpPr>
          <p:nvPr/>
        </p:nvGrpSpPr>
        <p:grpSpPr>
          <a:xfrm>
            <a:off x="15306480" y="3445200"/>
            <a:ext cx="1508400" cy="784080"/>
            <a:chOff x="0" y="0"/>
            <a:chExt cx="2011200" cy="104544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2011172" cy="1045464"/>
            </a:xfrm>
            <a:custGeom>
              <a:avLst/>
              <a:gdLst/>
              <a:ahLst/>
              <a:cxnLst/>
              <a:rect l="l" t="t" r="r" b="b"/>
              <a:pathLst>
                <a:path w="2011172" h="1045464">
                  <a:moveTo>
                    <a:pt x="70231" y="1045464"/>
                  </a:moveTo>
                  <a:cubicBezTo>
                    <a:pt x="70231" y="913638"/>
                    <a:pt x="70231" y="790702"/>
                    <a:pt x="70231" y="658876"/>
                  </a:cubicBezTo>
                  <a:cubicBezTo>
                    <a:pt x="78994" y="518287"/>
                    <a:pt x="61468" y="368935"/>
                    <a:pt x="0" y="237236"/>
                  </a:cubicBezTo>
                  <a:cubicBezTo>
                    <a:pt x="702564" y="0"/>
                    <a:pt x="1607185" y="289941"/>
                    <a:pt x="2011172" y="1045464"/>
                  </a:cubicBezTo>
                  <a:cubicBezTo>
                    <a:pt x="1370076" y="1045464"/>
                    <a:pt x="720090" y="1045464"/>
                    <a:pt x="70231" y="1045464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2" name="Group 92"/>
          <p:cNvGrpSpPr>
            <a:grpSpLocks noChangeAspect="1"/>
          </p:cNvGrpSpPr>
          <p:nvPr/>
        </p:nvGrpSpPr>
        <p:grpSpPr>
          <a:xfrm>
            <a:off x="12147840" y="5070240"/>
            <a:ext cx="571680" cy="1298880"/>
            <a:chOff x="0" y="0"/>
            <a:chExt cx="762240" cy="1731840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762254" cy="1731899"/>
            </a:xfrm>
            <a:custGeom>
              <a:avLst/>
              <a:gdLst/>
              <a:ahLst/>
              <a:cxnLst/>
              <a:rect l="l" t="t" r="r" b="b"/>
              <a:pathLst>
                <a:path w="762254" h="1731899">
                  <a:moveTo>
                    <a:pt x="762254" y="1731899"/>
                  </a:moveTo>
                  <a:cubicBezTo>
                    <a:pt x="543179" y="1513205"/>
                    <a:pt x="280416" y="1495679"/>
                    <a:pt x="0" y="1513205"/>
                  </a:cubicBezTo>
                  <a:cubicBezTo>
                    <a:pt x="0" y="1005840"/>
                    <a:pt x="0" y="507365"/>
                    <a:pt x="0" y="0"/>
                  </a:cubicBezTo>
                  <a:cubicBezTo>
                    <a:pt x="254127" y="0"/>
                    <a:pt x="499364" y="0"/>
                    <a:pt x="762254" y="0"/>
                  </a:cubicBezTo>
                  <a:cubicBezTo>
                    <a:pt x="762254" y="577342"/>
                    <a:pt x="762254" y="1145794"/>
                    <a:pt x="762254" y="1731899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4" name="Group 94"/>
          <p:cNvGrpSpPr>
            <a:grpSpLocks noChangeAspect="1"/>
          </p:cNvGrpSpPr>
          <p:nvPr/>
        </p:nvGrpSpPr>
        <p:grpSpPr>
          <a:xfrm>
            <a:off x="12147840" y="7804080"/>
            <a:ext cx="578160" cy="1069920"/>
            <a:chOff x="0" y="0"/>
            <a:chExt cx="770880" cy="1426560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770890" cy="1426591"/>
            </a:xfrm>
            <a:custGeom>
              <a:avLst/>
              <a:gdLst/>
              <a:ahLst/>
              <a:cxnLst/>
              <a:rect l="l" t="t" r="r" b="b"/>
              <a:pathLst>
                <a:path w="770890" h="1426591">
                  <a:moveTo>
                    <a:pt x="0" y="0"/>
                  </a:moveTo>
                  <a:cubicBezTo>
                    <a:pt x="113919" y="113792"/>
                    <a:pt x="227711" y="227584"/>
                    <a:pt x="341630" y="332613"/>
                  </a:cubicBezTo>
                  <a:cubicBezTo>
                    <a:pt x="473075" y="463804"/>
                    <a:pt x="604393" y="595122"/>
                    <a:pt x="744601" y="726440"/>
                  </a:cubicBezTo>
                  <a:cubicBezTo>
                    <a:pt x="753364" y="735203"/>
                    <a:pt x="762127" y="752729"/>
                    <a:pt x="762127" y="761492"/>
                  </a:cubicBezTo>
                  <a:cubicBezTo>
                    <a:pt x="762127" y="892810"/>
                    <a:pt x="770890" y="1024001"/>
                    <a:pt x="753364" y="1155319"/>
                  </a:cubicBezTo>
                  <a:cubicBezTo>
                    <a:pt x="735838" y="1312799"/>
                    <a:pt x="630682" y="1409065"/>
                    <a:pt x="473075" y="1426591"/>
                  </a:cubicBezTo>
                  <a:cubicBezTo>
                    <a:pt x="394208" y="1426591"/>
                    <a:pt x="306578" y="1426591"/>
                    <a:pt x="219075" y="1409065"/>
                  </a:cubicBezTo>
                  <a:cubicBezTo>
                    <a:pt x="87630" y="1374013"/>
                    <a:pt x="0" y="1251585"/>
                    <a:pt x="0" y="1111504"/>
                  </a:cubicBezTo>
                  <a:cubicBezTo>
                    <a:pt x="0" y="743966"/>
                    <a:pt x="0" y="37630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6" name="Group 96"/>
          <p:cNvGrpSpPr>
            <a:grpSpLocks noChangeAspect="1"/>
          </p:cNvGrpSpPr>
          <p:nvPr/>
        </p:nvGrpSpPr>
        <p:grpSpPr>
          <a:xfrm>
            <a:off x="11134800" y="3216240"/>
            <a:ext cx="1352880" cy="1806480"/>
            <a:chOff x="0" y="0"/>
            <a:chExt cx="1803840" cy="2408640"/>
          </a:xfrm>
        </p:grpSpPr>
        <p:sp>
          <p:nvSpPr>
            <p:cNvPr id="97" name="Freeform 97"/>
            <p:cNvSpPr/>
            <p:nvPr/>
          </p:nvSpPr>
          <p:spPr>
            <a:xfrm>
              <a:off x="-127" y="0"/>
              <a:ext cx="1803908" cy="2408682"/>
            </a:xfrm>
            <a:custGeom>
              <a:avLst/>
              <a:gdLst/>
              <a:ahLst/>
              <a:cxnLst/>
              <a:rect l="l" t="t" r="r" b="b"/>
              <a:pathLst>
                <a:path w="1803908" h="2408682">
                  <a:moveTo>
                    <a:pt x="127" y="140081"/>
                  </a:moveTo>
                  <a:cubicBezTo>
                    <a:pt x="127" y="96393"/>
                    <a:pt x="127" y="43815"/>
                    <a:pt x="127" y="0"/>
                  </a:cubicBezTo>
                  <a:cubicBezTo>
                    <a:pt x="61468" y="0"/>
                    <a:pt x="113919" y="0"/>
                    <a:pt x="175260" y="0"/>
                  </a:cubicBezTo>
                  <a:cubicBezTo>
                    <a:pt x="385445" y="0"/>
                    <a:pt x="604266" y="0"/>
                    <a:pt x="814451" y="0"/>
                  </a:cubicBezTo>
                  <a:cubicBezTo>
                    <a:pt x="1269746" y="8763"/>
                    <a:pt x="1672590" y="324104"/>
                    <a:pt x="1768856" y="779526"/>
                  </a:cubicBezTo>
                  <a:cubicBezTo>
                    <a:pt x="1795145" y="884682"/>
                    <a:pt x="1795145" y="1007237"/>
                    <a:pt x="1795145" y="1121156"/>
                  </a:cubicBezTo>
                  <a:cubicBezTo>
                    <a:pt x="1803908" y="1541526"/>
                    <a:pt x="1803908" y="1953260"/>
                    <a:pt x="1803908" y="2373630"/>
                  </a:cubicBezTo>
                  <a:cubicBezTo>
                    <a:pt x="1803908" y="2382393"/>
                    <a:pt x="1803908" y="2391156"/>
                    <a:pt x="1803908" y="2408682"/>
                  </a:cubicBezTo>
                  <a:cubicBezTo>
                    <a:pt x="1751330" y="2408682"/>
                    <a:pt x="1707642" y="2408682"/>
                    <a:pt x="1655064" y="2408682"/>
                  </a:cubicBezTo>
                  <a:cubicBezTo>
                    <a:pt x="1655064" y="2391156"/>
                    <a:pt x="1655064" y="2373630"/>
                    <a:pt x="1655064" y="2356104"/>
                  </a:cubicBezTo>
                  <a:cubicBezTo>
                    <a:pt x="1655064" y="1909445"/>
                    <a:pt x="1655064" y="1453896"/>
                    <a:pt x="1655064" y="1007237"/>
                  </a:cubicBezTo>
                  <a:cubicBezTo>
                    <a:pt x="1655064" y="604393"/>
                    <a:pt x="1392428" y="262763"/>
                    <a:pt x="1007110" y="166370"/>
                  </a:cubicBezTo>
                  <a:cubicBezTo>
                    <a:pt x="937006" y="148844"/>
                    <a:pt x="867029" y="148844"/>
                    <a:pt x="796925" y="140081"/>
                  </a:cubicBezTo>
                  <a:cubicBezTo>
                    <a:pt x="551688" y="140081"/>
                    <a:pt x="306578" y="140081"/>
                    <a:pt x="61341" y="140081"/>
                  </a:cubicBezTo>
                  <a:cubicBezTo>
                    <a:pt x="43815" y="140081"/>
                    <a:pt x="26289" y="140081"/>
                    <a:pt x="0" y="140081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8" name="Group 98"/>
          <p:cNvGrpSpPr>
            <a:grpSpLocks noChangeAspect="1"/>
          </p:cNvGrpSpPr>
          <p:nvPr/>
        </p:nvGrpSpPr>
        <p:grpSpPr>
          <a:xfrm>
            <a:off x="10004400" y="2394000"/>
            <a:ext cx="714240" cy="774720"/>
            <a:chOff x="0" y="0"/>
            <a:chExt cx="952320" cy="1032960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952373" cy="1032891"/>
            </a:xfrm>
            <a:custGeom>
              <a:avLst/>
              <a:gdLst/>
              <a:ahLst/>
              <a:cxnLst/>
              <a:rect l="l" t="t" r="r" b="b"/>
              <a:pathLst>
                <a:path w="952373" h="1032891">
                  <a:moveTo>
                    <a:pt x="0" y="96266"/>
                  </a:moveTo>
                  <a:cubicBezTo>
                    <a:pt x="34925" y="61214"/>
                    <a:pt x="69850" y="35052"/>
                    <a:pt x="104902" y="0"/>
                  </a:cubicBezTo>
                  <a:cubicBezTo>
                    <a:pt x="393192" y="315087"/>
                    <a:pt x="672846" y="621538"/>
                    <a:pt x="952373" y="936625"/>
                  </a:cubicBezTo>
                  <a:cubicBezTo>
                    <a:pt x="917448" y="971677"/>
                    <a:pt x="882523" y="997839"/>
                    <a:pt x="847471" y="1032891"/>
                  </a:cubicBezTo>
                  <a:cubicBezTo>
                    <a:pt x="567944" y="726567"/>
                    <a:pt x="288290" y="411480"/>
                    <a:pt x="0" y="9626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0" name="Group 100"/>
          <p:cNvGrpSpPr>
            <a:grpSpLocks noChangeAspect="1"/>
          </p:cNvGrpSpPr>
          <p:nvPr/>
        </p:nvGrpSpPr>
        <p:grpSpPr>
          <a:xfrm>
            <a:off x="10004400" y="3365280"/>
            <a:ext cx="714240" cy="777600"/>
            <a:chOff x="0" y="0"/>
            <a:chExt cx="952320" cy="1036800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952373" cy="1036828"/>
            </a:xfrm>
            <a:custGeom>
              <a:avLst/>
              <a:gdLst/>
              <a:ahLst/>
              <a:cxnLst/>
              <a:rect l="l" t="t" r="r" b="b"/>
              <a:pathLst>
                <a:path w="952373" h="1036828">
                  <a:moveTo>
                    <a:pt x="113538" y="1036828"/>
                  </a:moveTo>
                  <a:cubicBezTo>
                    <a:pt x="69850" y="1001649"/>
                    <a:pt x="34925" y="975233"/>
                    <a:pt x="0" y="940181"/>
                  </a:cubicBezTo>
                  <a:cubicBezTo>
                    <a:pt x="288290" y="623824"/>
                    <a:pt x="567944" y="316357"/>
                    <a:pt x="847471" y="0"/>
                  </a:cubicBezTo>
                  <a:cubicBezTo>
                    <a:pt x="882396" y="26416"/>
                    <a:pt x="917321" y="61468"/>
                    <a:pt x="952373" y="96647"/>
                  </a:cubicBezTo>
                  <a:cubicBezTo>
                    <a:pt x="672719" y="413004"/>
                    <a:pt x="393192" y="720471"/>
                    <a:pt x="113538" y="1036828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2" name="Group 102"/>
          <p:cNvGrpSpPr>
            <a:grpSpLocks noChangeAspect="1"/>
          </p:cNvGrpSpPr>
          <p:nvPr/>
        </p:nvGrpSpPr>
        <p:grpSpPr>
          <a:xfrm>
            <a:off x="9753840" y="3216240"/>
            <a:ext cx="599760" cy="105120"/>
            <a:chOff x="0" y="0"/>
            <a:chExt cx="799680" cy="140160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799719" cy="140208"/>
            </a:xfrm>
            <a:custGeom>
              <a:avLst/>
              <a:gdLst/>
              <a:ahLst/>
              <a:cxnLst/>
              <a:rect l="l" t="t" r="r" b="b"/>
              <a:pathLst>
                <a:path w="799719" h="140208">
                  <a:moveTo>
                    <a:pt x="799719" y="0"/>
                  </a:moveTo>
                  <a:cubicBezTo>
                    <a:pt x="799719" y="52578"/>
                    <a:pt x="799719" y="96393"/>
                    <a:pt x="799719" y="140208"/>
                  </a:cubicBezTo>
                  <a:cubicBezTo>
                    <a:pt x="536067" y="140208"/>
                    <a:pt x="272415" y="140208"/>
                    <a:pt x="0" y="140208"/>
                  </a:cubicBezTo>
                  <a:cubicBezTo>
                    <a:pt x="0" y="96393"/>
                    <a:pt x="0" y="52578"/>
                    <a:pt x="0" y="0"/>
                  </a:cubicBezTo>
                  <a:cubicBezTo>
                    <a:pt x="272415" y="0"/>
                    <a:pt x="536067" y="0"/>
                    <a:pt x="79971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056400" y="812325"/>
            <a:ext cx="125978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dirty="0">
                <a:solidFill>
                  <a:srgbClr val="000000"/>
                </a:solidFill>
                <a:latin typeface="Montserrat Bold"/>
                <a:cs typeface="B Nazanin" pitchFamily="2" charset="-78"/>
              </a:rPr>
              <a:t>فروش و توزیع</a:t>
            </a:r>
            <a:endParaRPr lang="en-US" sz="2799" spc="0" dirty="0">
              <a:solidFill>
                <a:srgbClr val="00000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4155840" y="7260315"/>
            <a:ext cx="2934720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1600" spc="-1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کانال </a:t>
            </a:r>
            <a:r>
              <a:rPr lang="en-US" sz="1600" spc="-1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 1</a:t>
            </a:r>
            <a:r>
              <a:rPr lang="fa-IR" sz="1600" spc="-1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  </a:t>
            </a:r>
            <a:endParaRPr lang="en-US" sz="1600" spc="-1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064400" y="7886880"/>
            <a:ext cx="3117600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399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اسلاید متنی را برای پاور خود تنظیم کنید</a:t>
            </a:r>
            <a:endParaRPr lang="en-US" sz="1399" spc="0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858800" y="5545275"/>
            <a:ext cx="2934720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1600" spc="-1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کانال </a:t>
            </a:r>
            <a:r>
              <a:rPr lang="en-US" sz="1600" spc="-1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 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767360" y="6172560"/>
            <a:ext cx="3117600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399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اسلاید متنی را برای پاور خود تنظیم کنید</a:t>
            </a:r>
            <a:endParaRPr lang="en-US" sz="1399" spc="0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565360" y="7269675"/>
            <a:ext cx="2934720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1600" spc="-1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کانال</a:t>
            </a:r>
            <a:r>
              <a:rPr lang="en-US" sz="1600" spc="-1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 3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473920" y="7896960"/>
            <a:ext cx="3117600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399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اسلاید متنی را برای پاور خود تنظیم کنید</a:t>
            </a:r>
            <a:endParaRPr lang="en-US" sz="1399" spc="0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9" name="AutoShape 9"/>
          <p:cNvSpPr/>
          <p:nvPr/>
        </p:nvSpPr>
        <p:spPr>
          <a:xfrm rot="-2381198">
            <a:off x="11048400" y="7882395"/>
            <a:ext cx="2265121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859040" y="1944000"/>
            <a:ext cx="12811680" cy="178560"/>
            <a:chOff x="0" y="0"/>
            <a:chExt cx="17082240" cy="23808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7082263" cy="238125"/>
            </a:xfrm>
            <a:custGeom>
              <a:avLst/>
              <a:gdLst/>
              <a:ahLst/>
              <a:cxnLst/>
              <a:rect l="l" t="t" r="r" b="b"/>
              <a:pathLst>
                <a:path w="17082263" h="238125">
                  <a:moveTo>
                    <a:pt x="0" y="0"/>
                  </a:moveTo>
                  <a:lnTo>
                    <a:pt x="17082263" y="0"/>
                  </a:lnTo>
                  <a:lnTo>
                    <a:pt x="17082263" y="238125"/>
                  </a:lnTo>
                  <a:lnTo>
                    <a:pt x="0" y="238125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13659840" y="1085760"/>
            <a:ext cx="4471200" cy="1032480"/>
            <a:chOff x="0" y="0"/>
            <a:chExt cx="5961600" cy="1376640"/>
          </a:xfrm>
        </p:grpSpPr>
        <p:sp>
          <p:nvSpPr>
            <p:cNvPr id="13" name="Freeform 13"/>
            <p:cNvSpPr/>
            <p:nvPr/>
          </p:nvSpPr>
          <p:spPr>
            <a:xfrm>
              <a:off x="-253" y="0"/>
              <a:ext cx="5961761" cy="1376680"/>
            </a:xfrm>
            <a:custGeom>
              <a:avLst/>
              <a:gdLst/>
              <a:ahLst/>
              <a:cxnLst/>
              <a:rect l="l" t="t" r="r" b="b"/>
              <a:pathLst>
                <a:path w="5961761" h="1376680">
                  <a:moveTo>
                    <a:pt x="5751321" y="313436"/>
                  </a:moveTo>
                  <a:cubicBezTo>
                    <a:pt x="5629401" y="156718"/>
                    <a:pt x="5452109" y="78359"/>
                    <a:pt x="5263768" y="11176"/>
                  </a:cubicBezTo>
                  <a:cubicBezTo>
                    <a:pt x="5241543" y="0"/>
                    <a:pt x="5241543" y="22352"/>
                    <a:pt x="5230494" y="33528"/>
                  </a:cubicBezTo>
                  <a:cubicBezTo>
                    <a:pt x="5219445" y="78359"/>
                    <a:pt x="5208269" y="123063"/>
                    <a:pt x="5197220" y="167894"/>
                  </a:cubicBezTo>
                  <a:cubicBezTo>
                    <a:pt x="5174995" y="212725"/>
                    <a:pt x="5197220" y="235077"/>
                    <a:pt x="5230494" y="246253"/>
                  </a:cubicBezTo>
                  <a:cubicBezTo>
                    <a:pt x="5341365" y="291084"/>
                    <a:pt x="5452109" y="346964"/>
                    <a:pt x="5540755" y="425323"/>
                  </a:cubicBezTo>
                  <a:cubicBezTo>
                    <a:pt x="5751321" y="604393"/>
                    <a:pt x="5729096" y="839470"/>
                    <a:pt x="5474207" y="962533"/>
                  </a:cubicBezTo>
                  <a:cubicBezTo>
                    <a:pt x="5363336" y="1007364"/>
                    <a:pt x="5252592" y="1040892"/>
                    <a:pt x="5130672" y="1063244"/>
                  </a:cubicBezTo>
                  <a:cubicBezTo>
                    <a:pt x="4820411" y="1119251"/>
                    <a:pt x="4499101" y="1141603"/>
                    <a:pt x="4188840" y="1141603"/>
                  </a:cubicBezTo>
                  <a:cubicBezTo>
                    <a:pt x="4011548" y="1152779"/>
                    <a:pt x="3823207" y="1152779"/>
                    <a:pt x="3645915" y="1152779"/>
                  </a:cubicBezTo>
                  <a:cubicBezTo>
                    <a:pt x="3579367" y="1152779"/>
                    <a:pt x="3512946" y="1152779"/>
                    <a:pt x="3435350" y="1152779"/>
                  </a:cubicBezTo>
                  <a:cubicBezTo>
                    <a:pt x="3357753" y="1152779"/>
                    <a:pt x="3357753" y="1152779"/>
                    <a:pt x="3357753" y="1152779"/>
                  </a:cubicBezTo>
                  <a:cubicBezTo>
                    <a:pt x="3180461" y="1152779"/>
                    <a:pt x="3003169" y="1152779"/>
                    <a:pt x="2825877" y="1152779"/>
                  </a:cubicBezTo>
                  <a:cubicBezTo>
                    <a:pt x="2803652" y="1152779"/>
                    <a:pt x="2781554" y="1152779"/>
                    <a:pt x="2770505" y="1152779"/>
                  </a:cubicBezTo>
                  <a:cubicBezTo>
                    <a:pt x="2681859" y="1152779"/>
                    <a:pt x="2604262" y="1152779"/>
                    <a:pt x="2526665" y="1152779"/>
                  </a:cubicBezTo>
                  <a:cubicBezTo>
                    <a:pt x="2504440" y="1152779"/>
                    <a:pt x="2482342" y="1152779"/>
                    <a:pt x="2460117" y="1152779"/>
                  </a:cubicBezTo>
                  <a:cubicBezTo>
                    <a:pt x="1806321" y="1152779"/>
                    <a:pt x="1152525" y="1152779"/>
                    <a:pt x="498729" y="1152779"/>
                  </a:cubicBezTo>
                  <a:cubicBezTo>
                    <a:pt x="476504" y="1152779"/>
                    <a:pt x="454406" y="1152779"/>
                    <a:pt x="432181" y="1152779"/>
                  </a:cubicBezTo>
                  <a:cubicBezTo>
                    <a:pt x="288163" y="1152779"/>
                    <a:pt x="144018" y="1152779"/>
                    <a:pt x="0" y="1152779"/>
                  </a:cubicBezTo>
                  <a:cubicBezTo>
                    <a:pt x="11049" y="1231138"/>
                    <a:pt x="11049" y="1298321"/>
                    <a:pt x="22225" y="1376680"/>
                  </a:cubicBezTo>
                  <a:cubicBezTo>
                    <a:pt x="1318768" y="1376680"/>
                    <a:pt x="2615184" y="1376680"/>
                    <a:pt x="3911727" y="1376680"/>
                  </a:cubicBezTo>
                  <a:cubicBezTo>
                    <a:pt x="4210939" y="1376680"/>
                    <a:pt x="4521200" y="1376680"/>
                    <a:pt x="4831460" y="1343152"/>
                  </a:cubicBezTo>
                  <a:cubicBezTo>
                    <a:pt x="5064125" y="1309624"/>
                    <a:pt x="5296915" y="1275969"/>
                    <a:pt x="5518531" y="1197610"/>
                  </a:cubicBezTo>
                  <a:cubicBezTo>
                    <a:pt x="5662548" y="1130427"/>
                    <a:pt x="5795517" y="1052068"/>
                    <a:pt x="5862065" y="895477"/>
                  </a:cubicBezTo>
                  <a:cubicBezTo>
                    <a:pt x="5961760" y="671576"/>
                    <a:pt x="5906388" y="481330"/>
                    <a:pt x="5751194" y="31343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15703920" y="496800"/>
            <a:ext cx="1670400" cy="763920"/>
            <a:chOff x="0" y="0"/>
            <a:chExt cx="2227200" cy="101856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226945" cy="1018540"/>
            </a:xfrm>
            <a:custGeom>
              <a:avLst/>
              <a:gdLst/>
              <a:ahLst/>
              <a:cxnLst/>
              <a:rect l="l" t="t" r="r" b="b"/>
              <a:pathLst>
                <a:path w="2226945" h="1018540">
                  <a:moveTo>
                    <a:pt x="2083181" y="1018540"/>
                  </a:moveTo>
                  <a:cubicBezTo>
                    <a:pt x="2049907" y="1007364"/>
                    <a:pt x="2005584" y="996188"/>
                    <a:pt x="1972437" y="985012"/>
                  </a:cubicBezTo>
                  <a:cubicBezTo>
                    <a:pt x="1939290" y="973836"/>
                    <a:pt x="1906016" y="962660"/>
                    <a:pt x="1906016" y="917829"/>
                  </a:cubicBezTo>
                  <a:cubicBezTo>
                    <a:pt x="1906016" y="917829"/>
                    <a:pt x="1906016" y="906653"/>
                    <a:pt x="1894967" y="906653"/>
                  </a:cubicBezTo>
                  <a:cubicBezTo>
                    <a:pt x="1828546" y="895477"/>
                    <a:pt x="1784223" y="817118"/>
                    <a:pt x="1706626" y="828294"/>
                  </a:cubicBezTo>
                  <a:cubicBezTo>
                    <a:pt x="1640205" y="839470"/>
                    <a:pt x="1584706" y="828294"/>
                    <a:pt x="1540383" y="783463"/>
                  </a:cubicBezTo>
                  <a:cubicBezTo>
                    <a:pt x="1507109" y="761111"/>
                    <a:pt x="1473962" y="761111"/>
                    <a:pt x="1440688" y="761111"/>
                  </a:cubicBezTo>
                  <a:cubicBezTo>
                    <a:pt x="1385316" y="772287"/>
                    <a:pt x="1329944" y="761111"/>
                    <a:pt x="1285621" y="727583"/>
                  </a:cubicBezTo>
                  <a:cubicBezTo>
                    <a:pt x="1252347" y="694055"/>
                    <a:pt x="1219200" y="682752"/>
                    <a:pt x="1174877" y="694055"/>
                  </a:cubicBezTo>
                  <a:cubicBezTo>
                    <a:pt x="1119505" y="694055"/>
                    <a:pt x="1075182" y="682879"/>
                    <a:pt x="1030859" y="649224"/>
                  </a:cubicBezTo>
                  <a:cubicBezTo>
                    <a:pt x="1008761" y="638048"/>
                    <a:pt x="975487" y="615696"/>
                    <a:pt x="942213" y="626872"/>
                  </a:cubicBezTo>
                  <a:cubicBezTo>
                    <a:pt x="842518" y="638048"/>
                    <a:pt x="742823" y="593344"/>
                    <a:pt x="643001" y="559689"/>
                  </a:cubicBezTo>
                  <a:cubicBezTo>
                    <a:pt x="620903" y="559689"/>
                    <a:pt x="598678" y="548513"/>
                    <a:pt x="598678" y="537337"/>
                  </a:cubicBezTo>
                  <a:cubicBezTo>
                    <a:pt x="598678" y="481330"/>
                    <a:pt x="554355" y="481330"/>
                    <a:pt x="521081" y="470154"/>
                  </a:cubicBezTo>
                  <a:cubicBezTo>
                    <a:pt x="343535" y="425323"/>
                    <a:pt x="166243" y="380619"/>
                    <a:pt x="0" y="335788"/>
                  </a:cubicBezTo>
                  <a:cubicBezTo>
                    <a:pt x="0" y="324612"/>
                    <a:pt x="0" y="313436"/>
                    <a:pt x="0" y="313436"/>
                  </a:cubicBezTo>
                  <a:cubicBezTo>
                    <a:pt x="0" y="313436"/>
                    <a:pt x="0" y="313436"/>
                    <a:pt x="0" y="313436"/>
                  </a:cubicBezTo>
                  <a:cubicBezTo>
                    <a:pt x="22098" y="246253"/>
                    <a:pt x="33274" y="179070"/>
                    <a:pt x="55372" y="111887"/>
                  </a:cubicBezTo>
                  <a:cubicBezTo>
                    <a:pt x="121793" y="123063"/>
                    <a:pt x="177292" y="145415"/>
                    <a:pt x="243713" y="156718"/>
                  </a:cubicBezTo>
                  <a:cubicBezTo>
                    <a:pt x="265811" y="167894"/>
                    <a:pt x="288036" y="167894"/>
                    <a:pt x="299085" y="167894"/>
                  </a:cubicBezTo>
                  <a:cubicBezTo>
                    <a:pt x="299085" y="167894"/>
                    <a:pt x="299085" y="167894"/>
                    <a:pt x="299085" y="167894"/>
                  </a:cubicBezTo>
                  <a:cubicBezTo>
                    <a:pt x="343408" y="190246"/>
                    <a:pt x="387731" y="190246"/>
                    <a:pt x="432054" y="212725"/>
                  </a:cubicBezTo>
                  <a:cubicBezTo>
                    <a:pt x="498475" y="235077"/>
                    <a:pt x="576072" y="235077"/>
                    <a:pt x="631444" y="268732"/>
                  </a:cubicBezTo>
                  <a:cubicBezTo>
                    <a:pt x="642493" y="279908"/>
                    <a:pt x="642493" y="268732"/>
                    <a:pt x="642493" y="268732"/>
                  </a:cubicBezTo>
                  <a:cubicBezTo>
                    <a:pt x="675767" y="212725"/>
                    <a:pt x="720090" y="235204"/>
                    <a:pt x="775462" y="246380"/>
                  </a:cubicBezTo>
                  <a:cubicBezTo>
                    <a:pt x="786511" y="246380"/>
                    <a:pt x="808736" y="268732"/>
                    <a:pt x="808736" y="235204"/>
                  </a:cubicBezTo>
                  <a:cubicBezTo>
                    <a:pt x="819785" y="212852"/>
                    <a:pt x="842010" y="179197"/>
                    <a:pt x="797687" y="168021"/>
                  </a:cubicBezTo>
                  <a:cubicBezTo>
                    <a:pt x="797687" y="168021"/>
                    <a:pt x="786638" y="168021"/>
                    <a:pt x="786638" y="156845"/>
                  </a:cubicBezTo>
                  <a:cubicBezTo>
                    <a:pt x="786638" y="112014"/>
                    <a:pt x="797687" y="67310"/>
                    <a:pt x="819912" y="33782"/>
                  </a:cubicBezTo>
                  <a:cubicBezTo>
                    <a:pt x="842137" y="254"/>
                    <a:pt x="864235" y="0"/>
                    <a:pt x="897509" y="11176"/>
                  </a:cubicBezTo>
                  <a:cubicBezTo>
                    <a:pt x="919607" y="11176"/>
                    <a:pt x="930783" y="11176"/>
                    <a:pt x="941832" y="11176"/>
                  </a:cubicBezTo>
                  <a:cubicBezTo>
                    <a:pt x="1074801" y="44704"/>
                    <a:pt x="1063752" y="89535"/>
                    <a:pt x="1030478" y="212598"/>
                  </a:cubicBezTo>
                  <a:cubicBezTo>
                    <a:pt x="1030478" y="223774"/>
                    <a:pt x="1019429" y="234950"/>
                    <a:pt x="997204" y="223774"/>
                  </a:cubicBezTo>
                  <a:cubicBezTo>
                    <a:pt x="986155" y="223774"/>
                    <a:pt x="975106" y="223774"/>
                    <a:pt x="963930" y="246126"/>
                  </a:cubicBezTo>
                  <a:cubicBezTo>
                    <a:pt x="952881" y="279654"/>
                    <a:pt x="952881" y="290957"/>
                    <a:pt x="997204" y="302133"/>
                  </a:cubicBezTo>
                  <a:cubicBezTo>
                    <a:pt x="1307465" y="380492"/>
                    <a:pt x="1628775" y="470027"/>
                    <a:pt x="1939036" y="559562"/>
                  </a:cubicBezTo>
                  <a:cubicBezTo>
                    <a:pt x="1972310" y="559562"/>
                    <a:pt x="1972310" y="581914"/>
                    <a:pt x="1972310" y="615569"/>
                  </a:cubicBezTo>
                  <a:cubicBezTo>
                    <a:pt x="1961261" y="615569"/>
                    <a:pt x="1961261" y="637921"/>
                    <a:pt x="1961261" y="649097"/>
                  </a:cubicBezTo>
                  <a:cubicBezTo>
                    <a:pt x="1939163" y="716280"/>
                    <a:pt x="1916938" y="794639"/>
                    <a:pt x="1894840" y="872998"/>
                  </a:cubicBezTo>
                  <a:cubicBezTo>
                    <a:pt x="1905889" y="872998"/>
                    <a:pt x="1905889" y="872998"/>
                    <a:pt x="1916938" y="872998"/>
                  </a:cubicBezTo>
                  <a:cubicBezTo>
                    <a:pt x="1927987" y="794639"/>
                    <a:pt x="1950212" y="716280"/>
                    <a:pt x="1972310" y="649097"/>
                  </a:cubicBezTo>
                  <a:cubicBezTo>
                    <a:pt x="1972310" y="637921"/>
                    <a:pt x="1972310" y="626745"/>
                    <a:pt x="1972310" y="615569"/>
                  </a:cubicBezTo>
                  <a:cubicBezTo>
                    <a:pt x="2016633" y="537210"/>
                    <a:pt x="2016633" y="526034"/>
                    <a:pt x="2105279" y="559562"/>
                  </a:cubicBezTo>
                  <a:cubicBezTo>
                    <a:pt x="2127377" y="559562"/>
                    <a:pt x="2149602" y="559562"/>
                    <a:pt x="2171700" y="570738"/>
                  </a:cubicBezTo>
                  <a:cubicBezTo>
                    <a:pt x="2171700" y="570738"/>
                    <a:pt x="2182749" y="570738"/>
                    <a:pt x="2182749" y="570738"/>
                  </a:cubicBezTo>
                  <a:cubicBezTo>
                    <a:pt x="2193798" y="570738"/>
                    <a:pt x="2204847" y="570738"/>
                    <a:pt x="2204847" y="581914"/>
                  </a:cubicBezTo>
                  <a:cubicBezTo>
                    <a:pt x="2215896" y="581914"/>
                    <a:pt x="2215896" y="581914"/>
                    <a:pt x="2215896" y="581914"/>
                  </a:cubicBezTo>
                  <a:cubicBezTo>
                    <a:pt x="2215896" y="581914"/>
                    <a:pt x="2215896" y="581914"/>
                    <a:pt x="2215896" y="581914"/>
                  </a:cubicBezTo>
                  <a:cubicBezTo>
                    <a:pt x="2215896" y="581914"/>
                    <a:pt x="2226945" y="593090"/>
                    <a:pt x="2226945" y="604266"/>
                  </a:cubicBezTo>
                  <a:cubicBezTo>
                    <a:pt x="2193671" y="738632"/>
                    <a:pt x="2160524" y="872871"/>
                    <a:pt x="2127250" y="1007237"/>
                  </a:cubicBezTo>
                  <a:cubicBezTo>
                    <a:pt x="2116201" y="1018413"/>
                    <a:pt x="2105152" y="1018413"/>
                    <a:pt x="2093976" y="1018413"/>
                  </a:cubicBezTo>
                  <a:cubicBezTo>
                    <a:pt x="2093976" y="1018413"/>
                    <a:pt x="2093976" y="1018413"/>
                    <a:pt x="2082927" y="101841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>
            <a:off x="14249520" y="364320"/>
            <a:ext cx="1339200" cy="345600"/>
            <a:chOff x="0" y="0"/>
            <a:chExt cx="1785600" cy="460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785620" cy="460756"/>
            </a:xfrm>
            <a:custGeom>
              <a:avLst/>
              <a:gdLst/>
              <a:ahLst/>
              <a:cxnLst/>
              <a:rect l="l" t="t" r="r" b="b"/>
              <a:pathLst>
                <a:path w="1785620" h="460756">
                  <a:moveTo>
                    <a:pt x="1730121" y="460756"/>
                  </a:moveTo>
                  <a:cubicBezTo>
                    <a:pt x="1674622" y="460756"/>
                    <a:pt x="1630299" y="449580"/>
                    <a:pt x="1597025" y="404622"/>
                  </a:cubicBezTo>
                  <a:cubicBezTo>
                    <a:pt x="1574800" y="382143"/>
                    <a:pt x="1541526" y="359664"/>
                    <a:pt x="1497203" y="348488"/>
                  </a:cubicBezTo>
                  <a:cubicBezTo>
                    <a:pt x="1308608" y="303530"/>
                    <a:pt x="1109091" y="247396"/>
                    <a:pt x="909447" y="191135"/>
                  </a:cubicBezTo>
                  <a:cubicBezTo>
                    <a:pt x="776351" y="157480"/>
                    <a:pt x="654304" y="157480"/>
                    <a:pt x="543433" y="213614"/>
                  </a:cubicBezTo>
                  <a:cubicBezTo>
                    <a:pt x="399288" y="303530"/>
                    <a:pt x="232918" y="326009"/>
                    <a:pt x="77597" y="348488"/>
                  </a:cubicBezTo>
                  <a:cubicBezTo>
                    <a:pt x="66548" y="348488"/>
                    <a:pt x="66548" y="348488"/>
                    <a:pt x="55372" y="348488"/>
                  </a:cubicBezTo>
                  <a:cubicBezTo>
                    <a:pt x="33147" y="348488"/>
                    <a:pt x="22098" y="348488"/>
                    <a:pt x="11049" y="337312"/>
                  </a:cubicBezTo>
                  <a:cubicBezTo>
                    <a:pt x="0" y="314833"/>
                    <a:pt x="22098" y="303657"/>
                    <a:pt x="33274" y="292354"/>
                  </a:cubicBezTo>
                  <a:cubicBezTo>
                    <a:pt x="133096" y="235966"/>
                    <a:pt x="221869" y="157353"/>
                    <a:pt x="332740" y="123571"/>
                  </a:cubicBezTo>
                  <a:cubicBezTo>
                    <a:pt x="487934" y="89916"/>
                    <a:pt x="621030" y="0"/>
                    <a:pt x="787400" y="22479"/>
                  </a:cubicBezTo>
                  <a:cubicBezTo>
                    <a:pt x="909447" y="33655"/>
                    <a:pt x="1009269" y="78613"/>
                    <a:pt x="1120140" y="101092"/>
                  </a:cubicBezTo>
                  <a:cubicBezTo>
                    <a:pt x="1264285" y="134747"/>
                    <a:pt x="1408557" y="179705"/>
                    <a:pt x="1552702" y="213487"/>
                  </a:cubicBezTo>
                  <a:cubicBezTo>
                    <a:pt x="1585976" y="224663"/>
                    <a:pt x="1619250" y="247142"/>
                    <a:pt x="1652524" y="213487"/>
                  </a:cubicBezTo>
                  <a:cubicBezTo>
                    <a:pt x="1696847" y="179832"/>
                    <a:pt x="1741297" y="213487"/>
                    <a:pt x="1785620" y="224663"/>
                  </a:cubicBezTo>
                  <a:cubicBezTo>
                    <a:pt x="1785620" y="235839"/>
                    <a:pt x="1785620" y="247142"/>
                    <a:pt x="1785620" y="258318"/>
                  </a:cubicBezTo>
                  <a:cubicBezTo>
                    <a:pt x="1785620" y="258318"/>
                    <a:pt x="1785620" y="258318"/>
                    <a:pt x="1785620" y="258318"/>
                  </a:cubicBezTo>
                  <a:cubicBezTo>
                    <a:pt x="1752346" y="291973"/>
                    <a:pt x="1752346" y="325755"/>
                    <a:pt x="1752346" y="370713"/>
                  </a:cubicBezTo>
                  <a:cubicBezTo>
                    <a:pt x="1752346" y="370713"/>
                    <a:pt x="1752346" y="370713"/>
                    <a:pt x="1752346" y="370713"/>
                  </a:cubicBezTo>
                  <a:cubicBezTo>
                    <a:pt x="1730121" y="393192"/>
                    <a:pt x="1730121" y="426847"/>
                    <a:pt x="1730121" y="46062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17308080" y="960480"/>
            <a:ext cx="251280" cy="334800"/>
            <a:chOff x="0" y="0"/>
            <a:chExt cx="335040" cy="4464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35026" cy="446405"/>
            </a:xfrm>
            <a:custGeom>
              <a:avLst/>
              <a:gdLst/>
              <a:ahLst/>
              <a:cxnLst/>
              <a:rect l="l" t="t" r="r" b="b"/>
              <a:pathLst>
                <a:path w="335026" h="446405">
                  <a:moveTo>
                    <a:pt x="111633" y="0"/>
                  </a:moveTo>
                  <a:cubicBezTo>
                    <a:pt x="178689" y="11176"/>
                    <a:pt x="256794" y="22352"/>
                    <a:pt x="312674" y="89281"/>
                  </a:cubicBezTo>
                  <a:cubicBezTo>
                    <a:pt x="335026" y="122809"/>
                    <a:pt x="335026" y="133858"/>
                    <a:pt x="335026" y="167386"/>
                  </a:cubicBezTo>
                  <a:cubicBezTo>
                    <a:pt x="312674" y="223139"/>
                    <a:pt x="301498" y="267843"/>
                    <a:pt x="290322" y="323596"/>
                  </a:cubicBezTo>
                  <a:cubicBezTo>
                    <a:pt x="267970" y="401701"/>
                    <a:pt x="189865" y="446405"/>
                    <a:pt x="122809" y="424053"/>
                  </a:cubicBezTo>
                  <a:cubicBezTo>
                    <a:pt x="78105" y="412877"/>
                    <a:pt x="44577" y="401701"/>
                    <a:pt x="0" y="390525"/>
                  </a:cubicBezTo>
                  <a:cubicBezTo>
                    <a:pt x="33528" y="256667"/>
                    <a:pt x="67056" y="122809"/>
                    <a:pt x="111633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>
            <a:off x="15546960" y="524160"/>
            <a:ext cx="198720" cy="240480"/>
            <a:chOff x="0" y="0"/>
            <a:chExt cx="264960" cy="32064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64922" cy="320675"/>
            </a:xfrm>
            <a:custGeom>
              <a:avLst/>
              <a:gdLst/>
              <a:ahLst/>
              <a:cxnLst/>
              <a:rect l="l" t="t" r="r" b="b"/>
              <a:pathLst>
                <a:path w="264922" h="320675">
                  <a:moveTo>
                    <a:pt x="198755" y="298577"/>
                  </a:moveTo>
                  <a:cubicBezTo>
                    <a:pt x="187706" y="309626"/>
                    <a:pt x="187706" y="320675"/>
                    <a:pt x="165608" y="309626"/>
                  </a:cubicBezTo>
                  <a:cubicBezTo>
                    <a:pt x="121412" y="298577"/>
                    <a:pt x="66294" y="287528"/>
                    <a:pt x="11049" y="276479"/>
                  </a:cubicBezTo>
                  <a:cubicBezTo>
                    <a:pt x="0" y="265303"/>
                    <a:pt x="0" y="254254"/>
                    <a:pt x="0" y="243205"/>
                  </a:cubicBezTo>
                  <a:cubicBezTo>
                    <a:pt x="0" y="243205"/>
                    <a:pt x="0" y="243205"/>
                    <a:pt x="0" y="243205"/>
                  </a:cubicBezTo>
                  <a:cubicBezTo>
                    <a:pt x="11049" y="210058"/>
                    <a:pt x="22098" y="187960"/>
                    <a:pt x="22098" y="154813"/>
                  </a:cubicBezTo>
                  <a:cubicBezTo>
                    <a:pt x="22098" y="154813"/>
                    <a:pt x="22098" y="154813"/>
                    <a:pt x="22098" y="154813"/>
                  </a:cubicBezTo>
                  <a:cubicBezTo>
                    <a:pt x="44196" y="121666"/>
                    <a:pt x="44196" y="77343"/>
                    <a:pt x="55245" y="44196"/>
                  </a:cubicBezTo>
                  <a:cubicBezTo>
                    <a:pt x="55245" y="44196"/>
                    <a:pt x="55245" y="44196"/>
                    <a:pt x="55245" y="44196"/>
                  </a:cubicBezTo>
                  <a:cubicBezTo>
                    <a:pt x="55245" y="33147"/>
                    <a:pt x="55245" y="22098"/>
                    <a:pt x="66294" y="11049"/>
                  </a:cubicBezTo>
                  <a:cubicBezTo>
                    <a:pt x="66294" y="0"/>
                    <a:pt x="77343" y="0"/>
                    <a:pt x="88265" y="0"/>
                  </a:cubicBezTo>
                  <a:cubicBezTo>
                    <a:pt x="143510" y="11049"/>
                    <a:pt x="187579" y="22098"/>
                    <a:pt x="242824" y="44196"/>
                  </a:cubicBezTo>
                  <a:cubicBezTo>
                    <a:pt x="253873" y="44196"/>
                    <a:pt x="264922" y="55245"/>
                    <a:pt x="253873" y="66294"/>
                  </a:cubicBezTo>
                  <a:cubicBezTo>
                    <a:pt x="231775" y="132588"/>
                    <a:pt x="209677" y="199009"/>
                    <a:pt x="209677" y="276352"/>
                  </a:cubicBezTo>
                  <a:cubicBezTo>
                    <a:pt x="209677" y="276352"/>
                    <a:pt x="209677" y="276352"/>
                    <a:pt x="209677" y="276352"/>
                  </a:cubicBezTo>
                  <a:cubicBezTo>
                    <a:pt x="187579" y="276352"/>
                    <a:pt x="198628" y="287401"/>
                    <a:pt x="198628" y="29845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15888240" y="406080"/>
            <a:ext cx="205920" cy="234000"/>
            <a:chOff x="0" y="0"/>
            <a:chExt cx="274560" cy="312000"/>
          </a:xfrm>
        </p:grpSpPr>
        <p:sp>
          <p:nvSpPr>
            <p:cNvPr id="23" name="Freeform 23"/>
            <p:cNvSpPr/>
            <p:nvPr/>
          </p:nvSpPr>
          <p:spPr>
            <a:xfrm>
              <a:off x="0" y="127"/>
              <a:ext cx="274574" cy="311912"/>
            </a:xfrm>
            <a:custGeom>
              <a:avLst/>
              <a:gdLst/>
              <a:ahLst/>
              <a:cxnLst/>
              <a:rect l="l" t="t" r="r" b="b"/>
              <a:pathLst>
                <a:path w="274574" h="311912">
                  <a:moveTo>
                    <a:pt x="32893" y="256159"/>
                  </a:moveTo>
                  <a:cubicBezTo>
                    <a:pt x="32893" y="244983"/>
                    <a:pt x="43815" y="233934"/>
                    <a:pt x="32893" y="211582"/>
                  </a:cubicBezTo>
                  <a:cubicBezTo>
                    <a:pt x="32893" y="200406"/>
                    <a:pt x="0" y="211582"/>
                    <a:pt x="0" y="178181"/>
                  </a:cubicBezTo>
                  <a:cubicBezTo>
                    <a:pt x="10922" y="144780"/>
                    <a:pt x="10922" y="89027"/>
                    <a:pt x="43942" y="66802"/>
                  </a:cubicBezTo>
                  <a:cubicBezTo>
                    <a:pt x="98806" y="0"/>
                    <a:pt x="153797" y="55626"/>
                    <a:pt x="208661" y="66802"/>
                  </a:cubicBezTo>
                  <a:cubicBezTo>
                    <a:pt x="241554" y="66802"/>
                    <a:pt x="274574" y="89027"/>
                    <a:pt x="274574" y="133604"/>
                  </a:cubicBezTo>
                  <a:cubicBezTo>
                    <a:pt x="263652" y="167005"/>
                    <a:pt x="252603" y="211582"/>
                    <a:pt x="241681" y="244983"/>
                  </a:cubicBezTo>
                  <a:cubicBezTo>
                    <a:pt x="241681" y="256159"/>
                    <a:pt x="241681" y="267208"/>
                    <a:pt x="230759" y="256159"/>
                  </a:cubicBezTo>
                  <a:cubicBezTo>
                    <a:pt x="175895" y="244983"/>
                    <a:pt x="186817" y="289560"/>
                    <a:pt x="175895" y="311912"/>
                  </a:cubicBezTo>
                  <a:cubicBezTo>
                    <a:pt x="131953" y="311912"/>
                    <a:pt x="99060" y="289687"/>
                    <a:pt x="55118" y="289687"/>
                  </a:cubicBezTo>
                  <a:cubicBezTo>
                    <a:pt x="55118" y="289687"/>
                    <a:pt x="55118" y="289687"/>
                    <a:pt x="55118" y="289687"/>
                  </a:cubicBezTo>
                  <a:cubicBezTo>
                    <a:pt x="55118" y="278511"/>
                    <a:pt x="22225" y="278511"/>
                    <a:pt x="33147" y="25628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12756240" y="87120"/>
            <a:ext cx="1841040" cy="705600"/>
            <a:chOff x="0" y="0"/>
            <a:chExt cx="2454720" cy="940800"/>
          </a:xfrm>
        </p:grpSpPr>
        <p:sp>
          <p:nvSpPr>
            <p:cNvPr id="25" name="Freeform 25"/>
            <p:cNvSpPr/>
            <p:nvPr/>
          </p:nvSpPr>
          <p:spPr>
            <a:xfrm>
              <a:off x="-128" y="-254"/>
              <a:ext cx="2454783" cy="941070"/>
            </a:xfrm>
            <a:custGeom>
              <a:avLst/>
              <a:gdLst/>
              <a:ahLst/>
              <a:cxnLst/>
              <a:rect l="l" t="t" r="r" b="b"/>
              <a:pathLst>
                <a:path w="2454783" h="941070">
                  <a:moveTo>
                    <a:pt x="128" y="929259"/>
                  </a:moveTo>
                  <a:cubicBezTo>
                    <a:pt x="68962" y="929259"/>
                    <a:pt x="137796" y="917448"/>
                    <a:pt x="206630" y="917448"/>
                  </a:cubicBezTo>
                  <a:cubicBezTo>
                    <a:pt x="309881" y="917448"/>
                    <a:pt x="413132" y="905637"/>
                    <a:pt x="527813" y="905637"/>
                  </a:cubicBezTo>
                  <a:cubicBezTo>
                    <a:pt x="527813" y="905637"/>
                    <a:pt x="527813" y="905637"/>
                    <a:pt x="527813" y="905637"/>
                  </a:cubicBezTo>
                  <a:cubicBezTo>
                    <a:pt x="550800" y="893826"/>
                    <a:pt x="573660" y="893826"/>
                    <a:pt x="596647" y="893826"/>
                  </a:cubicBezTo>
                  <a:cubicBezTo>
                    <a:pt x="814579" y="882015"/>
                    <a:pt x="1021081" y="870331"/>
                    <a:pt x="1239013" y="858520"/>
                  </a:cubicBezTo>
                  <a:cubicBezTo>
                    <a:pt x="1239013" y="858520"/>
                    <a:pt x="1250443" y="858520"/>
                    <a:pt x="1250443" y="846709"/>
                  </a:cubicBezTo>
                  <a:cubicBezTo>
                    <a:pt x="1216026" y="834898"/>
                    <a:pt x="1170179" y="811403"/>
                    <a:pt x="1135762" y="787908"/>
                  </a:cubicBezTo>
                  <a:cubicBezTo>
                    <a:pt x="1135762" y="787908"/>
                    <a:pt x="1135762" y="787908"/>
                    <a:pt x="1135762" y="787908"/>
                  </a:cubicBezTo>
                  <a:cubicBezTo>
                    <a:pt x="1227583" y="799719"/>
                    <a:pt x="1319277" y="823214"/>
                    <a:pt x="1422528" y="834898"/>
                  </a:cubicBezTo>
                  <a:cubicBezTo>
                    <a:pt x="1330707" y="729107"/>
                    <a:pt x="1239013" y="623189"/>
                    <a:pt x="1147192" y="517398"/>
                  </a:cubicBezTo>
                  <a:cubicBezTo>
                    <a:pt x="1147192" y="505587"/>
                    <a:pt x="1147192" y="505587"/>
                    <a:pt x="1135762" y="493903"/>
                  </a:cubicBezTo>
                  <a:cubicBezTo>
                    <a:pt x="1101345" y="458597"/>
                    <a:pt x="1066928" y="411607"/>
                    <a:pt x="1032511" y="364490"/>
                  </a:cubicBezTo>
                  <a:cubicBezTo>
                    <a:pt x="998094" y="340995"/>
                    <a:pt x="975107" y="317500"/>
                    <a:pt x="963677" y="282194"/>
                  </a:cubicBezTo>
                  <a:cubicBezTo>
                    <a:pt x="1021081" y="340995"/>
                    <a:pt x="1089915" y="399796"/>
                    <a:pt x="1158622" y="470408"/>
                  </a:cubicBezTo>
                  <a:cubicBezTo>
                    <a:pt x="1158622" y="470408"/>
                    <a:pt x="1158622" y="470408"/>
                    <a:pt x="1158622" y="470408"/>
                  </a:cubicBezTo>
                  <a:cubicBezTo>
                    <a:pt x="1170052" y="482219"/>
                    <a:pt x="1193039" y="493903"/>
                    <a:pt x="1204469" y="505714"/>
                  </a:cubicBezTo>
                  <a:cubicBezTo>
                    <a:pt x="1284733" y="588010"/>
                    <a:pt x="1376554" y="658622"/>
                    <a:pt x="1468248" y="740918"/>
                  </a:cubicBezTo>
                  <a:cubicBezTo>
                    <a:pt x="1468248" y="740918"/>
                    <a:pt x="1468248" y="740918"/>
                    <a:pt x="1468248" y="740918"/>
                  </a:cubicBezTo>
                  <a:cubicBezTo>
                    <a:pt x="1433831" y="646811"/>
                    <a:pt x="1410844" y="564515"/>
                    <a:pt x="1387984" y="482219"/>
                  </a:cubicBezTo>
                  <a:cubicBezTo>
                    <a:pt x="1387984" y="482219"/>
                    <a:pt x="1387984" y="482219"/>
                    <a:pt x="1399414" y="482219"/>
                  </a:cubicBezTo>
                  <a:cubicBezTo>
                    <a:pt x="1445261" y="564515"/>
                    <a:pt x="1491235" y="646811"/>
                    <a:pt x="1537082" y="729234"/>
                  </a:cubicBezTo>
                  <a:cubicBezTo>
                    <a:pt x="1548512" y="729234"/>
                    <a:pt x="1548512" y="717423"/>
                    <a:pt x="1548512" y="717423"/>
                  </a:cubicBezTo>
                  <a:cubicBezTo>
                    <a:pt x="1559942" y="482219"/>
                    <a:pt x="1571499" y="247015"/>
                    <a:pt x="1594359" y="0"/>
                  </a:cubicBezTo>
                  <a:cubicBezTo>
                    <a:pt x="1594359" y="70612"/>
                    <a:pt x="1605789" y="141097"/>
                    <a:pt x="1605789" y="211709"/>
                  </a:cubicBezTo>
                  <a:cubicBezTo>
                    <a:pt x="1617219" y="388112"/>
                    <a:pt x="1628776" y="552704"/>
                    <a:pt x="1628776" y="729107"/>
                  </a:cubicBezTo>
                  <a:cubicBezTo>
                    <a:pt x="1640206" y="729107"/>
                    <a:pt x="1651763" y="717296"/>
                    <a:pt x="1651763" y="705612"/>
                  </a:cubicBezTo>
                  <a:cubicBezTo>
                    <a:pt x="1686180" y="658622"/>
                    <a:pt x="1709167" y="611505"/>
                    <a:pt x="1743584" y="564515"/>
                  </a:cubicBezTo>
                  <a:cubicBezTo>
                    <a:pt x="1743584" y="529209"/>
                    <a:pt x="1766571" y="505714"/>
                    <a:pt x="1789431" y="482219"/>
                  </a:cubicBezTo>
                  <a:cubicBezTo>
                    <a:pt x="1766444" y="564515"/>
                    <a:pt x="1743584" y="646811"/>
                    <a:pt x="1720597" y="729234"/>
                  </a:cubicBezTo>
                  <a:cubicBezTo>
                    <a:pt x="1720597" y="729234"/>
                    <a:pt x="1720597" y="741045"/>
                    <a:pt x="1732027" y="741045"/>
                  </a:cubicBezTo>
                  <a:cubicBezTo>
                    <a:pt x="1892555" y="588137"/>
                    <a:pt x="2064640" y="435229"/>
                    <a:pt x="2225295" y="282448"/>
                  </a:cubicBezTo>
                  <a:cubicBezTo>
                    <a:pt x="2225295" y="282448"/>
                    <a:pt x="2225295" y="282448"/>
                    <a:pt x="2236725" y="282448"/>
                  </a:cubicBezTo>
                  <a:cubicBezTo>
                    <a:pt x="2076197" y="458851"/>
                    <a:pt x="1915542" y="647065"/>
                    <a:pt x="1766444" y="835152"/>
                  </a:cubicBezTo>
                  <a:cubicBezTo>
                    <a:pt x="1777874" y="835152"/>
                    <a:pt x="1777874" y="835152"/>
                    <a:pt x="1777874" y="835152"/>
                  </a:cubicBezTo>
                  <a:cubicBezTo>
                    <a:pt x="1869695" y="811657"/>
                    <a:pt x="1961389" y="799846"/>
                    <a:pt x="2053210" y="776351"/>
                  </a:cubicBezTo>
                  <a:cubicBezTo>
                    <a:pt x="2007363" y="811657"/>
                    <a:pt x="1949959" y="835152"/>
                    <a:pt x="1892682" y="858647"/>
                  </a:cubicBezTo>
                  <a:cubicBezTo>
                    <a:pt x="1892682" y="858647"/>
                    <a:pt x="1892682" y="858647"/>
                    <a:pt x="1892682" y="858647"/>
                  </a:cubicBezTo>
                  <a:cubicBezTo>
                    <a:pt x="1881252" y="870458"/>
                    <a:pt x="1858265" y="870458"/>
                    <a:pt x="1846835" y="893953"/>
                  </a:cubicBezTo>
                  <a:cubicBezTo>
                    <a:pt x="1858265" y="893953"/>
                    <a:pt x="1858265" y="893953"/>
                    <a:pt x="1869822" y="893953"/>
                  </a:cubicBezTo>
                  <a:cubicBezTo>
                    <a:pt x="2064767" y="905764"/>
                    <a:pt x="2259839" y="917448"/>
                    <a:pt x="2454784" y="929259"/>
                  </a:cubicBezTo>
                  <a:cubicBezTo>
                    <a:pt x="2408937" y="941070"/>
                    <a:pt x="2351533" y="941070"/>
                    <a:pt x="2305686" y="941070"/>
                  </a:cubicBezTo>
                  <a:cubicBezTo>
                    <a:pt x="2110740" y="941070"/>
                    <a:pt x="1927099" y="941070"/>
                    <a:pt x="1743584" y="929259"/>
                  </a:cubicBezTo>
                  <a:cubicBezTo>
                    <a:pt x="1709167" y="941070"/>
                    <a:pt x="1686180" y="941070"/>
                    <a:pt x="1651763" y="929259"/>
                  </a:cubicBezTo>
                  <a:cubicBezTo>
                    <a:pt x="1674750" y="917448"/>
                    <a:pt x="1686180" y="917448"/>
                    <a:pt x="1697610" y="905764"/>
                  </a:cubicBezTo>
                  <a:cubicBezTo>
                    <a:pt x="1697610" y="893953"/>
                    <a:pt x="1697610" y="893953"/>
                    <a:pt x="1709040" y="893953"/>
                  </a:cubicBezTo>
                  <a:cubicBezTo>
                    <a:pt x="1697610" y="893953"/>
                    <a:pt x="1686053" y="893953"/>
                    <a:pt x="1674622" y="893953"/>
                  </a:cubicBezTo>
                  <a:cubicBezTo>
                    <a:pt x="1663193" y="905764"/>
                    <a:pt x="1663193" y="905764"/>
                    <a:pt x="1651636" y="893953"/>
                  </a:cubicBezTo>
                  <a:cubicBezTo>
                    <a:pt x="1651636" y="882142"/>
                    <a:pt x="1663065" y="870458"/>
                    <a:pt x="1674622" y="858647"/>
                  </a:cubicBezTo>
                  <a:cubicBezTo>
                    <a:pt x="1663193" y="870458"/>
                    <a:pt x="1651636" y="870458"/>
                    <a:pt x="1640205" y="870458"/>
                  </a:cubicBezTo>
                  <a:cubicBezTo>
                    <a:pt x="1628775" y="882269"/>
                    <a:pt x="1628775" y="882269"/>
                    <a:pt x="1628775" y="858647"/>
                  </a:cubicBezTo>
                  <a:cubicBezTo>
                    <a:pt x="1628775" y="846836"/>
                    <a:pt x="1640205" y="835152"/>
                    <a:pt x="1640205" y="811657"/>
                  </a:cubicBezTo>
                  <a:cubicBezTo>
                    <a:pt x="1628775" y="823468"/>
                    <a:pt x="1617218" y="846963"/>
                    <a:pt x="1605788" y="870458"/>
                  </a:cubicBezTo>
                  <a:cubicBezTo>
                    <a:pt x="1594358" y="846963"/>
                    <a:pt x="1594358" y="823468"/>
                    <a:pt x="1582801" y="788162"/>
                  </a:cubicBezTo>
                  <a:cubicBezTo>
                    <a:pt x="1582801" y="823468"/>
                    <a:pt x="1582801" y="846963"/>
                    <a:pt x="1571371" y="870458"/>
                  </a:cubicBezTo>
                  <a:cubicBezTo>
                    <a:pt x="1559941" y="846963"/>
                    <a:pt x="1548384" y="835152"/>
                    <a:pt x="1536954" y="823468"/>
                  </a:cubicBezTo>
                  <a:cubicBezTo>
                    <a:pt x="1536954" y="846963"/>
                    <a:pt x="1548384" y="858774"/>
                    <a:pt x="1548384" y="882269"/>
                  </a:cubicBezTo>
                  <a:cubicBezTo>
                    <a:pt x="1536954" y="870458"/>
                    <a:pt x="1513967" y="870458"/>
                    <a:pt x="1502537" y="858774"/>
                  </a:cubicBezTo>
                  <a:cubicBezTo>
                    <a:pt x="1502537" y="882269"/>
                    <a:pt x="1525524" y="882269"/>
                    <a:pt x="1525524" y="905764"/>
                  </a:cubicBezTo>
                  <a:cubicBezTo>
                    <a:pt x="1502537" y="905764"/>
                    <a:pt x="1479677" y="893953"/>
                    <a:pt x="1456690" y="893953"/>
                  </a:cubicBezTo>
                  <a:cubicBezTo>
                    <a:pt x="1479677" y="893953"/>
                    <a:pt x="1502537" y="917448"/>
                    <a:pt x="1514094" y="929259"/>
                  </a:cubicBezTo>
                  <a:cubicBezTo>
                    <a:pt x="1009396" y="929259"/>
                    <a:pt x="504698" y="929259"/>
                    <a:pt x="0" y="92925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294480" y="1041840"/>
            <a:ext cx="4874400" cy="1076400"/>
            <a:chOff x="0" y="0"/>
            <a:chExt cx="6499200" cy="14352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6499479" cy="1435354"/>
            </a:xfrm>
            <a:custGeom>
              <a:avLst/>
              <a:gdLst/>
              <a:ahLst/>
              <a:cxnLst/>
              <a:rect l="l" t="t" r="r" b="b"/>
              <a:pathLst>
                <a:path w="6499479" h="1435354">
                  <a:moveTo>
                    <a:pt x="229489" y="326771"/>
                  </a:moveTo>
                  <a:cubicBezTo>
                    <a:pt x="362458" y="163322"/>
                    <a:pt x="555752" y="81661"/>
                    <a:pt x="761111" y="11684"/>
                  </a:cubicBezTo>
                  <a:cubicBezTo>
                    <a:pt x="785241" y="0"/>
                    <a:pt x="785241" y="23368"/>
                    <a:pt x="797306" y="35052"/>
                  </a:cubicBezTo>
                  <a:cubicBezTo>
                    <a:pt x="809371" y="81788"/>
                    <a:pt x="821436" y="128397"/>
                    <a:pt x="833501" y="175133"/>
                  </a:cubicBezTo>
                  <a:cubicBezTo>
                    <a:pt x="857631" y="221869"/>
                    <a:pt x="833501" y="245110"/>
                    <a:pt x="797306" y="256794"/>
                  </a:cubicBezTo>
                  <a:cubicBezTo>
                    <a:pt x="676529" y="303530"/>
                    <a:pt x="555752" y="361823"/>
                    <a:pt x="459105" y="443484"/>
                  </a:cubicBezTo>
                  <a:cubicBezTo>
                    <a:pt x="229616" y="630174"/>
                    <a:pt x="253746" y="875157"/>
                    <a:pt x="531622" y="1003554"/>
                  </a:cubicBezTo>
                  <a:cubicBezTo>
                    <a:pt x="652399" y="1050290"/>
                    <a:pt x="773176" y="1085215"/>
                    <a:pt x="906145" y="1108583"/>
                  </a:cubicBezTo>
                  <a:cubicBezTo>
                    <a:pt x="1244346" y="1166876"/>
                    <a:pt x="1594739" y="1190244"/>
                    <a:pt x="1932940" y="1190244"/>
                  </a:cubicBezTo>
                  <a:cubicBezTo>
                    <a:pt x="2126234" y="1201928"/>
                    <a:pt x="2331593" y="1201928"/>
                    <a:pt x="2524887" y="1201928"/>
                  </a:cubicBezTo>
                  <a:cubicBezTo>
                    <a:pt x="2597404" y="1201928"/>
                    <a:pt x="2669794" y="1201928"/>
                    <a:pt x="2754376" y="1201928"/>
                  </a:cubicBezTo>
                  <a:cubicBezTo>
                    <a:pt x="2838958" y="1201928"/>
                    <a:pt x="2838958" y="1201928"/>
                    <a:pt x="2838958" y="1201928"/>
                  </a:cubicBezTo>
                  <a:cubicBezTo>
                    <a:pt x="3032252" y="1201928"/>
                    <a:pt x="3225546" y="1201928"/>
                    <a:pt x="3418840" y="1201928"/>
                  </a:cubicBezTo>
                  <a:cubicBezTo>
                    <a:pt x="3442970" y="1201928"/>
                    <a:pt x="3467100" y="1201928"/>
                    <a:pt x="3479292" y="1201928"/>
                  </a:cubicBezTo>
                  <a:cubicBezTo>
                    <a:pt x="3575939" y="1201928"/>
                    <a:pt x="3660521" y="1201928"/>
                    <a:pt x="3745103" y="1201928"/>
                  </a:cubicBezTo>
                  <a:cubicBezTo>
                    <a:pt x="3769233" y="1201928"/>
                    <a:pt x="3793363" y="1201928"/>
                    <a:pt x="3817620" y="1201928"/>
                  </a:cubicBezTo>
                  <a:cubicBezTo>
                    <a:pt x="4530344" y="1201928"/>
                    <a:pt x="5243068" y="1201928"/>
                    <a:pt x="5955792" y="1201928"/>
                  </a:cubicBezTo>
                  <a:cubicBezTo>
                    <a:pt x="5979922" y="1201928"/>
                    <a:pt x="6004052" y="1201928"/>
                    <a:pt x="6028309" y="1201928"/>
                  </a:cubicBezTo>
                  <a:cubicBezTo>
                    <a:pt x="6185408" y="1201928"/>
                    <a:pt x="6342380" y="1201928"/>
                    <a:pt x="6499479" y="1201928"/>
                  </a:cubicBezTo>
                  <a:cubicBezTo>
                    <a:pt x="6487414" y="1283589"/>
                    <a:pt x="6487414" y="1353566"/>
                    <a:pt x="6475349" y="1435354"/>
                  </a:cubicBezTo>
                  <a:cubicBezTo>
                    <a:pt x="5061966" y="1435354"/>
                    <a:pt x="3648583" y="1435354"/>
                    <a:pt x="2235200" y="1435354"/>
                  </a:cubicBezTo>
                  <a:cubicBezTo>
                    <a:pt x="1909064" y="1435354"/>
                    <a:pt x="1570736" y="1435354"/>
                    <a:pt x="1232535" y="1400302"/>
                  </a:cubicBezTo>
                  <a:cubicBezTo>
                    <a:pt x="978789" y="1365250"/>
                    <a:pt x="725170" y="1330325"/>
                    <a:pt x="483616" y="1248664"/>
                  </a:cubicBezTo>
                  <a:cubicBezTo>
                    <a:pt x="326136" y="1178560"/>
                    <a:pt x="181229" y="1096772"/>
                    <a:pt x="108712" y="933450"/>
                  </a:cubicBezTo>
                  <a:cubicBezTo>
                    <a:pt x="0" y="700151"/>
                    <a:pt x="60452" y="501777"/>
                    <a:pt x="229489" y="32677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>
            <a:off x="1118160" y="426960"/>
            <a:ext cx="1820880" cy="796320"/>
            <a:chOff x="0" y="0"/>
            <a:chExt cx="2427840" cy="1061760"/>
          </a:xfrm>
        </p:grpSpPr>
        <p:sp>
          <p:nvSpPr>
            <p:cNvPr id="29" name="Freeform 29"/>
            <p:cNvSpPr/>
            <p:nvPr/>
          </p:nvSpPr>
          <p:spPr>
            <a:xfrm>
              <a:off x="0" y="-381"/>
              <a:ext cx="2427859" cy="1062101"/>
            </a:xfrm>
            <a:custGeom>
              <a:avLst/>
              <a:gdLst/>
              <a:ahLst/>
              <a:cxnLst/>
              <a:rect l="l" t="t" r="r" b="b"/>
              <a:pathLst>
                <a:path w="2427859" h="1062101">
                  <a:moveTo>
                    <a:pt x="156972" y="1062101"/>
                  </a:moveTo>
                  <a:cubicBezTo>
                    <a:pt x="193167" y="1050417"/>
                    <a:pt x="241554" y="1038733"/>
                    <a:pt x="277749" y="1027049"/>
                  </a:cubicBezTo>
                  <a:cubicBezTo>
                    <a:pt x="313944" y="1015365"/>
                    <a:pt x="350266" y="1003681"/>
                    <a:pt x="350266" y="957072"/>
                  </a:cubicBezTo>
                  <a:cubicBezTo>
                    <a:pt x="350266" y="957072"/>
                    <a:pt x="350266" y="945388"/>
                    <a:pt x="362331" y="945388"/>
                  </a:cubicBezTo>
                  <a:cubicBezTo>
                    <a:pt x="434848" y="933704"/>
                    <a:pt x="483108" y="852043"/>
                    <a:pt x="567690" y="863727"/>
                  </a:cubicBezTo>
                  <a:cubicBezTo>
                    <a:pt x="640207" y="875411"/>
                    <a:pt x="700532" y="863727"/>
                    <a:pt x="748919" y="817118"/>
                  </a:cubicBezTo>
                  <a:cubicBezTo>
                    <a:pt x="785114" y="793750"/>
                    <a:pt x="821436" y="793750"/>
                    <a:pt x="857631" y="793750"/>
                  </a:cubicBezTo>
                  <a:cubicBezTo>
                    <a:pt x="918083" y="805434"/>
                    <a:pt x="978408" y="793750"/>
                    <a:pt x="1026795" y="758698"/>
                  </a:cubicBezTo>
                  <a:cubicBezTo>
                    <a:pt x="1062990" y="723646"/>
                    <a:pt x="1099312" y="712089"/>
                    <a:pt x="1147572" y="723646"/>
                  </a:cubicBezTo>
                  <a:cubicBezTo>
                    <a:pt x="1208024" y="723646"/>
                    <a:pt x="1256284" y="711962"/>
                    <a:pt x="1304544" y="677037"/>
                  </a:cubicBezTo>
                  <a:cubicBezTo>
                    <a:pt x="1328674" y="665353"/>
                    <a:pt x="1364996" y="641985"/>
                    <a:pt x="1401191" y="653669"/>
                  </a:cubicBezTo>
                  <a:cubicBezTo>
                    <a:pt x="1509903" y="665353"/>
                    <a:pt x="1618615" y="618617"/>
                    <a:pt x="1727327" y="583692"/>
                  </a:cubicBezTo>
                  <a:cubicBezTo>
                    <a:pt x="1751457" y="583692"/>
                    <a:pt x="1775587" y="572008"/>
                    <a:pt x="1775587" y="560324"/>
                  </a:cubicBezTo>
                  <a:cubicBezTo>
                    <a:pt x="1775587" y="502031"/>
                    <a:pt x="1823847" y="502031"/>
                    <a:pt x="1860169" y="490347"/>
                  </a:cubicBezTo>
                  <a:cubicBezTo>
                    <a:pt x="2053463" y="443738"/>
                    <a:pt x="2246630" y="397002"/>
                    <a:pt x="2427859" y="350393"/>
                  </a:cubicBezTo>
                  <a:cubicBezTo>
                    <a:pt x="2427859" y="338709"/>
                    <a:pt x="2427859" y="327025"/>
                    <a:pt x="2427859" y="327025"/>
                  </a:cubicBezTo>
                  <a:cubicBezTo>
                    <a:pt x="2427859" y="327025"/>
                    <a:pt x="2427859" y="327025"/>
                    <a:pt x="2427859" y="327025"/>
                  </a:cubicBezTo>
                  <a:cubicBezTo>
                    <a:pt x="2403729" y="257048"/>
                    <a:pt x="2391664" y="187071"/>
                    <a:pt x="2367407" y="116967"/>
                  </a:cubicBezTo>
                  <a:cubicBezTo>
                    <a:pt x="2294890" y="128651"/>
                    <a:pt x="2234565" y="152019"/>
                    <a:pt x="2162048" y="163576"/>
                  </a:cubicBezTo>
                  <a:cubicBezTo>
                    <a:pt x="2137918" y="175260"/>
                    <a:pt x="2113788" y="175260"/>
                    <a:pt x="2101596" y="175260"/>
                  </a:cubicBezTo>
                  <a:cubicBezTo>
                    <a:pt x="2101596" y="175260"/>
                    <a:pt x="2101596" y="175260"/>
                    <a:pt x="2101596" y="175260"/>
                  </a:cubicBezTo>
                  <a:cubicBezTo>
                    <a:pt x="2053336" y="198628"/>
                    <a:pt x="2004949" y="198628"/>
                    <a:pt x="1956689" y="221869"/>
                  </a:cubicBezTo>
                  <a:cubicBezTo>
                    <a:pt x="1884172" y="245237"/>
                    <a:pt x="1799717" y="245237"/>
                    <a:pt x="1739265" y="280162"/>
                  </a:cubicBezTo>
                  <a:cubicBezTo>
                    <a:pt x="1727200" y="291846"/>
                    <a:pt x="1727200" y="280162"/>
                    <a:pt x="1727200" y="280162"/>
                  </a:cubicBezTo>
                  <a:cubicBezTo>
                    <a:pt x="1691005" y="221869"/>
                    <a:pt x="1642618" y="245110"/>
                    <a:pt x="1582293" y="256794"/>
                  </a:cubicBezTo>
                  <a:cubicBezTo>
                    <a:pt x="1570228" y="256794"/>
                    <a:pt x="1546098" y="280162"/>
                    <a:pt x="1546098" y="245110"/>
                  </a:cubicBezTo>
                  <a:cubicBezTo>
                    <a:pt x="1534033" y="221742"/>
                    <a:pt x="1509903" y="186817"/>
                    <a:pt x="1558163" y="175133"/>
                  </a:cubicBezTo>
                  <a:cubicBezTo>
                    <a:pt x="1558163" y="175133"/>
                    <a:pt x="1570228" y="175133"/>
                    <a:pt x="1570228" y="163449"/>
                  </a:cubicBezTo>
                  <a:cubicBezTo>
                    <a:pt x="1570228" y="116840"/>
                    <a:pt x="1558163" y="70104"/>
                    <a:pt x="1534033" y="35052"/>
                  </a:cubicBezTo>
                  <a:cubicBezTo>
                    <a:pt x="1509903" y="0"/>
                    <a:pt x="1485646" y="381"/>
                    <a:pt x="1449451" y="12065"/>
                  </a:cubicBezTo>
                  <a:cubicBezTo>
                    <a:pt x="1425321" y="12065"/>
                    <a:pt x="1413256" y="12065"/>
                    <a:pt x="1401191" y="12065"/>
                  </a:cubicBezTo>
                  <a:cubicBezTo>
                    <a:pt x="1256284" y="47117"/>
                    <a:pt x="1268349" y="93726"/>
                    <a:pt x="1304544" y="222123"/>
                  </a:cubicBezTo>
                  <a:cubicBezTo>
                    <a:pt x="1304544" y="233807"/>
                    <a:pt x="1316609" y="245491"/>
                    <a:pt x="1340739" y="233807"/>
                  </a:cubicBezTo>
                  <a:cubicBezTo>
                    <a:pt x="1352804" y="233807"/>
                    <a:pt x="1364869" y="233807"/>
                    <a:pt x="1376934" y="257175"/>
                  </a:cubicBezTo>
                  <a:cubicBezTo>
                    <a:pt x="1388999" y="292227"/>
                    <a:pt x="1388999" y="303784"/>
                    <a:pt x="1340739" y="315468"/>
                  </a:cubicBezTo>
                  <a:cubicBezTo>
                    <a:pt x="1002538" y="397129"/>
                    <a:pt x="652272" y="490474"/>
                    <a:pt x="314071" y="583819"/>
                  </a:cubicBezTo>
                  <a:cubicBezTo>
                    <a:pt x="277876" y="583819"/>
                    <a:pt x="277876" y="607187"/>
                    <a:pt x="277876" y="642112"/>
                  </a:cubicBezTo>
                  <a:cubicBezTo>
                    <a:pt x="289941" y="642112"/>
                    <a:pt x="289941" y="665480"/>
                    <a:pt x="289941" y="677164"/>
                  </a:cubicBezTo>
                  <a:cubicBezTo>
                    <a:pt x="314071" y="747141"/>
                    <a:pt x="338201" y="828802"/>
                    <a:pt x="362458" y="910463"/>
                  </a:cubicBezTo>
                  <a:cubicBezTo>
                    <a:pt x="350393" y="910463"/>
                    <a:pt x="350393" y="910463"/>
                    <a:pt x="338328" y="910463"/>
                  </a:cubicBezTo>
                  <a:cubicBezTo>
                    <a:pt x="326263" y="828802"/>
                    <a:pt x="302133" y="747141"/>
                    <a:pt x="277876" y="677164"/>
                  </a:cubicBezTo>
                  <a:cubicBezTo>
                    <a:pt x="277876" y="665480"/>
                    <a:pt x="277876" y="653796"/>
                    <a:pt x="277876" y="642112"/>
                  </a:cubicBezTo>
                  <a:cubicBezTo>
                    <a:pt x="229616" y="560451"/>
                    <a:pt x="229616" y="548767"/>
                    <a:pt x="132969" y="583819"/>
                  </a:cubicBezTo>
                  <a:cubicBezTo>
                    <a:pt x="108839" y="583819"/>
                    <a:pt x="84709" y="583819"/>
                    <a:pt x="60452" y="595503"/>
                  </a:cubicBezTo>
                  <a:cubicBezTo>
                    <a:pt x="60452" y="595503"/>
                    <a:pt x="48387" y="595503"/>
                    <a:pt x="48387" y="595503"/>
                  </a:cubicBezTo>
                  <a:cubicBezTo>
                    <a:pt x="36322" y="595503"/>
                    <a:pt x="24257" y="595503"/>
                    <a:pt x="24257" y="607187"/>
                  </a:cubicBezTo>
                  <a:cubicBezTo>
                    <a:pt x="12192" y="607187"/>
                    <a:pt x="12192" y="607187"/>
                    <a:pt x="12192" y="607187"/>
                  </a:cubicBezTo>
                  <a:cubicBezTo>
                    <a:pt x="12192" y="607187"/>
                    <a:pt x="12192" y="607187"/>
                    <a:pt x="12192" y="607187"/>
                  </a:cubicBezTo>
                  <a:cubicBezTo>
                    <a:pt x="12192" y="607187"/>
                    <a:pt x="0" y="618744"/>
                    <a:pt x="0" y="630428"/>
                  </a:cubicBezTo>
                  <a:cubicBezTo>
                    <a:pt x="36195" y="770509"/>
                    <a:pt x="72517" y="910463"/>
                    <a:pt x="108712" y="1050417"/>
                  </a:cubicBezTo>
                  <a:cubicBezTo>
                    <a:pt x="120777" y="1062101"/>
                    <a:pt x="132842" y="1062101"/>
                    <a:pt x="144907" y="1062101"/>
                  </a:cubicBezTo>
                  <a:cubicBezTo>
                    <a:pt x="144907" y="1062101"/>
                    <a:pt x="144907" y="1062101"/>
                    <a:pt x="156972" y="106210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>
            <a:off x="3065760" y="288720"/>
            <a:ext cx="1460160" cy="360000"/>
            <a:chOff x="0" y="0"/>
            <a:chExt cx="1946880" cy="48000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946783" cy="480060"/>
            </a:xfrm>
            <a:custGeom>
              <a:avLst/>
              <a:gdLst/>
              <a:ahLst/>
              <a:cxnLst/>
              <a:rect l="l" t="t" r="r" b="b"/>
              <a:pathLst>
                <a:path w="1946783" h="480060">
                  <a:moveTo>
                    <a:pt x="60452" y="480060"/>
                  </a:moveTo>
                  <a:cubicBezTo>
                    <a:pt x="120904" y="480060"/>
                    <a:pt x="169291" y="468376"/>
                    <a:pt x="205613" y="421513"/>
                  </a:cubicBezTo>
                  <a:cubicBezTo>
                    <a:pt x="229743" y="398145"/>
                    <a:pt x="266065" y="374650"/>
                    <a:pt x="314452" y="362966"/>
                  </a:cubicBezTo>
                  <a:cubicBezTo>
                    <a:pt x="520065" y="316103"/>
                    <a:pt x="737743" y="257556"/>
                    <a:pt x="955294" y="199009"/>
                  </a:cubicBezTo>
                  <a:cubicBezTo>
                    <a:pt x="1100455" y="163830"/>
                    <a:pt x="1233424" y="163830"/>
                    <a:pt x="1354328" y="222377"/>
                  </a:cubicBezTo>
                  <a:cubicBezTo>
                    <a:pt x="1511554" y="315976"/>
                    <a:pt x="1692910" y="339471"/>
                    <a:pt x="1862201" y="362839"/>
                  </a:cubicBezTo>
                  <a:cubicBezTo>
                    <a:pt x="1874266" y="362839"/>
                    <a:pt x="1874266" y="362839"/>
                    <a:pt x="1886331" y="362839"/>
                  </a:cubicBezTo>
                  <a:cubicBezTo>
                    <a:pt x="1910461" y="362839"/>
                    <a:pt x="1922653" y="362839"/>
                    <a:pt x="1934718" y="351155"/>
                  </a:cubicBezTo>
                  <a:cubicBezTo>
                    <a:pt x="1946783" y="327787"/>
                    <a:pt x="1922653" y="315976"/>
                    <a:pt x="1910588" y="304292"/>
                  </a:cubicBezTo>
                  <a:cubicBezTo>
                    <a:pt x="1801749" y="245745"/>
                    <a:pt x="1704975" y="163830"/>
                    <a:pt x="1584071" y="128651"/>
                  </a:cubicBezTo>
                  <a:cubicBezTo>
                    <a:pt x="1414780" y="93599"/>
                    <a:pt x="1269746" y="0"/>
                    <a:pt x="1088263" y="23368"/>
                  </a:cubicBezTo>
                  <a:cubicBezTo>
                    <a:pt x="955294" y="35179"/>
                    <a:pt x="846455" y="81915"/>
                    <a:pt x="725551" y="105410"/>
                  </a:cubicBezTo>
                  <a:cubicBezTo>
                    <a:pt x="568325" y="140462"/>
                    <a:pt x="411099" y="187325"/>
                    <a:pt x="254000" y="222377"/>
                  </a:cubicBezTo>
                  <a:cubicBezTo>
                    <a:pt x="217678" y="234061"/>
                    <a:pt x="181483" y="257556"/>
                    <a:pt x="145161" y="222377"/>
                  </a:cubicBezTo>
                  <a:cubicBezTo>
                    <a:pt x="96774" y="187198"/>
                    <a:pt x="48387" y="222377"/>
                    <a:pt x="0" y="234061"/>
                  </a:cubicBezTo>
                  <a:cubicBezTo>
                    <a:pt x="0" y="245745"/>
                    <a:pt x="0" y="257429"/>
                    <a:pt x="0" y="269240"/>
                  </a:cubicBezTo>
                  <a:cubicBezTo>
                    <a:pt x="0" y="269240"/>
                    <a:pt x="0" y="269240"/>
                    <a:pt x="0" y="269240"/>
                  </a:cubicBezTo>
                  <a:cubicBezTo>
                    <a:pt x="36322" y="304419"/>
                    <a:pt x="36322" y="339471"/>
                    <a:pt x="36322" y="386334"/>
                  </a:cubicBezTo>
                  <a:cubicBezTo>
                    <a:pt x="36322" y="386334"/>
                    <a:pt x="36322" y="386334"/>
                    <a:pt x="36322" y="386334"/>
                  </a:cubicBezTo>
                  <a:cubicBezTo>
                    <a:pt x="60452" y="409702"/>
                    <a:pt x="60452" y="444881"/>
                    <a:pt x="60452" y="47993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>
            <a:off x="918000" y="910800"/>
            <a:ext cx="273600" cy="349200"/>
            <a:chOff x="0" y="0"/>
            <a:chExt cx="364800" cy="4656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364744" cy="465582"/>
            </a:xfrm>
            <a:custGeom>
              <a:avLst/>
              <a:gdLst/>
              <a:ahLst/>
              <a:cxnLst/>
              <a:rect l="l" t="t" r="r" b="b"/>
              <a:pathLst>
                <a:path w="364744" h="465582">
                  <a:moveTo>
                    <a:pt x="243205" y="0"/>
                  </a:moveTo>
                  <a:cubicBezTo>
                    <a:pt x="170180" y="11684"/>
                    <a:pt x="85090" y="23241"/>
                    <a:pt x="24257" y="93091"/>
                  </a:cubicBezTo>
                  <a:cubicBezTo>
                    <a:pt x="0" y="128016"/>
                    <a:pt x="0" y="139700"/>
                    <a:pt x="0" y="174625"/>
                  </a:cubicBezTo>
                  <a:cubicBezTo>
                    <a:pt x="24257" y="232791"/>
                    <a:pt x="36449" y="279400"/>
                    <a:pt x="48641" y="337566"/>
                  </a:cubicBezTo>
                  <a:cubicBezTo>
                    <a:pt x="72898" y="419100"/>
                    <a:pt x="158115" y="465582"/>
                    <a:pt x="231013" y="442341"/>
                  </a:cubicBezTo>
                  <a:cubicBezTo>
                    <a:pt x="279654" y="430657"/>
                    <a:pt x="316103" y="419100"/>
                    <a:pt x="364744" y="407416"/>
                  </a:cubicBezTo>
                  <a:cubicBezTo>
                    <a:pt x="328295" y="267716"/>
                    <a:pt x="291846" y="128016"/>
                    <a:pt x="243205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>
            <a:off x="2893680" y="456480"/>
            <a:ext cx="216720" cy="251280"/>
            <a:chOff x="0" y="0"/>
            <a:chExt cx="288960" cy="335040"/>
          </a:xfrm>
        </p:grpSpPr>
        <p:sp>
          <p:nvSpPr>
            <p:cNvPr id="35" name="Freeform 35"/>
            <p:cNvSpPr/>
            <p:nvPr/>
          </p:nvSpPr>
          <p:spPr>
            <a:xfrm>
              <a:off x="0" y="-127"/>
              <a:ext cx="288925" cy="335153"/>
            </a:xfrm>
            <a:custGeom>
              <a:avLst/>
              <a:gdLst/>
              <a:ahLst/>
              <a:cxnLst/>
              <a:rect l="l" t="t" r="r" b="b"/>
              <a:pathLst>
                <a:path w="288925" h="335153">
                  <a:moveTo>
                    <a:pt x="72263" y="312039"/>
                  </a:moveTo>
                  <a:cubicBezTo>
                    <a:pt x="84328" y="323596"/>
                    <a:pt x="84328" y="335153"/>
                    <a:pt x="108331" y="323596"/>
                  </a:cubicBezTo>
                  <a:cubicBezTo>
                    <a:pt x="156464" y="312039"/>
                    <a:pt x="216662" y="300482"/>
                    <a:pt x="276860" y="288925"/>
                  </a:cubicBezTo>
                  <a:cubicBezTo>
                    <a:pt x="288925" y="277368"/>
                    <a:pt x="288925" y="265811"/>
                    <a:pt x="288925" y="254254"/>
                  </a:cubicBezTo>
                  <a:cubicBezTo>
                    <a:pt x="288925" y="254254"/>
                    <a:pt x="288925" y="254254"/>
                    <a:pt x="288925" y="254254"/>
                  </a:cubicBezTo>
                  <a:cubicBezTo>
                    <a:pt x="276860" y="219583"/>
                    <a:pt x="264795" y="196469"/>
                    <a:pt x="264795" y="161798"/>
                  </a:cubicBezTo>
                  <a:cubicBezTo>
                    <a:pt x="264795" y="161798"/>
                    <a:pt x="264795" y="161798"/>
                    <a:pt x="264795" y="161798"/>
                  </a:cubicBezTo>
                  <a:cubicBezTo>
                    <a:pt x="240665" y="127127"/>
                    <a:pt x="240665" y="80899"/>
                    <a:pt x="228727" y="46228"/>
                  </a:cubicBezTo>
                  <a:cubicBezTo>
                    <a:pt x="228727" y="46228"/>
                    <a:pt x="228727" y="46228"/>
                    <a:pt x="228727" y="46228"/>
                  </a:cubicBezTo>
                  <a:cubicBezTo>
                    <a:pt x="228727" y="34671"/>
                    <a:pt x="228727" y="23114"/>
                    <a:pt x="216662" y="11557"/>
                  </a:cubicBezTo>
                  <a:cubicBezTo>
                    <a:pt x="216662" y="0"/>
                    <a:pt x="204597" y="0"/>
                    <a:pt x="192532" y="0"/>
                  </a:cubicBezTo>
                  <a:cubicBezTo>
                    <a:pt x="132461" y="11684"/>
                    <a:pt x="84328" y="23241"/>
                    <a:pt x="24130" y="46355"/>
                  </a:cubicBezTo>
                  <a:cubicBezTo>
                    <a:pt x="12065" y="46355"/>
                    <a:pt x="0" y="57912"/>
                    <a:pt x="12065" y="69469"/>
                  </a:cubicBezTo>
                  <a:cubicBezTo>
                    <a:pt x="36195" y="138811"/>
                    <a:pt x="60198" y="208153"/>
                    <a:pt x="60198" y="288925"/>
                  </a:cubicBezTo>
                  <a:cubicBezTo>
                    <a:pt x="60198" y="288925"/>
                    <a:pt x="60198" y="288925"/>
                    <a:pt x="60198" y="288925"/>
                  </a:cubicBezTo>
                  <a:cubicBezTo>
                    <a:pt x="84328" y="288925"/>
                    <a:pt x="72263" y="300482"/>
                    <a:pt x="72263" y="31203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>
            <a:off x="2514240" y="332640"/>
            <a:ext cx="224640" cy="243360"/>
            <a:chOff x="0" y="0"/>
            <a:chExt cx="299520" cy="324480"/>
          </a:xfrm>
        </p:grpSpPr>
        <p:sp>
          <p:nvSpPr>
            <p:cNvPr id="37" name="Freeform 37"/>
            <p:cNvSpPr/>
            <p:nvPr/>
          </p:nvSpPr>
          <p:spPr>
            <a:xfrm>
              <a:off x="0" y="127"/>
              <a:ext cx="299466" cy="324231"/>
            </a:xfrm>
            <a:custGeom>
              <a:avLst/>
              <a:gdLst/>
              <a:ahLst/>
              <a:cxnLst/>
              <a:rect l="l" t="t" r="r" b="b"/>
              <a:pathLst>
                <a:path w="299466" h="324231">
                  <a:moveTo>
                    <a:pt x="263525" y="266446"/>
                  </a:moveTo>
                  <a:cubicBezTo>
                    <a:pt x="263525" y="254889"/>
                    <a:pt x="251587" y="243332"/>
                    <a:pt x="263525" y="220091"/>
                  </a:cubicBezTo>
                  <a:cubicBezTo>
                    <a:pt x="263525" y="208534"/>
                    <a:pt x="299466" y="220091"/>
                    <a:pt x="299466" y="185293"/>
                  </a:cubicBezTo>
                  <a:cubicBezTo>
                    <a:pt x="287528" y="150495"/>
                    <a:pt x="287528" y="92583"/>
                    <a:pt x="251587" y="69469"/>
                  </a:cubicBezTo>
                  <a:cubicBezTo>
                    <a:pt x="191643" y="0"/>
                    <a:pt x="131826" y="57912"/>
                    <a:pt x="71882" y="69469"/>
                  </a:cubicBezTo>
                  <a:cubicBezTo>
                    <a:pt x="35941" y="69342"/>
                    <a:pt x="0" y="92583"/>
                    <a:pt x="0" y="138938"/>
                  </a:cubicBezTo>
                  <a:cubicBezTo>
                    <a:pt x="11938" y="173736"/>
                    <a:pt x="24003" y="220091"/>
                    <a:pt x="35941" y="254762"/>
                  </a:cubicBezTo>
                  <a:cubicBezTo>
                    <a:pt x="35941" y="266319"/>
                    <a:pt x="35941" y="277876"/>
                    <a:pt x="47879" y="266319"/>
                  </a:cubicBezTo>
                  <a:cubicBezTo>
                    <a:pt x="107823" y="254762"/>
                    <a:pt x="95758" y="301117"/>
                    <a:pt x="107823" y="324231"/>
                  </a:cubicBezTo>
                  <a:cubicBezTo>
                    <a:pt x="155702" y="324231"/>
                    <a:pt x="191643" y="301117"/>
                    <a:pt x="239649" y="301117"/>
                  </a:cubicBezTo>
                  <a:cubicBezTo>
                    <a:pt x="239649" y="301117"/>
                    <a:pt x="239649" y="301117"/>
                    <a:pt x="239649" y="301117"/>
                  </a:cubicBezTo>
                  <a:cubicBezTo>
                    <a:pt x="239649" y="289560"/>
                    <a:pt x="275590" y="289560"/>
                    <a:pt x="263652" y="26631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>
            <a:off x="4145040" y="0"/>
            <a:ext cx="2006640" cy="735840"/>
            <a:chOff x="0" y="0"/>
            <a:chExt cx="2675520" cy="98112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2675636" cy="981202"/>
            </a:xfrm>
            <a:custGeom>
              <a:avLst/>
              <a:gdLst/>
              <a:ahLst/>
              <a:cxnLst/>
              <a:rect l="l" t="t" r="r" b="b"/>
              <a:pathLst>
                <a:path w="2675636" h="981202">
                  <a:moveTo>
                    <a:pt x="2675509" y="968883"/>
                  </a:moveTo>
                  <a:cubicBezTo>
                    <a:pt x="2600452" y="968883"/>
                    <a:pt x="2525522" y="956564"/>
                    <a:pt x="2450465" y="956564"/>
                  </a:cubicBezTo>
                  <a:cubicBezTo>
                    <a:pt x="2337943" y="956564"/>
                    <a:pt x="2225421" y="944245"/>
                    <a:pt x="2100453" y="944245"/>
                  </a:cubicBezTo>
                  <a:cubicBezTo>
                    <a:pt x="2100453" y="944245"/>
                    <a:pt x="2100453" y="944245"/>
                    <a:pt x="2100453" y="944245"/>
                  </a:cubicBezTo>
                  <a:cubicBezTo>
                    <a:pt x="2075434" y="931926"/>
                    <a:pt x="2050415" y="931926"/>
                    <a:pt x="2025396" y="931926"/>
                  </a:cubicBezTo>
                  <a:cubicBezTo>
                    <a:pt x="1787906" y="919607"/>
                    <a:pt x="1562862" y="907415"/>
                    <a:pt x="1325245" y="895096"/>
                  </a:cubicBezTo>
                  <a:cubicBezTo>
                    <a:pt x="1325245" y="895096"/>
                    <a:pt x="1312799" y="895096"/>
                    <a:pt x="1312799" y="882777"/>
                  </a:cubicBezTo>
                  <a:cubicBezTo>
                    <a:pt x="1350264" y="870458"/>
                    <a:pt x="1400302" y="845947"/>
                    <a:pt x="1437767" y="821436"/>
                  </a:cubicBezTo>
                  <a:cubicBezTo>
                    <a:pt x="1437767" y="821436"/>
                    <a:pt x="1437767" y="821436"/>
                    <a:pt x="1437767" y="821436"/>
                  </a:cubicBezTo>
                  <a:cubicBezTo>
                    <a:pt x="1337691" y="833755"/>
                    <a:pt x="1237742" y="858266"/>
                    <a:pt x="1125220" y="870458"/>
                  </a:cubicBezTo>
                  <a:cubicBezTo>
                    <a:pt x="1225296" y="760095"/>
                    <a:pt x="1325245" y="649732"/>
                    <a:pt x="1425321" y="539369"/>
                  </a:cubicBezTo>
                  <a:cubicBezTo>
                    <a:pt x="1425321" y="527050"/>
                    <a:pt x="1425321" y="527050"/>
                    <a:pt x="1437767" y="514858"/>
                  </a:cubicBezTo>
                  <a:cubicBezTo>
                    <a:pt x="1475232" y="478028"/>
                    <a:pt x="1512824" y="429006"/>
                    <a:pt x="1550289" y="379984"/>
                  </a:cubicBezTo>
                  <a:cubicBezTo>
                    <a:pt x="1587754" y="355473"/>
                    <a:pt x="1612773" y="330962"/>
                    <a:pt x="1625346" y="294132"/>
                  </a:cubicBezTo>
                  <a:cubicBezTo>
                    <a:pt x="1562862" y="355473"/>
                    <a:pt x="1487805" y="416814"/>
                    <a:pt x="1412748" y="490347"/>
                  </a:cubicBezTo>
                  <a:cubicBezTo>
                    <a:pt x="1412748" y="490347"/>
                    <a:pt x="1412748" y="490347"/>
                    <a:pt x="1412748" y="490347"/>
                  </a:cubicBezTo>
                  <a:cubicBezTo>
                    <a:pt x="1400302" y="502666"/>
                    <a:pt x="1375283" y="514858"/>
                    <a:pt x="1362710" y="527177"/>
                  </a:cubicBezTo>
                  <a:cubicBezTo>
                    <a:pt x="1275207" y="613029"/>
                    <a:pt x="1175131" y="686562"/>
                    <a:pt x="1075182" y="772414"/>
                  </a:cubicBezTo>
                  <a:cubicBezTo>
                    <a:pt x="1075182" y="772414"/>
                    <a:pt x="1075182" y="772414"/>
                    <a:pt x="1075182" y="772414"/>
                  </a:cubicBezTo>
                  <a:cubicBezTo>
                    <a:pt x="1112647" y="674243"/>
                    <a:pt x="1137666" y="588391"/>
                    <a:pt x="1162685" y="502666"/>
                  </a:cubicBezTo>
                  <a:cubicBezTo>
                    <a:pt x="1162685" y="502666"/>
                    <a:pt x="1162685" y="502666"/>
                    <a:pt x="1150239" y="502666"/>
                  </a:cubicBezTo>
                  <a:cubicBezTo>
                    <a:pt x="1100201" y="588518"/>
                    <a:pt x="1050163" y="674370"/>
                    <a:pt x="1000252" y="760222"/>
                  </a:cubicBezTo>
                  <a:cubicBezTo>
                    <a:pt x="987806" y="760222"/>
                    <a:pt x="987806" y="747903"/>
                    <a:pt x="987806" y="747903"/>
                  </a:cubicBezTo>
                  <a:cubicBezTo>
                    <a:pt x="975233" y="502793"/>
                    <a:pt x="962660" y="257556"/>
                    <a:pt x="937641" y="0"/>
                  </a:cubicBezTo>
                  <a:cubicBezTo>
                    <a:pt x="937641" y="73533"/>
                    <a:pt x="925195" y="147193"/>
                    <a:pt x="925195" y="220726"/>
                  </a:cubicBezTo>
                  <a:cubicBezTo>
                    <a:pt x="912749" y="404749"/>
                    <a:pt x="900176" y="576326"/>
                    <a:pt x="900176" y="760349"/>
                  </a:cubicBezTo>
                  <a:cubicBezTo>
                    <a:pt x="887730" y="760349"/>
                    <a:pt x="875157" y="748030"/>
                    <a:pt x="875157" y="735838"/>
                  </a:cubicBezTo>
                  <a:cubicBezTo>
                    <a:pt x="837692" y="686816"/>
                    <a:pt x="812673" y="637667"/>
                    <a:pt x="775081" y="588645"/>
                  </a:cubicBezTo>
                  <a:cubicBezTo>
                    <a:pt x="775081" y="551815"/>
                    <a:pt x="750062" y="527304"/>
                    <a:pt x="725043" y="502793"/>
                  </a:cubicBezTo>
                  <a:cubicBezTo>
                    <a:pt x="750062" y="588645"/>
                    <a:pt x="775081" y="674497"/>
                    <a:pt x="800100" y="760349"/>
                  </a:cubicBezTo>
                  <a:cubicBezTo>
                    <a:pt x="800100" y="760349"/>
                    <a:pt x="800100" y="772668"/>
                    <a:pt x="787654" y="772668"/>
                  </a:cubicBezTo>
                  <a:cubicBezTo>
                    <a:pt x="612648" y="613156"/>
                    <a:pt x="425069" y="453771"/>
                    <a:pt x="250063" y="294386"/>
                  </a:cubicBezTo>
                  <a:cubicBezTo>
                    <a:pt x="250063" y="294386"/>
                    <a:pt x="250063" y="294386"/>
                    <a:pt x="237617" y="294386"/>
                  </a:cubicBezTo>
                  <a:cubicBezTo>
                    <a:pt x="412623" y="478282"/>
                    <a:pt x="587629" y="674497"/>
                    <a:pt x="750189" y="870712"/>
                  </a:cubicBezTo>
                  <a:cubicBezTo>
                    <a:pt x="737743" y="870712"/>
                    <a:pt x="737743" y="870712"/>
                    <a:pt x="737743" y="870712"/>
                  </a:cubicBezTo>
                  <a:cubicBezTo>
                    <a:pt x="637667" y="846201"/>
                    <a:pt x="537718" y="833882"/>
                    <a:pt x="437642" y="809371"/>
                  </a:cubicBezTo>
                  <a:cubicBezTo>
                    <a:pt x="487680" y="846201"/>
                    <a:pt x="550164" y="870712"/>
                    <a:pt x="612648" y="895223"/>
                  </a:cubicBezTo>
                  <a:cubicBezTo>
                    <a:pt x="612648" y="895223"/>
                    <a:pt x="612648" y="895223"/>
                    <a:pt x="612648" y="895223"/>
                  </a:cubicBezTo>
                  <a:cubicBezTo>
                    <a:pt x="625094" y="907542"/>
                    <a:pt x="650113" y="907542"/>
                    <a:pt x="662686" y="932053"/>
                  </a:cubicBezTo>
                  <a:cubicBezTo>
                    <a:pt x="650240" y="932053"/>
                    <a:pt x="650240" y="932053"/>
                    <a:pt x="637667" y="932053"/>
                  </a:cubicBezTo>
                  <a:cubicBezTo>
                    <a:pt x="425069" y="944372"/>
                    <a:pt x="212598" y="956564"/>
                    <a:pt x="0" y="968883"/>
                  </a:cubicBezTo>
                  <a:cubicBezTo>
                    <a:pt x="50038" y="981202"/>
                    <a:pt x="112522" y="981202"/>
                    <a:pt x="162560" y="981202"/>
                  </a:cubicBezTo>
                  <a:cubicBezTo>
                    <a:pt x="375158" y="981202"/>
                    <a:pt x="575183" y="981202"/>
                    <a:pt x="775208" y="968883"/>
                  </a:cubicBezTo>
                  <a:cubicBezTo>
                    <a:pt x="812673" y="981202"/>
                    <a:pt x="837692" y="981202"/>
                    <a:pt x="875284" y="968883"/>
                  </a:cubicBezTo>
                  <a:cubicBezTo>
                    <a:pt x="850265" y="956564"/>
                    <a:pt x="837819" y="956564"/>
                    <a:pt x="825246" y="944372"/>
                  </a:cubicBezTo>
                  <a:cubicBezTo>
                    <a:pt x="825246" y="932053"/>
                    <a:pt x="825246" y="932053"/>
                    <a:pt x="812800" y="932053"/>
                  </a:cubicBezTo>
                  <a:cubicBezTo>
                    <a:pt x="825246" y="932053"/>
                    <a:pt x="837819" y="932053"/>
                    <a:pt x="850265" y="932053"/>
                  </a:cubicBezTo>
                  <a:cubicBezTo>
                    <a:pt x="862711" y="944372"/>
                    <a:pt x="862711" y="944372"/>
                    <a:pt x="875284" y="932053"/>
                  </a:cubicBezTo>
                  <a:cubicBezTo>
                    <a:pt x="875284" y="919734"/>
                    <a:pt x="862838" y="907542"/>
                    <a:pt x="850265" y="895223"/>
                  </a:cubicBezTo>
                  <a:cubicBezTo>
                    <a:pt x="862711" y="907542"/>
                    <a:pt x="875284" y="907542"/>
                    <a:pt x="887730" y="907542"/>
                  </a:cubicBezTo>
                  <a:cubicBezTo>
                    <a:pt x="900176" y="919861"/>
                    <a:pt x="900176" y="919861"/>
                    <a:pt x="900176" y="895223"/>
                  </a:cubicBezTo>
                  <a:cubicBezTo>
                    <a:pt x="900176" y="882904"/>
                    <a:pt x="887730" y="870712"/>
                    <a:pt x="887730" y="846201"/>
                  </a:cubicBezTo>
                  <a:cubicBezTo>
                    <a:pt x="900176" y="858520"/>
                    <a:pt x="912749" y="883031"/>
                    <a:pt x="925195" y="907542"/>
                  </a:cubicBezTo>
                  <a:cubicBezTo>
                    <a:pt x="937641" y="883031"/>
                    <a:pt x="937641" y="858520"/>
                    <a:pt x="950214" y="821690"/>
                  </a:cubicBezTo>
                  <a:cubicBezTo>
                    <a:pt x="950214" y="858520"/>
                    <a:pt x="950214" y="883031"/>
                    <a:pt x="962660" y="907542"/>
                  </a:cubicBezTo>
                  <a:cubicBezTo>
                    <a:pt x="975106" y="883031"/>
                    <a:pt x="987679" y="870712"/>
                    <a:pt x="1000125" y="858520"/>
                  </a:cubicBezTo>
                  <a:cubicBezTo>
                    <a:pt x="1000125" y="883031"/>
                    <a:pt x="987679" y="895350"/>
                    <a:pt x="987679" y="919861"/>
                  </a:cubicBezTo>
                  <a:cubicBezTo>
                    <a:pt x="1000125" y="907542"/>
                    <a:pt x="1025144" y="907542"/>
                    <a:pt x="1037717" y="895350"/>
                  </a:cubicBezTo>
                  <a:cubicBezTo>
                    <a:pt x="1037717" y="919861"/>
                    <a:pt x="1012698" y="919861"/>
                    <a:pt x="1012698" y="944372"/>
                  </a:cubicBezTo>
                  <a:cubicBezTo>
                    <a:pt x="1037717" y="944372"/>
                    <a:pt x="1062736" y="932053"/>
                    <a:pt x="1087755" y="932053"/>
                  </a:cubicBezTo>
                  <a:cubicBezTo>
                    <a:pt x="1062736" y="932053"/>
                    <a:pt x="1037717" y="956564"/>
                    <a:pt x="1025271" y="968883"/>
                  </a:cubicBezTo>
                  <a:cubicBezTo>
                    <a:pt x="1575435" y="968883"/>
                    <a:pt x="2125472" y="968883"/>
                    <a:pt x="2675636" y="96888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>
            <a:off x="0" y="9666000"/>
            <a:ext cx="18288000" cy="620640"/>
            <a:chOff x="0" y="0"/>
            <a:chExt cx="24384000" cy="82752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24384000" cy="827532"/>
            </a:xfrm>
            <a:custGeom>
              <a:avLst/>
              <a:gdLst/>
              <a:ahLst/>
              <a:cxnLst/>
              <a:rect l="l" t="t" r="r" b="b"/>
              <a:pathLst>
                <a:path w="24384000" h="827532">
                  <a:moveTo>
                    <a:pt x="0" y="0"/>
                  </a:moveTo>
                  <a:lnTo>
                    <a:pt x="24384000" y="0"/>
                  </a:lnTo>
                  <a:lnTo>
                    <a:pt x="24384000" y="827532"/>
                  </a:lnTo>
                  <a:lnTo>
                    <a:pt x="0" y="82753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>
            <a:off x="4441680" y="4407120"/>
            <a:ext cx="2358720" cy="2394000"/>
            <a:chOff x="0" y="0"/>
            <a:chExt cx="3144960" cy="3192000"/>
          </a:xfrm>
        </p:grpSpPr>
        <p:sp>
          <p:nvSpPr>
            <p:cNvPr id="43" name="Freeform 43"/>
            <p:cNvSpPr/>
            <p:nvPr/>
          </p:nvSpPr>
          <p:spPr>
            <a:xfrm>
              <a:off x="-254" y="0"/>
              <a:ext cx="3145155" cy="3191764"/>
            </a:xfrm>
            <a:custGeom>
              <a:avLst/>
              <a:gdLst/>
              <a:ahLst/>
              <a:cxnLst/>
              <a:rect l="l" t="t" r="r" b="b"/>
              <a:pathLst>
                <a:path w="3145155" h="3191764">
                  <a:moveTo>
                    <a:pt x="1341374" y="1009269"/>
                  </a:moveTo>
                  <a:cubicBezTo>
                    <a:pt x="1499489" y="756920"/>
                    <a:pt x="1651762" y="510540"/>
                    <a:pt x="1809877" y="264033"/>
                  </a:cubicBezTo>
                  <a:cubicBezTo>
                    <a:pt x="1839214" y="223012"/>
                    <a:pt x="1897761" y="176022"/>
                    <a:pt x="1950466" y="164338"/>
                  </a:cubicBezTo>
                  <a:cubicBezTo>
                    <a:pt x="2143760" y="111506"/>
                    <a:pt x="2337054" y="70358"/>
                    <a:pt x="2530221" y="29337"/>
                  </a:cubicBezTo>
                  <a:cubicBezTo>
                    <a:pt x="2577084" y="23495"/>
                    <a:pt x="2629789" y="46990"/>
                    <a:pt x="2676652" y="52832"/>
                  </a:cubicBezTo>
                  <a:cubicBezTo>
                    <a:pt x="2711831" y="58674"/>
                    <a:pt x="2746883" y="70485"/>
                    <a:pt x="2782062" y="64516"/>
                  </a:cubicBezTo>
                  <a:cubicBezTo>
                    <a:pt x="2858135" y="52832"/>
                    <a:pt x="2940177" y="29337"/>
                    <a:pt x="3016377" y="11684"/>
                  </a:cubicBezTo>
                  <a:cubicBezTo>
                    <a:pt x="3074924" y="0"/>
                    <a:pt x="3115945" y="17526"/>
                    <a:pt x="3133471" y="76200"/>
                  </a:cubicBezTo>
                  <a:cubicBezTo>
                    <a:pt x="3145155" y="129032"/>
                    <a:pt x="3115945" y="170053"/>
                    <a:pt x="3057398" y="187706"/>
                  </a:cubicBezTo>
                  <a:cubicBezTo>
                    <a:pt x="2993009" y="199390"/>
                    <a:pt x="2934462" y="217043"/>
                    <a:pt x="2869946" y="228727"/>
                  </a:cubicBezTo>
                  <a:cubicBezTo>
                    <a:pt x="2811399" y="240411"/>
                    <a:pt x="2752852" y="252222"/>
                    <a:pt x="2711831" y="322580"/>
                  </a:cubicBezTo>
                  <a:cubicBezTo>
                    <a:pt x="2694305" y="357759"/>
                    <a:pt x="2641600" y="375412"/>
                    <a:pt x="2600579" y="387096"/>
                  </a:cubicBezTo>
                  <a:cubicBezTo>
                    <a:pt x="2448306" y="428117"/>
                    <a:pt x="2301875" y="457454"/>
                    <a:pt x="2155444" y="492760"/>
                  </a:cubicBezTo>
                  <a:cubicBezTo>
                    <a:pt x="2120265" y="504444"/>
                    <a:pt x="2079371" y="527939"/>
                    <a:pt x="2061718" y="557276"/>
                  </a:cubicBezTo>
                  <a:cubicBezTo>
                    <a:pt x="1926971" y="768477"/>
                    <a:pt x="1792351" y="985647"/>
                    <a:pt x="1657604" y="1202690"/>
                  </a:cubicBezTo>
                  <a:cubicBezTo>
                    <a:pt x="1651762" y="1214374"/>
                    <a:pt x="1645920" y="1226185"/>
                    <a:pt x="1634236" y="1232027"/>
                  </a:cubicBezTo>
                  <a:cubicBezTo>
                    <a:pt x="1476121" y="1349375"/>
                    <a:pt x="1411732" y="1531239"/>
                    <a:pt x="1312164" y="1689735"/>
                  </a:cubicBezTo>
                  <a:cubicBezTo>
                    <a:pt x="1247775" y="1789430"/>
                    <a:pt x="1282827" y="1918589"/>
                    <a:pt x="1364869" y="2006600"/>
                  </a:cubicBezTo>
                  <a:cubicBezTo>
                    <a:pt x="1382395" y="2024253"/>
                    <a:pt x="1394206" y="2059432"/>
                    <a:pt x="1394206" y="2082927"/>
                  </a:cubicBezTo>
                  <a:cubicBezTo>
                    <a:pt x="1382522" y="2123948"/>
                    <a:pt x="1347343" y="2118106"/>
                    <a:pt x="1312164" y="2112264"/>
                  </a:cubicBezTo>
                  <a:cubicBezTo>
                    <a:pt x="1253617" y="2094611"/>
                    <a:pt x="1206754" y="2118106"/>
                    <a:pt x="1177417" y="2165096"/>
                  </a:cubicBezTo>
                  <a:cubicBezTo>
                    <a:pt x="1142238" y="2217928"/>
                    <a:pt x="1148080" y="2270760"/>
                    <a:pt x="1183259" y="2317623"/>
                  </a:cubicBezTo>
                  <a:cubicBezTo>
                    <a:pt x="1212596" y="2352802"/>
                    <a:pt x="1218438" y="2376297"/>
                    <a:pt x="1189101" y="2411476"/>
                  </a:cubicBezTo>
                  <a:cubicBezTo>
                    <a:pt x="1165733" y="2452497"/>
                    <a:pt x="1142238" y="2458466"/>
                    <a:pt x="1101217" y="2446655"/>
                  </a:cubicBezTo>
                  <a:cubicBezTo>
                    <a:pt x="1048512" y="2429002"/>
                    <a:pt x="995807" y="2452497"/>
                    <a:pt x="966470" y="2505329"/>
                  </a:cubicBezTo>
                  <a:cubicBezTo>
                    <a:pt x="937133" y="2552319"/>
                    <a:pt x="937133" y="2605024"/>
                    <a:pt x="972312" y="2652014"/>
                  </a:cubicBezTo>
                  <a:cubicBezTo>
                    <a:pt x="1001649" y="2681351"/>
                    <a:pt x="1007491" y="2704846"/>
                    <a:pt x="983996" y="2745867"/>
                  </a:cubicBezTo>
                  <a:cubicBezTo>
                    <a:pt x="960628" y="2781046"/>
                    <a:pt x="942975" y="2792857"/>
                    <a:pt x="896112" y="2781046"/>
                  </a:cubicBezTo>
                  <a:cubicBezTo>
                    <a:pt x="837565" y="2763393"/>
                    <a:pt x="790702" y="2786888"/>
                    <a:pt x="755523" y="2839720"/>
                  </a:cubicBezTo>
                  <a:cubicBezTo>
                    <a:pt x="726186" y="2886710"/>
                    <a:pt x="726186" y="2945384"/>
                    <a:pt x="767207" y="2986405"/>
                  </a:cubicBezTo>
                  <a:cubicBezTo>
                    <a:pt x="802386" y="3027426"/>
                    <a:pt x="790575" y="3056763"/>
                    <a:pt x="761365" y="3092069"/>
                  </a:cubicBezTo>
                  <a:cubicBezTo>
                    <a:pt x="696976" y="3168396"/>
                    <a:pt x="591566" y="3191764"/>
                    <a:pt x="503682" y="3144901"/>
                  </a:cubicBezTo>
                  <a:cubicBezTo>
                    <a:pt x="368935" y="3062732"/>
                    <a:pt x="234315" y="2980563"/>
                    <a:pt x="105410" y="2898521"/>
                  </a:cubicBezTo>
                  <a:cubicBezTo>
                    <a:pt x="11684" y="2834005"/>
                    <a:pt x="0" y="2710815"/>
                    <a:pt x="64389" y="2605151"/>
                  </a:cubicBezTo>
                  <a:cubicBezTo>
                    <a:pt x="216662" y="2358771"/>
                    <a:pt x="368935" y="2112264"/>
                    <a:pt x="521208" y="1865884"/>
                  </a:cubicBezTo>
                  <a:cubicBezTo>
                    <a:pt x="679323" y="1613535"/>
                    <a:pt x="837438" y="1361313"/>
                    <a:pt x="995553" y="1103122"/>
                  </a:cubicBezTo>
                  <a:cubicBezTo>
                    <a:pt x="1089279" y="956437"/>
                    <a:pt x="1183005" y="932942"/>
                    <a:pt x="1341120" y="1009269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>
            <a:off x="5451120" y="5375520"/>
            <a:ext cx="466560" cy="533520"/>
            <a:chOff x="0" y="0"/>
            <a:chExt cx="622080" cy="71136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622046" cy="711327"/>
            </a:xfrm>
            <a:custGeom>
              <a:avLst/>
              <a:gdLst/>
              <a:ahLst/>
              <a:cxnLst/>
              <a:rect l="l" t="t" r="r" b="b"/>
              <a:pathLst>
                <a:path w="622046" h="711327">
                  <a:moveTo>
                    <a:pt x="228854" y="711327"/>
                  </a:moveTo>
                  <a:cubicBezTo>
                    <a:pt x="88011" y="693674"/>
                    <a:pt x="0" y="558546"/>
                    <a:pt x="64516" y="440944"/>
                  </a:cubicBezTo>
                  <a:cubicBezTo>
                    <a:pt x="129159" y="317500"/>
                    <a:pt x="199517" y="199898"/>
                    <a:pt x="281686" y="88138"/>
                  </a:cubicBezTo>
                  <a:cubicBezTo>
                    <a:pt x="334518" y="11811"/>
                    <a:pt x="440182" y="0"/>
                    <a:pt x="516382" y="52959"/>
                  </a:cubicBezTo>
                  <a:cubicBezTo>
                    <a:pt x="592709" y="99949"/>
                    <a:pt x="622046" y="199898"/>
                    <a:pt x="575056" y="282194"/>
                  </a:cubicBezTo>
                  <a:cubicBezTo>
                    <a:pt x="510540" y="399796"/>
                    <a:pt x="440055" y="517398"/>
                    <a:pt x="363728" y="623189"/>
                  </a:cubicBezTo>
                  <a:cubicBezTo>
                    <a:pt x="334391" y="664337"/>
                    <a:pt x="275717" y="681990"/>
                    <a:pt x="228727" y="711327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>
            <a:off x="8207280" y="2603520"/>
            <a:ext cx="2244960" cy="2466720"/>
            <a:chOff x="0" y="0"/>
            <a:chExt cx="2993280" cy="328896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2993517" cy="3289300"/>
            </a:xfrm>
            <a:custGeom>
              <a:avLst/>
              <a:gdLst/>
              <a:ahLst/>
              <a:cxnLst/>
              <a:rect l="l" t="t" r="r" b="b"/>
              <a:pathLst>
                <a:path w="2993517" h="3289300">
                  <a:moveTo>
                    <a:pt x="2196465" y="1400048"/>
                  </a:moveTo>
                  <a:cubicBezTo>
                    <a:pt x="2216531" y="1379982"/>
                    <a:pt x="2236597" y="1366520"/>
                    <a:pt x="2256790" y="1339723"/>
                  </a:cubicBezTo>
                  <a:cubicBezTo>
                    <a:pt x="2404110" y="1199007"/>
                    <a:pt x="2544699" y="1051687"/>
                    <a:pt x="2685415" y="904367"/>
                  </a:cubicBezTo>
                  <a:cubicBezTo>
                    <a:pt x="2752344" y="844042"/>
                    <a:pt x="2826004" y="823976"/>
                    <a:pt x="2886329" y="864235"/>
                  </a:cubicBezTo>
                  <a:cubicBezTo>
                    <a:pt x="2980055" y="911098"/>
                    <a:pt x="2993517" y="1025017"/>
                    <a:pt x="2913126" y="1112139"/>
                  </a:cubicBezTo>
                  <a:cubicBezTo>
                    <a:pt x="2745740" y="1292987"/>
                    <a:pt x="2578354" y="1467104"/>
                    <a:pt x="2410841" y="1648079"/>
                  </a:cubicBezTo>
                  <a:cubicBezTo>
                    <a:pt x="2330450" y="1741805"/>
                    <a:pt x="2250186" y="1835658"/>
                    <a:pt x="2163064" y="1929384"/>
                  </a:cubicBezTo>
                  <a:cubicBezTo>
                    <a:pt x="2089404" y="2016506"/>
                    <a:pt x="2015744" y="2110232"/>
                    <a:pt x="1922018" y="2177288"/>
                  </a:cubicBezTo>
                  <a:cubicBezTo>
                    <a:pt x="1567053" y="2451989"/>
                    <a:pt x="1312672" y="2806954"/>
                    <a:pt x="1071626" y="3182112"/>
                  </a:cubicBezTo>
                  <a:cubicBezTo>
                    <a:pt x="1004697" y="3282569"/>
                    <a:pt x="997966" y="3289300"/>
                    <a:pt x="890778" y="3228975"/>
                  </a:cubicBezTo>
                  <a:cubicBezTo>
                    <a:pt x="535686" y="3047873"/>
                    <a:pt x="241046" y="2806700"/>
                    <a:pt x="53594" y="2445004"/>
                  </a:cubicBezTo>
                  <a:cubicBezTo>
                    <a:pt x="0" y="2331085"/>
                    <a:pt x="0" y="2324354"/>
                    <a:pt x="107188" y="2257425"/>
                  </a:cubicBezTo>
                  <a:cubicBezTo>
                    <a:pt x="354965" y="2083308"/>
                    <a:pt x="555879" y="1862201"/>
                    <a:pt x="723265" y="1614424"/>
                  </a:cubicBezTo>
                  <a:cubicBezTo>
                    <a:pt x="743331" y="1587627"/>
                    <a:pt x="743331" y="1547495"/>
                    <a:pt x="743331" y="1513967"/>
                  </a:cubicBezTo>
                  <a:cubicBezTo>
                    <a:pt x="736600" y="1205865"/>
                    <a:pt x="729996" y="897763"/>
                    <a:pt x="729996" y="589534"/>
                  </a:cubicBezTo>
                  <a:cubicBezTo>
                    <a:pt x="729996" y="549402"/>
                    <a:pt x="736727" y="502412"/>
                    <a:pt x="763524" y="475615"/>
                  </a:cubicBezTo>
                  <a:cubicBezTo>
                    <a:pt x="797052" y="415290"/>
                    <a:pt x="857250" y="401955"/>
                    <a:pt x="924179" y="422021"/>
                  </a:cubicBezTo>
                  <a:cubicBezTo>
                    <a:pt x="984504" y="435356"/>
                    <a:pt x="1024636" y="482346"/>
                    <a:pt x="1024636" y="549275"/>
                  </a:cubicBezTo>
                  <a:cubicBezTo>
                    <a:pt x="1031367" y="649732"/>
                    <a:pt x="1037971" y="750189"/>
                    <a:pt x="1037971" y="857377"/>
                  </a:cubicBezTo>
                  <a:cubicBezTo>
                    <a:pt x="1037971" y="904240"/>
                    <a:pt x="1037971" y="957834"/>
                    <a:pt x="1091565" y="964565"/>
                  </a:cubicBezTo>
                  <a:cubicBezTo>
                    <a:pt x="1125093" y="964565"/>
                    <a:pt x="1171956" y="951230"/>
                    <a:pt x="1192022" y="924433"/>
                  </a:cubicBezTo>
                  <a:cubicBezTo>
                    <a:pt x="1372870" y="703326"/>
                    <a:pt x="1546987" y="482346"/>
                    <a:pt x="1720977" y="254635"/>
                  </a:cubicBezTo>
                  <a:cubicBezTo>
                    <a:pt x="1761109" y="201041"/>
                    <a:pt x="1801368" y="140716"/>
                    <a:pt x="1841500" y="87122"/>
                  </a:cubicBezTo>
                  <a:cubicBezTo>
                    <a:pt x="1895094" y="13462"/>
                    <a:pt x="1988820" y="0"/>
                    <a:pt x="2055749" y="46990"/>
                  </a:cubicBezTo>
                  <a:cubicBezTo>
                    <a:pt x="2129409" y="100584"/>
                    <a:pt x="2142744" y="187706"/>
                    <a:pt x="2082546" y="268097"/>
                  </a:cubicBezTo>
                  <a:cubicBezTo>
                    <a:pt x="1962023" y="442214"/>
                    <a:pt x="1841500" y="602996"/>
                    <a:pt x="1720977" y="777240"/>
                  </a:cubicBezTo>
                  <a:cubicBezTo>
                    <a:pt x="1707642" y="797306"/>
                    <a:pt x="1694180" y="817372"/>
                    <a:pt x="1687449" y="850900"/>
                  </a:cubicBezTo>
                  <a:cubicBezTo>
                    <a:pt x="1707515" y="837565"/>
                    <a:pt x="1720977" y="817372"/>
                    <a:pt x="1741043" y="804037"/>
                  </a:cubicBezTo>
                  <a:cubicBezTo>
                    <a:pt x="1928495" y="589661"/>
                    <a:pt x="2116074" y="375285"/>
                    <a:pt x="2303526" y="167640"/>
                  </a:cubicBezTo>
                  <a:cubicBezTo>
                    <a:pt x="2363851" y="100711"/>
                    <a:pt x="2437511" y="80518"/>
                    <a:pt x="2504440" y="120777"/>
                  </a:cubicBezTo>
                  <a:cubicBezTo>
                    <a:pt x="2564765" y="154305"/>
                    <a:pt x="2591435" y="207899"/>
                    <a:pt x="2578100" y="281559"/>
                  </a:cubicBezTo>
                  <a:cubicBezTo>
                    <a:pt x="2571369" y="308356"/>
                    <a:pt x="2551303" y="341884"/>
                    <a:pt x="2531237" y="368681"/>
                  </a:cubicBezTo>
                  <a:cubicBezTo>
                    <a:pt x="2343785" y="596392"/>
                    <a:pt x="2162937" y="824230"/>
                    <a:pt x="1975485" y="1051941"/>
                  </a:cubicBezTo>
                  <a:cubicBezTo>
                    <a:pt x="1955419" y="1072007"/>
                    <a:pt x="1941957" y="1092073"/>
                    <a:pt x="1915160" y="1125601"/>
                  </a:cubicBezTo>
                  <a:cubicBezTo>
                    <a:pt x="2042414" y="1005078"/>
                    <a:pt x="2156206" y="897890"/>
                    <a:pt x="2263394" y="790702"/>
                  </a:cubicBezTo>
                  <a:cubicBezTo>
                    <a:pt x="2363851" y="690245"/>
                    <a:pt x="2450846" y="596392"/>
                    <a:pt x="2551303" y="495935"/>
                  </a:cubicBezTo>
                  <a:cubicBezTo>
                    <a:pt x="2624963" y="422275"/>
                    <a:pt x="2718689" y="415544"/>
                    <a:pt x="2779014" y="475869"/>
                  </a:cubicBezTo>
                  <a:cubicBezTo>
                    <a:pt x="2845943" y="536194"/>
                    <a:pt x="2839339" y="629920"/>
                    <a:pt x="2772283" y="703580"/>
                  </a:cubicBezTo>
                  <a:cubicBezTo>
                    <a:pt x="2591435" y="911225"/>
                    <a:pt x="2403983" y="1112139"/>
                    <a:pt x="2223135" y="1319784"/>
                  </a:cubicBezTo>
                  <a:cubicBezTo>
                    <a:pt x="2203069" y="1339850"/>
                    <a:pt x="2189607" y="1359916"/>
                    <a:pt x="2176272" y="1380109"/>
                  </a:cubicBezTo>
                  <a:cubicBezTo>
                    <a:pt x="2183003" y="1386840"/>
                    <a:pt x="2189607" y="1393444"/>
                    <a:pt x="2196338" y="140017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>
            <a:off x="11630160" y="5416560"/>
            <a:ext cx="2815920" cy="606240"/>
            <a:chOff x="0" y="0"/>
            <a:chExt cx="3754560" cy="80832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3754628" cy="808482"/>
            </a:xfrm>
            <a:custGeom>
              <a:avLst/>
              <a:gdLst/>
              <a:ahLst/>
              <a:cxnLst/>
              <a:rect l="l" t="t" r="r" b="b"/>
              <a:pathLst>
                <a:path w="3754628" h="808482">
                  <a:moveTo>
                    <a:pt x="85090" y="636905"/>
                  </a:moveTo>
                  <a:cubicBezTo>
                    <a:pt x="0" y="471551"/>
                    <a:pt x="121539" y="373507"/>
                    <a:pt x="230886" y="330708"/>
                  </a:cubicBezTo>
                  <a:cubicBezTo>
                    <a:pt x="492125" y="226568"/>
                    <a:pt x="759460" y="122428"/>
                    <a:pt x="1026795" y="91821"/>
                  </a:cubicBezTo>
                  <a:cubicBezTo>
                    <a:pt x="1707134" y="12192"/>
                    <a:pt x="2393696" y="0"/>
                    <a:pt x="3074162" y="140843"/>
                  </a:cubicBezTo>
                  <a:cubicBezTo>
                    <a:pt x="3232150" y="177546"/>
                    <a:pt x="3384042" y="244983"/>
                    <a:pt x="3523742" y="324612"/>
                  </a:cubicBezTo>
                  <a:cubicBezTo>
                    <a:pt x="3663442" y="404241"/>
                    <a:pt x="3754628" y="520573"/>
                    <a:pt x="3651377" y="698119"/>
                  </a:cubicBezTo>
                  <a:cubicBezTo>
                    <a:pt x="3596640" y="734822"/>
                    <a:pt x="3548126" y="765429"/>
                    <a:pt x="3493389" y="802259"/>
                  </a:cubicBezTo>
                  <a:cubicBezTo>
                    <a:pt x="3450844" y="802259"/>
                    <a:pt x="3414395" y="808355"/>
                    <a:pt x="3371850" y="802259"/>
                  </a:cubicBezTo>
                  <a:cubicBezTo>
                    <a:pt x="2964815" y="741045"/>
                    <a:pt x="2551684" y="649224"/>
                    <a:pt x="2138553" y="624713"/>
                  </a:cubicBezTo>
                  <a:cubicBezTo>
                    <a:pt x="1561338" y="594106"/>
                    <a:pt x="978154" y="600202"/>
                    <a:pt x="419227" y="790067"/>
                  </a:cubicBezTo>
                  <a:cubicBezTo>
                    <a:pt x="358521" y="808482"/>
                    <a:pt x="273431" y="771652"/>
                    <a:pt x="206629" y="759460"/>
                  </a:cubicBezTo>
                  <a:cubicBezTo>
                    <a:pt x="164084" y="722757"/>
                    <a:pt x="121539" y="679831"/>
                    <a:pt x="85090" y="63703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>
            <a:off x="11579040" y="5892480"/>
            <a:ext cx="2885760" cy="895680"/>
            <a:chOff x="0" y="0"/>
            <a:chExt cx="3847680" cy="119424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3847592" cy="1194054"/>
            </a:xfrm>
            <a:custGeom>
              <a:avLst/>
              <a:gdLst/>
              <a:ahLst/>
              <a:cxnLst/>
              <a:rect l="l" t="t" r="r" b="b"/>
              <a:pathLst>
                <a:path w="3847592" h="1194054">
                  <a:moveTo>
                    <a:pt x="3561969" y="165354"/>
                  </a:moveTo>
                  <a:cubicBezTo>
                    <a:pt x="3616706" y="128651"/>
                    <a:pt x="3665347" y="98044"/>
                    <a:pt x="3719957" y="61214"/>
                  </a:cubicBezTo>
                  <a:cubicBezTo>
                    <a:pt x="3750310" y="61214"/>
                    <a:pt x="3811143" y="61214"/>
                    <a:pt x="3811143" y="67310"/>
                  </a:cubicBezTo>
                  <a:cubicBezTo>
                    <a:pt x="3829431" y="318389"/>
                    <a:pt x="3847592" y="569468"/>
                    <a:pt x="3598418" y="734822"/>
                  </a:cubicBezTo>
                  <a:cubicBezTo>
                    <a:pt x="3549777" y="771525"/>
                    <a:pt x="3495040" y="851154"/>
                    <a:pt x="3495040" y="912368"/>
                  </a:cubicBezTo>
                  <a:cubicBezTo>
                    <a:pt x="3482848" y="1114425"/>
                    <a:pt x="3379597" y="1194054"/>
                    <a:pt x="3191129" y="1194054"/>
                  </a:cubicBezTo>
                  <a:cubicBezTo>
                    <a:pt x="2935859" y="1194054"/>
                    <a:pt x="2680589" y="1194054"/>
                    <a:pt x="2431288" y="1194054"/>
                  </a:cubicBezTo>
                  <a:cubicBezTo>
                    <a:pt x="2248916" y="1194054"/>
                    <a:pt x="2139569" y="1102233"/>
                    <a:pt x="2139569" y="918464"/>
                  </a:cubicBezTo>
                  <a:cubicBezTo>
                    <a:pt x="2139569" y="777621"/>
                    <a:pt x="2084832" y="716407"/>
                    <a:pt x="1951101" y="716407"/>
                  </a:cubicBezTo>
                  <a:cubicBezTo>
                    <a:pt x="1817370" y="716407"/>
                    <a:pt x="1744472" y="771525"/>
                    <a:pt x="1756537" y="918464"/>
                  </a:cubicBezTo>
                  <a:cubicBezTo>
                    <a:pt x="1768729" y="1108329"/>
                    <a:pt x="1653159" y="1194054"/>
                    <a:pt x="1476883" y="1194054"/>
                  </a:cubicBezTo>
                  <a:cubicBezTo>
                    <a:pt x="1215517" y="1194054"/>
                    <a:pt x="954151" y="1194054"/>
                    <a:pt x="692785" y="1194054"/>
                  </a:cubicBezTo>
                  <a:cubicBezTo>
                    <a:pt x="522605" y="1194054"/>
                    <a:pt x="431419" y="1108329"/>
                    <a:pt x="401066" y="936879"/>
                  </a:cubicBezTo>
                  <a:cubicBezTo>
                    <a:pt x="388874" y="863346"/>
                    <a:pt x="340233" y="777621"/>
                    <a:pt x="279527" y="728599"/>
                  </a:cubicBezTo>
                  <a:cubicBezTo>
                    <a:pt x="97282" y="563499"/>
                    <a:pt x="0" y="263398"/>
                    <a:pt x="78994" y="30607"/>
                  </a:cubicBezTo>
                  <a:cubicBezTo>
                    <a:pt x="85090" y="12192"/>
                    <a:pt x="127635" y="12192"/>
                    <a:pt x="152019" y="0"/>
                  </a:cubicBezTo>
                  <a:cubicBezTo>
                    <a:pt x="188468" y="42926"/>
                    <a:pt x="231013" y="85725"/>
                    <a:pt x="273558" y="122428"/>
                  </a:cubicBezTo>
                  <a:cubicBezTo>
                    <a:pt x="364744" y="165354"/>
                    <a:pt x="455930" y="244856"/>
                    <a:pt x="553212" y="244856"/>
                  </a:cubicBezTo>
                  <a:cubicBezTo>
                    <a:pt x="1483233" y="257048"/>
                    <a:pt x="2413254" y="250952"/>
                    <a:pt x="3349371" y="244856"/>
                  </a:cubicBezTo>
                  <a:cubicBezTo>
                    <a:pt x="3422269" y="244856"/>
                    <a:pt x="3489198" y="195834"/>
                    <a:pt x="3562096" y="165227"/>
                  </a:cubicBezTo>
                  <a:close/>
                  <a:moveTo>
                    <a:pt x="2820416" y="330708"/>
                  </a:moveTo>
                  <a:cubicBezTo>
                    <a:pt x="2704973" y="330708"/>
                    <a:pt x="2589403" y="330708"/>
                    <a:pt x="2473960" y="324612"/>
                  </a:cubicBezTo>
                  <a:cubicBezTo>
                    <a:pt x="2340229" y="324612"/>
                    <a:pt x="2242947" y="379730"/>
                    <a:pt x="2255139" y="514477"/>
                  </a:cubicBezTo>
                  <a:cubicBezTo>
                    <a:pt x="2279396" y="704342"/>
                    <a:pt x="2145665" y="930910"/>
                    <a:pt x="2370582" y="1084072"/>
                  </a:cubicBezTo>
                  <a:cubicBezTo>
                    <a:pt x="2388870" y="1090168"/>
                    <a:pt x="2413127" y="1090168"/>
                    <a:pt x="2431415" y="1090168"/>
                  </a:cubicBezTo>
                  <a:cubicBezTo>
                    <a:pt x="2692781" y="1096264"/>
                    <a:pt x="2954147" y="1102360"/>
                    <a:pt x="3209417" y="1084072"/>
                  </a:cubicBezTo>
                  <a:cubicBezTo>
                    <a:pt x="3270250" y="1084072"/>
                    <a:pt x="3355340" y="998347"/>
                    <a:pt x="3373501" y="937133"/>
                  </a:cubicBezTo>
                  <a:cubicBezTo>
                    <a:pt x="3488944" y="459486"/>
                    <a:pt x="3379597" y="324739"/>
                    <a:pt x="2905506" y="324739"/>
                  </a:cubicBezTo>
                  <a:cubicBezTo>
                    <a:pt x="2875153" y="324739"/>
                    <a:pt x="2850769" y="324739"/>
                    <a:pt x="2820416" y="330835"/>
                  </a:cubicBezTo>
                  <a:close/>
                  <a:moveTo>
                    <a:pt x="1081913" y="1096264"/>
                  </a:moveTo>
                  <a:cubicBezTo>
                    <a:pt x="1197356" y="1096264"/>
                    <a:pt x="1312926" y="1096264"/>
                    <a:pt x="1434465" y="1096264"/>
                  </a:cubicBezTo>
                  <a:cubicBezTo>
                    <a:pt x="1562100" y="1096264"/>
                    <a:pt x="1659382" y="1041146"/>
                    <a:pt x="1641094" y="900303"/>
                  </a:cubicBezTo>
                  <a:cubicBezTo>
                    <a:pt x="1616837" y="710438"/>
                    <a:pt x="1750568" y="483870"/>
                    <a:pt x="1525651" y="336804"/>
                  </a:cubicBezTo>
                  <a:cubicBezTo>
                    <a:pt x="1501394" y="324612"/>
                    <a:pt x="1470914" y="330708"/>
                    <a:pt x="1440561" y="330708"/>
                  </a:cubicBezTo>
                  <a:cubicBezTo>
                    <a:pt x="1203452" y="330708"/>
                    <a:pt x="966470" y="318516"/>
                    <a:pt x="723265" y="336804"/>
                  </a:cubicBezTo>
                  <a:cubicBezTo>
                    <a:pt x="656463" y="342900"/>
                    <a:pt x="546989" y="422529"/>
                    <a:pt x="528701" y="489966"/>
                  </a:cubicBezTo>
                  <a:cubicBezTo>
                    <a:pt x="419227" y="979932"/>
                    <a:pt x="516509" y="1096264"/>
                    <a:pt x="1002792" y="1096264"/>
                  </a:cubicBezTo>
                  <a:cubicBezTo>
                    <a:pt x="1027049" y="1096264"/>
                    <a:pt x="1057529" y="1096264"/>
                    <a:pt x="1081786" y="1096264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>
            <a:off x="13535280" y="6238800"/>
            <a:ext cx="482400" cy="460080"/>
            <a:chOff x="0" y="0"/>
            <a:chExt cx="643200" cy="61344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643128" cy="613410"/>
            </a:xfrm>
            <a:custGeom>
              <a:avLst/>
              <a:gdLst/>
              <a:ahLst/>
              <a:cxnLst/>
              <a:rect l="l" t="t" r="r" b="b"/>
              <a:pathLst>
                <a:path w="643128" h="613410">
                  <a:moveTo>
                    <a:pt x="0" y="503047"/>
                  </a:moveTo>
                  <a:cubicBezTo>
                    <a:pt x="139573" y="349631"/>
                    <a:pt x="273050" y="202438"/>
                    <a:pt x="412623" y="67437"/>
                  </a:cubicBezTo>
                  <a:cubicBezTo>
                    <a:pt x="455041" y="30734"/>
                    <a:pt x="534035" y="24511"/>
                    <a:pt x="594614" y="0"/>
                  </a:cubicBezTo>
                  <a:cubicBezTo>
                    <a:pt x="600710" y="85852"/>
                    <a:pt x="643128" y="196342"/>
                    <a:pt x="606806" y="257683"/>
                  </a:cubicBezTo>
                  <a:cubicBezTo>
                    <a:pt x="479425" y="460121"/>
                    <a:pt x="303403" y="613410"/>
                    <a:pt x="0" y="503047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>
            <a:off x="13385520" y="6229440"/>
            <a:ext cx="396720" cy="403200"/>
            <a:chOff x="0" y="0"/>
            <a:chExt cx="528960" cy="5376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528955" cy="537591"/>
            </a:xfrm>
            <a:custGeom>
              <a:avLst/>
              <a:gdLst/>
              <a:ahLst/>
              <a:cxnLst/>
              <a:rect l="l" t="t" r="r" b="b"/>
              <a:pathLst>
                <a:path w="528955" h="537591">
                  <a:moveTo>
                    <a:pt x="528955" y="0"/>
                  </a:moveTo>
                  <a:cubicBezTo>
                    <a:pt x="358775" y="183261"/>
                    <a:pt x="200660" y="354330"/>
                    <a:pt x="24257" y="537591"/>
                  </a:cubicBezTo>
                  <a:cubicBezTo>
                    <a:pt x="0" y="342138"/>
                    <a:pt x="328295" y="6096"/>
                    <a:pt x="52895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>
            <a:off x="12229920" y="6238800"/>
            <a:ext cx="479520" cy="450720"/>
            <a:chOff x="0" y="0"/>
            <a:chExt cx="639360" cy="60096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639445" cy="600964"/>
            </a:xfrm>
            <a:custGeom>
              <a:avLst/>
              <a:gdLst/>
              <a:ahLst/>
              <a:cxnLst/>
              <a:rect l="l" t="t" r="r" b="b"/>
              <a:pathLst>
                <a:path w="639445" h="600964">
                  <a:moveTo>
                    <a:pt x="0" y="509016"/>
                  </a:moveTo>
                  <a:cubicBezTo>
                    <a:pt x="146177" y="355727"/>
                    <a:pt x="267970" y="214630"/>
                    <a:pt x="407924" y="85852"/>
                  </a:cubicBezTo>
                  <a:cubicBezTo>
                    <a:pt x="456692" y="36830"/>
                    <a:pt x="535813" y="30607"/>
                    <a:pt x="602869" y="0"/>
                  </a:cubicBezTo>
                  <a:cubicBezTo>
                    <a:pt x="602869" y="91948"/>
                    <a:pt x="639445" y="208534"/>
                    <a:pt x="596773" y="275971"/>
                  </a:cubicBezTo>
                  <a:cubicBezTo>
                    <a:pt x="474980" y="484505"/>
                    <a:pt x="298323" y="600964"/>
                    <a:pt x="0" y="50901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>
            <a:off x="12090240" y="6232320"/>
            <a:ext cx="390240" cy="419040"/>
            <a:chOff x="0" y="0"/>
            <a:chExt cx="520320" cy="55872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520319" cy="558673"/>
            </a:xfrm>
            <a:custGeom>
              <a:avLst/>
              <a:gdLst/>
              <a:ahLst/>
              <a:cxnLst/>
              <a:rect l="l" t="t" r="r" b="b"/>
              <a:pathLst>
                <a:path w="520319" h="558673">
                  <a:moveTo>
                    <a:pt x="520319" y="0"/>
                  </a:moveTo>
                  <a:cubicBezTo>
                    <a:pt x="344805" y="184150"/>
                    <a:pt x="187579" y="350012"/>
                    <a:pt x="0" y="558673"/>
                  </a:cubicBezTo>
                  <a:cubicBezTo>
                    <a:pt x="12065" y="319278"/>
                    <a:pt x="332740" y="0"/>
                    <a:pt x="52031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6720" y="0"/>
            <a:ext cx="18306000" cy="10286640"/>
          </a:xfrm>
          <a:custGeom>
            <a:avLst/>
            <a:gdLst/>
            <a:ahLst/>
            <a:cxnLst/>
            <a:rect l="l" t="t" r="r" b="b"/>
            <a:pathLst>
              <a:path w="18306000" h="10286640">
                <a:moveTo>
                  <a:pt x="0" y="0"/>
                </a:moveTo>
                <a:lnTo>
                  <a:pt x="18306000" y="0"/>
                </a:lnTo>
                <a:lnTo>
                  <a:pt x="18306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57" b="-14493"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 rot="-10800000">
            <a:off x="36720" y="0"/>
            <a:ext cx="18288000" cy="2873520"/>
            <a:chOff x="0" y="0"/>
            <a:chExt cx="24384000" cy="383136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000" cy="3831336"/>
            </a:xfrm>
            <a:custGeom>
              <a:avLst/>
              <a:gdLst/>
              <a:ahLst/>
              <a:cxnLst/>
              <a:rect l="l" t="t" r="r" b="b"/>
              <a:pathLst>
                <a:path w="24384000" h="3831336">
                  <a:moveTo>
                    <a:pt x="24384000" y="0"/>
                  </a:moveTo>
                  <a:cubicBezTo>
                    <a:pt x="24384000" y="1277112"/>
                    <a:pt x="24384000" y="2554224"/>
                    <a:pt x="24384000" y="3831336"/>
                  </a:cubicBezTo>
                  <a:cubicBezTo>
                    <a:pt x="16256000" y="3831336"/>
                    <a:pt x="8128000" y="3831336"/>
                    <a:pt x="0" y="3831336"/>
                  </a:cubicBezTo>
                  <a:cubicBezTo>
                    <a:pt x="270891" y="3591814"/>
                    <a:pt x="541909" y="3352419"/>
                    <a:pt x="948309" y="3112897"/>
                  </a:cubicBezTo>
                  <a:cubicBezTo>
                    <a:pt x="948309" y="3112897"/>
                    <a:pt x="1083818" y="3033014"/>
                    <a:pt x="1083818" y="3033014"/>
                  </a:cubicBezTo>
                  <a:cubicBezTo>
                    <a:pt x="2709291" y="2873502"/>
                    <a:pt x="4470400" y="2793746"/>
                    <a:pt x="6096000" y="2634107"/>
                  </a:cubicBezTo>
                  <a:cubicBezTo>
                    <a:pt x="7179691" y="2474468"/>
                    <a:pt x="8128000" y="2394585"/>
                    <a:pt x="9211691" y="2314829"/>
                  </a:cubicBezTo>
                  <a:cubicBezTo>
                    <a:pt x="9347200" y="2314829"/>
                    <a:pt x="9482582" y="2314829"/>
                    <a:pt x="9618091" y="2234946"/>
                  </a:cubicBezTo>
                  <a:cubicBezTo>
                    <a:pt x="10295382" y="1995424"/>
                    <a:pt x="11108182" y="1676146"/>
                    <a:pt x="11920982" y="1436751"/>
                  </a:cubicBezTo>
                  <a:cubicBezTo>
                    <a:pt x="12056491" y="1356868"/>
                    <a:pt x="12327382" y="1356868"/>
                    <a:pt x="12462891" y="1356868"/>
                  </a:cubicBezTo>
                  <a:cubicBezTo>
                    <a:pt x="13952982" y="1356868"/>
                    <a:pt x="15443200" y="1356868"/>
                    <a:pt x="16933292" y="1356868"/>
                  </a:cubicBezTo>
                  <a:cubicBezTo>
                    <a:pt x="17068802" y="1356868"/>
                    <a:pt x="17339692" y="1276985"/>
                    <a:pt x="17475202" y="1276985"/>
                  </a:cubicBezTo>
                  <a:cubicBezTo>
                    <a:pt x="19100802" y="957707"/>
                    <a:pt x="20726402" y="638429"/>
                    <a:pt x="22352002" y="319151"/>
                  </a:cubicBezTo>
                  <a:cubicBezTo>
                    <a:pt x="23029290" y="239522"/>
                    <a:pt x="23706710" y="79883"/>
                    <a:pt x="24384000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 rot="-10800000">
            <a:off x="18000" y="0"/>
            <a:ext cx="18288000" cy="2338560"/>
            <a:chOff x="0" y="0"/>
            <a:chExt cx="24384000" cy="311808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4384000" cy="3118104"/>
            </a:xfrm>
            <a:custGeom>
              <a:avLst/>
              <a:gdLst/>
              <a:ahLst/>
              <a:cxnLst/>
              <a:rect l="l" t="t" r="r" b="b"/>
              <a:pathLst>
                <a:path w="24384000" h="3118104">
                  <a:moveTo>
                    <a:pt x="24384000" y="0"/>
                  </a:moveTo>
                  <a:cubicBezTo>
                    <a:pt x="24384000" y="1039368"/>
                    <a:pt x="24384000" y="2078736"/>
                    <a:pt x="24384000" y="3118104"/>
                  </a:cubicBezTo>
                  <a:cubicBezTo>
                    <a:pt x="16256000" y="3118104"/>
                    <a:pt x="8128000" y="3118104"/>
                    <a:pt x="0" y="3118104"/>
                  </a:cubicBezTo>
                  <a:cubicBezTo>
                    <a:pt x="270891" y="2923286"/>
                    <a:pt x="541909" y="2728341"/>
                    <a:pt x="948309" y="2533523"/>
                  </a:cubicBezTo>
                  <a:cubicBezTo>
                    <a:pt x="948309" y="2533523"/>
                    <a:pt x="1083818" y="2468626"/>
                    <a:pt x="1083818" y="2468626"/>
                  </a:cubicBezTo>
                  <a:cubicBezTo>
                    <a:pt x="2709291" y="2338578"/>
                    <a:pt x="4470400" y="2273554"/>
                    <a:pt x="6096000" y="2143633"/>
                  </a:cubicBezTo>
                  <a:cubicBezTo>
                    <a:pt x="7179691" y="2013712"/>
                    <a:pt x="8128000" y="1948815"/>
                    <a:pt x="9211691" y="1883791"/>
                  </a:cubicBezTo>
                  <a:cubicBezTo>
                    <a:pt x="9347200" y="1883791"/>
                    <a:pt x="9482582" y="1883791"/>
                    <a:pt x="9618091" y="1818894"/>
                  </a:cubicBezTo>
                  <a:cubicBezTo>
                    <a:pt x="10295382" y="1624076"/>
                    <a:pt x="11108182" y="1364234"/>
                    <a:pt x="11920982" y="1169289"/>
                  </a:cubicBezTo>
                  <a:cubicBezTo>
                    <a:pt x="12056491" y="1104392"/>
                    <a:pt x="12327382" y="1104392"/>
                    <a:pt x="12462891" y="1104392"/>
                  </a:cubicBezTo>
                  <a:cubicBezTo>
                    <a:pt x="13952982" y="1104392"/>
                    <a:pt x="15443200" y="1104392"/>
                    <a:pt x="16933292" y="1104392"/>
                  </a:cubicBezTo>
                  <a:cubicBezTo>
                    <a:pt x="17068802" y="1104392"/>
                    <a:pt x="17339692" y="1039495"/>
                    <a:pt x="17475202" y="1039495"/>
                  </a:cubicBezTo>
                  <a:cubicBezTo>
                    <a:pt x="19100802" y="779653"/>
                    <a:pt x="20726402" y="519811"/>
                    <a:pt x="22352002" y="259969"/>
                  </a:cubicBezTo>
                  <a:cubicBezTo>
                    <a:pt x="23029290" y="194818"/>
                    <a:pt x="23706710" y="64897"/>
                    <a:pt x="24384000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 rot="-10800000">
            <a:off x="-18000" y="7947360"/>
            <a:ext cx="18306000" cy="2338560"/>
            <a:chOff x="0" y="0"/>
            <a:chExt cx="24408000" cy="311808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4408003" cy="3118104"/>
            </a:xfrm>
            <a:custGeom>
              <a:avLst/>
              <a:gdLst/>
              <a:ahLst/>
              <a:cxnLst/>
              <a:rect l="l" t="t" r="r" b="b"/>
              <a:pathLst>
                <a:path w="24408003" h="3118104">
                  <a:moveTo>
                    <a:pt x="0" y="0"/>
                  </a:moveTo>
                  <a:lnTo>
                    <a:pt x="24408003" y="0"/>
                  </a:lnTo>
                  <a:lnTo>
                    <a:pt x="19315685" y="1857883"/>
                  </a:lnTo>
                  <a:lnTo>
                    <a:pt x="0" y="3118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-355680" y="81915"/>
            <a:ext cx="7056720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dirty="0">
                <a:solidFill>
                  <a:srgbClr val="FFFFFF"/>
                </a:solidFill>
                <a:latin typeface="Rubik Bold"/>
                <a:cs typeface="B Nazanin" pitchFamily="2" charset="-78"/>
              </a:rPr>
              <a:t>اجرای آزاد</a:t>
            </a:r>
            <a:endParaRPr lang="en-US" sz="4400" spc="0" dirty="0">
              <a:solidFill>
                <a:srgbClr val="FFFFFF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096000" y="9105900"/>
            <a:ext cx="11430000" cy="2885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2000" spc="-1" dirty="0">
                <a:solidFill>
                  <a:srgbClr val="FFFFFF"/>
                </a:solidFill>
                <a:latin typeface="Arimo Ligh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000" spc="-1" dirty="0">
              <a:solidFill>
                <a:srgbClr val="FFFFFF"/>
              </a:solidFill>
              <a:latin typeface="Arimo Light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060720" y="269115"/>
            <a:ext cx="1255248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-1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کلمات عالی</a:t>
            </a:r>
            <a:endParaRPr lang="en-US" sz="4800" spc="-1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967760" y="7070400"/>
            <a:ext cx="3986640" cy="1384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400" spc="19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می توانید تصویر روی صفحه را با تصویر خود جایگزین کنید</a:t>
            </a:r>
            <a:endParaRPr lang="en-US" sz="2400" spc="19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2757680" y="7070400"/>
            <a:ext cx="3986640" cy="13849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400" spc="19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می توانید تصویر روی صفحه را با تصویر خود جایگزین کنید</a:t>
            </a:r>
            <a:endParaRPr lang="en-US" sz="2400" spc="19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9735120" y="2414160"/>
            <a:ext cx="2227680" cy="2231280"/>
            <a:chOff x="0" y="0"/>
            <a:chExt cx="2970240" cy="29750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970403" cy="2975102"/>
            </a:xfrm>
            <a:custGeom>
              <a:avLst/>
              <a:gdLst/>
              <a:ahLst/>
              <a:cxnLst/>
              <a:rect l="l" t="t" r="r" b="b"/>
              <a:pathLst>
                <a:path w="2970403" h="2975102">
                  <a:moveTo>
                    <a:pt x="2965069" y="2475738"/>
                  </a:moveTo>
                  <a:cubicBezTo>
                    <a:pt x="2528062" y="2241677"/>
                    <a:pt x="2085975" y="2007616"/>
                    <a:pt x="1643761" y="1773555"/>
                  </a:cubicBezTo>
                  <a:cubicBezTo>
                    <a:pt x="1675003" y="2096008"/>
                    <a:pt x="1706245" y="2408047"/>
                    <a:pt x="1742567" y="2720213"/>
                  </a:cubicBezTo>
                  <a:cubicBezTo>
                    <a:pt x="1737360" y="2720213"/>
                    <a:pt x="1737360" y="2720213"/>
                    <a:pt x="1732153" y="2720213"/>
                  </a:cubicBezTo>
                  <a:cubicBezTo>
                    <a:pt x="1643761" y="2423795"/>
                    <a:pt x="1550035" y="2122043"/>
                    <a:pt x="1451229" y="1815211"/>
                  </a:cubicBezTo>
                  <a:cubicBezTo>
                    <a:pt x="1133856" y="2205355"/>
                    <a:pt x="821817" y="2590165"/>
                    <a:pt x="504444" y="2975102"/>
                  </a:cubicBezTo>
                  <a:cubicBezTo>
                    <a:pt x="504444" y="2969895"/>
                    <a:pt x="499237" y="2969895"/>
                    <a:pt x="499237" y="2969895"/>
                  </a:cubicBezTo>
                  <a:cubicBezTo>
                    <a:pt x="733298" y="2533015"/>
                    <a:pt x="962152" y="2090928"/>
                    <a:pt x="1201420" y="1643634"/>
                  </a:cubicBezTo>
                  <a:cubicBezTo>
                    <a:pt x="878967" y="1680083"/>
                    <a:pt x="566801" y="1711198"/>
                    <a:pt x="254635" y="1742440"/>
                  </a:cubicBezTo>
                  <a:cubicBezTo>
                    <a:pt x="249428" y="1742440"/>
                    <a:pt x="249428" y="1737233"/>
                    <a:pt x="249428" y="1737233"/>
                  </a:cubicBezTo>
                  <a:cubicBezTo>
                    <a:pt x="551180" y="1643634"/>
                    <a:pt x="852805" y="1550035"/>
                    <a:pt x="1159764" y="1456436"/>
                  </a:cubicBezTo>
                  <a:cubicBezTo>
                    <a:pt x="769874" y="1139063"/>
                    <a:pt x="384937" y="821817"/>
                    <a:pt x="0" y="509651"/>
                  </a:cubicBezTo>
                  <a:cubicBezTo>
                    <a:pt x="0" y="509651"/>
                    <a:pt x="5207" y="504444"/>
                    <a:pt x="5207" y="504444"/>
                  </a:cubicBezTo>
                  <a:cubicBezTo>
                    <a:pt x="442214" y="733298"/>
                    <a:pt x="879094" y="967359"/>
                    <a:pt x="1326515" y="1201420"/>
                  </a:cubicBezTo>
                  <a:cubicBezTo>
                    <a:pt x="1295273" y="884174"/>
                    <a:pt x="1264031" y="572135"/>
                    <a:pt x="1232916" y="265176"/>
                  </a:cubicBezTo>
                  <a:cubicBezTo>
                    <a:pt x="1238123" y="265176"/>
                    <a:pt x="1238123" y="259969"/>
                    <a:pt x="1243330" y="259969"/>
                  </a:cubicBezTo>
                  <a:cubicBezTo>
                    <a:pt x="1331722" y="561594"/>
                    <a:pt x="1425448" y="858139"/>
                    <a:pt x="1519047" y="1164971"/>
                  </a:cubicBezTo>
                  <a:cubicBezTo>
                    <a:pt x="1841500" y="769747"/>
                    <a:pt x="2153539" y="384937"/>
                    <a:pt x="2470912" y="0"/>
                  </a:cubicBezTo>
                  <a:cubicBezTo>
                    <a:pt x="2470912" y="0"/>
                    <a:pt x="2476119" y="0"/>
                    <a:pt x="2476119" y="0"/>
                  </a:cubicBezTo>
                  <a:cubicBezTo>
                    <a:pt x="2242058" y="442087"/>
                    <a:pt x="2007997" y="884174"/>
                    <a:pt x="1773936" y="1336675"/>
                  </a:cubicBezTo>
                  <a:cubicBezTo>
                    <a:pt x="2091309" y="1300226"/>
                    <a:pt x="2403348" y="1269111"/>
                    <a:pt x="2715514" y="1237869"/>
                  </a:cubicBezTo>
                  <a:cubicBezTo>
                    <a:pt x="2715514" y="1237869"/>
                    <a:pt x="2715514" y="1243076"/>
                    <a:pt x="2715514" y="1243076"/>
                  </a:cubicBezTo>
                  <a:cubicBezTo>
                    <a:pt x="2418969" y="1336675"/>
                    <a:pt x="2117344" y="1425067"/>
                    <a:pt x="1810385" y="1518793"/>
                  </a:cubicBezTo>
                  <a:cubicBezTo>
                    <a:pt x="2200529" y="1841246"/>
                    <a:pt x="2585466" y="2153285"/>
                    <a:pt x="2970403" y="2465451"/>
                  </a:cubicBezTo>
                  <a:cubicBezTo>
                    <a:pt x="2970403" y="2470658"/>
                    <a:pt x="2965196" y="2470658"/>
                    <a:pt x="2965196" y="2475865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7841520" y="6703200"/>
            <a:ext cx="1924560" cy="1902960"/>
            <a:chOff x="0" y="0"/>
            <a:chExt cx="2566080" cy="253728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566035" cy="2537460"/>
            </a:xfrm>
            <a:custGeom>
              <a:avLst/>
              <a:gdLst/>
              <a:ahLst/>
              <a:cxnLst/>
              <a:rect l="l" t="t" r="r" b="b"/>
              <a:pathLst>
                <a:path w="2566035" h="2537460">
                  <a:moveTo>
                    <a:pt x="1623949" y="467995"/>
                  </a:moveTo>
                  <a:cubicBezTo>
                    <a:pt x="1790573" y="421259"/>
                    <a:pt x="1884172" y="473202"/>
                    <a:pt x="1941449" y="566801"/>
                  </a:cubicBezTo>
                  <a:cubicBezTo>
                    <a:pt x="1988312" y="639572"/>
                    <a:pt x="2003933" y="753999"/>
                    <a:pt x="1910207" y="868426"/>
                  </a:cubicBezTo>
                  <a:cubicBezTo>
                    <a:pt x="2035175" y="826770"/>
                    <a:pt x="2144395" y="842391"/>
                    <a:pt x="2222500" y="956818"/>
                  </a:cubicBezTo>
                  <a:cubicBezTo>
                    <a:pt x="2274570" y="1029589"/>
                    <a:pt x="2295398" y="1144016"/>
                    <a:pt x="2196465" y="1263523"/>
                  </a:cubicBezTo>
                  <a:cubicBezTo>
                    <a:pt x="2232914" y="1258316"/>
                    <a:pt x="2274570" y="1247902"/>
                    <a:pt x="2316226" y="1247902"/>
                  </a:cubicBezTo>
                  <a:cubicBezTo>
                    <a:pt x="2420366" y="1253109"/>
                    <a:pt x="2508758" y="1320673"/>
                    <a:pt x="2540000" y="1419479"/>
                  </a:cubicBezTo>
                  <a:cubicBezTo>
                    <a:pt x="2566035" y="1523492"/>
                    <a:pt x="2529586" y="1632712"/>
                    <a:pt x="2446274" y="1695069"/>
                  </a:cubicBezTo>
                  <a:cubicBezTo>
                    <a:pt x="2347341" y="1762633"/>
                    <a:pt x="2248534" y="1835404"/>
                    <a:pt x="2154809" y="1903095"/>
                  </a:cubicBezTo>
                  <a:cubicBezTo>
                    <a:pt x="1998599" y="2012315"/>
                    <a:pt x="1847722" y="2116328"/>
                    <a:pt x="1696720" y="2225421"/>
                  </a:cubicBezTo>
                  <a:cubicBezTo>
                    <a:pt x="1602994" y="2292985"/>
                    <a:pt x="1509395" y="2355342"/>
                    <a:pt x="1420876" y="2428240"/>
                  </a:cubicBezTo>
                  <a:cubicBezTo>
                    <a:pt x="1275080" y="2537460"/>
                    <a:pt x="1103376" y="2506218"/>
                    <a:pt x="1009650" y="2355469"/>
                  </a:cubicBezTo>
                  <a:cubicBezTo>
                    <a:pt x="941959" y="2407412"/>
                    <a:pt x="874268" y="2454275"/>
                    <a:pt x="801497" y="2506218"/>
                  </a:cubicBezTo>
                  <a:cubicBezTo>
                    <a:pt x="536067" y="2131695"/>
                    <a:pt x="265430" y="1757426"/>
                    <a:pt x="0" y="1383030"/>
                  </a:cubicBezTo>
                  <a:cubicBezTo>
                    <a:pt x="67691" y="1331087"/>
                    <a:pt x="140589" y="1284224"/>
                    <a:pt x="208153" y="1232281"/>
                  </a:cubicBezTo>
                  <a:cubicBezTo>
                    <a:pt x="192532" y="1206246"/>
                    <a:pt x="176911" y="1180338"/>
                    <a:pt x="156083" y="1154303"/>
                  </a:cubicBezTo>
                  <a:cubicBezTo>
                    <a:pt x="88392" y="1060704"/>
                    <a:pt x="109220" y="946277"/>
                    <a:pt x="202946" y="878713"/>
                  </a:cubicBezTo>
                  <a:cubicBezTo>
                    <a:pt x="379857" y="753872"/>
                    <a:pt x="551688" y="629158"/>
                    <a:pt x="728599" y="504317"/>
                  </a:cubicBezTo>
                  <a:cubicBezTo>
                    <a:pt x="916051" y="369189"/>
                    <a:pt x="1103503" y="239141"/>
                    <a:pt x="1290828" y="104013"/>
                  </a:cubicBezTo>
                  <a:cubicBezTo>
                    <a:pt x="1436624" y="0"/>
                    <a:pt x="1618742" y="46863"/>
                    <a:pt x="1676019" y="208026"/>
                  </a:cubicBezTo>
                  <a:cubicBezTo>
                    <a:pt x="1712468" y="301625"/>
                    <a:pt x="1691640" y="384810"/>
                    <a:pt x="1623949" y="46799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8284320" y="3710160"/>
            <a:ext cx="2261520" cy="1678320"/>
            <a:chOff x="0" y="0"/>
            <a:chExt cx="3015360" cy="223776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15361" cy="2237740"/>
            </a:xfrm>
            <a:custGeom>
              <a:avLst/>
              <a:gdLst/>
              <a:ahLst/>
              <a:cxnLst/>
              <a:rect l="l" t="t" r="r" b="b"/>
              <a:pathLst>
                <a:path w="3015361" h="2237740">
                  <a:moveTo>
                    <a:pt x="3015361" y="0"/>
                  </a:moveTo>
                  <a:cubicBezTo>
                    <a:pt x="2978912" y="62357"/>
                    <a:pt x="2953004" y="119380"/>
                    <a:pt x="2921762" y="176530"/>
                  </a:cubicBezTo>
                  <a:cubicBezTo>
                    <a:pt x="2895727" y="228473"/>
                    <a:pt x="2864612" y="275209"/>
                    <a:pt x="2843784" y="327152"/>
                  </a:cubicBezTo>
                  <a:cubicBezTo>
                    <a:pt x="2817749" y="384302"/>
                    <a:pt x="2765806" y="415417"/>
                    <a:pt x="2719070" y="446532"/>
                  </a:cubicBezTo>
                  <a:cubicBezTo>
                    <a:pt x="2339594" y="716534"/>
                    <a:pt x="1959991" y="981329"/>
                    <a:pt x="1585722" y="1251331"/>
                  </a:cubicBezTo>
                  <a:cubicBezTo>
                    <a:pt x="1242568" y="1495298"/>
                    <a:pt x="894207" y="1739392"/>
                    <a:pt x="551180" y="1988566"/>
                  </a:cubicBezTo>
                  <a:cubicBezTo>
                    <a:pt x="457581" y="2056003"/>
                    <a:pt x="363982" y="2123567"/>
                    <a:pt x="265303" y="2191004"/>
                  </a:cubicBezTo>
                  <a:cubicBezTo>
                    <a:pt x="197739" y="2237740"/>
                    <a:pt x="145669" y="2227326"/>
                    <a:pt x="93726" y="2159889"/>
                  </a:cubicBezTo>
                  <a:cubicBezTo>
                    <a:pt x="78105" y="2133981"/>
                    <a:pt x="57277" y="2107946"/>
                    <a:pt x="36576" y="2076831"/>
                  </a:cubicBezTo>
                  <a:cubicBezTo>
                    <a:pt x="0" y="2030095"/>
                    <a:pt x="10414" y="1967738"/>
                    <a:pt x="62357" y="1931416"/>
                  </a:cubicBezTo>
                  <a:cubicBezTo>
                    <a:pt x="244348" y="1801622"/>
                    <a:pt x="426339" y="1671828"/>
                    <a:pt x="608203" y="1542034"/>
                  </a:cubicBezTo>
                  <a:cubicBezTo>
                    <a:pt x="836930" y="1381125"/>
                    <a:pt x="1060450" y="1220089"/>
                    <a:pt x="1284097" y="1059180"/>
                  </a:cubicBezTo>
                  <a:cubicBezTo>
                    <a:pt x="1497203" y="908558"/>
                    <a:pt x="1705229" y="758063"/>
                    <a:pt x="1918335" y="607441"/>
                  </a:cubicBezTo>
                  <a:cubicBezTo>
                    <a:pt x="2173097" y="425704"/>
                    <a:pt x="2433066" y="238760"/>
                    <a:pt x="2692908" y="51943"/>
                  </a:cubicBezTo>
                  <a:cubicBezTo>
                    <a:pt x="2713736" y="41529"/>
                    <a:pt x="2744851" y="31115"/>
                    <a:pt x="2770886" y="26035"/>
                  </a:cubicBezTo>
                  <a:cubicBezTo>
                    <a:pt x="2848991" y="15621"/>
                    <a:pt x="2926969" y="10414"/>
                    <a:pt x="301536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9092160" y="8029440"/>
            <a:ext cx="1092960" cy="1126080"/>
            <a:chOff x="0" y="0"/>
            <a:chExt cx="1457280" cy="15014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457325" cy="1501394"/>
            </a:xfrm>
            <a:custGeom>
              <a:avLst/>
              <a:gdLst/>
              <a:ahLst/>
              <a:cxnLst/>
              <a:rect l="l" t="t" r="r" b="b"/>
              <a:pathLst>
                <a:path w="1457325" h="1501394">
                  <a:moveTo>
                    <a:pt x="671449" y="1501394"/>
                  </a:moveTo>
                  <a:cubicBezTo>
                    <a:pt x="447548" y="1189736"/>
                    <a:pt x="223774" y="877951"/>
                    <a:pt x="0" y="561086"/>
                  </a:cubicBezTo>
                  <a:cubicBezTo>
                    <a:pt x="265430" y="374015"/>
                    <a:pt x="525653" y="192278"/>
                    <a:pt x="791083" y="0"/>
                  </a:cubicBezTo>
                  <a:cubicBezTo>
                    <a:pt x="1014857" y="316865"/>
                    <a:pt x="1233424" y="623443"/>
                    <a:pt x="1457325" y="940308"/>
                  </a:cubicBezTo>
                  <a:cubicBezTo>
                    <a:pt x="1197102" y="1127379"/>
                    <a:pt x="936879" y="1314323"/>
                    <a:pt x="671449" y="1501394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7382880" y="7714080"/>
            <a:ext cx="1065600" cy="1223280"/>
            <a:chOff x="0" y="0"/>
            <a:chExt cx="1420800" cy="163104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420749" cy="1631061"/>
            </a:xfrm>
            <a:custGeom>
              <a:avLst/>
              <a:gdLst/>
              <a:ahLst/>
              <a:cxnLst/>
              <a:rect l="l" t="t" r="r" b="b"/>
              <a:pathLst>
                <a:path w="1420749" h="1631061">
                  <a:moveTo>
                    <a:pt x="1420749" y="1257046"/>
                  </a:moveTo>
                  <a:cubicBezTo>
                    <a:pt x="1243838" y="1381760"/>
                    <a:pt x="1066800" y="1506347"/>
                    <a:pt x="889889" y="1631061"/>
                  </a:cubicBezTo>
                  <a:cubicBezTo>
                    <a:pt x="593344" y="1215517"/>
                    <a:pt x="296672" y="799973"/>
                    <a:pt x="0" y="379222"/>
                  </a:cubicBezTo>
                  <a:cubicBezTo>
                    <a:pt x="176911" y="254508"/>
                    <a:pt x="348742" y="129921"/>
                    <a:pt x="525653" y="0"/>
                  </a:cubicBezTo>
                  <a:cubicBezTo>
                    <a:pt x="822325" y="420751"/>
                    <a:pt x="1118997" y="836295"/>
                    <a:pt x="1420749" y="125704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7225200" y="5297760"/>
            <a:ext cx="1062720" cy="1211040"/>
            <a:chOff x="0" y="0"/>
            <a:chExt cx="1416960" cy="161472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416939" cy="1614805"/>
            </a:xfrm>
            <a:custGeom>
              <a:avLst/>
              <a:gdLst/>
              <a:ahLst/>
              <a:cxnLst/>
              <a:rect l="l" t="t" r="r" b="b"/>
              <a:pathLst>
                <a:path w="1416939" h="1614805">
                  <a:moveTo>
                    <a:pt x="1416939" y="1209802"/>
                  </a:moveTo>
                  <a:cubicBezTo>
                    <a:pt x="1229360" y="1344803"/>
                    <a:pt x="1036701" y="1479804"/>
                    <a:pt x="849122" y="1614805"/>
                  </a:cubicBezTo>
                  <a:cubicBezTo>
                    <a:pt x="771017" y="1510919"/>
                    <a:pt x="703199" y="1412367"/>
                    <a:pt x="630301" y="1313688"/>
                  </a:cubicBezTo>
                  <a:cubicBezTo>
                    <a:pt x="463677" y="1079881"/>
                    <a:pt x="296926" y="846328"/>
                    <a:pt x="124968" y="612648"/>
                  </a:cubicBezTo>
                  <a:cubicBezTo>
                    <a:pt x="36449" y="493268"/>
                    <a:pt x="0" y="368681"/>
                    <a:pt x="57277" y="228473"/>
                  </a:cubicBezTo>
                  <a:cubicBezTo>
                    <a:pt x="109347" y="109093"/>
                    <a:pt x="197993" y="36322"/>
                    <a:pt x="322961" y="20828"/>
                  </a:cubicBezTo>
                  <a:cubicBezTo>
                    <a:pt x="468884" y="0"/>
                    <a:pt x="583438" y="46736"/>
                    <a:pt x="666750" y="160909"/>
                  </a:cubicBezTo>
                  <a:cubicBezTo>
                    <a:pt x="854329" y="420497"/>
                    <a:pt x="1041908" y="680212"/>
                    <a:pt x="1224153" y="939800"/>
                  </a:cubicBezTo>
                  <a:cubicBezTo>
                    <a:pt x="1286637" y="1028065"/>
                    <a:pt x="1354328" y="1116330"/>
                    <a:pt x="1416939" y="1209802"/>
                  </a:cubicBezTo>
                  <a:close/>
                  <a:moveTo>
                    <a:pt x="406273" y="218059"/>
                  </a:moveTo>
                  <a:cubicBezTo>
                    <a:pt x="302133" y="218059"/>
                    <a:pt x="223901" y="295910"/>
                    <a:pt x="223901" y="405003"/>
                  </a:cubicBezTo>
                  <a:cubicBezTo>
                    <a:pt x="223901" y="498475"/>
                    <a:pt x="307213" y="586740"/>
                    <a:pt x="401066" y="586740"/>
                  </a:cubicBezTo>
                  <a:cubicBezTo>
                    <a:pt x="510413" y="581533"/>
                    <a:pt x="593852" y="503682"/>
                    <a:pt x="593852" y="389382"/>
                  </a:cubicBezTo>
                  <a:cubicBezTo>
                    <a:pt x="593852" y="301117"/>
                    <a:pt x="505333" y="218059"/>
                    <a:pt x="406273" y="218059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7780320" y="6193440"/>
            <a:ext cx="986400" cy="974160"/>
            <a:chOff x="0" y="0"/>
            <a:chExt cx="1315200" cy="129888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315212" cy="1298829"/>
            </a:xfrm>
            <a:custGeom>
              <a:avLst/>
              <a:gdLst/>
              <a:ahLst/>
              <a:cxnLst/>
              <a:rect l="l" t="t" r="r" b="b"/>
              <a:pathLst>
                <a:path w="1315212" h="1298829">
                  <a:moveTo>
                    <a:pt x="790194" y="0"/>
                  </a:moveTo>
                  <a:cubicBezTo>
                    <a:pt x="966978" y="249428"/>
                    <a:pt x="1138428" y="493522"/>
                    <a:pt x="1315212" y="737743"/>
                  </a:cubicBezTo>
                  <a:cubicBezTo>
                    <a:pt x="1055243" y="924814"/>
                    <a:pt x="790194" y="1111758"/>
                    <a:pt x="530225" y="1298829"/>
                  </a:cubicBezTo>
                  <a:cubicBezTo>
                    <a:pt x="353441" y="1054735"/>
                    <a:pt x="176784" y="810514"/>
                    <a:pt x="0" y="561086"/>
                  </a:cubicBezTo>
                  <a:cubicBezTo>
                    <a:pt x="265176" y="374015"/>
                    <a:pt x="525018" y="187071"/>
                    <a:pt x="79019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9571680" y="8748720"/>
            <a:ext cx="864720" cy="734400"/>
            <a:chOff x="0" y="0"/>
            <a:chExt cx="1152960" cy="9792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152906" cy="979170"/>
            </a:xfrm>
            <a:custGeom>
              <a:avLst/>
              <a:gdLst/>
              <a:ahLst/>
              <a:cxnLst/>
              <a:rect l="l" t="t" r="r" b="b"/>
              <a:pathLst>
                <a:path w="1152906" h="979170">
                  <a:moveTo>
                    <a:pt x="228473" y="979170"/>
                  </a:moveTo>
                  <a:cubicBezTo>
                    <a:pt x="150622" y="870458"/>
                    <a:pt x="72771" y="766826"/>
                    <a:pt x="0" y="657987"/>
                  </a:cubicBezTo>
                  <a:cubicBezTo>
                    <a:pt x="306451" y="440436"/>
                    <a:pt x="617982" y="222758"/>
                    <a:pt x="929640" y="0"/>
                  </a:cubicBezTo>
                  <a:cubicBezTo>
                    <a:pt x="1002411" y="108839"/>
                    <a:pt x="1075055" y="212471"/>
                    <a:pt x="1152906" y="321183"/>
                  </a:cubicBezTo>
                  <a:cubicBezTo>
                    <a:pt x="846582" y="538861"/>
                    <a:pt x="540131" y="756412"/>
                    <a:pt x="228473" y="97917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9052560" y="6670080"/>
            <a:ext cx="586080" cy="798480"/>
            <a:chOff x="0" y="0"/>
            <a:chExt cx="781440" cy="106464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781431" cy="1064641"/>
            </a:xfrm>
            <a:custGeom>
              <a:avLst/>
              <a:gdLst/>
              <a:ahLst/>
              <a:cxnLst/>
              <a:rect l="l" t="t" r="r" b="b"/>
              <a:pathLst>
                <a:path w="781431" h="1064641">
                  <a:moveTo>
                    <a:pt x="0" y="72644"/>
                  </a:moveTo>
                  <a:cubicBezTo>
                    <a:pt x="93726" y="25908"/>
                    <a:pt x="187579" y="0"/>
                    <a:pt x="270891" y="72644"/>
                  </a:cubicBezTo>
                  <a:cubicBezTo>
                    <a:pt x="302133" y="103759"/>
                    <a:pt x="333375" y="145288"/>
                    <a:pt x="343789" y="186944"/>
                  </a:cubicBezTo>
                  <a:cubicBezTo>
                    <a:pt x="427101" y="472567"/>
                    <a:pt x="588645" y="716661"/>
                    <a:pt x="750189" y="960755"/>
                  </a:cubicBezTo>
                  <a:cubicBezTo>
                    <a:pt x="760603" y="976376"/>
                    <a:pt x="765810" y="991870"/>
                    <a:pt x="781431" y="1012698"/>
                  </a:cubicBezTo>
                  <a:cubicBezTo>
                    <a:pt x="760603" y="1028319"/>
                    <a:pt x="739775" y="1043813"/>
                    <a:pt x="713740" y="1064641"/>
                  </a:cubicBezTo>
                  <a:cubicBezTo>
                    <a:pt x="666877" y="924433"/>
                    <a:pt x="573024" y="841375"/>
                    <a:pt x="422021" y="825754"/>
                  </a:cubicBezTo>
                  <a:cubicBezTo>
                    <a:pt x="442849" y="727075"/>
                    <a:pt x="432435" y="638810"/>
                    <a:pt x="375158" y="555752"/>
                  </a:cubicBezTo>
                  <a:cubicBezTo>
                    <a:pt x="317881" y="477901"/>
                    <a:pt x="239649" y="436245"/>
                    <a:pt x="135509" y="425958"/>
                  </a:cubicBezTo>
                  <a:cubicBezTo>
                    <a:pt x="151130" y="353314"/>
                    <a:pt x="151130" y="290957"/>
                    <a:pt x="125095" y="223393"/>
                  </a:cubicBezTo>
                  <a:cubicBezTo>
                    <a:pt x="98933" y="161036"/>
                    <a:pt x="57277" y="114300"/>
                    <a:pt x="0" y="72644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6951600" y="5932080"/>
            <a:ext cx="488880" cy="385200"/>
            <a:chOff x="0" y="0"/>
            <a:chExt cx="651840" cy="5136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51891" cy="513588"/>
            </a:xfrm>
            <a:custGeom>
              <a:avLst/>
              <a:gdLst/>
              <a:ahLst/>
              <a:cxnLst/>
              <a:rect l="l" t="t" r="r" b="b"/>
              <a:pathLst>
                <a:path w="651891" h="513588">
                  <a:moveTo>
                    <a:pt x="578866" y="0"/>
                  </a:moveTo>
                  <a:cubicBezTo>
                    <a:pt x="604901" y="36322"/>
                    <a:pt x="625856" y="67437"/>
                    <a:pt x="651891" y="103759"/>
                  </a:cubicBezTo>
                  <a:cubicBezTo>
                    <a:pt x="573659" y="160782"/>
                    <a:pt x="500634" y="212725"/>
                    <a:pt x="427609" y="264541"/>
                  </a:cubicBezTo>
                  <a:cubicBezTo>
                    <a:pt x="323342" y="337185"/>
                    <a:pt x="224282" y="409829"/>
                    <a:pt x="119888" y="482473"/>
                  </a:cubicBezTo>
                  <a:cubicBezTo>
                    <a:pt x="78232" y="513588"/>
                    <a:pt x="57277" y="508381"/>
                    <a:pt x="26035" y="461772"/>
                  </a:cubicBezTo>
                  <a:cubicBezTo>
                    <a:pt x="0" y="425450"/>
                    <a:pt x="5207" y="404622"/>
                    <a:pt x="41656" y="373507"/>
                  </a:cubicBezTo>
                  <a:cubicBezTo>
                    <a:pt x="208534" y="259334"/>
                    <a:pt x="370205" y="140081"/>
                    <a:pt x="531876" y="25908"/>
                  </a:cubicBezTo>
                  <a:cubicBezTo>
                    <a:pt x="547497" y="15621"/>
                    <a:pt x="558038" y="10414"/>
                    <a:pt x="57886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7892640" y="5297760"/>
            <a:ext cx="439920" cy="346320"/>
            <a:chOff x="0" y="0"/>
            <a:chExt cx="586560" cy="46176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586486" cy="461772"/>
            </a:xfrm>
            <a:custGeom>
              <a:avLst/>
              <a:gdLst/>
              <a:ahLst/>
              <a:cxnLst/>
              <a:rect l="l" t="t" r="r" b="b"/>
              <a:pathLst>
                <a:path w="586486" h="461772">
                  <a:moveTo>
                    <a:pt x="508635" y="0"/>
                  </a:moveTo>
                  <a:cubicBezTo>
                    <a:pt x="539750" y="36322"/>
                    <a:pt x="560578" y="67437"/>
                    <a:pt x="586486" y="103759"/>
                  </a:cubicBezTo>
                  <a:cubicBezTo>
                    <a:pt x="415290" y="223139"/>
                    <a:pt x="249174" y="342392"/>
                    <a:pt x="77851" y="461772"/>
                  </a:cubicBezTo>
                  <a:cubicBezTo>
                    <a:pt x="51943" y="430657"/>
                    <a:pt x="25908" y="394335"/>
                    <a:pt x="0" y="358013"/>
                  </a:cubicBezTo>
                  <a:cubicBezTo>
                    <a:pt x="171323" y="238633"/>
                    <a:pt x="337439" y="119380"/>
                    <a:pt x="50863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 rot="-3674400">
            <a:off x="2796480" y="4311360"/>
            <a:ext cx="2330640" cy="2333520"/>
            <a:chOff x="0" y="0"/>
            <a:chExt cx="3107520" cy="311136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3107563" cy="3111373"/>
            </a:xfrm>
            <a:custGeom>
              <a:avLst/>
              <a:gdLst/>
              <a:ahLst/>
              <a:cxnLst/>
              <a:rect l="l" t="t" r="r" b="b"/>
              <a:pathLst>
                <a:path w="3107563" h="3111373">
                  <a:moveTo>
                    <a:pt x="3102102" y="2589149"/>
                  </a:moveTo>
                  <a:cubicBezTo>
                    <a:pt x="2644902" y="2344420"/>
                    <a:pt x="2182368" y="2099564"/>
                    <a:pt x="1719834" y="1854835"/>
                  </a:cubicBezTo>
                  <a:cubicBezTo>
                    <a:pt x="1752473" y="2192020"/>
                    <a:pt x="1785112" y="2518410"/>
                    <a:pt x="1823212" y="2844800"/>
                  </a:cubicBezTo>
                  <a:cubicBezTo>
                    <a:pt x="1817751" y="2844800"/>
                    <a:pt x="1817751" y="2844800"/>
                    <a:pt x="1812290" y="2844800"/>
                  </a:cubicBezTo>
                  <a:cubicBezTo>
                    <a:pt x="1719834" y="2534793"/>
                    <a:pt x="1621790" y="2219325"/>
                    <a:pt x="1518412" y="1898396"/>
                  </a:cubicBezTo>
                  <a:cubicBezTo>
                    <a:pt x="1186434" y="2306320"/>
                    <a:pt x="859917" y="2708910"/>
                    <a:pt x="527939" y="3111373"/>
                  </a:cubicBezTo>
                  <a:cubicBezTo>
                    <a:pt x="527939" y="3105912"/>
                    <a:pt x="522478" y="3105912"/>
                    <a:pt x="522478" y="3105912"/>
                  </a:cubicBezTo>
                  <a:cubicBezTo>
                    <a:pt x="767334" y="2648966"/>
                    <a:pt x="1006856" y="2186686"/>
                    <a:pt x="1257173" y="1718818"/>
                  </a:cubicBezTo>
                  <a:cubicBezTo>
                    <a:pt x="919734" y="1756918"/>
                    <a:pt x="593217" y="1789557"/>
                    <a:pt x="266700" y="1822196"/>
                  </a:cubicBezTo>
                  <a:cubicBezTo>
                    <a:pt x="261239" y="1822196"/>
                    <a:pt x="261239" y="1816735"/>
                    <a:pt x="261239" y="1816735"/>
                  </a:cubicBezTo>
                  <a:cubicBezTo>
                    <a:pt x="576834" y="1718818"/>
                    <a:pt x="892556" y="1620901"/>
                    <a:pt x="1213612" y="1522984"/>
                  </a:cubicBezTo>
                  <a:cubicBezTo>
                    <a:pt x="805434" y="1191260"/>
                    <a:pt x="402717" y="859409"/>
                    <a:pt x="0" y="533019"/>
                  </a:cubicBezTo>
                  <a:cubicBezTo>
                    <a:pt x="0" y="533019"/>
                    <a:pt x="5461" y="527558"/>
                    <a:pt x="5461" y="527558"/>
                  </a:cubicBezTo>
                  <a:cubicBezTo>
                    <a:pt x="462661" y="766953"/>
                    <a:pt x="919734" y="1011682"/>
                    <a:pt x="1387729" y="1256411"/>
                  </a:cubicBezTo>
                  <a:cubicBezTo>
                    <a:pt x="1355090" y="924560"/>
                    <a:pt x="1322451" y="598297"/>
                    <a:pt x="1289812" y="277368"/>
                  </a:cubicBezTo>
                  <a:cubicBezTo>
                    <a:pt x="1295273" y="277368"/>
                    <a:pt x="1295273" y="271907"/>
                    <a:pt x="1300734" y="271907"/>
                  </a:cubicBezTo>
                  <a:cubicBezTo>
                    <a:pt x="1393190" y="587375"/>
                    <a:pt x="1491234" y="897382"/>
                    <a:pt x="1589151" y="1218311"/>
                  </a:cubicBezTo>
                  <a:cubicBezTo>
                    <a:pt x="1926590" y="805053"/>
                    <a:pt x="2253107" y="402463"/>
                    <a:pt x="2585085" y="0"/>
                  </a:cubicBezTo>
                  <a:cubicBezTo>
                    <a:pt x="2585085" y="0"/>
                    <a:pt x="2590546" y="0"/>
                    <a:pt x="2590546" y="0"/>
                  </a:cubicBezTo>
                  <a:cubicBezTo>
                    <a:pt x="2345690" y="462407"/>
                    <a:pt x="2100707" y="924687"/>
                    <a:pt x="1855851" y="1397889"/>
                  </a:cubicBezTo>
                  <a:cubicBezTo>
                    <a:pt x="2187829" y="1359789"/>
                    <a:pt x="2514346" y="1327150"/>
                    <a:pt x="2840863" y="1294511"/>
                  </a:cubicBezTo>
                  <a:cubicBezTo>
                    <a:pt x="2840863" y="1294511"/>
                    <a:pt x="2840863" y="1299972"/>
                    <a:pt x="2840863" y="1299972"/>
                  </a:cubicBezTo>
                  <a:cubicBezTo>
                    <a:pt x="2530602" y="1397889"/>
                    <a:pt x="2215007" y="1490345"/>
                    <a:pt x="1893951" y="1588262"/>
                  </a:cubicBezTo>
                  <a:cubicBezTo>
                    <a:pt x="2302129" y="1925447"/>
                    <a:pt x="2704846" y="2251837"/>
                    <a:pt x="3107563" y="2578227"/>
                  </a:cubicBezTo>
                  <a:cubicBezTo>
                    <a:pt x="3107563" y="2583688"/>
                    <a:pt x="3102102" y="2583688"/>
                    <a:pt x="3102102" y="258914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 rot="1800000">
            <a:off x="13526640" y="4311360"/>
            <a:ext cx="2330640" cy="2333520"/>
            <a:chOff x="0" y="0"/>
            <a:chExt cx="3107520" cy="311136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3107563" cy="3111373"/>
            </a:xfrm>
            <a:custGeom>
              <a:avLst/>
              <a:gdLst/>
              <a:ahLst/>
              <a:cxnLst/>
              <a:rect l="l" t="t" r="r" b="b"/>
              <a:pathLst>
                <a:path w="3107563" h="3111373">
                  <a:moveTo>
                    <a:pt x="3102102" y="2589149"/>
                  </a:moveTo>
                  <a:cubicBezTo>
                    <a:pt x="2644902" y="2344420"/>
                    <a:pt x="2182368" y="2099564"/>
                    <a:pt x="1719834" y="1854835"/>
                  </a:cubicBezTo>
                  <a:cubicBezTo>
                    <a:pt x="1752473" y="2192020"/>
                    <a:pt x="1785112" y="2518410"/>
                    <a:pt x="1823212" y="2844800"/>
                  </a:cubicBezTo>
                  <a:cubicBezTo>
                    <a:pt x="1817751" y="2844800"/>
                    <a:pt x="1817751" y="2844800"/>
                    <a:pt x="1812290" y="2844800"/>
                  </a:cubicBezTo>
                  <a:cubicBezTo>
                    <a:pt x="1719834" y="2534793"/>
                    <a:pt x="1621790" y="2219325"/>
                    <a:pt x="1518412" y="1898396"/>
                  </a:cubicBezTo>
                  <a:cubicBezTo>
                    <a:pt x="1186434" y="2306320"/>
                    <a:pt x="859917" y="2708910"/>
                    <a:pt x="527939" y="3111373"/>
                  </a:cubicBezTo>
                  <a:cubicBezTo>
                    <a:pt x="527939" y="3105912"/>
                    <a:pt x="522478" y="3105912"/>
                    <a:pt x="522478" y="3105912"/>
                  </a:cubicBezTo>
                  <a:cubicBezTo>
                    <a:pt x="767334" y="2648966"/>
                    <a:pt x="1006856" y="2186686"/>
                    <a:pt x="1257173" y="1718818"/>
                  </a:cubicBezTo>
                  <a:cubicBezTo>
                    <a:pt x="919734" y="1756918"/>
                    <a:pt x="593217" y="1789557"/>
                    <a:pt x="266700" y="1822196"/>
                  </a:cubicBezTo>
                  <a:cubicBezTo>
                    <a:pt x="261239" y="1822196"/>
                    <a:pt x="261239" y="1816735"/>
                    <a:pt x="261239" y="1816735"/>
                  </a:cubicBezTo>
                  <a:cubicBezTo>
                    <a:pt x="576834" y="1718818"/>
                    <a:pt x="892556" y="1620901"/>
                    <a:pt x="1213612" y="1522984"/>
                  </a:cubicBezTo>
                  <a:cubicBezTo>
                    <a:pt x="805434" y="1191260"/>
                    <a:pt x="402717" y="859409"/>
                    <a:pt x="0" y="533019"/>
                  </a:cubicBezTo>
                  <a:cubicBezTo>
                    <a:pt x="0" y="533019"/>
                    <a:pt x="5461" y="527558"/>
                    <a:pt x="5461" y="527558"/>
                  </a:cubicBezTo>
                  <a:cubicBezTo>
                    <a:pt x="462661" y="766953"/>
                    <a:pt x="919734" y="1011682"/>
                    <a:pt x="1387729" y="1256411"/>
                  </a:cubicBezTo>
                  <a:cubicBezTo>
                    <a:pt x="1355090" y="924560"/>
                    <a:pt x="1322451" y="598297"/>
                    <a:pt x="1289812" y="277368"/>
                  </a:cubicBezTo>
                  <a:cubicBezTo>
                    <a:pt x="1295273" y="277368"/>
                    <a:pt x="1295273" y="271907"/>
                    <a:pt x="1300734" y="271907"/>
                  </a:cubicBezTo>
                  <a:cubicBezTo>
                    <a:pt x="1393190" y="587375"/>
                    <a:pt x="1491234" y="897382"/>
                    <a:pt x="1589151" y="1218311"/>
                  </a:cubicBezTo>
                  <a:cubicBezTo>
                    <a:pt x="1926590" y="805053"/>
                    <a:pt x="2253107" y="402463"/>
                    <a:pt x="2585085" y="0"/>
                  </a:cubicBezTo>
                  <a:cubicBezTo>
                    <a:pt x="2585085" y="0"/>
                    <a:pt x="2590546" y="0"/>
                    <a:pt x="2590546" y="0"/>
                  </a:cubicBezTo>
                  <a:cubicBezTo>
                    <a:pt x="2345690" y="462407"/>
                    <a:pt x="2100707" y="924687"/>
                    <a:pt x="1855851" y="1397889"/>
                  </a:cubicBezTo>
                  <a:cubicBezTo>
                    <a:pt x="2187829" y="1359789"/>
                    <a:pt x="2514346" y="1327150"/>
                    <a:pt x="2840863" y="1294511"/>
                  </a:cubicBezTo>
                  <a:cubicBezTo>
                    <a:pt x="2840863" y="1294511"/>
                    <a:pt x="2840863" y="1299972"/>
                    <a:pt x="2840863" y="1299972"/>
                  </a:cubicBezTo>
                  <a:cubicBezTo>
                    <a:pt x="2530602" y="1397889"/>
                    <a:pt x="2215007" y="1490345"/>
                    <a:pt x="1893951" y="1588262"/>
                  </a:cubicBezTo>
                  <a:cubicBezTo>
                    <a:pt x="2302129" y="1925447"/>
                    <a:pt x="2704846" y="2251837"/>
                    <a:pt x="3107563" y="2578227"/>
                  </a:cubicBezTo>
                  <a:cubicBezTo>
                    <a:pt x="3107563" y="2583688"/>
                    <a:pt x="3102102" y="2583688"/>
                    <a:pt x="3102102" y="258914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1859040" y="1944000"/>
            <a:ext cx="12811680" cy="178560"/>
            <a:chOff x="0" y="0"/>
            <a:chExt cx="17082240" cy="23808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7082263" cy="238125"/>
            </a:xfrm>
            <a:custGeom>
              <a:avLst/>
              <a:gdLst/>
              <a:ahLst/>
              <a:cxnLst/>
              <a:rect l="l" t="t" r="r" b="b"/>
              <a:pathLst>
                <a:path w="17082263" h="238125">
                  <a:moveTo>
                    <a:pt x="0" y="0"/>
                  </a:moveTo>
                  <a:lnTo>
                    <a:pt x="17082263" y="0"/>
                  </a:lnTo>
                  <a:lnTo>
                    <a:pt x="17082263" y="238125"/>
                  </a:lnTo>
                  <a:lnTo>
                    <a:pt x="0" y="238125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13659840" y="1085760"/>
            <a:ext cx="4471200" cy="1032480"/>
            <a:chOff x="0" y="0"/>
            <a:chExt cx="5961600" cy="1376640"/>
          </a:xfrm>
        </p:grpSpPr>
        <p:sp>
          <p:nvSpPr>
            <p:cNvPr id="34" name="Freeform 34"/>
            <p:cNvSpPr/>
            <p:nvPr/>
          </p:nvSpPr>
          <p:spPr>
            <a:xfrm>
              <a:off x="-253" y="0"/>
              <a:ext cx="5961761" cy="1376680"/>
            </a:xfrm>
            <a:custGeom>
              <a:avLst/>
              <a:gdLst/>
              <a:ahLst/>
              <a:cxnLst/>
              <a:rect l="l" t="t" r="r" b="b"/>
              <a:pathLst>
                <a:path w="5961761" h="1376680">
                  <a:moveTo>
                    <a:pt x="5751321" y="313436"/>
                  </a:moveTo>
                  <a:cubicBezTo>
                    <a:pt x="5629401" y="156718"/>
                    <a:pt x="5452109" y="78359"/>
                    <a:pt x="5263768" y="11176"/>
                  </a:cubicBezTo>
                  <a:cubicBezTo>
                    <a:pt x="5241543" y="0"/>
                    <a:pt x="5241543" y="22352"/>
                    <a:pt x="5230494" y="33528"/>
                  </a:cubicBezTo>
                  <a:cubicBezTo>
                    <a:pt x="5219445" y="78359"/>
                    <a:pt x="5208269" y="123063"/>
                    <a:pt x="5197220" y="167894"/>
                  </a:cubicBezTo>
                  <a:cubicBezTo>
                    <a:pt x="5174995" y="212725"/>
                    <a:pt x="5197220" y="235077"/>
                    <a:pt x="5230494" y="246253"/>
                  </a:cubicBezTo>
                  <a:cubicBezTo>
                    <a:pt x="5341365" y="291084"/>
                    <a:pt x="5452109" y="346964"/>
                    <a:pt x="5540755" y="425323"/>
                  </a:cubicBezTo>
                  <a:cubicBezTo>
                    <a:pt x="5751321" y="604393"/>
                    <a:pt x="5729096" y="839470"/>
                    <a:pt x="5474207" y="962533"/>
                  </a:cubicBezTo>
                  <a:cubicBezTo>
                    <a:pt x="5363336" y="1007364"/>
                    <a:pt x="5252592" y="1040892"/>
                    <a:pt x="5130672" y="1063244"/>
                  </a:cubicBezTo>
                  <a:cubicBezTo>
                    <a:pt x="4820411" y="1119251"/>
                    <a:pt x="4499101" y="1141603"/>
                    <a:pt x="4188840" y="1141603"/>
                  </a:cubicBezTo>
                  <a:cubicBezTo>
                    <a:pt x="4011548" y="1152779"/>
                    <a:pt x="3823207" y="1152779"/>
                    <a:pt x="3645915" y="1152779"/>
                  </a:cubicBezTo>
                  <a:cubicBezTo>
                    <a:pt x="3579367" y="1152779"/>
                    <a:pt x="3512946" y="1152779"/>
                    <a:pt x="3435350" y="1152779"/>
                  </a:cubicBezTo>
                  <a:cubicBezTo>
                    <a:pt x="3357753" y="1152779"/>
                    <a:pt x="3357753" y="1152779"/>
                    <a:pt x="3357753" y="1152779"/>
                  </a:cubicBezTo>
                  <a:cubicBezTo>
                    <a:pt x="3180461" y="1152779"/>
                    <a:pt x="3003169" y="1152779"/>
                    <a:pt x="2825877" y="1152779"/>
                  </a:cubicBezTo>
                  <a:cubicBezTo>
                    <a:pt x="2803652" y="1152779"/>
                    <a:pt x="2781554" y="1152779"/>
                    <a:pt x="2770505" y="1152779"/>
                  </a:cubicBezTo>
                  <a:cubicBezTo>
                    <a:pt x="2681859" y="1152779"/>
                    <a:pt x="2604262" y="1152779"/>
                    <a:pt x="2526665" y="1152779"/>
                  </a:cubicBezTo>
                  <a:cubicBezTo>
                    <a:pt x="2504440" y="1152779"/>
                    <a:pt x="2482342" y="1152779"/>
                    <a:pt x="2460117" y="1152779"/>
                  </a:cubicBezTo>
                  <a:cubicBezTo>
                    <a:pt x="1806321" y="1152779"/>
                    <a:pt x="1152525" y="1152779"/>
                    <a:pt x="498729" y="1152779"/>
                  </a:cubicBezTo>
                  <a:cubicBezTo>
                    <a:pt x="476504" y="1152779"/>
                    <a:pt x="454406" y="1152779"/>
                    <a:pt x="432181" y="1152779"/>
                  </a:cubicBezTo>
                  <a:cubicBezTo>
                    <a:pt x="288163" y="1152779"/>
                    <a:pt x="144018" y="1152779"/>
                    <a:pt x="0" y="1152779"/>
                  </a:cubicBezTo>
                  <a:cubicBezTo>
                    <a:pt x="11049" y="1231138"/>
                    <a:pt x="11049" y="1298321"/>
                    <a:pt x="22225" y="1376680"/>
                  </a:cubicBezTo>
                  <a:cubicBezTo>
                    <a:pt x="1318768" y="1376680"/>
                    <a:pt x="2615184" y="1376680"/>
                    <a:pt x="3911727" y="1376680"/>
                  </a:cubicBezTo>
                  <a:cubicBezTo>
                    <a:pt x="4210939" y="1376680"/>
                    <a:pt x="4521200" y="1376680"/>
                    <a:pt x="4831460" y="1343152"/>
                  </a:cubicBezTo>
                  <a:cubicBezTo>
                    <a:pt x="5064125" y="1309624"/>
                    <a:pt x="5296915" y="1275969"/>
                    <a:pt x="5518531" y="1197610"/>
                  </a:cubicBezTo>
                  <a:cubicBezTo>
                    <a:pt x="5662548" y="1130427"/>
                    <a:pt x="5795517" y="1052068"/>
                    <a:pt x="5862065" y="895477"/>
                  </a:cubicBezTo>
                  <a:cubicBezTo>
                    <a:pt x="5961760" y="671576"/>
                    <a:pt x="5906388" y="481330"/>
                    <a:pt x="5751194" y="31343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15703920" y="496800"/>
            <a:ext cx="1670400" cy="763920"/>
            <a:chOff x="0" y="0"/>
            <a:chExt cx="2227200" cy="101856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2226945" cy="1018540"/>
            </a:xfrm>
            <a:custGeom>
              <a:avLst/>
              <a:gdLst/>
              <a:ahLst/>
              <a:cxnLst/>
              <a:rect l="l" t="t" r="r" b="b"/>
              <a:pathLst>
                <a:path w="2226945" h="1018540">
                  <a:moveTo>
                    <a:pt x="2083181" y="1018540"/>
                  </a:moveTo>
                  <a:cubicBezTo>
                    <a:pt x="2049907" y="1007364"/>
                    <a:pt x="2005584" y="996188"/>
                    <a:pt x="1972437" y="985012"/>
                  </a:cubicBezTo>
                  <a:cubicBezTo>
                    <a:pt x="1939290" y="973836"/>
                    <a:pt x="1906016" y="962660"/>
                    <a:pt x="1906016" y="917829"/>
                  </a:cubicBezTo>
                  <a:cubicBezTo>
                    <a:pt x="1906016" y="917829"/>
                    <a:pt x="1906016" y="906653"/>
                    <a:pt x="1894967" y="906653"/>
                  </a:cubicBezTo>
                  <a:cubicBezTo>
                    <a:pt x="1828546" y="895477"/>
                    <a:pt x="1784223" y="817118"/>
                    <a:pt x="1706626" y="828294"/>
                  </a:cubicBezTo>
                  <a:cubicBezTo>
                    <a:pt x="1640205" y="839470"/>
                    <a:pt x="1584706" y="828294"/>
                    <a:pt x="1540383" y="783463"/>
                  </a:cubicBezTo>
                  <a:cubicBezTo>
                    <a:pt x="1507109" y="761111"/>
                    <a:pt x="1473962" y="761111"/>
                    <a:pt x="1440688" y="761111"/>
                  </a:cubicBezTo>
                  <a:cubicBezTo>
                    <a:pt x="1385316" y="772287"/>
                    <a:pt x="1329944" y="761111"/>
                    <a:pt x="1285621" y="727583"/>
                  </a:cubicBezTo>
                  <a:cubicBezTo>
                    <a:pt x="1252347" y="694055"/>
                    <a:pt x="1219200" y="682752"/>
                    <a:pt x="1174877" y="694055"/>
                  </a:cubicBezTo>
                  <a:cubicBezTo>
                    <a:pt x="1119505" y="694055"/>
                    <a:pt x="1075182" y="682879"/>
                    <a:pt x="1030859" y="649224"/>
                  </a:cubicBezTo>
                  <a:cubicBezTo>
                    <a:pt x="1008761" y="638048"/>
                    <a:pt x="975487" y="615696"/>
                    <a:pt x="942213" y="626872"/>
                  </a:cubicBezTo>
                  <a:cubicBezTo>
                    <a:pt x="842518" y="638048"/>
                    <a:pt x="742823" y="593344"/>
                    <a:pt x="643001" y="559689"/>
                  </a:cubicBezTo>
                  <a:cubicBezTo>
                    <a:pt x="620903" y="559689"/>
                    <a:pt x="598678" y="548513"/>
                    <a:pt x="598678" y="537337"/>
                  </a:cubicBezTo>
                  <a:cubicBezTo>
                    <a:pt x="598678" y="481330"/>
                    <a:pt x="554355" y="481330"/>
                    <a:pt x="521081" y="470154"/>
                  </a:cubicBezTo>
                  <a:cubicBezTo>
                    <a:pt x="343535" y="425323"/>
                    <a:pt x="166243" y="380619"/>
                    <a:pt x="0" y="335788"/>
                  </a:cubicBezTo>
                  <a:cubicBezTo>
                    <a:pt x="0" y="324612"/>
                    <a:pt x="0" y="313436"/>
                    <a:pt x="0" y="313436"/>
                  </a:cubicBezTo>
                  <a:cubicBezTo>
                    <a:pt x="0" y="313436"/>
                    <a:pt x="0" y="313436"/>
                    <a:pt x="0" y="313436"/>
                  </a:cubicBezTo>
                  <a:cubicBezTo>
                    <a:pt x="22098" y="246253"/>
                    <a:pt x="33274" y="179070"/>
                    <a:pt x="55372" y="111887"/>
                  </a:cubicBezTo>
                  <a:cubicBezTo>
                    <a:pt x="121793" y="123063"/>
                    <a:pt x="177292" y="145415"/>
                    <a:pt x="243713" y="156718"/>
                  </a:cubicBezTo>
                  <a:cubicBezTo>
                    <a:pt x="265811" y="167894"/>
                    <a:pt x="288036" y="167894"/>
                    <a:pt x="299085" y="167894"/>
                  </a:cubicBezTo>
                  <a:cubicBezTo>
                    <a:pt x="299085" y="167894"/>
                    <a:pt x="299085" y="167894"/>
                    <a:pt x="299085" y="167894"/>
                  </a:cubicBezTo>
                  <a:cubicBezTo>
                    <a:pt x="343408" y="190246"/>
                    <a:pt x="387731" y="190246"/>
                    <a:pt x="432054" y="212725"/>
                  </a:cubicBezTo>
                  <a:cubicBezTo>
                    <a:pt x="498475" y="235077"/>
                    <a:pt x="576072" y="235077"/>
                    <a:pt x="631444" y="268732"/>
                  </a:cubicBezTo>
                  <a:cubicBezTo>
                    <a:pt x="642493" y="279908"/>
                    <a:pt x="642493" y="268732"/>
                    <a:pt x="642493" y="268732"/>
                  </a:cubicBezTo>
                  <a:cubicBezTo>
                    <a:pt x="675767" y="212725"/>
                    <a:pt x="720090" y="235204"/>
                    <a:pt x="775462" y="246380"/>
                  </a:cubicBezTo>
                  <a:cubicBezTo>
                    <a:pt x="786511" y="246380"/>
                    <a:pt x="808736" y="268732"/>
                    <a:pt x="808736" y="235204"/>
                  </a:cubicBezTo>
                  <a:cubicBezTo>
                    <a:pt x="819785" y="212852"/>
                    <a:pt x="842010" y="179197"/>
                    <a:pt x="797687" y="168021"/>
                  </a:cubicBezTo>
                  <a:cubicBezTo>
                    <a:pt x="797687" y="168021"/>
                    <a:pt x="786638" y="168021"/>
                    <a:pt x="786638" y="156845"/>
                  </a:cubicBezTo>
                  <a:cubicBezTo>
                    <a:pt x="786638" y="112014"/>
                    <a:pt x="797687" y="67310"/>
                    <a:pt x="819912" y="33782"/>
                  </a:cubicBezTo>
                  <a:cubicBezTo>
                    <a:pt x="842137" y="254"/>
                    <a:pt x="864235" y="0"/>
                    <a:pt x="897509" y="11176"/>
                  </a:cubicBezTo>
                  <a:cubicBezTo>
                    <a:pt x="919607" y="11176"/>
                    <a:pt x="930783" y="11176"/>
                    <a:pt x="941832" y="11176"/>
                  </a:cubicBezTo>
                  <a:cubicBezTo>
                    <a:pt x="1074801" y="44704"/>
                    <a:pt x="1063752" y="89535"/>
                    <a:pt x="1030478" y="212598"/>
                  </a:cubicBezTo>
                  <a:cubicBezTo>
                    <a:pt x="1030478" y="223774"/>
                    <a:pt x="1019429" y="234950"/>
                    <a:pt x="997204" y="223774"/>
                  </a:cubicBezTo>
                  <a:cubicBezTo>
                    <a:pt x="986155" y="223774"/>
                    <a:pt x="975106" y="223774"/>
                    <a:pt x="963930" y="246126"/>
                  </a:cubicBezTo>
                  <a:cubicBezTo>
                    <a:pt x="952881" y="279654"/>
                    <a:pt x="952881" y="290957"/>
                    <a:pt x="997204" y="302133"/>
                  </a:cubicBezTo>
                  <a:cubicBezTo>
                    <a:pt x="1307465" y="380492"/>
                    <a:pt x="1628775" y="470027"/>
                    <a:pt x="1939036" y="559562"/>
                  </a:cubicBezTo>
                  <a:cubicBezTo>
                    <a:pt x="1972310" y="559562"/>
                    <a:pt x="1972310" y="581914"/>
                    <a:pt x="1972310" y="615569"/>
                  </a:cubicBezTo>
                  <a:cubicBezTo>
                    <a:pt x="1961261" y="615569"/>
                    <a:pt x="1961261" y="637921"/>
                    <a:pt x="1961261" y="649097"/>
                  </a:cubicBezTo>
                  <a:cubicBezTo>
                    <a:pt x="1939163" y="716280"/>
                    <a:pt x="1916938" y="794639"/>
                    <a:pt x="1894840" y="872998"/>
                  </a:cubicBezTo>
                  <a:cubicBezTo>
                    <a:pt x="1905889" y="872998"/>
                    <a:pt x="1905889" y="872998"/>
                    <a:pt x="1916938" y="872998"/>
                  </a:cubicBezTo>
                  <a:cubicBezTo>
                    <a:pt x="1927987" y="794639"/>
                    <a:pt x="1950212" y="716280"/>
                    <a:pt x="1972310" y="649097"/>
                  </a:cubicBezTo>
                  <a:cubicBezTo>
                    <a:pt x="1972310" y="637921"/>
                    <a:pt x="1972310" y="626745"/>
                    <a:pt x="1972310" y="615569"/>
                  </a:cubicBezTo>
                  <a:cubicBezTo>
                    <a:pt x="2016633" y="537210"/>
                    <a:pt x="2016633" y="526034"/>
                    <a:pt x="2105279" y="559562"/>
                  </a:cubicBezTo>
                  <a:cubicBezTo>
                    <a:pt x="2127377" y="559562"/>
                    <a:pt x="2149602" y="559562"/>
                    <a:pt x="2171700" y="570738"/>
                  </a:cubicBezTo>
                  <a:cubicBezTo>
                    <a:pt x="2171700" y="570738"/>
                    <a:pt x="2182749" y="570738"/>
                    <a:pt x="2182749" y="570738"/>
                  </a:cubicBezTo>
                  <a:cubicBezTo>
                    <a:pt x="2193798" y="570738"/>
                    <a:pt x="2204847" y="570738"/>
                    <a:pt x="2204847" y="581914"/>
                  </a:cubicBezTo>
                  <a:cubicBezTo>
                    <a:pt x="2215896" y="581914"/>
                    <a:pt x="2215896" y="581914"/>
                    <a:pt x="2215896" y="581914"/>
                  </a:cubicBezTo>
                  <a:cubicBezTo>
                    <a:pt x="2215896" y="581914"/>
                    <a:pt x="2215896" y="581914"/>
                    <a:pt x="2215896" y="581914"/>
                  </a:cubicBezTo>
                  <a:cubicBezTo>
                    <a:pt x="2215896" y="581914"/>
                    <a:pt x="2226945" y="593090"/>
                    <a:pt x="2226945" y="604266"/>
                  </a:cubicBezTo>
                  <a:cubicBezTo>
                    <a:pt x="2193671" y="738632"/>
                    <a:pt x="2160524" y="872871"/>
                    <a:pt x="2127250" y="1007237"/>
                  </a:cubicBezTo>
                  <a:cubicBezTo>
                    <a:pt x="2116201" y="1018413"/>
                    <a:pt x="2105152" y="1018413"/>
                    <a:pt x="2093976" y="1018413"/>
                  </a:cubicBezTo>
                  <a:cubicBezTo>
                    <a:pt x="2093976" y="1018413"/>
                    <a:pt x="2093976" y="1018413"/>
                    <a:pt x="2082927" y="101841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14249520" y="364320"/>
            <a:ext cx="1339200" cy="345600"/>
            <a:chOff x="0" y="0"/>
            <a:chExt cx="1785600" cy="4608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785620" cy="460756"/>
            </a:xfrm>
            <a:custGeom>
              <a:avLst/>
              <a:gdLst/>
              <a:ahLst/>
              <a:cxnLst/>
              <a:rect l="l" t="t" r="r" b="b"/>
              <a:pathLst>
                <a:path w="1785620" h="460756">
                  <a:moveTo>
                    <a:pt x="1730121" y="460756"/>
                  </a:moveTo>
                  <a:cubicBezTo>
                    <a:pt x="1674622" y="460756"/>
                    <a:pt x="1630299" y="449580"/>
                    <a:pt x="1597025" y="404622"/>
                  </a:cubicBezTo>
                  <a:cubicBezTo>
                    <a:pt x="1574800" y="382143"/>
                    <a:pt x="1541526" y="359664"/>
                    <a:pt x="1497203" y="348488"/>
                  </a:cubicBezTo>
                  <a:cubicBezTo>
                    <a:pt x="1308608" y="303530"/>
                    <a:pt x="1109091" y="247396"/>
                    <a:pt x="909447" y="191135"/>
                  </a:cubicBezTo>
                  <a:cubicBezTo>
                    <a:pt x="776351" y="157480"/>
                    <a:pt x="654304" y="157480"/>
                    <a:pt x="543433" y="213614"/>
                  </a:cubicBezTo>
                  <a:cubicBezTo>
                    <a:pt x="399288" y="303530"/>
                    <a:pt x="232918" y="326009"/>
                    <a:pt x="77597" y="348488"/>
                  </a:cubicBezTo>
                  <a:cubicBezTo>
                    <a:pt x="66548" y="348488"/>
                    <a:pt x="66548" y="348488"/>
                    <a:pt x="55372" y="348488"/>
                  </a:cubicBezTo>
                  <a:cubicBezTo>
                    <a:pt x="33147" y="348488"/>
                    <a:pt x="22098" y="348488"/>
                    <a:pt x="11049" y="337312"/>
                  </a:cubicBezTo>
                  <a:cubicBezTo>
                    <a:pt x="0" y="314833"/>
                    <a:pt x="22098" y="303657"/>
                    <a:pt x="33274" y="292354"/>
                  </a:cubicBezTo>
                  <a:cubicBezTo>
                    <a:pt x="133096" y="235966"/>
                    <a:pt x="221869" y="157353"/>
                    <a:pt x="332740" y="123571"/>
                  </a:cubicBezTo>
                  <a:cubicBezTo>
                    <a:pt x="487934" y="89916"/>
                    <a:pt x="621030" y="0"/>
                    <a:pt x="787400" y="22479"/>
                  </a:cubicBezTo>
                  <a:cubicBezTo>
                    <a:pt x="909447" y="33655"/>
                    <a:pt x="1009269" y="78613"/>
                    <a:pt x="1120140" y="101092"/>
                  </a:cubicBezTo>
                  <a:cubicBezTo>
                    <a:pt x="1264285" y="134747"/>
                    <a:pt x="1408557" y="179705"/>
                    <a:pt x="1552702" y="213487"/>
                  </a:cubicBezTo>
                  <a:cubicBezTo>
                    <a:pt x="1585976" y="224663"/>
                    <a:pt x="1619250" y="247142"/>
                    <a:pt x="1652524" y="213487"/>
                  </a:cubicBezTo>
                  <a:cubicBezTo>
                    <a:pt x="1696847" y="179832"/>
                    <a:pt x="1741297" y="213487"/>
                    <a:pt x="1785620" y="224663"/>
                  </a:cubicBezTo>
                  <a:cubicBezTo>
                    <a:pt x="1785620" y="235839"/>
                    <a:pt x="1785620" y="247142"/>
                    <a:pt x="1785620" y="258318"/>
                  </a:cubicBezTo>
                  <a:cubicBezTo>
                    <a:pt x="1785620" y="258318"/>
                    <a:pt x="1785620" y="258318"/>
                    <a:pt x="1785620" y="258318"/>
                  </a:cubicBezTo>
                  <a:cubicBezTo>
                    <a:pt x="1752346" y="291973"/>
                    <a:pt x="1752346" y="325755"/>
                    <a:pt x="1752346" y="370713"/>
                  </a:cubicBezTo>
                  <a:cubicBezTo>
                    <a:pt x="1752346" y="370713"/>
                    <a:pt x="1752346" y="370713"/>
                    <a:pt x="1752346" y="370713"/>
                  </a:cubicBezTo>
                  <a:cubicBezTo>
                    <a:pt x="1730121" y="393192"/>
                    <a:pt x="1730121" y="426847"/>
                    <a:pt x="1730121" y="46062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17308080" y="960480"/>
            <a:ext cx="251280" cy="334800"/>
            <a:chOff x="0" y="0"/>
            <a:chExt cx="335040" cy="44640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335026" cy="446405"/>
            </a:xfrm>
            <a:custGeom>
              <a:avLst/>
              <a:gdLst/>
              <a:ahLst/>
              <a:cxnLst/>
              <a:rect l="l" t="t" r="r" b="b"/>
              <a:pathLst>
                <a:path w="335026" h="446405">
                  <a:moveTo>
                    <a:pt x="111633" y="0"/>
                  </a:moveTo>
                  <a:cubicBezTo>
                    <a:pt x="178689" y="11176"/>
                    <a:pt x="256794" y="22352"/>
                    <a:pt x="312674" y="89281"/>
                  </a:cubicBezTo>
                  <a:cubicBezTo>
                    <a:pt x="335026" y="122809"/>
                    <a:pt x="335026" y="133858"/>
                    <a:pt x="335026" y="167386"/>
                  </a:cubicBezTo>
                  <a:cubicBezTo>
                    <a:pt x="312674" y="223139"/>
                    <a:pt x="301498" y="267843"/>
                    <a:pt x="290322" y="323596"/>
                  </a:cubicBezTo>
                  <a:cubicBezTo>
                    <a:pt x="267970" y="401701"/>
                    <a:pt x="189865" y="446405"/>
                    <a:pt x="122809" y="424053"/>
                  </a:cubicBezTo>
                  <a:cubicBezTo>
                    <a:pt x="78105" y="412877"/>
                    <a:pt x="44577" y="401701"/>
                    <a:pt x="0" y="390525"/>
                  </a:cubicBezTo>
                  <a:cubicBezTo>
                    <a:pt x="33528" y="256667"/>
                    <a:pt x="67056" y="122809"/>
                    <a:pt x="111633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5546960" y="524160"/>
            <a:ext cx="198720" cy="240480"/>
            <a:chOff x="0" y="0"/>
            <a:chExt cx="264960" cy="32064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264922" cy="320675"/>
            </a:xfrm>
            <a:custGeom>
              <a:avLst/>
              <a:gdLst/>
              <a:ahLst/>
              <a:cxnLst/>
              <a:rect l="l" t="t" r="r" b="b"/>
              <a:pathLst>
                <a:path w="264922" h="320675">
                  <a:moveTo>
                    <a:pt x="198755" y="298577"/>
                  </a:moveTo>
                  <a:cubicBezTo>
                    <a:pt x="187706" y="309626"/>
                    <a:pt x="187706" y="320675"/>
                    <a:pt x="165608" y="309626"/>
                  </a:cubicBezTo>
                  <a:cubicBezTo>
                    <a:pt x="121412" y="298577"/>
                    <a:pt x="66294" y="287528"/>
                    <a:pt x="11049" y="276479"/>
                  </a:cubicBezTo>
                  <a:cubicBezTo>
                    <a:pt x="0" y="265303"/>
                    <a:pt x="0" y="254254"/>
                    <a:pt x="0" y="243205"/>
                  </a:cubicBezTo>
                  <a:cubicBezTo>
                    <a:pt x="0" y="243205"/>
                    <a:pt x="0" y="243205"/>
                    <a:pt x="0" y="243205"/>
                  </a:cubicBezTo>
                  <a:cubicBezTo>
                    <a:pt x="11049" y="210058"/>
                    <a:pt x="22098" y="187960"/>
                    <a:pt x="22098" y="154813"/>
                  </a:cubicBezTo>
                  <a:cubicBezTo>
                    <a:pt x="22098" y="154813"/>
                    <a:pt x="22098" y="154813"/>
                    <a:pt x="22098" y="154813"/>
                  </a:cubicBezTo>
                  <a:cubicBezTo>
                    <a:pt x="44196" y="121666"/>
                    <a:pt x="44196" y="77343"/>
                    <a:pt x="55245" y="44196"/>
                  </a:cubicBezTo>
                  <a:cubicBezTo>
                    <a:pt x="55245" y="44196"/>
                    <a:pt x="55245" y="44196"/>
                    <a:pt x="55245" y="44196"/>
                  </a:cubicBezTo>
                  <a:cubicBezTo>
                    <a:pt x="55245" y="33147"/>
                    <a:pt x="55245" y="22098"/>
                    <a:pt x="66294" y="11049"/>
                  </a:cubicBezTo>
                  <a:cubicBezTo>
                    <a:pt x="66294" y="0"/>
                    <a:pt x="77343" y="0"/>
                    <a:pt x="88265" y="0"/>
                  </a:cubicBezTo>
                  <a:cubicBezTo>
                    <a:pt x="143510" y="11049"/>
                    <a:pt x="187579" y="22098"/>
                    <a:pt x="242824" y="44196"/>
                  </a:cubicBezTo>
                  <a:cubicBezTo>
                    <a:pt x="253873" y="44196"/>
                    <a:pt x="264922" y="55245"/>
                    <a:pt x="253873" y="66294"/>
                  </a:cubicBezTo>
                  <a:cubicBezTo>
                    <a:pt x="231775" y="132588"/>
                    <a:pt x="209677" y="199009"/>
                    <a:pt x="209677" y="276352"/>
                  </a:cubicBezTo>
                  <a:cubicBezTo>
                    <a:pt x="209677" y="276352"/>
                    <a:pt x="209677" y="276352"/>
                    <a:pt x="209677" y="276352"/>
                  </a:cubicBezTo>
                  <a:cubicBezTo>
                    <a:pt x="187579" y="276352"/>
                    <a:pt x="198628" y="287401"/>
                    <a:pt x="198628" y="29845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15888240" y="406080"/>
            <a:ext cx="205920" cy="234000"/>
            <a:chOff x="0" y="0"/>
            <a:chExt cx="274560" cy="312000"/>
          </a:xfrm>
        </p:grpSpPr>
        <p:sp>
          <p:nvSpPr>
            <p:cNvPr id="44" name="Freeform 44"/>
            <p:cNvSpPr/>
            <p:nvPr/>
          </p:nvSpPr>
          <p:spPr>
            <a:xfrm>
              <a:off x="0" y="127"/>
              <a:ext cx="274574" cy="311912"/>
            </a:xfrm>
            <a:custGeom>
              <a:avLst/>
              <a:gdLst/>
              <a:ahLst/>
              <a:cxnLst/>
              <a:rect l="l" t="t" r="r" b="b"/>
              <a:pathLst>
                <a:path w="274574" h="311912">
                  <a:moveTo>
                    <a:pt x="32893" y="256159"/>
                  </a:moveTo>
                  <a:cubicBezTo>
                    <a:pt x="32893" y="244983"/>
                    <a:pt x="43815" y="233934"/>
                    <a:pt x="32893" y="211582"/>
                  </a:cubicBezTo>
                  <a:cubicBezTo>
                    <a:pt x="32893" y="200406"/>
                    <a:pt x="0" y="211582"/>
                    <a:pt x="0" y="178181"/>
                  </a:cubicBezTo>
                  <a:cubicBezTo>
                    <a:pt x="10922" y="144780"/>
                    <a:pt x="10922" y="89027"/>
                    <a:pt x="43942" y="66802"/>
                  </a:cubicBezTo>
                  <a:cubicBezTo>
                    <a:pt x="98806" y="0"/>
                    <a:pt x="153797" y="55626"/>
                    <a:pt x="208661" y="66802"/>
                  </a:cubicBezTo>
                  <a:cubicBezTo>
                    <a:pt x="241554" y="66802"/>
                    <a:pt x="274574" y="89027"/>
                    <a:pt x="274574" y="133604"/>
                  </a:cubicBezTo>
                  <a:cubicBezTo>
                    <a:pt x="263652" y="167005"/>
                    <a:pt x="252603" y="211582"/>
                    <a:pt x="241681" y="244983"/>
                  </a:cubicBezTo>
                  <a:cubicBezTo>
                    <a:pt x="241681" y="256159"/>
                    <a:pt x="241681" y="267208"/>
                    <a:pt x="230759" y="256159"/>
                  </a:cubicBezTo>
                  <a:cubicBezTo>
                    <a:pt x="175895" y="244983"/>
                    <a:pt x="186817" y="289560"/>
                    <a:pt x="175895" y="311912"/>
                  </a:cubicBezTo>
                  <a:cubicBezTo>
                    <a:pt x="131953" y="311912"/>
                    <a:pt x="99060" y="289687"/>
                    <a:pt x="55118" y="289687"/>
                  </a:cubicBezTo>
                  <a:cubicBezTo>
                    <a:pt x="55118" y="289687"/>
                    <a:pt x="55118" y="289687"/>
                    <a:pt x="55118" y="289687"/>
                  </a:cubicBezTo>
                  <a:cubicBezTo>
                    <a:pt x="55118" y="278511"/>
                    <a:pt x="22225" y="278511"/>
                    <a:pt x="33147" y="25628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12756240" y="87120"/>
            <a:ext cx="1841040" cy="705600"/>
            <a:chOff x="0" y="0"/>
            <a:chExt cx="2454720" cy="940800"/>
          </a:xfrm>
        </p:grpSpPr>
        <p:sp>
          <p:nvSpPr>
            <p:cNvPr id="46" name="Freeform 46"/>
            <p:cNvSpPr/>
            <p:nvPr/>
          </p:nvSpPr>
          <p:spPr>
            <a:xfrm>
              <a:off x="-128" y="-254"/>
              <a:ext cx="2454783" cy="941070"/>
            </a:xfrm>
            <a:custGeom>
              <a:avLst/>
              <a:gdLst/>
              <a:ahLst/>
              <a:cxnLst/>
              <a:rect l="l" t="t" r="r" b="b"/>
              <a:pathLst>
                <a:path w="2454783" h="941070">
                  <a:moveTo>
                    <a:pt x="128" y="929259"/>
                  </a:moveTo>
                  <a:cubicBezTo>
                    <a:pt x="68962" y="929259"/>
                    <a:pt x="137796" y="917448"/>
                    <a:pt x="206630" y="917448"/>
                  </a:cubicBezTo>
                  <a:cubicBezTo>
                    <a:pt x="309881" y="917448"/>
                    <a:pt x="413132" y="905637"/>
                    <a:pt x="527813" y="905637"/>
                  </a:cubicBezTo>
                  <a:cubicBezTo>
                    <a:pt x="527813" y="905637"/>
                    <a:pt x="527813" y="905637"/>
                    <a:pt x="527813" y="905637"/>
                  </a:cubicBezTo>
                  <a:cubicBezTo>
                    <a:pt x="550800" y="893826"/>
                    <a:pt x="573660" y="893826"/>
                    <a:pt x="596647" y="893826"/>
                  </a:cubicBezTo>
                  <a:cubicBezTo>
                    <a:pt x="814579" y="882015"/>
                    <a:pt x="1021081" y="870331"/>
                    <a:pt x="1239013" y="858520"/>
                  </a:cubicBezTo>
                  <a:cubicBezTo>
                    <a:pt x="1239013" y="858520"/>
                    <a:pt x="1250443" y="858520"/>
                    <a:pt x="1250443" y="846709"/>
                  </a:cubicBezTo>
                  <a:cubicBezTo>
                    <a:pt x="1216026" y="834898"/>
                    <a:pt x="1170179" y="811403"/>
                    <a:pt x="1135762" y="787908"/>
                  </a:cubicBezTo>
                  <a:cubicBezTo>
                    <a:pt x="1135762" y="787908"/>
                    <a:pt x="1135762" y="787908"/>
                    <a:pt x="1135762" y="787908"/>
                  </a:cubicBezTo>
                  <a:cubicBezTo>
                    <a:pt x="1227583" y="799719"/>
                    <a:pt x="1319277" y="823214"/>
                    <a:pt x="1422528" y="834898"/>
                  </a:cubicBezTo>
                  <a:cubicBezTo>
                    <a:pt x="1330707" y="729107"/>
                    <a:pt x="1239013" y="623189"/>
                    <a:pt x="1147192" y="517398"/>
                  </a:cubicBezTo>
                  <a:cubicBezTo>
                    <a:pt x="1147192" y="505587"/>
                    <a:pt x="1147192" y="505587"/>
                    <a:pt x="1135762" y="493903"/>
                  </a:cubicBezTo>
                  <a:cubicBezTo>
                    <a:pt x="1101345" y="458597"/>
                    <a:pt x="1066928" y="411607"/>
                    <a:pt x="1032511" y="364490"/>
                  </a:cubicBezTo>
                  <a:cubicBezTo>
                    <a:pt x="998094" y="340995"/>
                    <a:pt x="975107" y="317500"/>
                    <a:pt x="963677" y="282194"/>
                  </a:cubicBezTo>
                  <a:cubicBezTo>
                    <a:pt x="1021081" y="340995"/>
                    <a:pt x="1089915" y="399796"/>
                    <a:pt x="1158622" y="470408"/>
                  </a:cubicBezTo>
                  <a:cubicBezTo>
                    <a:pt x="1158622" y="470408"/>
                    <a:pt x="1158622" y="470408"/>
                    <a:pt x="1158622" y="470408"/>
                  </a:cubicBezTo>
                  <a:cubicBezTo>
                    <a:pt x="1170052" y="482219"/>
                    <a:pt x="1193039" y="493903"/>
                    <a:pt x="1204469" y="505714"/>
                  </a:cubicBezTo>
                  <a:cubicBezTo>
                    <a:pt x="1284733" y="588010"/>
                    <a:pt x="1376554" y="658622"/>
                    <a:pt x="1468248" y="740918"/>
                  </a:cubicBezTo>
                  <a:cubicBezTo>
                    <a:pt x="1468248" y="740918"/>
                    <a:pt x="1468248" y="740918"/>
                    <a:pt x="1468248" y="740918"/>
                  </a:cubicBezTo>
                  <a:cubicBezTo>
                    <a:pt x="1433831" y="646811"/>
                    <a:pt x="1410844" y="564515"/>
                    <a:pt x="1387984" y="482219"/>
                  </a:cubicBezTo>
                  <a:cubicBezTo>
                    <a:pt x="1387984" y="482219"/>
                    <a:pt x="1387984" y="482219"/>
                    <a:pt x="1399414" y="482219"/>
                  </a:cubicBezTo>
                  <a:cubicBezTo>
                    <a:pt x="1445261" y="564515"/>
                    <a:pt x="1491235" y="646811"/>
                    <a:pt x="1537082" y="729234"/>
                  </a:cubicBezTo>
                  <a:cubicBezTo>
                    <a:pt x="1548512" y="729234"/>
                    <a:pt x="1548512" y="717423"/>
                    <a:pt x="1548512" y="717423"/>
                  </a:cubicBezTo>
                  <a:cubicBezTo>
                    <a:pt x="1559942" y="482219"/>
                    <a:pt x="1571499" y="247015"/>
                    <a:pt x="1594359" y="0"/>
                  </a:cubicBezTo>
                  <a:cubicBezTo>
                    <a:pt x="1594359" y="70612"/>
                    <a:pt x="1605789" y="141097"/>
                    <a:pt x="1605789" y="211709"/>
                  </a:cubicBezTo>
                  <a:cubicBezTo>
                    <a:pt x="1617219" y="388112"/>
                    <a:pt x="1628776" y="552704"/>
                    <a:pt x="1628776" y="729107"/>
                  </a:cubicBezTo>
                  <a:cubicBezTo>
                    <a:pt x="1640206" y="729107"/>
                    <a:pt x="1651763" y="717296"/>
                    <a:pt x="1651763" y="705612"/>
                  </a:cubicBezTo>
                  <a:cubicBezTo>
                    <a:pt x="1686180" y="658622"/>
                    <a:pt x="1709167" y="611505"/>
                    <a:pt x="1743584" y="564515"/>
                  </a:cubicBezTo>
                  <a:cubicBezTo>
                    <a:pt x="1743584" y="529209"/>
                    <a:pt x="1766571" y="505714"/>
                    <a:pt x="1789431" y="482219"/>
                  </a:cubicBezTo>
                  <a:cubicBezTo>
                    <a:pt x="1766444" y="564515"/>
                    <a:pt x="1743584" y="646811"/>
                    <a:pt x="1720597" y="729234"/>
                  </a:cubicBezTo>
                  <a:cubicBezTo>
                    <a:pt x="1720597" y="729234"/>
                    <a:pt x="1720597" y="741045"/>
                    <a:pt x="1732027" y="741045"/>
                  </a:cubicBezTo>
                  <a:cubicBezTo>
                    <a:pt x="1892555" y="588137"/>
                    <a:pt x="2064640" y="435229"/>
                    <a:pt x="2225295" y="282448"/>
                  </a:cubicBezTo>
                  <a:cubicBezTo>
                    <a:pt x="2225295" y="282448"/>
                    <a:pt x="2225295" y="282448"/>
                    <a:pt x="2236725" y="282448"/>
                  </a:cubicBezTo>
                  <a:cubicBezTo>
                    <a:pt x="2076197" y="458851"/>
                    <a:pt x="1915542" y="647065"/>
                    <a:pt x="1766444" y="835152"/>
                  </a:cubicBezTo>
                  <a:cubicBezTo>
                    <a:pt x="1777874" y="835152"/>
                    <a:pt x="1777874" y="835152"/>
                    <a:pt x="1777874" y="835152"/>
                  </a:cubicBezTo>
                  <a:cubicBezTo>
                    <a:pt x="1869695" y="811657"/>
                    <a:pt x="1961389" y="799846"/>
                    <a:pt x="2053210" y="776351"/>
                  </a:cubicBezTo>
                  <a:cubicBezTo>
                    <a:pt x="2007363" y="811657"/>
                    <a:pt x="1949959" y="835152"/>
                    <a:pt x="1892682" y="858647"/>
                  </a:cubicBezTo>
                  <a:cubicBezTo>
                    <a:pt x="1892682" y="858647"/>
                    <a:pt x="1892682" y="858647"/>
                    <a:pt x="1892682" y="858647"/>
                  </a:cubicBezTo>
                  <a:cubicBezTo>
                    <a:pt x="1881252" y="870458"/>
                    <a:pt x="1858265" y="870458"/>
                    <a:pt x="1846835" y="893953"/>
                  </a:cubicBezTo>
                  <a:cubicBezTo>
                    <a:pt x="1858265" y="893953"/>
                    <a:pt x="1858265" y="893953"/>
                    <a:pt x="1869822" y="893953"/>
                  </a:cubicBezTo>
                  <a:cubicBezTo>
                    <a:pt x="2064767" y="905764"/>
                    <a:pt x="2259839" y="917448"/>
                    <a:pt x="2454784" y="929259"/>
                  </a:cubicBezTo>
                  <a:cubicBezTo>
                    <a:pt x="2408937" y="941070"/>
                    <a:pt x="2351533" y="941070"/>
                    <a:pt x="2305686" y="941070"/>
                  </a:cubicBezTo>
                  <a:cubicBezTo>
                    <a:pt x="2110740" y="941070"/>
                    <a:pt x="1927099" y="941070"/>
                    <a:pt x="1743584" y="929259"/>
                  </a:cubicBezTo>
                  <a:cubicBezTo>
                    <a:pt x="1709167" y="941070"/>
                    <a:pt x="1686180" y="941070"/>
                    <a:pt x="1651763" y="929259"/>
                  </a:cubicBezTo>
                  <a:cubicBezTo>
                    <a:pt x="1674750" y="917448"/>
                    <a:pt x="1686180" y="917448"/>
                    <a:pt x="1697610" y="905764"/>
                  </a:cubicBezTo>
                  <a:cubicBezTo>
                    <a:pt x="1697610" y="893953"/>
                    <a:pt x="1697610" y="893953"/>
                    <a:pt x="1709040" y="893953"/>
                  </a:cubicBezTo>
                  <a:cubicBezTo>
                    <a:pt x="1697610" y="893953"/>
                    <a:pt x="1686053" y="893953"/>
                    <a:pt x="1674622" y="893953"/>
                  </a:cubicBezTo>
                  <a:cubicBezTo>
                    <a:pt x="1663193" y="905764"/>
                    <a:pt x="1663193" y="905764"/>
                    <a:pt x="1651636" y="893953"/>
                  </a:cubicBezTo>
                  <a:cubicBezTo>
                    <a:pt x="1651636" y="882142"/>
                    <a:pt x="1663065" y="870458"/>
                    <a:pt x="1674622" y="858647"/>
                  </a:cubicBezTo>
                  <a:cubicBezTo>
                    <a:pt x="1663193" y="870458"/>
                    <a:pt x="1651636" y="870458"/>
                    <a:pt x="1640205" y="870458"/>
                  </a:cubicBezTo>
                  <a:cubicBezTo>
                    <a:pt x="1628775" y="882269"/>
                    <a:pt x="1628775" y="882269"/>
                    <a:pt x="1628775" y="858647"/>
                  </a:cubicBezTo>
                  <a:cubicBezTo>
                    <a:pt x="1628775" y="846836"/>
                    <a:pt x="1640205" y="835152"/>
                    <a:pt x="1640205" y="811657"/>
                  </a:cubicBezTo>
                  <a:cubicBezTo>
                    <a:pt x="1628775" y="823468"/>
                    <a:pt x="1617218" y="846963"/>
                    <a:pt x="1605788" y="870458"/>
                  </a:cubicBezTo>
                  <a:cubicBezTo>
                    <a:pt x="1594358" y="846963"/>
                    <a:pt x="1594358" y="823468"/>
                    <a:pt x="1582801" y="788162"/>
                  </a:cubicBezTo>
                  <a:cubicBezTo>
                    <a:pt x="1582801" y="823468"/>
                    <a:pt x="1582801" y="846963"/>
                    <a:pt x="1571371" y="870458"/>
                  </a:cubicBezTo>
                  <a:cubicBezTo>
                    <a:pt x="1559941" y="846963"/>
                    <a:pt x="1548384" y="835152"/>
                    <a:pt x="1536954" y="823468"/>
                  </a:cubicBezTo>
                  <a:cubicBezTo>
                    <a:pt x="1536954" y="846963"/>
                    <a:pt x="1548384" y="858774"/>
                    <a:pt x="1548384" y="882269"/>
                  </a:cubicBezTo>
                  <a:cubicBezTo>
                    <a:pt x="1536954" y="870458"/>
                    <a:pt x="1513967" y="870458"/>
                    <a:pt x="1502537" y="858774"/>
                  </a:cubicBezTo>
                  <a:cubicBezTo>
                    <a:pt x="1502537" y="882269"/>
                    <a:pt x="1525524" y="882269"/>
                    <a:pt x="1525524" y="905764"/>
                  </a:cubicBezTo>
                  <a:cubicBezTo>
                    <a:pt x="1502537" y="905764"/>
                    <a:pt x="1479677" y="893953"/>
                    <a:pt x="1456690" y="893953"/>
                  </a:cubicBezTo>
                  <a:cubicBezTo>
                    <a:pt x="1479677" y="893953"/>
                    <a:pt x="1502537" y="917448"/>
                    <a:pt x="1514094" y="929259"/>
                  </a:cubicBezTo>
                  <a:cubicBezTo>
                    <a:pt x="1009396" y="929259"/>
                    <a:pt x="504698" y="929259"/>
                    <a:pt x="0" y="92925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294480" y="1041840"/>
            <a:ext cx="4874400" cy="1076400"/>
            <a:chOff x="0" y="0"/>
            <a:chExt cx="6499200" cy="143520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6499479" cy="1435354"/>
            </a:xfrm>
            <a:custGeom>
              <a:avLst/>
              <a:gdLst/>
              <a:ahLst/>
              <a:cxnLst/>
              <a:rect l="l" t="t" r="r" b="b"/>
              <a:pathLst>
                <a:path w="6499479" h="1435354">
                  <a:moveTo>
                    <a:pt x="229489" y="326771"/>
                  </a:moveTo>
                  <a:cubicBezTo>
                    <a:pt x="362458" y="163322"/>
                    <a:pt x="555752" y="81661"/>
                    <a:pt x="761111" y="11684"/>
                  </a:cubicBezTo>
                  <a:cubicBezTo>
                    <a:pt x="785241" y="0"/>
                    <a:pt x="785241" y="23368"/>
                    <a:pt x="797306" y="35052"/>
                  </a:cubicBezTo>
                  <a:cubicBezTo>
                    <a:pt x="809371" y="81788"/>
                    <a:pt x="821436" y="128397"/>
                    <a:pt x="833501" y="175133"/>
                  </a:cubicBezTo>
                  <a:cubicBezTo>
                    <a:pt x="857631" y="221869"/>
                    <a:pt x="833501" y="245110"/>
                    <a:pt x="797306" y="256794"/>
                  </a:cubicBezTo>
                  <a:cubicBezTo>
                    <a:pt x="676529" y="303530"/>
                    <a:pt x="555752" y="361823"/>
                    <a:pt x="459105" y="443484"/>
                  </a:cubicBezTo>
                  <a:cubicBezTo>
                    <a:pt x="229616" y="630174"/>
                    <a:pt x="253746" y="875157"/>
                    <a:pt x="531622" y="1003554"/>
                  </a:cubicBezTo>
                  <a:cubicBezTo>
                    <a:pt x="652399" y="1050290"/>
                    <a:pt x="773176" y="1085215"/>
                    <a:pt x="906145" y="1108583"/>
                  </a:cubicBezTo>
                  <a:cubicBezTo>
                    <a:pt x="1244346" y="1166876"/>
                    <a:pt x="1594739" y="1190244"/>
                    <a:pt x="1932940" y="1190244"/>
                  </a:cubicBezTo>
                  <a:cubicBezTo>
                    <a:pt x="2126234" y="1201928"/>
                    <a:pt x="2331593" y="1201928"/>
                    <a:pt x="2524887" y="1201928"/>
                  </a:cubicBezTo>
                  <a:cubicBezTo>
                    <a:pt x="2597404" y="1201928"/>
                    <a:pt x="2669794" y="1201928"/>
                    <a:pt x="2754376" y="1201928"/>
                  </a:cubicBezTo>
                  <a:cubicBezTo>
                    <a:pt x="2838958" y="1201928"/>
                    <a:pt x="2838958" y="1201928"/>
                    <a:pt x="2838958" y="1201928"/>
                  </a:cubicBezTo>
                  <a:cubicBezTo>
                    <a:pt x="3032252" y="1201928"/>
                    <a:pt x="3225546" y="1201928"/>
                    <a:pt x="3418840" y="1201928"/>
                  </a:cubicBezTo>
                  <a:cubicBezTo>
                    <a:pt x="3442970" y="1201928"/>
                    <a:pt x="3467100" y="1201928"/>
                    <a:pt x="3479292" y="1201928"/>
                  </a:cubicBezTo>
                  <a:cubicBezTo>
                    <a:pt x="3575939" y="1201928"/>
                    <a:pt x="3660521" y="1201928"/>
                    <a:pt x="3745103" y="1201928"/>
                  </a:cubicBezTo>
                  <a:cubicBezTo>
                    <a:pt x="3769233" y="1201928"/>
                    <a:pt x="3793363" y="1201928"/>
                    <a:pt x="3817620" y="1201928"/>
                  </a:cubicBezTo>
                  <a:cubicBezTo>
                    <a:pt x="4530344" y="1201928"/>
                    <a:pt x="5243068" y="1201928"/>
                    <a:pt x="5955792" y="1201928"/>
                  </a:cubicBezTo>
                  <a:cubicBezTo>
                    <a:pt x="5979922" y="1201928"/>
                    <a:pt x="6004052" y="1201928"/>
                    <a:pt x="6028309" y="1201928"/>
                  </a:cubicBezTo>
                  <a:cubicBezTo>
                    <a:pt x="6185408" y="1201928"/>
                    <a:pt x="6342380" y="1201928"/>
                    <a:pt x="6499479" y="1201928"/>
                  </a:cubicBezTo>
                  <a:cubicBezTo>
                    <a:pt x="6487414" y="1283589"/>
                    <a:pt x="6487414" y="1353566"/>
                    <a:pt x="6475349" y="1435354"/>
                  </a:cubicBezTo>
                  <a:cubicBezTo>
                    <a:pt x="5061966" y="1435354"/>
                    <a:pt x="3648583" y="1435354"/>
                    <a:pt x="2235200" y="1435354"/>
                  </a:cubicBezTo>
                  <a:cubicBezTo>
                    <a:pt x="1909064" y="1435354"/>
                    <a:pt x="1570736" y="1435354"/>
                    <a:pt x="1232535" y="1400302"/>
                  </a:cubicBezTo>
                  <a:cubicBezTo>
                    <a:pt x="978789" y="1365250"/>
                    <a:pt x="725170" y="1330325"/>
                    <a:pt x="483616" y="1248664"/>
                  </a:cubicBezTo>
                  <a:cubicBezTo>
                    <a:pt x="326136" y="1178560"/>
                    <a:pt x="181229" y="1096772"/>
                    <a:pt x="108712" y="933450"/>
                  </a:cubicBezTo>
                  <a:cubicBezTo>
                    <a:pt x="0" y="700151"/>
                    <a:pt x="60452" y="501777"/>
                    <a:pt x="229489" y="32677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1118160" y="426960"/>
            <a:ext cx="1820880" cy="796320"/>
            <a:chOff x="0" y="0"/>
            <a:chExt cx="2427840" cy="1061760"/>
          </a:xfrm>
        </p:grpSpPr>
        <p:sp>
          <p:nvSpPr>
            <p:cNvPr id="50" name="Freeform 50"/>
            <p:cNvSpPr/>
            <p:nvPr/>
          </p:nvSpPr>
          <p:spPr>
            <a:xfrm>
              <a:off x="0" y="-381"/>
              <a:ext cx="2427859" cy="1062101"/>
            </a:xfrm>
            <a:custGeom>
              <a:avLst/>
              <a:gdLst/>
              <a:ahLst/>
              <a:cxnLst/>
              <a:rect l="l" t="t" r="r" b="b"/>
              <a:pathLst>
                <a:path w="2427859" h="1062101">
                  <a:moveTo>
                    <a:pt x="156972" y="1062101"/>
                  </a:moveTo>
                  <a:cubicBezTo>
                    <a:pt x="193167" y="1050417"/>
                    <a:pt x="241554" y="1038733"/>
                    <a:pt x="277749" y="1027049"/>
                  </a:cubicBezTo>
                  <a:cubicBezTo>
                    <a:pt x="313944" y="1015365"/>
                    <a:pt x="350266" y="1003681"/>
                    <a:pt x="350266" y="957072"/>
                  </a:cubicBezTo>
                  <a:cubicBezTo>
                    <a:pt x="350266" y="957072"/>
                    <a:pt x="350266" y="945388"/>
                    <a:pt x="362331" y="945388"/>
                  </a:cubicBezTo>
                  <a:cubicBezTo>
                    <a:pt x="434848" y="933704"/>
                    <a:pt x="483108" y="852043"/>
                    <a:pt x="567690" y="863727"/>
                  </a:cubicBezTo>
                  <a:cubicBezTo>
                    <a:pt x="640207" y="875411"/>
                    <a:pt x="700532" y="863727"/>
                    <a:pt x="748919" y="817118"/>
                  </a:cubicBezTo>
                  <a:cubicBezTo>
                    <a:pt x="785114" y="793750"/>
                    <a:pt x="821436" y="793750"/>
                    <a:pt x="857631" y="793750"/>
                  </a:cubicBezTo>
                  <a:cubicBezTo>
                    <a:pt x="918083" y="805434"/>
                    <a:pt x="978408" y="793750"/>
                    <a:pt x="1026795" y="758698"/>
                  </a:cubicBezTo>
                  <a:cubicBezTo>
                    <a:pt x="1062990" y="723646"/>
                    <a:pt x="1099312" y="712089"/>
                    <a:pt x="1147572" y="723646"/>
                  </a:cubicBezTo>
                  <a:cubicBezTo>
                    <a:pt x="1208024" y="723646"/>
                    <a:pt x="1256284" y="711962"/>
                    <a:pt x="1304544" y="677037"/>
                  </a:cubicBezTo>
                  <a:cubicBezTo>
                    <a:pt x="1328674" y="665353"/>
                    <a:pt x="1364996" y="641985"/>
                    <a:pt x="1401191" y="653669"/>
                  </a:cubicBezTo>
                  <a:cubicBezTo>
                    <a:pt x="1509903" y="665353"/>
                    <a:pt x="1618615" y="618617"/>
                    <a:pt x="1727327" y="583692"/>
                  </a:cubicBezTo>
                  <a:cubicBezTo>
                    <a:pt x="1751457" y="583692"/>
                    <a:pt x="1775587" y="572008"/>
                    <a:pt x="1775587" y="560324"/>
                  </a:cubicBezTo>
                  <a:cubicBezTo>
                    <a:pt x="1775587" y="502031"/>
                    <a:pt x="1823847" y="502031"/>
                    <a:pt x="1860169" y="490347"/>
                  </a:cubicBezTo>
                  <a:cubicBezTo>
                    <a:pt x="2053463" y="443738"/>
                    <a:pt x="2246630" y="397002"/>
                    <a:pt x="2427859" y="350393"/>
                  </a:cubicBezTo>
                  <a:cubicBezTo>
                    <a:pt x="2427859" y="338709"/>
                    <a:pt x="2427859" y="327025"/>
                    <a:pt x="2427859" y="327025"/>
                  </a:cubicBezTo>
                  <a:cubicBezTo>
                    <a:pt x="2427859" y="327025"/>
                    <a:pt x="2427859" y="327025"/>
                    <a:pt x="2427859" y="327025"/>
                  </a:cubicBezTo>
                  <a:cubicBezTo>
                    <a:pt x="2403729" y="257048"/>
                    <a:pt x="2391664" y="187071"/>
                    <a:pt x="2367407" y="116967"/>
                  </a:cubicBezTo>
                  <a:cubicBezTo>
                    <a:pt x="2294890" y="128651"/>
                    <a:pt x="2234565" y="152019"/>
                    <a:pt x="2162048" y="163576"/>
                  </a:cubicBezTo>
                  <a:cubicBezTo>
                    <a:pt x="2137918" y="175260"/>
                    <a:pt x="2113788" y="175260"/>
                    <a:pt x="2101596" y="175260"/>
                  </a:cubicBezTo>
                  <a:cubicBezTo>
                    <a:pt x="2101596" y="175260"/>
                    <a:pt x="2101596" y="175260"/>
                    <a:pt x="2101596" y="175260"/>
                  </a:cubicBezTo>
                  <a:cubicBezTo>
                    <a:pt x="2053336" y="198628"/>
                    <a:pt x="2004949" y="198628"/>
                    <a:pt x="1956689" y="221869"/>
                  </a:cubicBezTo>
                  <a:cubicBezTo>
                    <a:pt x="1884172" y="245237"/>
                    <a:pt x="1799717" y="245237"/>
                    <a:pt x="1739265" y="280162"/>
                  </a:cubicBezTo>
                  <a:cubicBezTo>
                    <a:pt x="1727200" y="291846"/>
                    <a:pt x="1727200" y="280162"/>
                    <a:pt x="1727200" y="280162"/>
                  </a:cubicBezTo>
                  <a:cubicBezTo>
                    <a:pt x="1691005" y="221869"/>
                    <a:pt x="1642618" y="245110"/>
                    <a:pt x="1582293" y="256794"/>
                  </a:cubicBezTo>
                  <a:cubicBezTo>
                    <a:pt x="1570228" y="256794"/>
                    <a:pt x="1546098" y="280162"/>
                    <a:pt x="1546098" y="245110"/>
                  </a:cubicBezTo>
                  <a:cubicBezTo>
                    <a:pt x="1534033" y="221742"/>
                    <a:pt x="1509903" y="186817"/>
                    <a:pt x="1558163" y="175133"/>
                  </a:cubicBezTo>
                  <a:cubicBezTo>
                    <a:pt x="1558163" y="175133"/>
                    <a:pt x="1570228" y="175133"/>
                    <a:pt x="1570228" y="163449"/>
                  </a:cubicBezTo>
                  <a:cubicBezTo>
                    <a:pt x="1570228" y="116840"/>
                    <a:pt x="1558163" y="70104"/>
                    <a:pt x="1534033" y="35052"/>
                  </a:cubicBezTo>
                  <a:cubicBezTo>
                    <a:pt x="1509903" y="0"/>
                    <a:pt x="1485646" y="381"/>
                    <a:pt x="1449451" y="12065"/>
                  </a:cubicBezTo>
                  <a:cubicBezTo>
                    <a:pt x="1425321" y="12065"/>
                    <a:pt x="1413256" y="12065"/>
                    <a:pt x="1401191" y="12065"/>
                  </a:cubicBezTo>
                  <a:cubicBezTo>
                    <a:pt x="1256284" y="47117"/>
                    <a:pt x="1268349" y="93726"/>
                    <a:pt x="1304544" y="222123"/>
                  </a:cubicBezTo>
                  <a:cubicBezTo>
                    <a:pt x="1304544" y="233807"/>
                    <a:pt x="1316609" y="245491"/>
                    <a:pt x="1340739" y="233807"/>
                  </a:cubicBezTo>
                  <a:cubicBezTo>
                    <a:pt x="1352804" y="233807"/>
                    <a:pt x="1364869" y="233807"/>
                    <a:pt x="1376934" y="257175"/>
                  </a:cubicBezTo>
                  <a:cubicBezTo>
                    <a:pt x="1388999" y="292227"/>
                    <a:pt x="1388999" y="303784"/>
                    <a:pt x="1340739" y="315468"/>
                  </a:cubicBezTo>
                  <a:cubicBezTo>
                    <a:pt x="1002538" y="397129"/>
                    <a:pt x="652272" y="490474"/>
                    <a:pt x="314071" y="583819"/>
                  </a:cubicBezTo>
                  <a:cubicBezTo>
                    <a:pt x="277876" y="583819"/>
                    <a:pt x="277876" y="607187"/>
                    <a:pt x="277876" y="642112"/>
                  </a:cubicBezTo>
                  <a:cubicBezTo>
                    <a:pt x="289941" y="642112"/>
                    <a:pt x="289941" y="665480"/>
                    <a:pt x="289941" y="677164"/>
                  </a:cubicBezTo>
                  <a:cubicBezTo>
                    <a:pt x="314071" y="747141"/>
                    <a:pt x="338201" y="828802"/>
                    <a:pt x="362458" y="910463"/>
                  </a:cubicBezTo>
                  <a:cubicBezTo>
                    <a:pt x="350393" y="910463"/>
                    <a:pt x="350393" y="910463"/>
                    <a:pt x="338328" y="910463"/>
                  </a:cubicBezTo>
                  <a:cubicBezTo>
                    <a:pt x="326263" y="828802"/>
                    <a:pt x="302133" y="747141"/>
                    <a:pt x="277876" y="677164"/>
                  </a:cubicBezTo>
                  <a:cubicBezTo>
                    <a:pt x="277876" y="665480"/>
                    <a:pt x="277876" y="653796"/>
                    <a:pt x="277876" y="642112"/>
                  </a:cubicBezTo>
                  <a:cubicBezTo>
                    <a:pt x="229616" y="560451"/>
                    <a:pt x="229616" y="548767"/>
                    <a:pt x="132969" y="583819"/>
                  </a:cubicBezTo>
                  <a:cubicBezTo>
                    <a:pt x="108839" y="583819"/>
                    <a:pt x="84709" y="583819"/>
                    <a:pt x="60452" y="595503"/>
                  </a:cubicBezTo>
                  <a:cubicBezTo>
                    <a:pt x="60452" y="595503"/>
                    <a:pt x="48387" y="595503"/>
                    <a:pt x="48387" y="595503"/>
                  </a:cubicBezTo>
                  <a:cubicBezTo>
                    <a:pt x="36322" y="595503"/>
                    <a:pt x="24257" y="595503"/>
                    <a:pt x="24257" y="607187"/>
                  </a:cubicBezTo>
                  <a:cubicBezTo>
                    <a:pt x="12192" y="607187"/>
                    <a:pt x="12192" y="607187"/>
                    <a:pt x="12192" y="607187"/>
                  </a:cubicBezTo>
                  <a:cubicBezTo>
                    <a:pt x="12192" y="607187"/>
                    <a:pt x="12192" y="607187"/>
                    <a:pt x="12192" y="607187"/>
                  </a:cubicBezTo>
                  <a:cubicBezTo>
                    <a:pt x="12192" y="607187"/>
                    <a:pt x="0" y="618744"/>
                    <a:pt x="0" y="630428"/>
                  </a:cubicBezTo>
                  <a:cubicBezTo>
                    <a:pt x="36195" y="770509"/>
                    <a:pt x="72517" y="910463"/>
                    <a:pt x="108712" y="1050417"/>
                  </a:cubicBezTo>
                  <a:cubicBezTo>
                    <a:pt x="120777" y="1062101"/>
                    <a:pt x="132842" y="1062101"/>
                    <a:pt x="144907" y="1062101"/>
                  </a:cubicBezTo>
                  <a:cubicBezTo>
                    <a:pt x="144907" y="1062101"/>
                    <a:pt x="144907" y="1062101"/>
                    <a:pt x="156972" y="106210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3065760" y="288720"/>
            <a:ext cx="1460160" cy="360000"/>
            <a:chOff x="0" y="0"/>
            <a:chExt cx="1946880" cy="4800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1946783" cy="480060"/>
            </a:xfrm>
            <a:custGeom>
              <a:avLst/>
              <a:gdLst/>
              <a:ahLst/>
              <a:cxnLst/>
              <a:rect l="l" t="t" r="r" b="b"/>
              <a:pathLst>
                <a:path w="1946783" h="480060">
                  <a:moveTo>
                    <a:pt x="60452" y="480060"/>
                  </a:moveTo>
                  <a:cubicBezTo>
                    <a:pt x="120904" y="480060"/>
                    <a:pt x="169291" y="468376"/>
                    <a:pt x="205613" y="421513"/>
                  </a:cubicBezTo>
                  <a:cubicBezTo>
                    <a:pt x="229743" y="398145"/>
                    <a:pt x="266065" y="374650"/>
                    <a:pt x="314452" y="362966"/>
                  </a:cubicBezTo>
                  <a:cubicBezTo>
                    <a:pt x="520065" y="316103"/>
                    <a:pt x="737743" y="257556"/>
                    <a:pt x="955294" y="199009"/>
                  </a:cubicBezTo>
                  <a:cubicBezTo>
                    <a:pt x="1100455" y="163830"/>
                    <a:pt x="1233424" y="163830"/>
                    <a:pt x="1354328" y="222377"/>
                  </a:cubicBezTo>
                  <a:cubicBezTo>
                    <a:pt x="1511554" y="315976"/>
                    <a:pt x="1692910" y="339471"/>
                    <a:pt x="1862201" y="362839"/>
                  </a:cubicBezTo>
                  <a:cubicBezTo>
                    <a:pt x="1874266" y="362839"/>
                    <a:pt x="1874266" y="362839"/>
                    <a:pt x="1886331" y="362839"/>
                  </a:cubicBezTo>
                  <a:cubicBezTo>
                    <a:pt x="1910461" y="362839"/>
                    <a:pt x="1922653" y="362839"/>
                    <a:pt x="1934718" y="351155"/>
                  </a:cubicBezTo>
                  <a:cubicBezTo>
                    <a:pt x="1946783" y="327787"/>
                    <a:pt x="1922653" y="315976"/>
                    <a:pt x="1910588" y="304292"/>
                  </a:cubicBezTo>
                  <a:cubicBezTo>
                    <a:pt x="1801749" y="245745"/>
                    <a:pt x="1704975" y="163830"/>
                    <a:pt x="1584071" y="128651"/>
                  </a:cubicBezTo>
                  <a:cubicBezTo>
                    <a:pt x="1414780" y="93599"/>
                    <a:pt x="1269746" y="0"/>
                    <a:pt x="1088263" y="23368"/>
                  </a:cubicBezTo>
                  <a:cubicBezTo>
                    <a:pt x="955294" y="35179"/>
                    <a:pt x="846455" y="81915"/>
                    <a:pt x="725551" y="105410"/>
                  </a:cubicBezTo>
                  <a:cubicBezTo>
                    <a:pt x="568325" y="140462"/>
                    <a:pt x="411099" y="187325"/>
                    <a:pt x="254000" y="222377"/>
                  </a:cubicBezTo>
                  <a:cubicBezTo>
                    <a:pt x="217678" y="234061"/>
                    <a:pt x="181483" y="257556"/>
                    <a:pt x="145161" y="222377"/>
                  </a:cubicBezTo>
                  <a:cubicBezTo>
                    <a:pt x="96774" y="187198"/>
                    <a:pt x="48387" y="222377"/>
                    <a:pt x="0" y="234061"/>
                  </a:cubicBezTo>
                  <a:cubicBezTo>
                    <a:pt x="0" y="245745"/>
                    <a:pt x="0" y="257429"/>
                    <a:pt x="0" y="269240"/>
                  </a:cubicBezTo>
                  <a:cubicBezTo>
                    <a:pt x="0" y="269240"/>
                    <a:pt x="0" y="269240"/>
                    <a:pt x="0" y="269240"/>
                  </a:cubicBezTo>
                  <a:cubicBezTo>
                    <a:pt x="36322" y="304419"/>
                    <a:pt x="36322" y="339471"/>
                    <a:pt x="36322" y="386334"/>
                  </a:cubicBezTo>
                  <a:cubicBezTo>
                    <a:pt x="36322" y="386334"/>
                    <a:pt x="36322" y="386334"/>
                    <a:pt x="36322" y="386334"/>
                  </a:cubicBezTo>
                  <a:cubicBezTo>
                    <a:pt x="60452" y="409702"/>
                    <a:pt x="60452" y="444881"/>
                    <a:pt x="60452" y="47993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918000" y="910800"/>
            <a:ext cx="273600" cy="349200"/>
            <a:chOff x="0" y="0"/>
            <a:chExt cx="364800" cy="46560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364744" cy="465582"/>
            </a:xfrm>
            <a:custGeom>
              <a:avLst/>
              <a:gdLst/>
              <a:ahLst/>
              <a:cxnLst/>
              <a:rect l="l" t="t" r="r" b="b"/>
              <a:pathLst>
                <a:path w="364744" h="465582">
                  <a:moveTo>
                    <a:pt x="243205" y="0"/>
                  </a:moveTo>
                  <a:cubicBezTo>
                    <a:pt x="170180" y="11684"/>
                    <a:pt x="85090" y="23241"/>
                    <a:pt x="24257" y="93091"/>
                  </a:cubicBezTo>
                  <a:cubicBezTo>
                    <a:pt x="0" y="128016"/>
                    <a:pt x="0" y="139700"/>
                    <a:pt x="0" y="174625"/>
                  </a:cubicBezTo>
                  <a:cubicBezTo>
                    <a:pt x="24257" y="232791"/>
                    <a:pt x="36449" y="279400"/>
                    <a:pt x="48641" y="337566"/>
                  </a:cubicBezTo>
                  <a:cubicBezTo>
                    <a:pt x="72898" y="419100"/>
                    <a:pt x="158115" y="465582"/>
                    <a:pt x="231013" y="442341"/>
                  </a:cubicBezTo>
                  <a:cubicBezTo>
                    <a:pt x="279654" y="430657"/>
                    <a:pt x="316103" y="419100"/>
                    <a:pt x="364744" y="407416"/>
                  </a:cubicBezTo>
                  <a:cubicBezTo>
                    <a:pt x="328295" y="267716"/>
                    <a:pt x="291846" y="128016"/>
                    <a:pt x="243205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2893680" y="456480"/>
            <a:ext cx="216720" cy="251280"/>
            <a:chOff x="0" y="0"/>
            <a:chExt cx="288960" cy="335040"/>
          </a:xfrm>
        </p:grpSpPr>
        <p:sp>
          <p:nvSpPr>
            <p:cNvPr id="56" name="Freeform 56"/>
            <p:cNvSpPr/>
            <p:nvPr/>
          </p:nvSpPr>
          <p:spPr>
            <a:xfrm>
              <a:off x="0" y="-127"/>
              <a:ext cx="288925" cy="335153"/>
            </a:xfrm>
            <a:custGeom>
              <a:avLst/>
              <a:gdLst/>
              <a:ahLst/>
              <a:cxnLst/>
              <a:rect l="l" t="t" r="r" b="b"/>
              <a:pathLst>
                <a:path w="288925" h="335153">
                  <a:moveTo>
                    <a:pt x="72263" y="312039"/>
                  </a:moveTo>
                  <a:cubicBezTo>
                    <a:pt x="84328" y="323596"/>
                    <a:pt x="84328" y="335153"/>
                    <a:pt x="108331" y="323596"/>
                  </a:cubicBezTo>
                  <a:cubicBezTo>
                    <a:pt x="156464" y="312039"/>
                    <a:pt x="216662" y="300482"/>
                    <a:pt x="276860" y="288925"/>
                  </a:cubicBezTo>
                  <a:cubicBezTo>
                    <a:pt x="288925" y="277368"/>
                    <a:pt x="288925" y="265811"/>
                    <a:pt x="288925" y="254254"/>
                  </a:cubicBezTo>
                  <a:cubicBezTo>
                    <a:pt x="288925" y="254254"/>
                    <a:pt x="288925" y="254254"/>
                    <a:pt x="288925" y="254254"/>
                  </a:cubicBezTo>
                  <a:cubicBezTo>
                    <a:pt x="276860" y="219583"/>
                    <a:pt x="264795" y="196469"/>
                    <a:pt x="264795" y="161798"/>
                  </a:cubicBezTo>
                  <a:cubicBezTo>
                    <a:pt x="264795" y="161798"/>
                    <a:pt x="264795" y="161798"/>
                    <a:pt x="264795" y="161798"/>
                  </a:cubicBezTo>
                  <a:cubicBezTo>
                    <a:pt x="240665" y="127127"/>
                    <a:pt x="240665" y="80899"/>
                    <a:pt x="228727" y="46228"/>
                  </a:cubicBezTo>
                  <a:cubicBezTo>
                    <a:pt x="228727" y="46228"/>
                    <a:pt x="228727" y="46228"/>
                    <a:pt x="228727" y="46228"/>
                  </a:cubicBezTo>
                  <a:cubicBezTo>
                    <a:pt x="228727" y="34671"/>
                    <a:pt x="228727" y="23114"/>
                    <a:pt x="216662" y="11557"/>
                  </a:cubicBezTo>
                  <a:cubicBezTo>
                    <a:pt x="216662" y="0"/>
                    <a:pt x="204597" y="0"/>
                    <a:pt x="192532" y="0"/>
                  </a:cubicBezTo>
                  <a:cubicBezTo>
                    <a:pt x="132461" y="11684"/>
                    <a:pt x="84328" y="23241"/>
                    <a:pt x="24130" y="46355"/>
                  </a:cubicBezTo>
                  <a:cubicBezTo>
                    <a:pt x="12065" y="46355"/>
                    <a:pt x="0" y="57912"/>
                    <a:pt x="12065" y="69469"/>
                  </a:cubicBezTo>
                  <a:cubicBezTo>
                    <a:pt x="36195" y="138811"/>
                    <a:pt x="60198" y="208153"/>
                    <a:pt x="60198" y="288925"/>
                  </a:cubicBezTo>
                  <a:cubicBezTo>
                    <a:pt x="60198" y="288925"/>
                    <a:pt x="60198" y="288925"/>
                    <a:pt x="60198" y="288925"/>
                  </a:cubicBezTo>
                  <a:cubicBezTo>
                    <a:pt x="84328" y="288925"/>
                    <a:pt x="72263" y="300482"/>
                    <a:pt x="72263" y="31203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2514240" y="332640"/>
            <a:ext cx="224640" cy="243360"/>
            <a:chOff x="0" y="0"/>
            <a:chExt cx="299520" cy="324480"/>
          </a:xfrm>
        </p:grpSpPr>
        <p:sp>
          <p:nvSpPr>
            <p:cNvPr id="58" name="Freeform 58"/>
            <p:cNvSpPr/>
            <p:nvPr/>
          </p:nvSpPr>
          <p:spPr>
            <a:xfrm>
              <a:off x="0" y="127"/>
              <a:ext cx="299466" cy="324231"/>
            </a:xfrm>
            <a:custGeom>
              <a:avLst/>
              <a:gdLst/>
              <a:ahLst/>
              <a:cxnLst/>
              <a:rect l="l" t="t" r="r" b="b"/>
              <a:pathLst>
                <a:path w="299466" h="324231">
                  <a:moveTo>
                    <a:pt x="263525" y="266446"/>
                  </a:moveTo>
                  <a:cubicBezTo>
                    <a:pt x="263525" y="254889"/>
                    <a:pt x="251587" y="243332"/>
                    <a:pt x="263525" y="220091"/>
                  </a:cubicBezTo>
                  <a:cubicBezTo>
                    <a:pt x="263525" y="208534"/>
                    <a:pt x="299466" y="220091"/>
                    <a:pt x="299466" y="185293"/>
                  </a:cubicBezTo>
                  <a:cubicBezTo>
                    <a:pt x="287528" y="150495"/>
                    <a:pt x="287528" y="92583"/>
                    <a:pt x="251587" y="69469"/>
                  </a:cubicBezTo>
                  <a:cubicBezTo>
                    <a:pt x="191643" y="0"/>
                    <a:pt x="131826" y="57912"/>
                    <a:pt x="71882" y="69469"/>
                  </a:cubicBezTo>
                  <a:cubicBezTo>
                    <a:pt x="35941" y="69342"/>
                    <a:pt x="0" y="92583"/>
                    <a:pt x="0" y="138938"/>
                  </a:cubicBezTo>
                  <a:cubicBezTo>
                    <a:pt x="11938" y="173736"/>
                    <a:pt x="24003" y="220091"/>
                    <a:pt x="35941" y="254762"/>
                  </a:cubicBezTo>
                  <a:cubicBezTo>
                    <a:pt x="35941" y="266319"/>
                    <a:pt x="35941" y="277876"/>
                    <a:pt x="47879" y="266319"/>
                  </a:cubicBezTo>
                  <a:cubicBezTo>
                    <a:pt x="107823" y="254762"/>
                    <a:pt x="95758" y="301117"/>
                    <a:pt x="107823" y="324231"/>
                  </a:cubicBezTo>
                  <a:cubicBezTo>
                    <a:pt x="155702" y="324231"/>
                    <a:pt x="191643" y="301117"/>
                    <a:pt x="239649" y="301117"/>
                  </a:cubicBezTo>
                  <a:cubicBezTo>
                    <a:pt x="239649" y="301117"/>
                    <a:pt x="239649" y="301117"/>
                    <a:pt x="239649" y="301117"/>
                  </a:cubicBezTo>
                  <a:cubicBezTo>
                    <a:pt x="239649" y="289560"/>
                    <a:pt x="275590" y="289560"/>
                    <a:pt x="263652" y="26631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4145040" y="0"/>
            <a:ext cx="2006640" cy="735840"/>
            <a:chOff x="0" y="0"/>
            <a:chExt cx="2675520" cy="98112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2675636" cy="981202"/>
            </a:xfrm>
            <a:custGeom>
              <a:avLst/>
              <a:gdLst/>
              <a:ahLst/>
              <a:cxnLst/>
              <a:rect l="l" t="t" r="r" b="b"/>
              <a:pathLst>
                <a:path w="2675636" h="981202">
                  <a:moveTo>
                    <a:pt x="2675509" y="968883"/>
                  </a:moveTo>
                  <a:cubicBezTo>
                    <a:pt x="2600452" y="968883"/>
                    <a:pt x="2525522" y="956564"/>
                    <a:pt x="2450465" y="956564"/>
                  </a:cubicBezTo>
                  <a:cubicBezTo>
                    <a:pt x="2337943" y="956564"/>
                    <a:pt x="2225421" y="944245"/>
                    <a:pt x="2100453" y="944245"/>
                  </a:cubicBezTo>
                  <a:cubicBezTo>
                    <a:pt x="2100453" y="944245"/>
                    <a:pt x="2100453" y="944245"/>
                    <a:pt x="2100453" y="944245"/>
                  </a:cubicBezTo>
                  <a:cubicBezTo>
                    <a:pt x="2075434" y="931926"/>
                    <a:pt x="2050415" y="931926"/>
                    <a:pt x="2025396" y="931926"/>
                  </a:cubicBezTo>
                  <a:cubicBezTo>
                    <a:pt x="1787906" y="919607"/>
                    <a:pt x="1562862" y="907415"/>
                    <a:pt x="1325245" y="895096"/>
                  </a:cubicBezTo>
                  <a:cubicBezTo>
                    <a:pt x="1325245" y="895096"/>
                    <a:pt x="1312799" y="895096"/>
                    <a:pt x="1312799" y="882777"/>
                  </a:cubicBezTo>
                  <a:cubicBezTo>
                    <a:pt x="1350264" y="870458"/>
                    <a:pt x="1400302" y="845947"/>
                    <a:pt x="1437767" y="821436"/>
                  </a:cubicBezTo>
                  <a:cubicBezTo>
                    <a:pt x="1437767" y="821436"/>
                    <a:pt x="1437767" y="821436"/>
                    <a:pt x="1437767" y="821436"/>
                  </a:cubicBezTo>
                  <a:cubicBezTo>
                    <a:pt x="1337691" y="833755"/>
                    <a:pt x="1237742" y="858266"/>
                    <a:pt x="1125220" y="870458"/>
                  </a:cubicBezTo>
                  <a:cubicBezTo>
                    <a:pt x="1225296" y="760095"/>
                    <a:pt x="1325245" y="649732"/>
                    <a:pt x="1425321" y="539369"/>
                  </a:cubicBezTo>
                  <a:cubicBezTo>
                    <a:pt x="1425321" y="527050"/>
                    <a:pt x="1425321" y="527050"/>
                    <a:pt x="1437767" y="514858"/>
                  </a:cubicBezTo>
                  <a:cubicBezTo>
                    <a:pt x="1475232" y="478028"/>
                    <a:pt x="1512824" y="429006"/>
                    <a:pt x="1550289" y="379984"/>
                  </a:cubicBezTo>
                  <a:cubicBezTo>
                    <a:pt x="1587754" y="355473"/>
                    <a:pt x="1612773" y="330962"/>
                    <a:pt x="1625346" y="294132"/>
                  </a:cubicBezTo>
                  <a:cubicBezTo>
                    <a:pt x="1562862" y="355473"/>
                    <a:pt x="1487805" y="416814"/>
                    <a:pt x="1412748" y="490347"/>
                  </a:cubicBezTo>
                  <a:cubicBezTo>
                    <a:pt x="1412748" y="490347"/>
                    <a:pt x="1412748" y="490347"/>
                    <a:pt x="1412748" y="490347"/>
                  </a:cubicBezTo>
                  <a:cubicBezTo>
                    <a:pt x="1400302" y="502666"/>
                    <a:pt x="1375283" y="514858"/>
                    <a:pt x="1362710" y="527177"/>
                  </a:cubicBezTo>
                  <a:cubicBezTo>
                    <a:pt x="1275207" y="613029"/>
                    <a:pt x="1175131" y="686562"/>
                    <a:pt x="1075182" y="772414"/>
                  </a:cubicBezTo>
                  <a:cubicBezTo>
                    <a:pt x="1075182" y="772414"/>
                    <a:pt x="1075182" y="772414"/>
                    <a:pt x="1075182" y="772414"/>
                  </a:cubicBezTo>
                  <a:cubicBezTo>
                    <a:pt x="1112647" y="674243"/>
                    <a:pt x="1137666" y="588391"/>
                    <a:pt x="1162685" y="502666"/>
                  </a:cubicBezTo>
                  <a:cubicBezTo>
                    <a:pt x="1162685" y="502666"/>
                    <a:pt x="1162685" y="502666"/>
                    <a:pt x="1150239" y="502666"/>
                  </a:cubicBezTo>
                  <a:cubicBezTo>
                    <a:pt x="1100201" y="588518"/>
                    <a:pt x="1050163" y="674370"/>
                    <a:pt x="1000252" y="760222"/>
                  </a:cubicBezTo>
                  <a:cubicBezTo>
                    <a:pt x="987806" y="760222"/>
                    <a:pt x="987806" y="747903"/>
                    <a:pt x="987806" y="747903"/>
                  </a:cubicBezTo>
                  <a:cubicBezTo>
                    <a:pt x="975233" y="502793"/>
                    <a:pt x="962660" y="257556"/>
                    <a:pt x="937641" y="0"/>
                  </a:cubicBezTo>
                  <a:cubicBezTo>
                    <a:pt x="937641" y="73533"/>
                    <a:pt x="925195" y="147193"/>
                    <a:pt x="925195" y="220726"/>
                  </a:cubicBezTo>
                  <a:cubicBezTo>
                    <a:pt x="912749" y="404749"/>
                    <a:pt x="900176" y="576326"/>
                    <a:pt x="900176" y="760349"/>
                  </a:cubicBezTo>
                  <a:cubicBezTo>
                    <a:pt x="887730" y="760349"/>
                    <a:pt x="875157" y="748030"/>
                    <a:pt x="875157" y="735838"/>
                  </a:cubicBezTo>
                  <a:cubicBezTo>
                    <a:pt x="837692" y="686816"/>
                    <a:pt x="812673" y="637667"/>
                    <a:pt x="775081" y="588645"/>
                  </a:cubicBezTo>
                  <a:cubicBezTo>
                    <a:pt x="775081" y="551815"/>
                    <a:pt x="750062" y="527304"/>
                    <a:pt x="725043" y="502793"/>
                  </a:cubicBezTo>
                  <a:cubicBezTo>
                    <a:pt x="750062" y="588645"/>
                    <a:pt x="775081" y="674497"/>
                    <a:pt x="800100" y="760349"/>
                  </a:cubicBezTo>
                  <a:cubicBezTo>
                    <a:pt x="800100" y="760349"/>
                    <a:pt x="800100" y="772668"/>
                    <a:pt x="787654" y="772668"/>
                  </a:cubicBezTo>
                  <a:cubicBezTo>
                    <a:pt x="612648" y="613156"/>
                    <a:pt x="425069" y="453771"/>
                    <a:pt x="250063" y="294386"/>
                  </a:cubicBezTo>
                  <a:cubicBezTo>
                    <a:pt x="250063" y="294386"/>
                    <a:pt x="250063" y="294386"/>
                    <a:pt x="237617" y="294386"/>
                  </a:cubicBezTo>
                  <a:cubicBezTo>
                    <a:pt x="412623" y="478282"/>
                    <a:pt x="587629" y="674497"/>
                    <a:pt x="750189" y="870712"/>
                  </a:cubicBezTo>
                  <a:cubicBezTo>
                    <a:pt x="737743" y="870712"/>
                    <a:pt x="737743" y="870712"/>
                    <a:pt x="737743" y="870712"/>
                  </a:cubicBezTo>
                  <a:cubicBezTo>
                    <a:pt x="637667" y="846201"/>
                    <a:pt x="537718" y="833882"/>
                    <a:pt x="437642" y="809371"/>
                  </a:cubicBezTo>
                  <a:cubicBezTo>
                    <a:pt x="487680" y="846201"/>
                    <a:pt x="550164" y="870712"/>
                    <a:pt x="612648" y="895223"/>
                  </a:cubicBezTo>
                  <a:cubicBezTo>
                    <a:pt x="612648" y="895223"/>
                    <a:pt x="612648" y="895223"/>
                    <a:pt x="612648" y="895223"/>
                  </a:cubicBezTo>
                  <a:cubicBezTo>
                    <a:pt x="625094" y="907542"/>
                    <a:pt x="650113" y="907542"/>
                    <a:pt x="662686" y="932053"/>
                  </a:cubicBezTo>
                  <a:cubicBezTo>
                    <a:pt x="650240" y="932053"/>
                    <a:pt x="650240" y="932053"/>
                    <a:pt x="637667" y="932053"/>
                  </a:cubicBezTo>
                  <a:cubicBezTo>
                    <a:pt x="425069" y="944372"/>
                    <a:pt x="212598" y="956564"/>
                    <a:pt x="0" y="968883"/>
                  </a:cubicBezTo>
                  <a:cubicBezTo>
                    <a:pt x="50038" y="981202"/>
                    <a:pt x="112522" y="981202"/>
                    <a:pt x="162560" y="981202"/>
                  </a:cubicBezTo>
                  <a:cubicBezTo>
                    <a:pt x="375158" y="981202"/>
                    <a:pt x="575183" y="981202"/>
                    <a:pt x="775208" y="968883"/>
                  </a:cubicBezTo>
                  <a:cubicBezTo>
                    <a:pt x="812673" y="981202"/>
                    <a:pt x="837692" y="981202"/>
                    <a:pt x="875284" y="968883"/>
                  </a:cubicBezTo>
                  <a:cubicBezTo>
                    <a:pt x="850265" y="956564"/>
                    <a:pt x="837819" y="956564"/>
                    <a:pt x="825246" y="944372"/>
                  </a:cubicBezTo>
                  <a:cubicBezTo>
                    <a:pt x="825246" y="932053"/>
                    <a:pt x="825246" y="932053"/>
                    <a:pt x="812800" y="932053"/>
                  </a:cubicBezTo>
                  <a:cubicBezTo>
                    <a:pt x="825246" y="932053"/>
                    <a:pt x="837819" y="932053"/>
                    <a:pt x="850265" y="932053"/>
                  </a:cubicBezTo>
                  <a:cubicBezTo>
                    <a:pt x="862711" y="944372"/>
                    <a:pt x="862711" y="944372"/>
                    <a:pt x="875284" y="932053"/>
                  </a:cubicBezTo>
                  <a:cubicBezTo>
                    <a:pt x="875284" y="919734"/>
                    <a:pt x="862838" y="907542"/>
                    <a:pt x="850265" y="895223"/>
                  </a:cubicBezTo>
                  <a:cubicBezTo>
                    <a:pt x="862711" y="907542"/>
                    <a:pt x="875284" y="907542"/>
                    <a:pt x="887730" y="907542"/>
                  </a:cubicBezTo>
                  <a:cubicBezTo>
                    <a:pt x="900176" y="919861"/>
                    <a:pt x="900176" y="919861"/>
                    <a:pt x="900176" y="895223"/>
                  </a:cubicBezTo>
                  <a:cubicBezTo>
                    <a:pt x="900176" y="882904"/>
                    <a:pt x="887730" y="870712"/>
                    <a:pt x="887730" y="846201"/>
                  </a:cubicBezTo>
                  <a:cubicBezTo>
                    <a:pt x="900176" y="858520"/>
                    <a:pt x="912749" y="883031"/>
                    <a:pt x="925195" y="907542"/>
                  </a:cubicBezTo>
                  <a:cubicBezTo>
                    <a:pt x="937641" y="883031"/>
                    <a:pt x="937641" y="858520"/>
                    <a:pt x="950214" y="821690"/>
                  </a:cubicBezTo>
                  <a:cubicBezTo>
                    <a:pt x="950214" y="858520"/>
                    <a:pt x="950214" y="883031"/>
                    <a:pt x="962660" y="907542"/>
                  </a:cubicBezTo>
                  <a:cubicBezTo>
                    <a:pt x="975106" y="883031"/>
                    <a:pt x="987679" y="870712"/>
                    <a:pt x="1000125" y="858520"/>
                  </a:cubicBezTo>
                  <a:cubicBezTo>
                    <a:pt x="1000125" y="883031"/>
                    <a:pt x="987679" y="895350"/>
                    <a:pt x="987679" y="919861"/>
                  </a:cubicBezTo>
                  <a:cubicBezTo>
                    <a:pt x="1000125" y="907542"/>
                    <a:pt x="1025144" y="907542"/>
                    <a:pt x="1037717" y="895350"/>
                  </a:cubicBezTo>
                  <a:cubicBezTo>
                    <a:pt x="1037717" y="919861"/>
                    <a:pt x="1012698" y="919861"/>
                    <a:pt x="1012698" y="944372"/>
                  </a:cubicBezTo>
                  <a:cubicBezTo>
                    <a:pt x="1037717" y="944372"/>
                    <a:pt x="1062736" y="932053"/>
                    <a:pt x="1087755" y="932053"/>
                  </a:cubicBezTo>
                  <a:cubicBezTo>
                    <a:pt x="1062736" y="932053"/>
                    <a:pt x="1037717" y="956564"/>
                    <a:pt x="1025271" y="968883"/>
                  </a:cubicBezTo>
                  <a:cubicBezTo>
                    <a:pt x="1575435" y="968883"/>
                    <a:pt x="2125472" y="968883"/>
                    <a:pt x="2675636" y="96888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14486400" y="8822160"/>
            <a:ext cx="3672720" cy="1580400"/>
            <a:chOff x="0" y="0"/>
            <a:chExt cx="4896960" cy="2107200"/>
          </a:xfrm>
        </p:grpSpPr>
        <p:sp>
          <p:nvSpPr>
            <p:cNvPr id="62" name="Freeform 62"/>
            <p:cNvSpPr/>
            <p:nvPr/>
          </p:nvSpPr>
          <p:spPr>
            <a:xfrm>
              <a:off x="382" y="0"/>
              <a:ext cx="4896612" cy="2107184"/>
            </a:xfrm>
            <a:custGeom>
              <a:avLst/>
              <a:gdLst/>
              <a:ahLst/>
              <a:cxnLst/>
              <a:rect l="l" t="t" r="r" b="b"/>
              <a:pathLst>
                <a:path w="4896612" h="2107184">
                  <a:moveTo>
                    <a:pt x="4353432" y="1204976"/>
                  </a:moveTo>
                  <a:cubicBezTo>
                    <a:pt x="4469383" y="1204976"/>
                    <a:pt x="4585334" y="1211072"/>
                    <a:pt x="4701285" y="1201928"/>
                  </a:cubicBezTo>
                  <a:cubicBezTo>
                    <a:pt x="4844668" y="1192784"/>
                    <a:pt x="4896611" y="1244727"/>
                    <a:pt x="4847716" y="1403731"/>
                  </a:cubicBezTo>
                  <a:cubicBezTo>
                    <a:pt x="4643246" y="1403731"/>
                    <a:pt x="4435855" y="1403731"/>
                    <a:pt x="4188713" y="1403731"/>
                  </a:cubicBezTo>
                  <a:cubicBezTo>
                    <a:pt x="4258944" y="1541399"/>
                    <a:pt x="4313809" y="1651508"/>
                    <a:pt x="4390135" y="1804416"/>
                  </a:cubicBezTo>
                  <a:cubicBezTo>
                    <a:pt x="4182617" y="1691259"/>
                    <a:pt x="4020946" y="1605661"/>
                    <a:pt x="3831843" y="1504696"/>
                  </a:cubicBezTo>
                  <a:cubicBezTo>
                    <a:pt x="3773931" y="1697355"/>
                    <a:pt x="3715892" y="1880870"/>
                    <a:pt x="3645788" y="2107184"/>
                  </a:cubicBezTo>
                  <a:cubicBezTo>
                    <a:pt x="3578605" y="1886966"/>
                    <a:pt x="3523742" y="1709547"/>
                    <a:pt x="3459734" y="1504696"/>
                  </a:cubicBezTo>
                  <a:cubicBezTo>
                    <a:pt x="3279774" y="1599565"/>
                    <a:pt x="3111881" y="1688211"/>
                    <a:pt x="2901442" y="1801368"/>
                  </a:cubicBezTo>
                  <a:cubicBezTo>
                    <a:pt x="2974721" y="1657604"/>
                    <a:pt x="3026537" y="1556639"/>
                    <a:pt x="3096768" y="1422146"/>
                  </a:cubicBezTo>
                  <a:cubicBezTo>
                    <a:pt x="2062480" y="1422146"/>
                    <a:pt x="1049528" y="1422146"/>
                    <a:pt x="0" y="1422146"/>
                  </a:cubicBezTo>
                  <a:cubicBezTo>
                    <a:pt x="118617" y="1250823"/>
                    <a:pt x="237616" y="1198880"/>
                    <a:pt x="408431" y="1198880"/>
                  </a:cubicBezTo>
                  <a:cubicBezTo>
                    <a:pt x="1183385" y="1208024"/>
                    <a:pt x="1958339" y="1201928"/>
                    <a:pt x="2733293" y="1204976"/>
                  </a:cubicBezTo>
                  <a:cubicBezTo>
                    <a:pt x="2800476" y="1204976"/>
                    <a:pt x="2870580" y="1204976"/>
                    <a:pt x="2937763" y="1204976"/>
                  </a:cubicBezTo>
                  <a:cubicBezTo>
                    <a:pt x="2940811" y="1192784"/>
                    <a:pt x="2940811" y="1183513"/>
                    <a:pt x="2943859" y="1174369"/>
                  </a:cubicBezTo>
                  <a:cubicBezTo>
                    <a:pt x="2843148" y="1137666"/>
                    <a:pt x="2742437" y="1100963"/>
                    <a:pt x="2599054" y="1052068"/>
                  </a:cubicBezTo>
                  <a:cubicBezTo>
                    <a:pt x="2815716" y="987806"/>
                    <a:pt x="2989579" y="932815"/>
                    <a:pt x="3197097" y="871601"/>
                  </a:cubicBezTo>
                  <a:cubicBezTo>
                    <a:pt x="3102482" y="694182"/>
                    <a:pt x="3014090" y="526034"/>
                    <a:pt x="2898139" y="305816"/>
                  </a:cubicBezTo>
                  <a:cubicBezTo>
                    <a:pt x="3108705" y="422021"/>
                    <a:pt x="3273424" y="507619"/>
                    <a:pt x="3459479" y="608584"/>
                  </a:cubicBezTo>
                  <a:cubicBezTo>
                    <a:pt x="3517518" y="415925"/>
                    <a:pt x="3575430" y="232410"/>
                    <a:pt x="3645661" y="0"/>
                  </a:cubicBezTo>
                  <a:cubicBezTo>
                    <a:pt x="3712844" y="226314"/>
                    <a:pt x="3770756" y="409829"/>
                    <a:pt x="3831716" y="608584"/>
                  </a:cubicBezTo>
                  <a:cubicBezTo>
                    <a:pt x="4002531" y="513715"/>
                    <a:pt x="4161281" y="431165"/>
                    <a:pt x="4322952" y="345567"/>
                  </a:cubicBezTo>
                  <a:cubicBezTo>
                    <a:pt x="4332096" y="351663"/>
                    <a:pt x="4344288" y="360807"/>
                    <a:pt x="4356480" y="367030"/>
                  </a:cubicBezTo>
                  <a:cubicBezTo>
                    <a:pt x="4271009" y="526034"/>
                    <a:pt x="4185665" y="688213"/>
                    <a:pt x="4091050" y="868553"/>
                  </a:cubicBezTo>
                  <a:cubicBezTo>
                    <a:pt x="4286376" y="929767"/>
                    <a:pt x="4469383" y="984758"/>
                    <a:pt x="4689093" y="1052068"/>
                  </a:cubicBezTo>
                  <a:cubicBezTo>
                    <a:pt x="4554854" y="1097915"/>
                    <a:pt x="4454143" y="1134618"/>
                    <a:pt x="4350384" y="1168273"/>
                  </a:cubicBezTo>
                  <a:cubicBezTo>
                    <a:pt x="4353432" y="1180465"/>
                    <a:pt x="4353432" y="1192784"/>
                    <a:pt x="4353432" y="1204976"/>
                  </a:cubicBezTo>
                  <a:close/>
                  <a:moveTo>
                    <a:pt x="3648582" y="602488"/>
                  </a:moveTo>
                  <a:cubicBezTo>
                    <a:pt x="3605910" y="697357"/>
                    <a:pt x="3575303" y="761492"/>
                    <a:pt x="3544823" y="828802"/>
                  </a:cubicBezTo>
                  <a:cubicBezTo>
                    <a:pt x="3468496" y="795147"/>
                    <a:pt x="3407536" y="767588"/>
                    <a:pt x="3322065" y="730885"/>
                  </a:cubicBezTo>
                  <a:cubicBezTo>
                    <a:pt x="3364737" y="828802"/>
                    <a:pt x="3392296" y="895985"/>
                    <a:pt x="3419728" y="966343"/>
                  </a:cubicBezTo>
                  <a:cubicBezTo>
                    <a:pt x="3340353" y="996950"/>
                    <a:pt x="3273297" y="1021334"/>
                    <a:pt x="3187826" y="1054989"/>
                  </a:cubicBezTo>
                  <a:cubicBezTo>
                    <a:pt x="3282441" y="1094740"/>
                    <a:pt x="3349497" y="1122299"/>
                    <a:pt x="3422776" y="1149858"/>
                  </a:cubicBezTo>
                  <a:cubicBezTo>
                    <a:pt x="3389248" y="1226312"/>
                    <a:pt x="3361816" y="1284478"/>
                    <a:pt x="3322065" y="1373124"/>
                  </a:cubicBezTo>
                  <a:cubicBezTo>
                    <a:pt x="3419728" y="1333373"/>
                    <a:pt x="3486784" y="1308862"/>
                    <a:pt x="3553967" y="1284478"/>
                  </a:cubicBezTo>
                  <a:cubicBezTo>
                    <a:pt x="3587495" y="1363980"/>
                    <a:pt x="3614927" y="1431290"/>
                    <a:pt x="3648582" y="1513840"/>
                  </a:cubicBezTo>
                  <a:cubicBezTo>
                    <a:pt x="3682110" y="1422146"/>
                    <a:pt x="3709542" y="1354836"/>
                    <a:pt x="3734053" y="1281430"/>
                  </a:cubicBezTo>
                  <a:cubicBezTo>
                    <a:pt x="3813428" y="1312037"/>
                    <a:pt x="3880484" y="1336421"/>
                    <a:pt x="3962907" y="1367028"/>
                  </a:cubicBezTo>
                  <a:cubicBezTo>
                    <a:pt x="3926331" y="1281430"/>
                    <a:pt x="3901947" y="1220216"/>
                    <a:pt x="3871340" y="1149858"/>
                  </a:cubicBezTo>
                  <a:cubicBezTo>
                    <a:pt x="3947667" y="1116203"/>
                    <a:pt x="4014723" y="1085596"/>
                    <a:pt x="4091050" y="1051941"/>
                  </a:cubicBezTo>
                  <a:cubicBezTo>
                    <a:pt x="4005579" y="1015238"/>
                    <a:pt x="3938523" y="987679"/>
                    <a:pt x="3865244" y="957072"/>
                  </a:cubicBezTo>
                  <a:cubicBezTo>
                    <a:pt x="3901820" y="880618"/>
                    <a:pt x="3932427" y="819404"/>
                    <a:pt x="3975099" y="730758"/>
                  </a:cubicBezTo>
                  <a:cubicBezTo>
                    <a:pt x="3874388" y="770509"/>
                    <a:pt x="3807332" y="798068"/>
                    <a:pt x="3734053" y="828675"/>
                  </a:cubicBezTo>
                  <a:cubicBezTo>
                    <a:pt x="3706621" y="755269"/>
                    <a:pt x="3682237" y="687959"/>
                    <a:pt x="3648582" y="60236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513360" y="9694080"/>
            <a:ext cx="16205760" cy="198720"/>
            <a:chOff x="0" y="0"/>
            <a:chExt cx="21607680" cy="26496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21607653" cy="264922"/>
            </a:xfrm>
            <a:custGeom>
              <a:avLst/>
              <a:gdLst/>
              <a:ahLst/>
              <a:cxnLst/>
              <a:rect l="l" t="t" r="r" b="b"/>
              <a:pathLst>
                <a:path w="21607653" h="264922">
                  <a:moveTo>
                    <a:pt x="0" y="264922"/>
                  </a:moveTo>
                  <a:lnTo>
                    <a:pt x="66421" y="0"/>
                  </a:lnTo>
                  <a:lnTo>
                    <a:pt x="21541232" y="0"/>
                  </a:lnTo>
                  <a:lnTo>
                    <a:pt x="21607653" y="26492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162720" y="0"/>
            <a:ext cx="3587040" cy="10286640"/>
            <a:chOff x="0" y="0"/>
            <a:chExt cx="478272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782693" cy="13715492"/>
            </a:xfrm>
            <a:custGeom>
              <a:avLst/>
              <a:gdLst/>
              <a:ahLst/>
              <a:cxnLst/>
              <a:rect l="l" t="t" r="r" b="b"/>
              <a:pathLst>
                <a:path w="4782693" h="13715492">
                  <a:moveTo>
                    <a:pt x="0" y="0"/>
                  </a:moveTo>
                  <a:lnTo>
                    <a:pt x="4782693" y="0"/>
                  </a:lnTo>
                  <a:lnTo>
                    <a:pt x="4782693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AAC1D9"/>
            </a:solidFill>
          </p:spPr>
        </p:sp>
      </p:grpSp>
      <p:sp>
        <p:nvSpPr>
          <p:cNvPr id="4" name="TextBox 4"/>
          <p:cNvSpPr txBox="1"/>
          <p:nvPr/>
        </p:nvSpPr>
        <p:spPr>
          <a:xfrm rot="-5400000">
            <a:off x="-1726838" y="4903816"/>
            <a:ext cx="8151120" cy="496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4400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تبلیغات و تبلیغات</a:t>
            </a:r>
            <a:endParaRPr lang="en-US" sz="4400" spc="0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013360" y="2895675"/>
            <a:ext cx="3217680" cy="2596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2000" spc="-1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تبلیغات</a:t>
            </a:r>
            <a:endParaRPr lang="en-US" sz="2000" spc="-1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063040" y="3522240"/>
            <a:ext cx="3117600" cy="4584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ar-SA" dirty="0">
                <a:cs typeface="B Nazanin" pitchFamily="2" charset="-78"/>
              </a:rPr>
              <a:t>این قالب شامل اسلایدهایی با طراحی زیبا و جذاب</a:t>
            </a:r>
            <a:r>
              <a:rPr lang="fa-IR" dirty="0">
                <a:cs typeface="B Nazanin" pitchFamily="2" charset="-78"/>
              </a:rPr>
              <a:t> است</a:t>
            </a:r>
            <a:endParaRPr lang="en-US" sz="1600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849920" y="6960795"/>
            <a:ext cx="3217680" cy="2596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2000" spc="-1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روابط عمومی</a:t>
            </a:r>
            <a:endParaRPr lang="en-US" sz="2000" spc="-1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900320" y="7588080"/>
            <a:ext cx="3117600" cy="4584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ar-SA" dirty="0">
                <a:cs typeface="B Nazanin" pitchFamily="2" charset="-78"/>
              </a:rPr>
              <a:t>این قالب شامل اسلایدهایی با طراحی زیبا و جذاب</a:t>
            </a:r>
            <a:r>
              <a:rPr lang="fa-IR" dirty="0">
                <a:cs typeface="B Nazanin" pitchFamily="2" charset="-78"/>
              </a:rPr>
              <a:t> است</a:t>
            </a:r>
            <a:endParaRPr lang="en-US" sz="1600" spc="0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6383520" y="1874880"/>
            <a:ext cx="477360" cy="79200"/>
            <a:chOff x="0" y="0"/>
            <a:chExt cx="636480" cy="1056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6524" cy="105537"/>
            </a:xfrm>
            <a:custGeom>
              <a:avLst/>
              <a:gdLst/>
              <a:ahLst/>
              <a:cxnLst/>
              <a:rect l="l" t="t" r="r" b="b"/>
              <a:pathLst>
                <a:path w="636524" h="105537">
                  <a:moveTo>
                    <a:pt x="79502" y="0"/>
                  </a:moveTo>
                  <a:cubicBezTo>
                    <a:pt x="35560" y="0"/>
                    <a:pt x="0" y="35433"/>
                    <a:pt x="0" y="79248"/>
                  </a:cubicBezTo>
                  <a:lnTo>
                    <a:pt x="0" y="105537"/>
                  </a:lnTo>
                  <a:lnTo>
                    <a:pt x="636524" y="105537"/>
                  </a:lnTo>
                  <a:lnTo>
                    <a:pt x="636524" y="79248"/>
                  </a:lnTo>
                  <a:cubicBezTo>
                    <a:pt x="636397" y="35433"/>
                    <a:pt x="600837" y="0"/>
                    <a:pt x="55676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6383520" y="1994400"/>
            <a:ext cx="477360" cy="400320"/>
            <a:chOff x="0" y="0"/>
            <a:chExt cx="636480" cy="53376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36524" cy="533781"/>
            </a:xfrm>
            <a:custGeom>
              <a:avLst/>
              <a:gdLst/>
              <a:ahLst/>
              <a:cxnLst/>
              <a:rect l="l" t="t" r="r" b="b"/>
              <a:pathLst>
                <a:path w="636524" h="533781">
                  <a:moveTo>
                    <a:pt x="0" y="0"/>
                  </a:moveTo>
                  <a:lnTo>
                    <a:pt x="0" y="533781"/>
                  </a:lnTo>
                  <a:lnTo>
                    <a:pt x="636524" y="533781"/>
                  </a:lnTo>
                  <a:lnTo>
                    <a:pt x="636524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6383520" y="2434320"/>
            <a:ext cx="477360" cy="119520"/>
            <a:chOff x="0" y="0"/>
            <a:chExt cx="636480" cy="1593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36397" cy="159385"/>
            </a:xfrm>
            <a:custGeom>
              <a:avLst/>
              <a:gdLst/>
              <a:ahLst/>
              <a:cxnLst/>
              <a:rect l="l" t="t" r="r" b="b"/>
              <a:pathLst>
                <a:path w="636397" h="159385">
                  <a:moveTo>
                    <a:pt x="386334" y="56642"/>
                  </a:moveTo>
                  <a:cubicBezTo>
                    <a:pt x="400939" y="56642"/>
                    <a:pt x="412750" y="68580"/>
                    <a:pt x="412750" y="83312"/>
                  </a:cubicBezTo>
                  <a:cubicBezTo>
                    <a:pt x="412750" y="97917"/>
                    <a:pt x="400812" y="109855"/>
                    <a:pt x="386334" y="109855"/>
                  </a:cubicBezTo>
                  <a:lnTo>
                    <a:pt x="250063" y="109855"/>
                  </a:lnTo>
                  <a:cubicBezTo>
                    <a:pt x="235458" y="109855"/>
                    <a:pt x="223647" y="97917"/>
                    <a:pt x="223647" y="83312"/>
                  </a:cubicBezTo>
                  <a:cubicBezTo>
                    <a:pt x="223647" y="68580"/>
                    <a:pt x="235585" y="56642"/>
                    <a:pt x="250063" y="56642"/>
                  </a:cubicBezTo>
                  <a:close/>
                  <a:moveTo>
                    <a:pt x="0" y="0"/>
                  </a:moveTo>
                  <a:lnTo>
                    <a:pt x="0" y="79756"/>
                  </a:lnTo>
                  <a:cubicBezTo>
                    <a:pt x="0" y="123698"/>
                    <a:pt x="35560" y="159385"/>
                    <a:pt x="79502" y="159385"/>
                  </a:cubicBezTo>
                  <a:lnTo>
                    <a:pt x="556768" y="159385"/>
                  </a:lnTo>
                  <a:cubicBezTo>
                    <a:pt x="600837" y="159385"/>
                    <a:pt x="636270" y="123698"/>
                    <a:pt x="636397" y="79756"/>
                  </a:cubicBezTo>
                  <a:lnTo>
                    <a:pt x="636397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6377040" y="6195600"/>
            <a:ext cx="164160" cy="162000"/>
            <a:chOff x="0" y="0"/>
            <a:chExt cx="218880" cy="216000"/>
          </a:xfrm>
        </p:grpSpPr>
        <p:sp>
          <p:nvSpPr>
            <p:cNvPr id="16" name="Freeform 16"/>
            <p:cNvSpPr/>
            <p:nvPr/>
          </p:nvSpPr>
          <p:spPr>
            <a:xfrm>
              <a:off x="127" y="127"/>
              <a:ext cx="218948" cy="216027"/>
            </a:xfrm>
            <a:custGeom>
              <a:avLst/>
              <a:gdLst/>
              <a:ahLst/>
              <a:cxnLst/>
              <a:rect l="l" t="t" r="r" b="b"/>
              <a:pathLst>
                <a:path w="218948" h="216027">
                  <a:moveTo>
                    <a:pt x="109347" y="0"/>
                  </a:moveTo>
                  <a:cubicBezTo>
                    <a:pt x="49657" y="0"/>
                    <a:pt x="0" y="49657"/>
                    <a:pt x="0" y="106680"/>
                  </a:cubicBezTo>
                  <a:cubicBezTo>
                    <a:pt x="0" y="166370"/>
                    <a:pt x="49784" y="216027"/>
                    <a:pt x="109474" y="216027"/>
                  </a:cubicBezTo>
                  <a:cubicBezTo>
                    <a:pt x="169164" y="216027"/>
                    <a:pt x="218948" y="166370"/>
                    <a:pt x="218948" y="106680"/>
                  </a:cubicBezTo>
                  <a:cubicBezTo>
                    <a:pt x="218948" y="49657"/>
                    <a:pt x="169164" y="0"/>
                    <a:pt x="10947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6356880" y="5929920"/>
            <a:ext cx="205200" cy="205200"/>
            <a:chOff x="0" y="0"/>
            <a:chExt cx="273600" cy="273600"/>
          </a:xfrm>
        </p:grpSpPr>
        <p:sp>
          <p:nvSpPr>
            <p:cNvPr id="18" name="Freeform 18"/>
            <p:cNvSpPr/>
            <p:nvPr/>
          </p:nvSpPr>
          <p:spPr>
            <a:xfrm>
              <a:off x="0" y="127"/>
              <a:ext cx="273558" cy="273558"/>
            </a:xfrm>
            <a:custGeom>
              <a:avLst/>
              <a:gdLst/>
              <a:ahLst/>
              <a:cxnLst/>
              <a:rect l="l" t="t" r="r" b="b"/>
              <a:pathLst>
                <a:path w="273558" h="273558">
                  <a:moveTo>
                    <a:pt x="136779" y="0"/>
                  </a:moveTo>
                  <a:cubicBezTo>
                    <a:pt x="62230" y="0"/>
                    <a:pt x="0" y="62103"/>
                    <a:pt x="0" y="136652"/>
                  </a:cubicBezTo>
                  <a:cubicBezTo>
                    <a:pt x="0" y="211201"/>
                    <a:pt x="62230" y="273558"/>
                    <a:pt x="136779" y="273558"/>
                  </a:cubicBezTo>
                  <a:cubicBezTo>
                    <a:pt x="216408" y="273558"/>
                    <a:pt x="273558" y="211328"/>
                    <a:pt x="273558" y="136779"/>
                  </a:cubicBezTo>
                  <a:cubicBezTo>
                    <a:pt x="273558" y="62230"/>
                    <a:pt x="211455" y="0"/>
                    <a:pt x="13677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6356880" y="5929920"/>
            <a:ext cx="205200" cy="205200"/>
            <a:chOff x="0" y="0"/>
            <a:chExt cx="273600" cy="273600"/>
          </a:xfrm>
        </p:grpSpPr>
        <p:sp>
          <p:nvSpPr>
            <p:cNvPr id="20" name="Freeform 20"/>
            <p:cNvSpPr/>
            <p:nvPr/>
          </p:nvSpPr>
          <p:spPr>
            <a:xfrm>
              <a:off x="127" y="127"/>
              <a:ext cx="273431" cy="273558"/>
            </a:xfrm>
            <a:custGeom>
              <a:avLst/>
              <a:gdLst/>
              <a:ahLst/>
              <a:cxnLst/>
              <a:rect l="l" t="t" r="r" b="b"/>
              <a:pathLst>
                <a:path w="273431" h="273558">
                  <a:moveTo>
                    <a:pt x="136652" y="0"/>
                  </a:moveTo>
                  <a:cubicBezTo>
                    <a:pt x="62103" y="0"/>
                    <a:pt x="0" y="62103"/>
                    <a:pt x="0" y="136652"/>
                  </a:cubicBezTo>
                  <a:cubicBezTo>
                    <a:pt x="0" y="211201"/>
                    <a:pt x="62103" y="273558"/>
                    <a:pt x="136652" y="273558"/>
                  </a:cubicBezTo>
                  <a:cubicBezTo>
                    <a:pt x="211201" y="273558"/>
                    <a:pt x="273431" y="211328"/>
                    <a:pt x="273431" y="136779"/>
                  </a:cubicBezTo>
                  <a:cubicBezTo>
                    <a:pt x="273431" y="62230"/>
                    <a:pt x="211455" y="0"/>
                    <a:pt x="13665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6409440" y="6389280"/>
            <a:ext cx="98640" cy="59760"/>
            <a:chOff x="0" y="0"/>
            <a:chExt cx="131520" cy="79680"/>
          </a:xfrm>
        </p:grpSpPr>
        <p:sp>
          <p:nvSpPr>
            <p:cNvPr id="22" name="Freeform 22"/>
            <p:cNvSpPr/>
            <p:nvPr/>
          </p:nvSpPr>
          <p:spPr>
            <a:xfrm>
              <a:off x="127" y="0"/>
              <a:ext cx="131445" cy="79629"/>
            </a:xfrm>
            <a:custGeom>
              <a:avLst/>
              <a:gdLst/>
              <a:ahLst/>
              <a:cxnLst/>
              <a:rect l="l" t="t" r="r" b="b"/>
              <a:pathLst>
                <a:path w="131445" h="79629">
                  <a:moveTo>
                    <a:pt x="0" y="0"/>
                  </a:moveTo>
                  <a:lnTo>
                    <a:pt x="66929" y="79629"/>
                  </a:lnTo>
                  <a:lnTo>
                    <a:pt x="131445" y="0"/>
                  </a:lnTo>
                  <a:cubicBezTo>
                    <a:pt x="114046" y="9906"/>
                    <a:pt x="91821" y="12446"/>
                    <a:pt x="66929" y="12446"/>
                  </a:cubicBezTo>
                  <a:cubicBezTo>
                    <a:pt x="44577" y="12446"/>
                    <a:pt x="22225" y="7493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6376320" y="6376320"/>
            <a:ext cx="165600" cy="251280"/>
            <a:chOff x="0" y="0"/>
            <a:chExt cx="220800" cy="335040"/>
          </a:xfrm>
        </p:grpSpPr>
        <p:sp>
          <p:nvSpPr>
            <p:cNvPr id="24" name="Freeform 24"/>
            <p:cNvSpPr/>
            <p:nvPr/>
          </p:nvSpPr>
          <p:spPr>
            <a:xfrm>
              <a:off x="127" y="127"/>
              <a:ext cx="220726" cy="335026"/>
            </a:xfrm>
            <a:custGeom>
              <a:avLst/>
              <a:gdLst/>
              <a:ahLst/>
              <a:cxnLst/>
              <a:rect l="l" t="t" r="r" b="b"/>
              <a:pathLst>
                <a:path w="220726" h="335026">
                  <a:moveTo>
                    <a:pt x="99187" y="0"/>
                  </a:moveTo>
                  <a:cubicBezTo>
                    <a:pt x="37211" y="47117"/>
                    <a:pt x="0" y="119126"/>
                    <a:pt x="0" y="196088"/>
                  </a:cubicBezTo>
                  <a:lnTo>
                    <a:pt x="0" y="307721"/>
                  </a:lnTo>
                  <a:cubicBezTo>
                    <a:pt x="0" y="322580"/>
                    <a:pt x="12319" y="335026"/>
                    <a:pt x="29718" y="335026"/>
                  </a:cubicBezTo>
                  <a:lnTo>
                    <a:pt x="220726" y="335026"/>
                  </a:lnTo>
                  <a:lnTo>
                    <a:pt x="220726" y="148844"/>
                  </a:lnTo>
                  <a:lnTo>
                    <a:pt x="99187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6376320" y="6378480"/>
            <a:ext cx="165600" cy="251280"/>
            <a:chOff x="0" y="0"/>
            <a:chExt cx="220800" cy="335040"/>
          </a:xfrm>
        </p:grpSpPr>
        <p:sp>
          <p:nvSpPr>
            <p:cNvPr id="26" name="Freeform 26"/>
            <p:cNvSpPr/>
            <p:nvPr/>
          </p:nvSpPr>
          <p:spPr>
            <a:xfrm>
              <a:off x="127" y="0"/>
              <a:ext cx="220853" cy="335026"/>
            </a:xfrm>
            <a:custGeom>
              <a:avLst/>
              <a:gdLst/>
              <a:ahLst/>
              <a:cxnLst/>
              <a:rect l="l" t="t" r="r" b="b"/>
              <a:pathLst>
                <a:path w="220853" h="335026">
                  <a:moveTo>
                    <a:pt x="121539" y="0"/>
                  </a:moveTo>
                  <a:lnTo>
                    <a:pt x="0" y="148844"/>
                  </a:lnTo>
                  <a:lnTo>
                    <a:pt x="0" y="335026"/>
                  </a:lnTo>
                  <a:lnTo>
                    <a:pt x="193548" y="335026"/>
                  </a:lnTo>
                  <a:cubicBezTo>
                    <a:pt x="208407" y="335026"/>
                    <a:pt x="220853" y="322707"/>
                    <a:pt x="220853" y="307721"/>
                  </a:cubicBezTo>
                  <a:lnTo>
                    <a:pt x="220853" y="195961"/>
                  </a:lnTo>
                  <a:cubicBezTo>
                    <a:pt x="218313" y="116713"/>
                    <a:pt x="181102" y="44704"/>
                    <a:pt x="12153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6296400" y="6127200"/>
            <a:ext cx="326160" cy="257040"/>
            <a:chOff x="0" y="0"/>
            <a:chExt cx="434880" cy="34272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434848" cy="342646"/>
            </a:xfrm>
            <a:custGeom>
              <a:avLst/>
              <a:gdLst/>
              <a:ahLst/>
              <a:cxnLst/>
              <a:rect l="l" t="t" r="r" b="b"/>
              <a:pathLst>
                <a:path w="434848" h="342646">
                  <a:moveTo>
                    <a:pt x="290703" y="119126"/>
                  </a:moveTo>
                  <a:cubicBezTo>
                    <a:pt x="308102" y="119126"/>
                    <a:pt x="320548" y="131572"/>
                    <a:pt x="320548" y="146431"/>
                  </a:cubicBezTo>
                  <a:cubicBezTo>
                    <a:pt x="320548" y="161290"/>
                    <a:pt x="308102" y="173736"/>
                    <a:pt x="290703" y="173736"/>
                  </a:cubicBezTo>
                  <a:lnTo>
                    <a:pt x="236093" y="173736"/>
                  </a:lnTo>
                  <a:cubicBezTo>
                    <a:pt x="221234" y="173736"/>
                    <a:pt x="208661" y="161417"/>
                    <a:pt x="208661" y="146431"/>
                  </a:cubicBezTo>
                  <a:cubicBezTo>
                    <a:pt x="208661" y="131445"/>
                    <a:pt x="221107" y="119126"/>
                    <a:pt x="236093" y="119126"/>
                  </a:cubicBezTo>
                  <a:close/>
                  <a:moveTo>
                    <a:pt x="325501" y="0"/>
                  </a:moveTo>
                  <a:cubicBezTo>
                    <a:pt x="290703" y="42291"/>
                    <a:pt x="241046" y="67056"/>
                    <a:pt x="183769" y="67056"/>
                  </a:cubicBezTo>
                  <a:cubicBezTo>
                    <a:pt x="126492" y="67056"/>
                    <a:pt x="77089" y="39751"/>
                    <a:pt x="42291" y="4953"/>
                  </a:cubicBezTo>
                  <a:cubicBezTo>
                    <a:pt x="27432" y="17399"/>
                    <a:pt x="12446" y="29845"/>
                    <a:pt x="0" y="44704"/>
                  </a:cubicBezTo>
                  <a:cubicBezTo>
                    <a:pt x="74549" y="59563"/>
                    <a:pt x="129159" y="124206"/>
                    <a:pt x="129159" y="206121"/>
                  </a:cubicBezTo>
                  <a:cubicBezTo>
                    <a:pt x="129159" y="231013"/>
                    <a:pt x="124206" y="253365"/>
                    <a:pt x="114300" y="273177"/>
                  </a:cubicBezTo>
                  <a:cubicBezTo>
                    <a:pt x="146685" y="292989"/>
                    <a:pt x="173990" y="315341"/>
                    <a:pt x="198755" y="342646"/>
                  </a:cubicBezTo>
                  <a:lnTo>
                    <a:pt x="407543" y="342646"/>
                  </a:lnTo>
                  <a:cubicBezTo>
                    <a:pt x="422402" y="342646"/>
                    <a:pt x="434848" y="330200"/>
                    <a:pt x="434848" y="315341"/>
                  </a:cubicBezTo>
                  <a:lnTo>
                    <a:pt x="434848" y="206121"/>
                  </a:lnTo>
                  <a:cubicBezTo>
                    <a:pt x="432435" y="119126"/>
                    <a:pt x="387731" y="44704"/>
                    <a:pt x="32550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6297840" y="6125040"/>
            <a:ext cx="321840" cy="257040"/>
            <a:chOff x="0" y="0"/>
            <a:chExt cx="429120" cy="342720"/>
          </a:xfrm>
        </p:grpSpPr>
        <p:sp>
          <p:nvSpPr>
            <p:cNvPr id="30" name="Freeform 30"/>
            <p:cNvSpPr/>
            <p:nvPr/>
          </p:nvSpPr>
          <p:spPr>
            <a:xfrm>
              <a:off x="127" y="0"/>
              <a:ext cx="429260" cy="342773"/>
            </a:xfrm>
            <a:custGeom>
              <a:avLst/>
              <a:gdLst/>
              <a:ahLst/>
              <a:cxnLst/>
              <a:rect l="l" t="t" r="r" b="b"/>
              <a:pathLst>
                <a:path w="429260" h="342773">
                  <a:moveTo>
                    <a:pt x="190881" y="121793"/>
                  </a:moveTo>
                  <a:cubicBezTo>
                    <a:pt x="205740" y="121793"/>
                    <a:pt x="218186" y="134239"/>
                    <a:pt x="218186" y="149098"/>
                  </a:cubicBezTo>
                  <a:cubicBezTo>
                    <a:pt x="218186" y="163957"/>
                    <a:pt x="205740" y="176403"/>
                    <a:pt x="190881" y="176403"/>
                  </a:cubicBezTo>
                  <a:lnTo>
                    <a:pt x="136271" y="176403"/>
                  </a:lnTo>
                  <a:cubicBezTo>
                    <a:pt x="118999" y="176403"/>
                    <a:pt x="106553" y="164084"/>
                    <a:pt x="106553" y="149098"/>
                  </a:cubicBezTo>
                  <a:cubicBezTo>
                    <a:pt x="106553" y="134112"/>
                    <a:pt x="118999" y="121793"/>
                    <a:pt x="136271" y="121793"/>
                  </a:cubicBezTo>
                  <a:close/>
                  <a:moveTo>
                    <a:pt x="104140" y="127"/>
                  </a:moveTo>
                  <a:cubicBezTo>
                    <a:pt x="42037" y="44831"/>
                    <a:pt x="0" y="119253"/>
                    <a:pt x="0" y="201168"/>
                  </a:cubicBezTo>
                  <a:lnTo>
                    <a:pt x="0" y="310515"/>
                  </a:lnTo>
                  <a:cubicBezTo>
                    <a:pt x="0" y="330327"/>
                    <a:pt x="7366" y="342773"/>
                    <a:pt x="24765" y="342773"/>
                  </a:cubicBezTo>
                  <a:lnTo>
                    <a:pt x="230632" y="342773"/>
                  </a:lnTo>
                  <a:cubicBezTo>
                    <a:pt x="252984" y="312928"/>
                    <a:pt x="280289" y="288163"/>
                    <a:pt x="315087" y="273177"/>
                  </a:cubicBezTo>
                  <a:cubicBezTo>
                    <a:pt x="305181" y="250825"/>
                    <a:pt x="300228" y="230886"/>
                    <a:pt x="300228" y="206121"/>
                  </a:cubicBezTo>
                  <a:cubicBezTo>
                    <a:pt x="300228" y="126619"/>
                    <a:pt x="354838" y="59690"/>
                    <a:pt x="429260" y="44704"/>
                  </a:cubicBezTo>
                  <a:cubicBezTo>
                    <a:pt x="416814" y="27305"/>
                    <a:pt x="401955" y="14859"/>
                    <a:pt x="387096" y="2413"/>
                  </a:cubicBezTo>
                  <a:cubicBezTo>
                    <a:pt x="352425" y="39751"/>
                    <a:pt x="302768" y="64516"/>
                    <a:pt x="248158" y="64516"/>
                  </a:cubicBezTo>
                  <a:cubicBezTo>
                    <a:pt x="191135" y="64516"/>
                    <a:pt x="141478" y="39624"/>
                    <a:pt x="10426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13032000" y="1962720"/>
            <a:ext cx="4462560" cy="4488480"/>
            <a:chOff x="0" y="0"/>
            <a:chExt cx="5950080" cy="598464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5950204" cy="5984494"/>
            </a:xfrm>
            <a:custGeom>
              <a:avLst/>
              <a:gdLst/>
              <a:ahLst/>
              <a:cxnLst/>
              <a:rect l="l" t="t" r="r" b="b"/>
              <a:pathLst>
                <a:path w="5950204" h="5984494">
                  <a:moveTo>
                    <a:pt x="1473708" y="551307"/>
                  </a:moveTo>
                  <a:cubicBezTo>
                    <a:pt x="967486" y="741807"/>
                    <a:pt x="481203" y="902208"/>
                    <a:pt x="0" y="1132713"/>
                  </a:cubicBezTo>
                  <a:cubicBezTo>
                    <a:pt x="70231" y="1207897"/>
                    <a:pt x="150368" y="1217930"/>
                    <a:pt x="225552" y="1237996"/>
                  </a:cubicBezTo>
                  <a:cubicBezTo>
                    <a:pt x="756920" y="1388364"/>
                    <a:pt x="1288288" y="1528699"/>
                    <a:pt x="1819529" y="1679067"/>
                  </a:cubicBezTo>
                  <a:cubicBezTo>
                    <a:pt x="1974977" y="1724152"/>
                    <a:pt x="2120265" y="1789303"/>
                    <a:pt x="2270633" y="1844421"/>
                  </a:cubicBezTo>
                  <a:cubicBezTo>
                    <a:pt x="2426081" y="1894586"/>
                    <a:pt x="2486152" y="1994789"/>
                    <a:pt x="2491232" y="2160143"/>
                  </a:cubicBezTo>
                  <a:cubicBezTo>
                    <a:pt x="2526284" y="2806700"/>
                    <a:pt x="2481199" y="3448304"/>
                    <a:pt x="2461133" y="4094861"/>
                  </a:cubicBezTo>
                  <a:cubicBezTo>
                    <a:pt x="2446147" y="4636135"/>
                    <a:pt x="2410968" y="5177536"/>
                    <a:pt x="2426081" y="5723890"/>
                  </a:cubicBezTo>
                  <a:cubicBezTo>
                    <a:pt x="2431034" y="5799074"/>
                    <a:pt x="2401062" y="5904357"/>
                    <a:pt x="2466213" y="5939409"/>
                  </a:cubicBezTo>
                  <a:cubicBezTo>
                    <a:pt x="2536444" y="5984494"/>
                    <a:pt x="2606548" y="5899277"/>
                    <a:pt x="2666746" y="5859272"/>
                  </a:cubicBezTo>
                  <a:cubicBezTo>
                    <a:pt x="3228213" y="5503418"/>
                    <a:pt x="3749548" y="5087366"/>
                    <a:pt x="4275836" y="4686427"/>
                  </a:cubicBezTo>
                  <a:cubicBezTo>
                    <a:pt x="4696841" y="4360672"/>
                    <a:pt x="5113020" y="4024757"/>
                    <a:pt x="5534025" y="3699002"/>
                  </a:cubicBezTo>
                  <a:cubicBezTo>
                    <a:pt x="5594223" y="3653917"/>
                    <a:pt x="5619242" y="3603752"/>
                    <a:pt x="5629275" y="3528568"/>
                  </a:cubicBezTo>
                  <a:cubicBezTo>
                    <a:pt x="5724525" y="2566162"/>
                    <a:pt x="5829808" y="1603883"/>
                    <a:pt x="5879973" y="631444"/>
                  </a:cubicBezTo>
                  <a:cubicBezTo>
                    <a:pt x="5900039" y="150241"/>
                    <a:pt x="5950204" y="200406"/>
                    <a:pt x="5453888" y="105156"/>
                  </a:cubicBezTo>
                  <a:cubicBezTo>
                    <a:pt x="5218303" y="60071"/>
                    <a:pt x="4972685" y="40005"/>
                    <a:pt x="4737100" y="4953"/>
                  </a:cubicBezTo>
                  <a:cubicBezTo>
                    <a:pt x="4666869" y="0"/>
                    <a:pt x="4616831" y="0"/>
                    <a:pt x="4641850" y="90170"/>
                  </a:cubicBezTo>
                  <a:cubicBezTo>
                    <a:pt x="4656836" y="155321"/>
                    <a:pt x="4631817" y="200406"/>
                    <a:pt x="4566666" y="225552"/>
                  </a:cubicBezTo>
                  <a:cubicBezTo>
                    <a:pt x="4561713" y="230505"/>
                    <a:pt x="4551680" y="235585"/>
                    <a:pt x="4546600" y="240538"/>
                  </a:cubicBezTo>
                  <a:cubicBezTo>
                    <a:pt x="4356100" y="405892"/>
                    <a:pt x="4140581" y="451104"/>
                    <a:pt x="3899916" y="380873"/>
                  </a:cubicBezTo>
                  <a:cubicBezTo>
                    <a:pt x="3684397" y="310642"/>
                    <a:pt x="3498850" y="431038"/>
                    <a:pt x="3298444" y="481076"/>
                  </a:cubicBezTo>
                  <a:cubicBezTo>
                    <a:pt x="3052826" y="541274"/>
                    <a:pt x="2892425" y="651510"/>
                    <a:pt x="2907411" y="932180"/>
                  </a:cubicBezTo>
                  <a:cubicBezTo>
                    <a:pt x="2912364" y="1032383"/>
                    <a:pt x="2852293" y="1082548"/>
                    <a:pt x="2767076" y="1122680"/>
                  </a:cubicBezTo>
                  <a:cubicBezTo>
                    <a:pt x="2581656" y="1217930"/>
                    <a:pt x="2396109" y="1318133"/>
                    <a:pt x="2220722" y="1423416"/>
                  </a:cubicBezTo>
                  <a:cubicBezTo>
                    <a:pt x="2140458" y="1473581"/>
                    <a:pt x="2075307" y="1478534"/>
                    <a:pt x="1990090" y="1448435"/>
                  </a:cubicBezTo>
                  <a:cubicBezTo>
                    <a:pt x="1819656" y="1383284"/>
                    <a:pt x="1649222" y="1323086"/>
                    <a:pt x="1478788" y="1273048"/>
                  </a:cubicBezTo>
                  <a:cubicBezTo>
                    <a:pt x="1388618" y="1242949"/>
                    <a:pt x="1373505" y="1202817"/>
                    <a:pt x="1388618" y="1117727"/>
                  </a:cubicBezTo>
                  <a:cubicBezTo>
                    <a:pt x="1423670" y="937260"/>
                    <a:pt x="1443736" y="751840"/>
                    <a:pt x="1473835" y="55130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12998160" y="3028320"/>
            <a:ext cx="1747440" cy="3360960"/>
            <a:chOff x="0" y="0"/>
            <a:chExt cx="2329920" cy="448128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2329942" cy="4481322"/>
            </a:xfrm>
            <a:custGeom>
              <a:avLst/>
              <a:gdLst/>
              <a:ahLst/>
              <a:cxnLst/>
              <a:rect l="l" t="t" r="r" b="b"/>
              <a:pathLst>
                <a:path w="2329942" h="4481322">
                  <a:moveTo>
                    <a:pt x="30099" y="1809496"/>
                  </a:moveTo>
                  <a:cubicBezTo>
                    <a:pt x="180467" y="1704213"/>
                    <a:pt x="310642" y="1614043"/>
                    <a:pt x="435991" y="1528826"/>
                  </a:cubicBezTo>
                  <a:cubicBezTo>
                    <a:pt x="556260" y="1448562"/>
                    <a:pt x="686562" y="1468628"/>
                    <a:pt x="766699" y="1583944"/>
                  </a:cubicBezTo>
                  <a:cubicBezTo>
                    <a:pt x="851916" y="1704213"/>
                    <a:pt x="831850" y="1844548"/>
                    <a:pt x="716534" y="1929765"/>
                  </a:cubicBezTo>
                  <a:cubicBezTo>
                    <a:pt x="566166" y="2040001"/>
                    <a:pt x="420878" y="2165350"/>
                    <a:pt x="255524" y="2265553"/>
                  </a:cubicBezTo>
                  <a:cubicBezTo>
                    <a:pt x="85217" y="2370963"/>
                    <a:pt x="4953" y="2501265"/>
                    <a:pt x="70104" y="2711831"/>
                  </a:cubicBezTo>
                  <a:cubicBezTo>
                    <a:pt x="235458" y="2651633"/>
                    <a:pt x="375793" y="2541397"/>
                    <a:pt x="531114" y="2451227"/>
                  </a:cubicBezTo>
                  <a:cubicBezTo>
                    <a:pt x="791718" y="2295779"/>
                    <a:pt x="1087247" y="2451227"/>
                    <a:pt x="1097280" y="2757043"/>
                  </a:cubicBezTo>
                  <a:cubicBezTo>
                    <a:pt x="1102233" y="2847213"/>
                    <a:pt x="1037209" y="2887345"/>
                    <a:pt x="982091" y="2932430"/>
                  </a:cubicBezTo>
                  <a:cubicBezTo>
                    <a:pt x="761619" y="3112897"/>
                    <a:pt x="536194" y="3288284"/>
                    <a:pt x="315722" y="3468751"/>
                  </a:cubicBezTo>
                  <a:cubicBezTo>
                    <a:pt x="290703" y="3483737"/>
                    <a:pt x="265557" y="3498850"/>
                    <a:pt x="230505" y="3523869"/>
                  </a:cubicBezTo>
                  <a:cubicBezTo>
                    <a:pt x="561213" y="3734435"/>
                    <a:pt x="896874" y="3874770"/>
                    <a:pt x="1222629" y="4035171"/>
                  </a:cubicBezTo>
                  <a:cubicBezTo>
                    <a:pt x="1508252" y="4170553"/>
                    <a:pt x="1788795" y="4305808"/>
                    <a:pt x="2084451" y="4416171"/>
                  </a:cubicBezTo>
                  <a:cubicBezTo>
                    <a:pt x="2274824" y="4481322"/>
                    <a:pt x="2279904" y="4481322"/>
                    <a:pt x="2284857" y="4285869"/>
                  </a:cubicBezTo>
                  <a:cubicBezTo>
                    <a:pt x="2299843" y="3699383"/>
                    <a:pt x="2319909" y="3112897"/>
                    <a:pt x="2324989" y="2526411"/>
                  </a:cubicBezTo>
                  <a:cubicBezTo>
                    <a:pt x="2329942" y="1949958"/>
                    <a:pt x="2320036" y="1373505"/>
                    <a:pt x="2324989" y="797052"/>
                  </a:cubicBezTo>
                  <a:cubicBezTo>
                    <a:pt x="2324989" y="666750"/>
                    <a:pt x="2279904" y="596519"/>
                    <a:pt x="2164588" y="556387"/>
                  </a:cubicBezTo>
                  <a:cubicBezTo>
                    <a:pt x="1553337" y="330835"/>
                    <a:pt x="937006" y="135382"/>
                    <a:pt x="290576" y="35052"/>
                  </a:cubicBezTo>
                  <a:cubicBezTo>
                    <a:pt x="50165" y="0"/>
                    <a:pt x="30099" y="20066"/>
                    <a:pt x="20066" y="255651"/>
                  </a:cubicBezTo>
                  <a:cubicBezTo>
                    <a:pt x="0" y="761873"/>
                    <a:pt x="20066" y="1268222"/>
                    <a:pt x="30099" y="1809623"/>
                  </a:cubicBezTo>
                  <a:close/>
                  <a:moveTo>
                    <a:pt x="1513205" y="1283208"/>
                  </a:moveTo>
                  <a:cubicBezTo>
                    <a:pt x="1513205" y="1212977"/>
                    <a:pt x="1513205" y="1147826"/>
                    <a:pt x="1513205" y="1077722"/>
                  </a:cubicBezTo>
                  <a:cubicBezTo>
                    <a:pt x="1518158" y="932307"/>
                    <a:pt x="1588389" y="857123"/>
                    <a:pt x="1723644" y="832104"/>
                  </a:cubicBezTo>
                  <a:cubicBezTo>
                    <a:pt x="1903984" y="802005"/>
                    <a:pt x="2054352" y="922274"/>
                    <a:pt x="2069338" y="1117854"/>
                  </a:cubicBezTo>
                  <a:cubicBezTo>
                    <a:pt x="2074291" y="1243203"/>
                    <a:pt x="2069338" y="1378458"/>
                    <a:pt x="2064385" y="1508887"/>
                  </a:cubicBezTo>
                  <a:cubicBezTo>
                    <a:pt x="2059432" y="1664335"/>
                    <a:pt x="1949196" y="1789557"/>
                    <a:pt x="1813814" y="1794637"/>
                  </a:cubicBezTo>
                  <a:cubicBezTo>
                    <a:pt x="1678432" y="1799717"/>
                    <a:pt x="1523238" y="1659255"/>
                    <a:pt x="1513205" y="1513967"/>
                  </a:cubicBezTo>
                  <a:cubicBezTo>
                    <a:pt x="1508252" y="1438783"/>
                    <a:pt x="1513205" y="1358519"/>
                    <a:pt x="1513205" y="1283335"/>
                  </a:cubicBezTo>
                  <a:close/>
                  <a:moveTo>
                    <a:pt x="811657" y="1042670"/>
                  </a:moveTo>
                  <a:cubicBezTo>
                    <a:pt x="811657" y="1042670"/>
                    <a:pt x="806704" y="1042670"/>
                    <a:pt x="806704" y="1042670"/>
                  </a:cubicBezTo>
                  <a:cubicBezTo>
                    <a:pt x="806704" y="977519"/>
                    <a:pt x="811657" y="907288"/>
                    <a:pt x="806704" y="842137"/>
                  </a:cubicBezTo>
                  <a:cubicBezTo>
                    <a:pt x="801751" y="706755"/>
                    <a:pt x="871855" y="631571"/>
                    <a:pt x="992124" y="601472"/>
                  </a:cubicBezTo>
                  <a:cubicBezTo>
                    <a:pt x="1187577" y="551307"/>
                    <a:pt x="1352931" y="681736"/>
                    <a:pt x="1362964" y="897255"/>
                  </a:cubicBezTo>
                  <a:cubicBezTo>
                    <a:pt x="1367917" y="1027557"/>
                    <a:pt x="1367917" y="1157859"/>
                    <a:pt x="1358011" y="1288288"/>
                  </a:cubicBezTo>
                  <a:cubicBezTo>
                    <a:pt x="1353058" y="1433703"/>
                    <a:pt x="1232789" y="1553972"/>
                    <a:pt x="1107440" y="1558925"/>
                  </a:cubicBezTo>
                  <a:cubicBezTo>
                    <a:pt x="972185" y="1563878"/>
                    <a:pt x="821817" y="1433576"/>
                    <a:pt x="811784" y="1288288"/>
                  </a:cubicBezTo>
                  <a:cubicBezTo>
                    <a:pt x="806831" y="1208024"/>
                    <a:pt x="811784" y="1127887"/>
                    <a:pt x="811784" y="104267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11596320" y="7066800"/>
            <a:ext cx="5062320" cy="2255760"/>
            <a:chOff x="0" y="0"/>
            <a:chExt cx="6749760" cy="300768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6749796" cy="3007614"/>
            </a:xfrm>
            <a:custGeom>
              <a:avLst/>
              <a:gdLst/>
              <a:ahLst/>
              <a:cxnLst/>
              <a:rect l="l" t="t" r="r" b="b"/>
              <a:pathLst>
                <a:path w="6749796" h="3007614">
                  <a:moveTo>
                    <a:pt x="1187577" y="65151"/>
                  </a:moveTo>
                  <a:cubicBezTo>
                    <a:pt x="1107440" y="0"/>
                    <a:pt x="1022223" y="20066"/>
                    <a:pt x="937006" y="45085"/>
                  </a:cubicBezTo>
                  <a:cubicBezTo>
                    <a:pt x="506095" y="190500"/>
                    <a:pt x="165354" y="481203"/>
                    <a:pt x="90170" y="1062736"/>
                  </a:cubicBezTo>
                  <a:cubicBezTo>
                    <a:pt x="0" y="1724406"/>
                    <a:pt x="270510" y="2215642"/>
                    <a:pt x="906907" y="2531491"/>
                  </a:cubicBezTo>
                  <a:cubicBezTo>
                    <a:pt x="1352931" y="2752090"/>
                    <a:pt x="1828927" y="2852293"/>
                    <a:pt x="2320036" y="2897378"/>
                  </a:cubicBezTo>
                  <a:cubicBezTo>
                    <a:pt x="3146806" y="2977642"/>
                    <a:pt x="3973703" y="3007614"/>
                    <a:pt x="4800473" y="2907411"/>
                  </a:cubicBezTo>
                  <a:cubicBezTo>
                    <a:pt x="5181346" y="2862326"/>
                    <a:pt x="5542153" y="2772029"/>
                    <a:pt x="5882894" y="2591562"/>
                  </a:cubicBezTo>
                  <a:cubicBezTo>
                    <a:pt x="6429121" y="2305812"/>
                    <a:pt x="6749796" y="1283208"/>
                    <a:pt x="6013196" y="786892"/>
                  </a:cubicBezTo>
                  <a:cubicBezTo>
                    <a:pt x="5923026" y="726694"/>
                    <a:pt x="5837809" y="666623"/>
                    <a:pt x="5747639" y="611505"/>
                  </a:cubicBezTo>
                  <a:cubicBezTo>
                    <a:pt x="5502148" y="471170"/>
                    <a:pt x="5236464" y="370840"/>
                    <a:pt x="4965954" y="290703"/>
                  </a:cubicBezTo>
                  <a:cubicBezTo>
                    <a:pt x="4940935" y="285750"/>
                    <a:pt x="4880737" y="225552"/>
                    <a:pt x="4865751" y="310769"/>
                  </a:cubicBezTo>
                  <a:cubicBezTo>
                    <a:pt x="4860798" y="360934"/>
                    <a:pt x="4830699" y="426085"/>
                    <a:pt x="4915916" y="456184"/>
                  </a:cubicBezTo>
                  <a:cubicBezTo>
                    <a:pt x="5001133" y="486283"/>
                    <a:pt x="5091303" y="516382"/>
                    <a:pt x="5176520" y="551434"/>
                  </a:cubicBezTo>
                  <a:cubicBezTo>
                    <a:pt x="5457190" y="666750"/>
                    <a:pt x="5732780" y="797052"/>
                    <a:pt x="5968238" y="997585"/>
                  </a:cubicBezTo>
                  <a:cubicBezTo>
                    <a:pt x="6349111" y="1323467"/>
                    <a:pt x="6364097" y="1869821"/>
                    <a:pt x="5983224" y="2200656"/>
                  </a:cubicBezTo>
                  <a:cubicBezTo>
                    <a:pt x="5672582" y="2481326"/>
                    <a:pt x="5296662" y="2636774"/>
                    <a:pt x="4885817" y="2696972"/>
                  </a:cubicBezTo>
                  <a:cubicBezTo>
                    <a:pt x="3748278" y="2857373"/>
                    <a:pt x="2610866" y="2817241"/>
                    <a:pt x="1493393" y="2556637"/>
                  </a:cubicBezTo>
                  <a:cubicBezTo>
                    <a:pt x="1348105" y="2521585"/>
                    <a:pt x="1202817" y="2466467"/>
                    <a:pt x="1067435" y="2401189"/>
                  </a:cubicBezTo>
                  <a:cubicBezTo>
                    <a:pt x="471170" y="2135505"/>
                    <a:pt x="230632" y="1674368"/>
                    <a:pt x="330835" y="1027684"/>
                  </a:cubicBezTo>
                  <a:cubicBezTo>
                    <a:pt x="400939" y="606552"/>
                    <a:pt x="636524" y="335915"/>
                    <a:pt x="1017397" y="175514"/>
                  </a:cubicBezTo>
                  <a:cubicBezTo>
                    <a:pt x="1077468" y="145415"/>
                    <a:pt x="1147699" y="135382"/>
                    <a:pt x="1187831" y="6527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12140640" y="6708240"/>
            <a:ext cx="3057840" cy="802080"/>
            <a:chOff x="0" y="0"/>
            <a:chExt cx="4077120" cy="106944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4077208" cy="1069340"/>
            </a:xfrm>
            <a:custGeom>
              <a:avLst/>
              <a:gdLst/>
              <a:ahLst/>
              <a:cxnLst/>
              <a:rect l="l" t="t" r="r" b="b"/>
              <a:pathLst>
                <a:path w="4077208" h="1069340">
                  <a:moveTo>
                    <a:pt x="4077081" y="773176"/>
                  </a:moveTo>
                  <a:cubicBezTo>
                    <a:pt x="4077081" y="562356"/>
                    <a:pt x="4077081" y="562356"/>
                    <a:pt x="3871722" y="527177"/>
                  </a:cubicBezTo>
                  <a:cubicBezTo>
                    <a:pt x="3130423" y="406654"/>
                    <a:pt x="2389124" y="281178"/>
                    <a:pt x="1652905" y="160655"/>
                  </a:cubicBezTo>
                  <a:cubicBezTo>
                    <a:pt x="1532636" y="140589"/>
                    <a:pt x="1407414" y="115443"/>
                    <a:pt x="1312291" y="230886"/>
                  </a:cubicBezTo>
                  <a:cubicBezTo>
                    <a:pt x="1297305" y="245999"/>
                    <a:pt x="1262253" y="250952"/>
                    <a:pt x="1232154" y="250952"/>
                  </a:cubicBezTo>
                  <a:cubicBezTo>
                    <a:pt x="986663" y="240919"/>
                    <a:pt x="736346" y="250952"/>
                    <a:pt x="490855" y="210820"/>
                  </a:cubicBezTo>
                  <a:cubicBezTo>
                    <a:pt x="385699" y="195707"/>
                    <a:pt x="290449" y="150622"/>
                    <a:pt x="200406" y="95377"/>
                  </a:cubicBezTo>
                  <a:cubicBezTo>
                    <a:pt x="155321" y="65278"/>
                    <a:pt x="115316" y="0"/>
                    <a:pt x="55118" y="95377"/>
                  </a:cubicBezTo>
                  <a:cubicBezTo>
                    <a:pt x="0" y="190754"/>
                    <a:pt x="60071" y="205867"/>
                    <a:pt x="110236" y="245999"/>
                  </a:cubicBezTo>
                  <a:cubicBezTo>
                    <a:pt x="335661" y="421767"/>
                    <a:pt x="601091" y="446786"/>
                    <a:pt x="866521" y="466979"/>
                  </a:cubicBezTo>
                  <a:cubicBezTo>
                    <a:pt x="946658" y="472059"/>
                    <a:pt x="1031748" y="477012"/>
                    <a:pt x="1112012" y="477012"/>
                  </a:cubicBezTo>
                  <a:cubicBezTo>
                    <a:pt x="1212215" y="471932"/>
                    <a:pt x="1292352" y="482092"/>
                    <a:pt x="1312418" y="607568"/>
                  </a:cubicBezTo>
                  <a:cubicBezTo>
                    <a:pt x="1327404" y="697992"/>
                    <a:pt x="1417574" y="692912"/>
                    <a:pt x="1487678" y="702945"/>
                  </a:cubicBezTo>
                  <a:cubicBezTo>
                    <a:pt x="2028571" y="773176"/>
                    <a:pt x="2569591" y="838454"/>
                    <a:pt x="3115564" y="913765"/>
                  </a:cubicBezTo>
                  <a:cubicBezTo>
                    <a:pt x="3366008" y="943864"/>
                    <a:pt x="3621405" y="958977"/>
                    <a:pt x="3871849" y="1029208"/>
                  </a:cubicBezTo>
                  <a:cubicBezTo>
                    <a:pt x="4022089" y="1069340"/>
                    <a:pt x="4077208" y="994029"/>
                    <a:pt x="4077208" y="773176"/>
                  </a:cubicBezTo>
                  <a:close/>
                  <a:moveTo>
                    <a:pt x="2133727" y="602488"/>
                  </a:moveTo>
                  <a:cubicBezTo>
                    <a:pt x="1978406" y="567309"/>
                    <a:pt x="1823212" y="537210"/>
                    <a:pt x="1667891" y="507111"/>
                  </a:cubicBezTo>
                  <a:cubicBezTo>
                    <a:pt x="1582801" y="497078"/>
                    <a:pt x="1602740" y="436880"/>
                    <a:pt x="1602740" y="386588"/>
                  </a:cubicBezTo>
                  <a:cubicBezTo>
                    <a:pt x="1602740" y="311277"/>
                    <a:pt x="1662811" y="336423"/>
                    <a:pt x="1697863" y="341376"/>
                  </a:cubicBezTo>
                  <a:cubicBezTo>
                    <a:pt x="1853184" y="351409"/>
                    <a:pt x="2008378" y="376555"/>
                    <a:pt x="2158619" y="381508"/>
                  </a:cubicBezTo>
                  <a:cubicBezTo>
                    <a:pt x="2243709" y="386588"/>
                    <a:pt x="2253742" y="416687"/>
                    <a:pt x="2248789" y="486918"/>
                  </a:cubicBezTo>
                  <a:cubicBezTo>
                    <a:pt x="2248789" y="572262"/>
                    <a:pt x="2208657" y="597408"/>
                    <a:pt x="2133600" y="60236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11775600" y="4893120"/>
            <a:ext cx="1949040" cy="1470240"/>
            <a:chOff x="0" y="0"/>
            <a:chExt cx="2598720" cy="196032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2598801" cy="1960372"/>
            </a:xfrm>
            <a:custGeom>
              <a:avLst/>
              <a:gdLst/>
              <a:ahLst/>
              <a:cxnLst/>
              <a:rect l="l" t="t" r="r" b="b"/>
              <a:pathLst>
                <a:path w="2598801" h="1960372">
                  <a:moveTo>
                    <a:pt x="4953" y="1609344"/>
                  </a:moveTo>
                  <a:cubicBezTo>
                    <a:pt x="0" y="1819910"/>
                    <a:pt x="290449" y="1960372"/>
                    <a:pt x="500761" y="1845056"/>
                  </a:cubicBezTo>
                  <a:cubicBezTo>
                    <a:pt x="751078" y="1709674"/>
                    <a:pt x="971423" y="1539240"/>
                    <a:pt x="1196721" y="1368806"/>
                  </a:cubicBezTo>
                  <a:cubicBezTo>
                    <a:pt x="1612265" y="1067943"/>
                    <a:pt x="2022856" y="757174"/>
                    <a:pt x="2428494" y="446278"/>
                  </a:cubicBezTo>
                  <a:cubicBezTo>
                    <a:pt x="2578735" y="336042"/>
                    <a:pt x="2598801" y="250698"/>
                    <a:pt x="2523617" y="135382"/>
                  </a:cubicBezTo>
                  <a:cubicBezTo>
                    <a:pt x="2448433" y="20066"/>
                    <a:pt x="2333371" y="0"/>
                    <a:pt x="2178177" y="95250"/>
                  </a:cubicBezTo>
                  <a:cubicBezTo>
                    <a:pt x="1502156" y="511429"/>
                    <a:pt x="826135" y="937514"/>
                    <a:pt x="150241" y="1358646"/>
                  </a:cubicBezTo>
                  <a:cubicBezTo>
                    <a:pt x="50038" y="1418844"/>
                    <a:pt x="10033" y="1499108"/>
                    <a:pt x="4953" y="160934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1164320" y="6584400"/>
            <a:ext cx="3657600" cy="3034800"/>
            <a:chOff x="0" y="0"/>
            <a:chExt cx="4876800" cy="40464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4876800" cy="4046474"/>
            </a:xfrm>
            <a:custGeom>
              <a:avLst/>
              <a:gdLst/>
              <a:ahLst/>
              <a:cxnLst/>
              <a:rect l="l" t="t" r="r" b="b"/>
              <a:pathLst>
                <a:path w="4876800" h="4046474">
                  <a:moveTo>
                    <a:pt x="4876800" y="3835781"/>
                  </a:moveTo>
                  <a:cubicBezTo>
                    <a:pt x="4706366" y="3785616"/>
                    <a:pt x="4530979" y="3820795"/>
                    <a:pt x="4360545" y="3825748"/>
                  </a:cubicBezTo>
                  <a:cubicBezTo>
                    <a:pt x="3588639" y="3845814"/>
                    <a:pt x="2816860" y="3830701"/>
                    <a:pt x="2069973" y="3600069"/>
                  </a:cubicBezTo>
                  <a:cubicBezTo>
                    <a:pt x="1503553" y="3424555"/>
                    <a:pt x="1017397" y="3108706"/>
                    <a:pt x="641477" y="2642362"/>
                  </a:cubicBezTo>
                  <a:cubicBezTo>
                    <a:pt x="315722" y="2241169"/>
                    <a:pt x="255524" y="1764919"/>
                    <a:pt x="295656" y="1268476"/>
                  </a:cubicBezTo>
                  <a:cubicBezTo>
                    <a:pt x="320675" y="972693"/>
                    <a:pt x="380873" y="681863"/>
                    <a:pt x="491109" y="406019"/>
                  </a:cubicBezTo>
                  <a:cubicBezTo>
                    <a:pt x="541274" y="290703"/>
                    <a:pt x="531241" y="205486"/>
                    <a:pt x="440944" y="125222"/>
                  </a:cubicBezTo>
                  <a:cubicBezTo>
                    <a:pt x="406019" y="95250"/>
                    <a:pt x="380873" y="50165"/>
                    <a:pt x="335788" y="0"/>
                  </a:cubicBezTo>
                  <a:cubicBezTo>
                    <a:pt x="235585" y="210566"/>
                    <a:pt x="180467" y="421132"/>
                    <a:pt x="130302" y="631825"/>
                  </a:cubicBezTo>
                  <a:cubicBezTo>
                    <a:pt x="20066" y="1143254"/>
                    <a:pt x="0" y="1654683"/>
                    <a:pt x="155321" y="2156079"/>
                  </a:cubicBezTo>
                  <a:cubicBezTo>
                    <a:pt x="375793" y="2888107"/>
                    <a:pt x="912114" y="3319399"/>
                    <a:pt x="1583817" y="3610229"/>
                  </a:cubicBezTo>
                  <a:cubicBezTo>
                    <a:pt x="2490978" y="4006342"/>
                    <a:pt x="3443351" y="4046474"/>
                    <a:pt x="4410710" y="3916045"/>
                  </a:cubicBezTo>
                  <a:cubicBezTo>
                    <a:pt x="4566031" y="3895979"/>
                    <a:pt x="4721479" y="3860927"/>
                    <a:pt x="4876800" y="383578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8516160" y="6600960"/>
            <a:ext cx="1982160" cy="981360"/>
            <a:chOff x="0" y="0"/>
            <a:chExt cx="2642880" cy="130848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642870" cy="1308481"/>
            </a:xfrm>
            <a:custGeom>
              <a:avLst/>
              <a:gdLst/>
              <a:ahLst/>
              <a:cxnLst/>
              <a:rect l="l" t="t" r="r" b="b"/>
              <a:pathLst>
                <a:path w="2642870" h="1308481">
                  <a:moveTo>
                    <a:pt x="35052" y="1072896"/>
                  </a:moveTo>
                  <a:cubicBezTo>
                    <a:pt x="45085" y="1308481"/>
                    <a:pt x="45085" y="1308481"/>
                    <a:pt x="260731" y="1238377"/>
                  </a:cubicBezTo>
                  <a:cubicBezTo>
                    <a:pt x="977900" y="1002665"/>
                    <a:pt x="1700022" y="777113"/>
                    <a:pt x="2402205" y="501396"/>
                  </a:cubicBezTo>
                  <a:cubicBezTo>
                    <a:pt x="2577719" y="436245"/>
                    <a:pt x="2642870" y="325882"/>
                    <a:pt x="2582799" y="200533"/>
                  </a:cubicBezTo>
                  <a:cubicBezTo>
                    <a:pt x="2532507" y="90297"/>
                    <a:pt x="2301875" y="0"/>
                    <a:pt x="2191512" y="50165"/>
                  </a:cubicBezTo>
                  <a:cubicBezTo>
                    <a:pt x="1504442" y="350901"/>
                    <a:pt x="817499" y="651764"/>
                    <a:pt x="130429" y="957580"/>
                  </a:cubicBezTo>
                  <a:cubicBezTo>
                    <a:pt x="75184" y="977646"/>
                    <a:pt x="0" y="987679"/>
                    <a:pt x="35052" y="1072896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12569040" y="6490080"/>
            <a:ext cx="3510720" cy="1016640"/>
            <a:chOff x="0" y="0"/>
            <a:chExt cx="4680960" cy="135552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4680966" cy="1355598"/>
            </a:xfrm>
            <a:custGeom>
              <a:avLst/>
              <a:gdLst/>
              <a:ahLst/>
              <a:cxnLst/>
              <a:rect l="l" t="t" r="r" b="b"/>
              <a:pathLst>
                <a:path w="4680966" h="1355598">
                  <a:moveTo>
                    <a:pt x="0" y="356489"/>
                  </a:moveTo>
                  <a:cubicBezTo>
                    <a:pt x="385953" y="481965"/>
                    <a:pt x="721741" y="286258"/>
                    <a:pt x="1072515" y="251079"/>
                  </a:cubicBezTo>
                  <a:cubicBezTo>
                    <a:pt x="2160016" y="145669"/>
                    <a:pt x="3182493" y="326390"/>
                    <a:pt x="4069588" y="1004189"/>
                  </a:cubicBezTo>
                  <a:cubicBezTo>
                    <a:pt x="4255008" y="1144778"/>
                    <a:pt x="4435475" y="1265301"/>
                    <a:pt x="4680966" y="1355598"/>
                  </a:cubicBezTo>
                  <a:cubicBezTo>
                    <a:pt x="4495546" y="1079500"/>
                    <a:pt x="4284980" y="873633"/>
                    <a:pt x="4044442" y="697865"/>
                  </a:cubicBezTo>
                  <a:cubicBezTo>
                    <a:pt x="3563366" y="346456"/>
                    <a:pt x="3022092" y="150622"/>
                    <a:pt x="2430653" y="85344"/>
                  </a:cubicBezTo>
                  <a:cubicBezTo>
                    <a:pt x="1769110" y="10033"/>
                    <a:pt x="1107567" y="0"/>
                    <a:pt x="451104" y="155575"/>
                  </a:cubicBezTo>
                  <a:cubicBezTo>
                    <a:pt x="290703" y="190754"/>
                    <a:pt x="140335" y="245999"/>
                    <a:pt x="0" y="35648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0541520" y="4257360"/>
            <a:ext cx="2979360" cy="2464560"/>
            <a:chOff x="0" y="0"/>
            <a:chExt cx="3972480" cy="3286080"/>
          </a:xfrm>
        </p:grpSpPr>
        <p:sp>
          <p:nvSpPr>
            <p:cNvPr id="48" name="Freeform 48"/>
            <p:cNvSpPr/>
            <p:nvPr/>
          </p:nvSpPr>
          <p:spPr>
            <a:xfrm>
              <a:off x="0" y="-127"/>
              <a:ext cx="3972306" cy="3286252"/>
            </a:xfrm>
            <a:custGeom>
              <a:avLst/>
              <a:gdLst/>
              <a:ahLst/>
              <a:cxnLst/>
              <a:rect l="l" t="t" r="r" b="b"/>
              <a:pathLst>
                <a:path w="3972306" h="3286252">
                  <a:moveTo>
                    <a:pt x="0" y="3241040"/>
                  </a:moveTo>
                  <a:cubicBezTo>
                    <a:pt x="100203" y="3286252"/>
                    <a:pt x="165354" y="3251073"/>
                    <a:pt x="230378" y="3225927"/>
                  </a:cubicBezTo>
                  <a:cubicBezTo>
                    <a:pt x="766445" y="3035300"/>
                    <a:pt x="1207262" y="2694178"/>
                    <a:pt x="1587881" y="2277745"/>
                  </a:cubicBezTo>
                  <a:cubicBezTo>
                    <a:pt x="2078863" y="1740916"/>
                    <a:pt x="2609850" y="1244219"/>
                    <a:pt x="3135757" y="742569"/>
                  </a:cubicBezTo>
                  <a:cubicBezTo>
                    <a:pt x="3155823" y="722503"/>
                    <a:pt x="3180842" y="692404"/>
                    <a:pt x="3205861" y="692404"/>
                  </a:cubicBezTo>
                  <a:cubicBezTo>
                    <a:pt x="3511423" y="652272"/>
                    <a:pt x="3676777" y="391414"/>
                    <a:pt x="3907155" y="230886"/>
                  </a:cubicBezTo>
                  <a:cubicBezTo>
                    <a:pt x="3947287" y="200787"/>
                    <a:pt x="3972306" y="160655"/>
                    <a:pt x="3952240" y="105410"/>
                  </a:cubicBezTo>
                  <a:cubicBezTo>
                    <a:pt x="3932174" y="50165"/>
                    <a:pt x="3902202" y="15113"/>
                    <a:pt x="3837051" y="10033"/>
                  </a:cubicBezTo>
                  <a:cubicBezTo>
                    <a:pt x="3776980" y="4953"/>
                    <a:pt x="3716782" y="0"/>
                    <a:pt x="3656711" y="40132"/>
                  </a:cubicBezTo>
                  <a:cubicBezTo>
                    <a:pt x="3461385" y="165608"/>
                    <a:pt x="3255899" y="296037"/>
                    <a:pt x="3115691" y="476631"/>
                  </a:cubicBezTo>
                  <a:cubicBezTo>
                    <a:pt x="2759964" y="928116"/>
                    <a:pt x="2334260" y="1314450"/>
                    <a:pt x="1923415" y="1715770"/>
                  </a:cubicBezTo>
                  <a:cubicBezTo>
                    <a:pt x="1497584" y="2137156"/>
                    <a:pt x="1041781" y="2533523"/>
                    <a:pt x="575818" y="2909824"/>
                  </a:cubicBezTo>
                  <a:cubicBezTo>
                    <a:pt x="405765" y="3045333"/>
                    <a:pt x="210439" y="3130677"/>
                    <a:pt x="0" y="324104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14174640" y="7559280"/>
            <a:ext cx="1489680" cy="1499760"/>
            <a:chOff x="0" y="0"/>
            <a:chExt cx="1986240" cy="199968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1986280" cy="1999742"/>
            </a:xfrm>
            <a:custGeom>
              <a:avLst/>
              <a:gdLst/>
              <a:ahLst/>
              <a:cxnLst/>
              <a:rect l="l" t="t" r="r" b="b"/>
              <a:pathLst>
                <a:path w="1986280" h="1999742">
                  <a:moveTo>
                    <a:pt x="0" y="1999742"/>
                  </a:moveTo>
                  <a:cubicBezTo>
                    <a:pt x="625348" y="1989709"/>
                    <a:pt x="1210818" y="1859407"/>
                    <a:pt x="1646047" y="1403350"/>
                  </a:cubicBezTo>
                  <a:cubicBezTo>
                    <a:pt x="1976247" y="1047496"/>
                    <a:pt x="1986280" y="581406"/>
                    <a:pt x="1856232" y="125349"/>
                  </a:cubicBezTo>
                  <a:cubicBezTo>
                    <a:pt x="1821180" y="0"/>
                    <a:pt x="1686052" y="40132"/>
                    <a:pt x="1575943" y="0"/>
                  </a:cubicBezTo>
                  <a:cubicBezTo>
                    <a:pt x="1646047" y="275590"/>
                    <a:pt x="1701038" y="531241"/>
                    <a:pt x="1665986" y="801878"/>
                  </a:cubicBezTo>
                  <a:cubicBezTo>
                    <a:pt x="1620901" y="1112647"/>
                    <a:pt x="1470914" y="1343152"/>
                    <a:pt x="1215644" y="1513586"/>
                  </a:cubicBezTo>
                  <a:cubicBezTo>
                    <a:pt x="870585" y="1744091"/>
                    <a:pt x="480314" y="1859407"/>
                    <a:pt x="85090" y="1954530"/>
                  </a:cubicBezTo>
                  <a:cubicBezTo>
                    <a:pt x="60071" y="1959483"/>
                    <a:pt x="40005" y="1964563"/>
                    <a:pt x="14986" y="1969516"/>
                  </a:cubicBezTo>
                  <a:cubicBezTo>
                    <a:pt x="14986" y="1969516"/>
                    <a:pt x="10033" y="1979549"/>
                    <a:pt x="0" y="199961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8392320" y="6421680"/>
            <a:ext cx="1662480" cy="1039680"/>
            <a:chOff x="0" y="0"/>
            <a:chExt cx="2216640" cy="138624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216785" cy="1386205"/>
            </a:xfrm>
            <a:custGeom>
              <a:avLst/>
              <a:gdLst/>
              <a:ahLst/>
              <a:cxnLst/>
              <a:rect l="l" t="t" r="r" b="b"/>
              <a:pathLst>
                <a:path w="2216785" h="1386205">
                  <a:moveTo>
                    <a:pt x="145415" y="1386205"/>
                  </a:moveTo>
                  <a:cubicBezTo>
                    <a:pt x="75184" y="1176020"/>
                    <a:pt x="220599" y="1136015"/>
                    <a:pt x="356108" y="1070991"/>
                  </a:cubicBezTo>
                  <a:cubicBezTo>
                    <a:pt x="922782" y="815721"/>
                    <a:pt x="1484503" y="555498"/>
                    <a:pt x="2046224" y="295275"/>
                  </a:cubicBezTo>
                  <a:cubicBezTo>
                    <a:pt x="2116455" y="265303"/>
                    <a:pt x="2216785" y="250190"/>
                    <a:pt x="2151507" y="130175"/>
                  </a:cubicBezTo>
                  <a:cubicBezTo>
                    <a:pt x="2101342" y="35052"/>
                    <a:pt x="1986026" y="0"/>
                    <a:pt x="1895729" y="50165"/>
                  </a:cubicBezTo>
                  <a:cubicBezTo>
                    <a:pt x="1549654" y="235331"/>
                    <a:pt x="1208659" y="425450"/>
                    <a:pt x="867664" y="615696"/>
                  </a:cubicBezTo>
                  <a:cubicBezTo>
                    <a:pt x="611886" y="755650"/>
                    <a:pt x="356108" y="895858"/>
                    <a:pt x="105283" y="1040892"/>
                  </a:cubicBezTo>
                  <a:cubicBezTo>
                    <a:pt x="0" y="1096010"/>
                    <a:pt x="14986" y="1311148"/>
                    <a:pt x="145415" y="138620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9909360" y="5574240"/>
            <a:ext cx="1310400" cy="889920"/>
            <a:chOff x="0" y="0"/>
            <a:chExt cx="1747200" cy="118656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1747139" cy="1186561"/>
            </a:xfrm>
            <a:custGeom>
              <a:avLst/>
              <a:gdLst/>
              <a:ahLst/>
              <a:cxnLst/>
              <a:rect l="l" t="t" r="r" b="b"/>
              <a:pathLst>
                <a:path w="1747139" h="1186561">
                  <a:moveTo>
                    <a:pt x="655828" y="1186561"/>
                  </a:moveTo>
                  <a:cubicBezTo>
                    <a:pt x="856107" y="1171575"/>
                    <a:pt x="1026287" y="1081405"/>
                    <a:pt x="1186434" y="976249"/>
                  </a:cubicBezTo>
                  <a:cubicBezTo>
                    <a:pt x="1376680" y="851027"/>
                    <a:pt x="1526921" y="685927"/>
                    <a:pt x="1622044" y="480568"/>
                  </a:cubicBezTo>
                  <a:cubicBezTo>
                    <a:pt x="1747139" y="215265"/>
                    <a:pt x="1612011" y="4953"/>
                    <a:pt x="1316609" y="0"/>
                  </a:cubicBezTo>
                  <a:cubicBezTo>
                    <a:pt x="1201547" y="0"/>
                    <a:pt x="1086358" y="20066"/>
                    <a:pt x="981202" y="65024"/>
                  </a:cubicBezTo>
                  <a:cubicBezTo>
                    <a:pt x="610743" y="220345"/>
                    <a:pt x="330454" y="480695"/>
                    <a:pt x="85090" y="786003"/>
                  </a:cubicBezTo>
                  <a:cubicBezTo>
                    <a:pt x="54991" y="821055"/>
                    <a:pt x="40005" y="871093"/>
                    <a:pt x="25019" y="916178"/>
                  </a:cubicBezTo>
                  <a:cubicBezTo>
                    <a:pt x="4953" y="981329"/>
                    <a:pt x="0" y="1076452"/>
                    <a:pt x="60071" y="1101471"/>
                  </a:cubicBezTo>
                  <a:cubicBezTo>
                    <a:pt x="135128" y="1131570"/>
                    <a:pt x="130175" y="1026414"/>
                    <a:pt x="150241" y="981329"/>
                  </a:cubicBezTo>
                  <a:cubicBezTo>
                    <a:pt x="365506" y="555752"/>
                    <a:pt x="720852" y="295402"/>
                    <a:pt x="1151509" y="125222"/>
                  </a:cubicBezTo>
                  <a:cubicBezTo>
                    <a:pt x="1256665" y="85217"/>
                    <a:pt x="1371727" y="90170"/>
                    <a:pt x="1456944" y="185293"/>
                  </a:cubicBezTo>
                  <a:cubicBezTo>
                    <a:pt x="1547114" y="290449"/>
                    <a:pt x="1521968" y="400558"/>
                    <a:pt x="1471930" y="510667"/>
                  </a:cubicBezTo>
                  <a:cubicBezTo>
                    <a:pt x="1416812" y="630809"/>
                    <a:pt x="1321689" y="715899"/>
                    <a:pt x="1221613" y="786003"/>
                  </a:cubicBezTo>
                  <a:cubicBezTo>
                    <a:pt x="1031240" y="921258"/>
                    <a:pt x="841121" y="1051433"/>
                    <a:pt x="655828" y="118656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10203120" y="5727600"/>
            <a:ext cx="789120" cy="479520"/>
            <a:chOff x="0" y="0"/>
            <a:chExt cx="1052160" cy="63936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052195" cy="639318"/>
            </a:xfrm>
            <a:custGeom>
              <a:avLst/>
              <a:gdLst/>
              <a:ahLst/>
              <a:cxnLst/>
              <a:rect l="l" t="t" r="r" b="b"/>
              <a:pathLst>
                <a:path w="1052195" h="639318">
                  <a:moveTo>
                    <a:pt x="1052195" y="100711"/>
                  </a:moveTo>
                  <a:cubicBezTo>
                    <a:pt x="997077" y="30226"/>
                    <a:pt x="946912" y="0"/>
                    <a:pt x="881761" y="10033"/>
                  </a:cubicBezTo>
                  <a:cubicBezTo>
                    <a:pt x="475996" y="60452"/>
                    <a:pt x="210439" y="307086"/>
                    <a:pt x="0" y="639318"/>
                  </a:cubicBezTo>
                  <a:cubicBezTo>
                    <a:pt x="320675" y="412877"/>
                    <a:pt x="591185" y="90678"/>
                    <a:pt x="1052195" y="10071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11733120" y="6500160"/>
            <a:ext cx="437040" cy="319680"/>
            <a:chOff x="0" y="0"/>
            <a:chExt cx="582720" cy="42624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582676" cy="426339"/>
            </a:xfrm>
            <a:custGeom>
              <a:avLst/>
              <a:gdLst/>
              <a:ahLst/>
              <a:cxnLst/>
              <a:rect l="l" t="t" r="r" b="b"/>
              <a:pathLst>
                <a:path w="582676" h="426339">
                  <a:moveTo>
                    <a:pt x="0" y="100330"/>
                  </a:moveTo>
                  <a:cubicBezTo>
                    <a:pt x="0" y="110363"/>
                    <a:pt x="0" y="115316"/>
                    <a:pt x="0" y="120396"/>
                  </a:cubicBezTo>
                  <a:cubicBezTo>
                    <a:pt x="15113" y="185547"/>
                    <a:pt x="411861" y="426339"/>
                    <a:pt x="477266" y="406273"/>
                  </a:cubicBezTo>
                  <a:cubicBezTo>
                    <a:pt x="532511" y="391287"/>
                    <a:pt x="542544" y="341122"/>
                    <a:pt x="562610" y="295910"/>
                  </a:cubicBezTo>
                  <a:cubicBezTo>
                    <a:pt x="582676" y="255778"/>
                    <a:pt x="552577" y="235712"/>
                    <a:pt x="522478" y="220726"/>
                  </a:cubicBezTo>
                  <a:cubicBezTo>
                    <a:pt x="406908" y="155575"/>
                    <a:pt x="296418" y="95377"/>
                    <a:pt x="175895" y="35179"/>
                  </a:cubicBezTo>
                  <a:cubicBezTo>
                    <a:pt x="100457" y="0"/>
                    <a:pt x="35179" y="25019"/>
                    <a:pt x="0" y="10033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11531520" y="6193440"/>
            <a:ext cx="365040" cy="296640"/>
            <a:chOff x="0" y="0"/>
            <a:chExt cx="486720" cy="39552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486791" cy="395478"/>
            </a:xfrm>
            <a:custGeom>
              <a:avLst/>
              <a:gdLst/>
              <a:ahLst/>
              <a:cxnLst/>
              <a:rect l="l" t="t" r="r" b="b"/>
              <a:pathLst>
                <a:path w="486791" h="395478">
                  <a:moveTo>
                    <a:pt x="0" y="300355"/>
                  </a:moveTo>
                  <a:cubicBezTo>
                    <a:pt x="75311" y="315341"/>
                    <a:pt x="145542" y="315341"/>
                    <a:pt x="205740" y="340360"/>
                  </a:cubicBezTo>
                  <a:cubicBezTo>
                    <a:pt x="336169" y="395478"/>
                    <a:pt x="401447" y="295275"/>
                    <a:pt x="441579" y="220218"/>
                  </a:cubicBezTo>
                  <a:cubicBezTo>
                    <a:pt x="486791" y="135128"/>
                    <a:pt x="366268" y="110109"/>
                    <a:pt x="326136" y="50038"/>
                  </a:cubicBezTo>
                  <a:cubicBezTo>
                    <a:pt x="296037" y="10033"/>
                    <a:pt x="260858" y="0"/>
                    <a:pt x="220726" y="50038"/>
                  </a:cubicBezTo>
                  <a:cubicBezTo>
                    <a:pt x="150495" y="135128"/>
                    <a:pt x="75311" y="215265"/>
                    <a:pt x="0" y="30035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10776240" y="5851440"/>
            <a:ext cx="534240" cy="596160"/>
            <a:chOff x="0" y="0"/>
            <a:chExt cx="712320" cy="79488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712343" cy="794893"/>
            </a:xfrm>
            <a:custGeom>
              <a:avLst/>
              <a:gdLst/>
              <a:ahLst/>
              <a:cxnLst/>
              <a:rect l="l" t="t" r="r" b="b"/>
              <a:pathLst>
                <a:path w="712343" h="794893">
                  <a:moveTo>
                    <a:pt x="0" y="794893"/>
                  </a:moveTo>
                  <a:cubicBezTo>
                    <a:pt x="315976" y="684276"/>
                    <a:pt x="541782" y="477901"/>
                    <a:pt x="677164" y="176149"/>
                  </a:cubicBezTo>
                  <a:cubicBezTo>
                    <a:pt x="712343" y="100584"/>
                    <a:pt x="662178" y="40259"/>
                    <a:pt x="601980" y="0"/>
                  </a:cubicBezTo>
                  <a:cubicBezTo>
                    <a:pt x="576834" y="402463"/>
                    <a:pt x="275844" y="588645"/>
                    <a:pt x="0" y="79489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14225040" y="3751920"/>
            <a:ext cx="198720" cy="465840"/>
            <a:chOff x="0" y="0"/>
            <a:chExt cx="264960" cy="62112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264922" cy="621157"/>
            </a:xfrm>
            <a:custGeom>
              <a:avLst/>
              <a:gdLst/>
              <a:ahLst/>
              <a:cxnLst/>
              <a:rect l="l" t="t" r="r" b="b"/>
              <a:pathLst>
                <a:path w="264922" h="621157">
                  <a:moveTo>
                    <a:pt x="224917" y="621157"/>
                  </a:moveTo>
                  <a:cubicBezTo>
                    <a:pt x="234950" y="465836"/>
                    <a:pt x="244856" y="315595"/>
                    <a:pt x="259969" y="160274"/>
                  </a:cubicBezTo>
                  <a:cubicBezTo>
                    <a:pt x="264922" y="95123"/>
                    <a:pt x="244983" y="70104"/>
                    <a:pt x="179959" y="50038"/>
                  </a:cubicBezTo>
                  <a:cubicBezTo>
                    <a:pt x="19939" y="4953"/>
                    <a:pt x="19939" y="0"/>
                    <a:pt x="14986" y="170307"/>
                  </a:cubicBezTo>
                  <a:cubicBezTo>
                    <a:pt x="14986" y="235458"/>
                    <a:pt x="14986" y="295529"/>
                    <a:pt x="10033" y="360680"/>
                  </a:cubicBezTo>
                  <a:cubicBezTo>
                    <a:pt x="0" y="576072"/>
                    <a:pt x="0" y="576072"/>
                    <a:pt x="224917" y="62115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13685760" y="3595680"/>
            <a:ext cx="205200" cy="459360"/>
            <a:chOff x="0" y="0"/>
            <a:chExt cx="273600" cy="61248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273558" cy="612521"/>
            </a:xfrm>
            <a:custGeom>
              <a:avLst/>
              <a:gdLst/>
              <a:ahLst/>
              <a:cxnLst/>
              <a:rect l="l" t="t" r="r" b="b"/>
              <a:pathLst>
                <a:path w="273558" h="612521">
                  <a:moveTo>
                    <a:pt x="253746" y="351409"/>
                  </a:moveTo>
                  <a:cubicBezTo>
                    <a:pt x="258699" y="281178"/>
                    <a:pt x="263652" y="240919"/>
                    <a:pt x="263652" y="195834"/>
                  </a:cubicBezTo>
                  <a:cubicBezTo>
                    <a:pt x="273558" y="75311"/>
                    <a:pt x="199009" y="0"/>
                    <a:pt x="74676" y="0"/>
                  </a:cubicBezTo>
                  <a:cubicBezTo>
                    <a:pt x="14986" y="5080"/>
                    <a:pt x="29845" y="40132"/>
                    <a:pt x="29845" y="70231"/>
                  </a:cubicBezTo>
                  <a:cubicBezTo>
                    <a:pt x="24892" y="200787"/>
                    <a:pt x="24892" y="331343"/>
                    <a:pt x="14859" y="461772"/>
                  </a:cubicBezTo>
                  <a:cubicBezTo>
                    <a:pt x="0" y="602488"/>
                    <a:pt x="119380" y="582295"/>
                    <a:pt x="188976" y="597408"/>
                  </a:cubicBezTo>
                  <a:cubicBezTo>
                    <a:pt x="273558" y="612521"/>
                    <a:pt x="233807" y="527177"/>
                    <a:pt x="243713" y="481965"/>
                  </a:cubicBezTo>
                  <a:cubicBezTo>
                    <a:pt x="253619" y="431800"/>
                    <a:pt x="248666" y="376555"/>
                    <a:pt x="253619" y="35140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355120" y="612555"/>
            <a:ext cx="1261008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fa-IR" sz="3600" spc="-1" dirty="0">
                <a:solidFill>
                  <a:srgbClr val="4F84B9"/>
                </a:solidFill>
                <a:latin typeface="Rubik Bold"/>
                <a:cs typeface="B Nazanin" pitchFamily="2" charset="-78"/>
              </a:rPr>
              <a:t>چارت سازمانی</a:t>
            </a:r>
            <a:endParaRPr lang="en-US" sz="3600" spc="-1" dirty="0">
              <a:solidFill>
                <a:srgbClr val="4F84B9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125520" y="6537435"/>
            <a:ext cx="2934720" cy="2596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2000" spc="-1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تیم 1</a:t>
            </a:r>
            <a:endParaRPr lang="en-US" sz="2000" spc="-1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048160" y="5047755"/>
            <a:ext cx="2934720" cy="2596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2000" spc="-1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مدیر عامل</a:t>
            </a:r>
            <a:endParaRPr lang="en-US" sz="2000" spc="-1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5" name="AutoShape 5"/>
          <p:cNvSpPr/>
          <p:nvPr/>
        </p:nvSpPr>
        <p:spPr>
          <a:xfrm rot="10175389">
            <a:off x="4532282" y="6010035"/>
            <a:ext cx="5044556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TextBox 6"/>
          <p:cNvSpPr txBox="1"/>
          <p:nvPr/>
        </p:nvSpPr>
        <p:spPr>
          <a:xfrm>
            <a:off x="3125520" y="7529760"/>
            <a:ext cx="2934720" cy="2769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/>
            <a:r>
              <a:rPr lang="ar-SA" dirty="0">
                <a:cs typeface="B Nazanin" pitchFamily="2" charset="-78"/>
              </a:rPr>
              <a:t>قالب پاورپوینت قابل ویرایش می باشد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285440" y="7733520"/>
            <a:ext cx="293472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en-US" sz="1600" spc="0">
                <a:solidFill>
                  <a:srgbClr val="FFFFFF"/>
                </a:solidFill>
                <a:latin typeface="Montserrat"/>
                <a:cs typeface="B Nazanin" pitchFamily="2" charset="-78"/>
              </a:rPr>
              <a:t>It’s the farthest planet from the Sun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048160" y="6201360"/>
            <a:ext cx="2934720" cy="2769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/>
            <a:r>
              <a:rPr lang="ar-SA" dirty="0">
                <a:cs typeface="B Nazanin" pitchFamily="2" charset="-78"/>
              </a:rPr>
              <a:t>قالب پاورپوینت قابل ویرایش می باشد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2781440" y="6567675"/>
            <a:ext cx="2934720" cy="2596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2000" spc="-1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تیم 1</a:t>
            </a:r>
            <a:endParaRPr lang="en-US" sz="2000" spc="-1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781440" y="7560000"/>
            <a:ext cx="2934720" cy="2769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/>
            <a:r>
              <a:rPr lang="ar-SA" dirty="0">
                <a:cs typeface="B Nazanin" pitchFamily="2" charset="-78"/>
              </a:rPr>
              <a:t>قالب پاورپوینت قابل ویرایش می باشد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3697920" y="3688560"/>
            <a:ext cx="1761120" cy="2528640"/>
            <a:chOff x="0" y="0"/>
            <a:chExt cx="2348160" cy="337152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348103" cy="3371469"/>
            </a:xfrm>
            <a:custGeom>
              <a:avLst/>
              <a:gdLst/>
              <a:ahLst/>
              <a:cxnLst/>
              <a:rect l="l" t="t" r="r" b="b"/>
              <a:pathLst>
                <a:path w="2348103" h="3371469">
                  <a:moveTo>
                    <a:pt x="1405636" y="2794"/>
                  </a:moveTo>
                  <a:cubicBezTo>
                    <a:pt x="1576451" y="5588"/>
                    <a:pt x="1865884" y="85344"/>
                    <a:pt x="2086356" y="338582"/>
                  </a:cubicBezTo>
                  <a:cubicBezTo>
                    <a:pt x="2240661" y="514731"/>
                    <a:pt x="2312416" y="726694"/>
                    <a:pt x="2342642" y="955040"/>
                  </a:cubicBezTo>
                  <a:cubicBezTo>
                    <a:pt x="2348103" y="990854"/>
                    <a:pt x="2331593" y="1001776"/>
                    <a:pt x="2304034" y="1007364"/>
                  </a:cubicBezTo>
                  <a:cubicBezTo>
                    <a:pt x="2276475" y="1015619"/>
                    <a:pt x="2251710" y="1023874"/>
                    <a:pt x="2229612" y="1037590"/>
                  </a:cubicBezTo>
                  <a:cubicBezTo>
                    <a:pt x="2155190" y="1076071"/>
                    <a:pt x="2116582" y="1150493"/>
                    <a:pt x="2127631" y="1230249"/>
                  </a:cubicBezTo>
                  <a:cubicBezTo>
                    <a:pt x="2138680" y="1312799"/>
                    <a:pt x="2188210" y="1356868"/>
                    <a:pt x="2268220" y="1370584"/>
                  </a:cubicBezTo>
                  <a:cubicBezTo>
                    <a:pt x="2306828" y="1378839"/>
                    <a:pt x="2326132" y="1384300"/>
                    <a:pt x="2317877" y="1433830"/>
                  </a:cubicBezTo>
                  <a:cubicBezTo>
                    <a:pt x="2182749" y="2234819"/>
                    <a:pt x="1758315" y="2832100"/>
                    <a:pt x="1044575" y="3214624"/>
                  </a:cubicBezTo>
                  <a:cubicBezTo>
                    <a:pt x="821309" y="3335782"/>
                    <a:pt x="578739" y="3371469"/>
                    <a:pt x="336296" y="3255899"/>
                  </a:cubicBezTo>
                  <a:cubicBezTo>
                    <a:pt x="143256" y="3162300"/>
                    <a:pt x="90932" y="3046730"/>
                    <a:pt x="135001" y="2873375"/>
                  </a:cubicBezTo>
                  <a:cubicBezTo>
                    <a:pt x="157099" y="2782570"/>
                    <a:pt x="143256" y="2691765"/>
                    <a:pt x="110236" y="2606421"/>
                  </a:cubicBezTo>
                  <a:cubicBezTo>
                    <a:pt x="0" y="2300859"/>
                    <a:pt x="0" y="1987169"/>
                    <a:pt x="33020" y="1670685"/>
                  </a:cubicBezTo>
                  <a:cubicBezTo>
                    <a:pt x="55118" y="1442212"/>
                    <a:pt x="68834" y="1213866"/>
                    <a:pt x="88138" y="985393"/>
                  </a:cubicBezTo>
                  <a:cubicBezTo>
                    <a:pt x="90932" y="946912"/>
                    <a:pt x="90932" y="908304"/>
                    <a:pt x="63373" y="880745"/>
                  </a:cubicBezTo>
                  <a:cubicBezTo>
                    <a:pt x="13716" y="834009"/>
                    <a:pt x="30353" y="789940"/>
                    <a:pt x="55118" y="737616"/>
                  </a:cubicBezTo>
                  <a:cubicBezTo>
                    <a:pt x="286639" y="275209"/>
                    <a:pt x="733171" y="0"/>
                    <a:pt x="1405636" y="2794"/>
                  </a:cubicBezTo>
                  <a:close/>
                  <a:moveTo>
                    <a:pt x="115697" y="1554988"/>
                  </a:moveTo>
                  <a:cubicBezTo>
                    <a:pt x="115697" y="1574292"/>
                    <a:pt x="121158" y="1612773"/>
                    <a:pt x="115697" y="1648587"/>
                  </a:cubicBezTo>
                  <a:cubicBezTo>
                    <a:pt x="104648" y="1731137"/>
                    <a:pt x="143256" y="1772412"/>
                    <a:pt x="223139" y="1797177"/>
                  </a:cubicBezTo>
                  <a:cubicBezTo>
                    <a:pt x="443611" y="1863217"/>
                    <a:pt x="666877" y="1918335"/>
                    <a:pt x="898398" y="1951355"/>
                  </a:cubicBezTo>
                  <a:cubicBezTo>
                    <a:pt x="978281" y="1965071"/>
                    <a:pt x="1014095" y="1934845"/>
                    <a:pt x="1033399" y="1860550"/>
                  </a:cubicBezTo>
                  <a:cubicBezTo>
                    <a:pt x="1093978" y="1629410"/>
                    <a:pt x="1129919" y="1392682"/>
                    <a:pt x="1157478" y="1155954"/>
                  </a:cubicBezTo>
                  <a:cubicBezTo>
                    <a:pt x="1165733" y="1089914"/>
                    <a:pt x="1135380" y="1070610"/>
                    <a:pt x="1080262" y="1062355"/>
                  </a:cubicBezTo>
                  <a:cubicBezTo>
                    <a:pt x="801878" y="1018286"/>
                    <a:pt x="520827" y="993521"/>
                    <a:pt x="239649" y="966089"/>
                  </a:cubicBezTo>
                  <a:cubicBezTo>
                    <a:pt x="192786" y="960628"/>
                    <a:pt x="173482" y="971550"/>
                    <a:pt x="165227" y="1021080"/>
                  </a:cubicBezTo>
                  <a:cubicBezTo>
                    <a:pt x="140462" y="1191768"/>
                    <a:pt x="126619" y="1365123"/>
                    <a:pt x="115570" y="1554988"/>
                  </a:cubicBezTo>
                  <a:close/>
                  <a:moveTo>
                    <a:pt x="515366" y="864108"/>
                  </a:moveTo>
                  <a:cubicBezTo>
                    <a:pt x="523621" y="894334"/>
                    <a:pt x="551180" y="891667"/>
                    <a:pt x="573278" y="897128"/>
                  </a:cubicBezTo>
                  <a:cubicBezTo>
                    <a:pt x="818515" y="949452"/>
                    <a:pt x="1066673" y="982472"/>
                    <a:pt x="1314704" y="998982"/>
                  </a:cubicBezTo>
                  <a:cubicBezTo>
                    <a:pt x="1356106" y="1001776"/>
                    <a:pt x="1397381" y="1001776"/>
                    <a:pt x="1408430" y="949452"/>
                  </a:cubicBezTo>
                  <a:cubicBezTo>
                    <a:pt x="1419479" y="883412"/>
                    <a:pt x="1405636" y="822833"/>
                    <a:pt x="1358773" y="778764"/>
                  </a:cubicBezTo>
                  <a:cubicBezTo>
                    <a:pt x="1320165" y="742950"/>
                    <a:pt x="1281557" y="784225"/>
                    <a:pt x="1256792" y="808990"/>
                  </a:cubicBezTo>
                  <a:cubicBezTo>
                    <a:pt x="1190625" y="877824"/>
                    <a:pt x="1107948" y="891540"/>
                    <a:pt x="1017016" y="888746"/>
                  </a:cubicBezTo>
                  <a:cubicBezTo>
                    <a:pt x="876427" y="885952"/>
                    <a:pt x="735838" y="863981"/>
                    <a:pt x="595376" y="850265"/>
                  </a:cubicBezTo>
                  <a:cubicBezTo>
                    <a:pt x="567817" y="850265"/>
                    <a:pt x="537464" y="836549"/>
                    <a:pt x="515493" y="863981"/>
                  </a:cubicBezTo>
                  <a:close/>
                  <a:moveTo>
                    <a:pt x="785495" y="2240280"/>
                  </a:moveTo>
                  <a:cubicBezTo>
                    <a:pt x="848868" y="2248535"/>
                    <a:pt x="901192" y="2187956"/>
                    <a:pt x="950849" y="2124710"/>
                  </a:cubicBezTo>
                  <a:cubicBezTo>
                    <a:pt x="964692" y="2105406"/>
                    <a:pt x="975614" y="2083435"/>
                    <a:pt x="956310" y="2058670"/>
                  </a:cubicBezTo>
                  <a:cubicBezTo>
                    <a:pt x="937006" y="2036699"/>
                    <a:pt x="914908" y="2036699"/>
                    <a:pt x="890143" y="2042160"/>
                  </a:cubicBezTo>
                  <a:cubicBezTo>
                    <a:pt x="868045" y="2050415"/>
                    <a:pt x="846074" y="2055876"/>
                    <a:pt x="823976" y="2066925"/>
                  </a:cubicBezTo>
                  <a:cubicBezTo>
                    <a:pt x="744093" y="2108200"/>
                    <a:pt x="661416" y="2113661"/>
                    <a:pt x="575945" y="2088896"/>
                  </a:cubicBezTo>
                  <a:cubicBezTo>
                    <a:pt x="493268" y="2069592"/>
                    <a:pt x="407797" y="2058670"/>
                    <a:pt x="325120" y="2044827"/>
                  </a:cubicBezTo>
                  <a:cubicBezTo>
                    <a:pt x="297561" y="2039366"/>
                    <a:pt x="264541" y="2033778"/>
                    <a:pt x="253492" y="2064131"/>
                  </a:cubicBezTo>
                  <a:cubicBezTo>
                    <a:pt x="245237" y="2094357"/>
                    <a:pt x="278257" y="2105406"/>
                    <a:pt x="303149" y="2116455"/>
                  </a:cubicBezTo>
                  <a:cubicBezTo>
                    <a:pt x="443738" y="2187956"/>
                    <a:pt x="598043" y="2221103"/>
                    <a:pt x="785495" y="2240280"/>
                  </a:cubicBezTo>
                  <a:close/>
                  <a:moveTo>
                    <a:pt x="1609598" y="1571498"/>
                  </a:moveTo>
                  <a:cubicBezTo>
                    <a:pt x="1786001" y="1568704"/>
                    <a:pt x="1835658" y="1519174"/>
                    <a:pt x="1835658" y="1348613"/>
                  </a:cubicBezTo>
                  <a:cubicBezTo>
                    <a:pt x="1835658" y="1271524"/>
                    <a:pt x="1717167" y="1194435"/>
                    <a:pt x="1598676" y="1194435"/>
                  </a:cubicBezTo>
                  <a:cubicBezTo>
                    <a:pt x="1524254" y="1194435"/>
                    <a:pt x="1480185" y="1282446"/>
                    <a:pt x="1482979" y="1425575"/>
                  </a:cubicBezTo>
                  <a:cubicBezTo>
                    <a:pt x="1485773" y="1541145"/>
                    <a:pt x="1513332" y="1574165"/>
                    <a:pt x="1609725" y="157149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5329440" y="4503600"/>
            <a:ext cx="158400" cy="170640"/>
            <a:chOff x="0" y="0"/>
            <a:chExt cx="211200" cy="22752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11201" cy="227457"/>
            </a:xfrm>
            <a:custGeom>
              <a:avLst/>
              <a:gdLst/>
              <a:ahLst/>
              <a:cxnLst/>
              <a:rect l="l" t="t" r="r" b="b"/>
              <a:pathLst>
                <a:path w="211201" h="227457">
                  <a:moveTo>
                    <a:pt x="19177" y="123317"/>
                  </a:moveTo>
                  <a:cubicBezTo>
                    <a:pt x="41148" y="84963"/>
                    <a:pt x="0" y="10922"/>
                    <a:pt x="74041" y="5461"/>
                  </a:cubicBezTo>
                  <a:cubicBezTo>
                    <a:pt x="159131" y="0"/>
                    <a:pt x="211201" y="52070"/>
                    <a:pt x="208407" y="123317"/>
                  </a:cubicBezTo>
                  <a:cubicBezTo>
                    <a:pt x="205613" y="197358"/>
                    <a:pt x="167259" y="227457"/>
                    <a:pt x="79502" y="224790"/>
                  </a:cubicBezTo>
                  <a:cubicBezTo>
                    <a:pt x="13716" y="224790"/>
                    <a:pt x="27432" y="167259"/>
                    <a:pt x="19177" y="12331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3856320" y="4461840"/>
            <a:ext cx="591120" cy="600480"/>
            <a:chOff x="0" y="0"/>
            <a:chExt cx="788160" cy="80064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788162" cy="800608"/>
            </a:xfrm>
            <a:custGeom>
              <a:avLst/>
              <a:gdLst/>
              <a:ahLst/>
              <a:cxnLst/>
              <a:rect l="l" t="t" r="r" b="b"/>
              <a:pathLst>
                <a:path w="788162" h="800608">
                  <a:moveTo>
                    <a:pt x="96393" y="8255"/>
                  </a:moveTo>
                  <a:cubicBezTo>
                    <a:pt x="319659" y="46990"/>
                    <a:pt x="534670" y="88392"/>
                    <a:pt x="749554" y="124206"/>
                  </a:cubicBezTo>
                  <a:cubicBezTo>
                    <a:pt x="782574" y="129667"/>
                    <a:pt x="788162" y="143510"/>
                    <a:pt x="782574" y="173863"/>
                  </a:cubicBezTo>
                  <a:cubicBezTo>
                    <a:pt x="749554" y="369824"/>
                    <a:pt x="713740" y="568706"/>
                    <a:pt x="683387" y="764667"/>
                  </a:cubicBezTo>
                  <a:cubicBezTo>
                    <a:pt x="677926" y="800608"/>
                    <a:pt x="661289" y="800608"/>
                    <a:pt x="633730" y="795020"/>
                  </a:cubicBezTo>
                  <a:cubicBezTo>
                    <a:pt x="435356" y="748030"/>
                    <a:pt x="239649" y="701167"/>
                    <a:pt x="41275" y="656971"/>
                  </a:cubicBezTo>
                  <a:cubicBezTo>
                    <a:pt x="13716" y="651510"/>
                    <a:pt x="0" y="640461"/>
                    <a:pt x="2794" y="610108"/>
                  </a:cubicBezTo>
                  <a:cubicBezTo>
                    <a:pt x="22098" y="419608"/>
                    <a:pt x="38608" y="231902"/>
                    <a:pt x="57912" y="44196"/>
                  </a:cubicBezTo>
                  <a:cubicBezTo>
                    <a:pt x="60579" y="11049"/>
                    <a:pt x="74422" y="0"/>
                    <a:pt x="96393" y="825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4829040" y="4602240"/>
            <a:ext cx="136080" cy="220320"/>
            <a:chOff x="0" y="0"/>
            <a:chExt cx="181440" cy="29376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81483" cy="293624"/>
            </a:xfrm>
            <a:custGeom>
              <a:avLst/>
              <a:gdLst/>
              <a:ahLst/>
              <a:cxnLst/>
              <a:rect l="l" t="t" r="r" b="b"/>
              <a:pathLst>
                <a:path w="181483" h="293624">
                  <a:moveTo>
                    <a:pt x="181483" y="68580"/>
                  </a:moveTo>
                  <a:cubicBezTo>
                    <a:pt x="101727" y="98806"/>
                    <a:pt x="121031" y="170180"/>
                    <a:pt x="112776" y="233299"/>
                  </a:cubicBezTo>
                  <a:cubicBezTo>
                    <a:pt x="109982" y="252476"/>
                    <a:pt x="145796" y="288163"/>
                    <a:pt x="93472" y="288163"/>
                  </a:cubicBezTo>
                  <a:cubicBezTo>
                    <a:pt x="63246" y="290957"/>
                    <a:pt x="24765" y="293624"/>
                    <a:pt x="13716" y="244221"/>
                  </a:cubicBezTo>
                  <a:cubicBezTo>
                    <a:pt x="0" y="178435"/>
                    <a:pt x="8255" y="118110"/>
                    <a:pt x="43942" y="63119"/>
                  </a:cubicBezTo>
                  <a:cubicBezTo>
                    <a:pt x="82423" y="0"/>
                    <a:pt x="134747" y="2794"/>
                    <a:pt x="181483" y="6858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4927680" y="4649040"/>
            <a:ext cx="107280" cy="185760"/>
            <a:chOff x="0" y="0"/>
            <a:chExt cx="143040" cy="24768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43129" cy="247650"/>
            </a:xfrm>
            <a:custGeom>
              <a:avLst/>
              <a:gdLst/>
              <a:ahLst/>
              <a:cxnLst/>
              <a:rect l="l" t="t" r="r" b="b"/>
              <a:pathLst>
                <a:path w="143129" h="247650">
                  <a:moveTo>
                    <a:pt x="49530" y="5461"/>
                  </a:moveTo>
                  <a:cubicBezTo>
                    <a:pt x="82550" y="10922"/>
                    <a:pt x="129286" y="0"/>
                    <a:pt x="132080" y="54991"/>
                  </a:cubicBezTo>
                  <a:cubicBezTo>
                    <a:pt x="137541" y="115570"/>
                    <a:pt x="143129" y="184277"/>
                    <a:pt x="88011" y="222885"/>
                  </a:cubicBezTo>
                  <a:cubicBezTo>
                    <a:pt x="52197" y="247650"/>
                    <a:pt x="30226" y="211836"/>
                    <a:pt x="19304" y="173355"/>
                  </a:cubicBezTo>
                  <a:cubicBezTo>
                    <a:pt x="0" y="112776"/>
                    <a:pt x="49530" y="63246"/>
                    <a:pt x="49530" y="5461"/>
                  </a:cubicBezTo>
                  <a:cubicBezTo>
                    <a:pt x="49530" y="5461"/>
                    <a:pt x="49530" y="5461"/>
                    <a:pt x="49530" y="546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8963280" y="2944800"/>
            <a:ext cx="1446480" cy="2076480"/>
            <a:chOff x="0" y="0"/>
            <a:chExt cx="1928640" cy="276864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928749" cy="2768600"/>
            </a:xfrm>
            <a:custGeom>
              <a:avLst/>
              <a:gdLst/>
              <a:ahLst/>
              <a:cxnLst/>
              <a:rect l="l" t="t" r="r" b="b"/>
              <a:pathLst>
                <a:path w="1928749" h="2768600">
                  <a:moveTo>
                    <a:pt x="1154430" y="2286"/>
                  </a:moveTo>
                  <a:cubicBezTo>
                    <a:pt x="1294765" y="4572"/>
                    <a:pt x="1532509" y="70104"/>
                    <a:pt x="1713611" y="278003"/>
                  </a:cubicBezTo>
                  <a:cubicBezTo>
                    <a:pt x="1840357" y="422656"/>
                    <a:pt x="1899285" y="596646"/>
                    <a:pt x="1924177" y="784225"/>
                  </a:cubicBezTo>
                  <a:cubicBezTo>
                    <a:pt x="1928749" y="813562"/>
                    <a:pt x="1915160" y="822706"/>
                    <a:pt x="1892427" y="827151"/>
                  </a:cubicBezTo>
                  <a:cubicBezTo>
                    <a:pt x="1869821" y="833882"/>
                    <a:pt x="1849374" y="840740"/>
                    <a:pt x="1831340" y="852043"/>
                  </a:cubicBezTo>
                  <a:cubicBezTo>
                    <a:pt x="1770253" y="883666"/>
                    <a:pt x="1738503" y="944753"/>
                    <a:pt x="1747647" y="1010285"/>
                  </a:cubicBezTo>
                  <a:cubicBezTo>
                    <a:pt x="1756664" y="1078103"/>
                    <a:pt x="1797431" y="1114298"/>
                    <a:pt x="1863090" y="1125601"/>
                  </a:cubicBezTo>
                  <a:cubicBezTo>
                    <a:pt x="1894840" y="1132332"/>
                    <a:pt x="1910588" y="1136904"/>
                    <a:pt x="1903857" y="1177544"/>
                  </a:cubicBezTo>
                  <a:cubicBezTo>
                    <a:pt x="1792986" y="1835277"/>
                    <a:pt x="1444371" y="2325624"/>
                    <a:pt x="858012" y="2639822"/>
                  </a:cubicBezTo>
                  <a:cubicBezTo>
                    <a:pt x="674624" y="2739263"/>
                    <a:pt x="475488" y="2768600"/>
                    <a:pt x="276225" y="2673731"/>
                  </a:cubicBezTo>
                  <a:cubicBezTo>
                    <a:pt x="117729" y="2596896"/>
                    <a:pt x="74676" y="2501900"/>
                    <a:pt x="110871" y="2359533"/>
                  </a:cubicBezTo>
                  <a:cubicBezTo>
                    <a:pt x="129032" y="2284984"/>
                    <a:pt x="117602" y="2210308"/>
                    <a:pt x="90551" y="2140331"/>
                  </a:cubicBezTo>
                  <a:cubicBezTo>
                    <a:pt x="0" y="1889506"/>
                    <a:pt x="0" y="1631823"/>
                    <a:pt x="27178" y="1371854"/>
                  </a:cubicBezTo>
                  <a:cubicBezTo>
                    <a:pt x="45212" y="1184275"/>
                    <a:pt x="56642" y="996696"/>
                    <a:pt x="72390" y="809117"/>
                  </a:cubicBezTo>
                  <a:cubicBezTo>
                    <a:pt x="74676" y="777494"/>
                    <a:pt x="74676" y="745871"/>
                    <a:pt x="52070" y="723265"/>
                  </a:cubicBezTo>
                  <a:cubicBezTo>
                    <a:pt x="11303" y="684784"/>
                    <a:pt x="24892" y="648716"/>
                    <a:pt x="45339" y="605790"/>
                  </a:cubicBezTo>
                  <a:cubicBezTo>
                    <a:pt x="235458" y="226060"/>
                    <a:pt x="602107" y="0"/>
                    <a:pt x="1154430" y="2286"/>
                  </a:cubicBezTo>
                  <a:close/>
                  <a:moveTo>
                    <a:pt x="95123" y="1276985"/>
                  </a:moveTo>
                  <a:cubicBezTo>
                    <a:pt x="95123" y="1292860"/>
                    <a:pt x="99695" y="1324483"/>
                    <a:pt x="95123" y="1353820"/>
                  </a:cubicBezTo>
                  <a:cubicBezTo>
                    <a:pt x="86106" y="1421638"/>
                    <a:pt x="117729" y="1455547"/>
                    <a:pt x="183388" y="1475867"/>
                  </a:cubicBezTo>
                  <a:cubicBezTo>
                    <a:pt x="364490" y="1530096"/>
                    <a:pt x="547878" y="1575308"/>
                    <a:pt x="737997" y="1602486"/>
                  </a:cubicBezTo>
                  <a:cubicBezTo>
                    <a:pt x="803656" y="1613789"/>
                    <a:pt x="833120" y="1588897"/>
                    <a:pt x="848868" y="1527937"/>
                  </a:cubicBezTo>
                  <a:cubicBezTo>
                    <a:pt x="898652" y="1338072"/>
                    <a:pt x="928116" y="1143762"/>
                    <a:pt x="950722" y="949325"/>
                  </a:cubicBezTo>
                  <a:cubicBezTo>
                    <a:pt x="957453" y="895096"/>
                    <a:pt x="932561" y="879221"/>
                    <a:pt x="887349" y="872490"/>
                  </a:cubicBezTo>
                  <a:cubicBezTo>
                    <a:pt x="658749" y="836295"/>
                    <a:pt x="427863" y="815975"/>
                    <a:pt x="196977" y="793369"/>
                  </a:cubicBezTo>
                  <a:cubicBezTo>
                    <a:pt x="158496" y="788797"/>
                    <a:pt x="142621" y="797941"/>
                    <a:pt x="135890" y="838581"/>
                  </a:cubicBezTo>
                  <a:cubicBezTo>
                    <a:pt x="115570" y="978662"/>
                    <a:pt x="104140" y="1121156"/>
                    <a:pt x="95123" y="1276985"/>
                  </a:cubicBezTo>
                  <a:close/>
                  <a:moveTo>
                    <a:pt x="423291" y="709676"/>
                  </a:moveTo>
                  <a:cubicBezTo>
                    <a:pt x="430022" y="734568"/>
                    <a:pt x="452755" y="732282"/>
                    <a:pt x="470789" y="736854"/>
                  </a:cubicBezTo>
                  <a:cubicBezTo>
                    <a:pt x="672211" y="779780"/>
                    <a:pt x="876046" y="806958"/>
                    <a:pt x="1079754" y="820420"/>
                  </a:cubicBezTo>
                  <a:cubicBezTo>
                    <a:pt x="1113663" y="822706"/>
                    <a:pt x="1147699" y="822706"/>
                    <a:pt x="1156716" y="779780"/>
                  </a:cubicBezTo>
                  <a:cubicBezTo>
                    <a:pt x="1165733" y="725551"/>
                    <a:pt x="1154430" y="675767"/>
                    <a:pt x="1115949" y="639699"/>
                  </a:cubicBezTo>
                  <a:cubicBezTo>
                    <a:pt x="1084199" y="610362"/>
                    <a:pt x="1052576" y="644271"/>
                    <a:pt x="1032256" y="664591"/>
                  </a:cubicBezTo>
                  <a:cubicBezTo>
                    <a:pt x="977900" y="721106"/>
                    <a:pt x="909955" y="732409"/>
                    <a:pt x="835279" y="730123"/>
                  </a:cubicBezTo>
                  <a:cubicBezTo>
                    <a:pt x="719836" y="727837"/>
                    <a:pt x="604393" y="709803"/>
                    <a:pt x="488950" y="698500"/>
                  </a:cubicBezTo>
                  <a:cubicBezTo>
                    <a:pt x="466344" y="698500"/>
                    <a:pt x="441452" y="687197"/>
                    <a:pt x="423291" y="709803"/>
                  </a:cubicBezTo>
                  <a:close/>
                  <a:moveTo>
                    <a:pt x="645160" y="1839722"/>
                  </a:moveTo>
                  <a:cubicBezTo>
                    <a:pt x="697230" y="1846453"/>
                    <a:pt x="740283" y="1796796"/>
                    <a:pt x="780923" y="1744853"/>
                  </a:cubicBezTo>
                  <a:cubicBezTo>
                    <a:pt x="792226" y="1728978"/>
                    <a:pt x="801243" y="1710944"/>
                    <a:pt x="785495" y="1690624"/>
                  </a:cubicBezTo>
                  <a:cubicBezTo>
                    <a:pt x="769620" y="1672590"/>
                    <a:pt x="751586" y="1672590"/>
                    <a:pt x="731139" y="1677035"/>
                  </a:cubicBezTo>
                  <a:cubicBezTo>
                    <a:pt x="712978" y="1683766"/>
                    <a:pt x="694944" y="1688338"/>
                    <a:pt x="676783" y="1697355"/>
                  </a:cubicBezTo>
                  <a:cubicBezTo>
                    <a:pt x="611124" y="1731264"/>
                    <a:pt x="543179" y="1735836"/>
                    <a:pt x="473075" y="1715389"/>
                  </a:cubicBezTo>
                  <a:cubicBezTo>
                    <a:pt x="405130" y="1699514"/>
                    <a:pt x="335026" y="1690497"/>
                    <a:pt x="267081" y="1679194"/>
                  </a:cubicBezTo>
                  <a:cubicBezTo>
                    <a:pt x="244475" y="1674622"/>
                    <a:pt x="217297" y="1670177"/>
                    <a:pt x="208280" y="1695069"/>
                  </a:cubicBezTo>
                  <a:cubicBezTo>
                    <a:pt x="201549" y="1719961"/>
                    <a:pt x="228600" y="1728978"/>
                    <a:pt x="249047" y="1737995"/>
                  </a:cubicBezTo>
                  <a:cubicBezTo>
                    <a:pt x="364490" y="1796796"/>
                    <a:pt x="491236" y="1823847"/>
                    <a:pt x="645160" y="1839722"/>
                  </a:cubicBezTo>
                  <a:close/>
                  <a:moveTo>
                    <a:pt x="1321943" y="1290574"/>
                  </a:moveTo>
                  <a:cubicBezTo>
                    <a:pt x="1466850" y="1288288"/>
                    <a:pt x="1507617" y="1247648"/>
                    <a:pt x="1507617" y="1107567"/>
                  </a:cubicBezTo>
                  <a:cubicBezTo>
                    <a:pt x="1507617" y="1044321"/>
                    <a:pt x="1410335" y="980948"/>
                    <a:pt x="1312926" y="980948"/>
                  </a:cubicBezTo>
                  <a:cubicBezTo>
                    <a:pt x="1251839" y="980948"/>
                    <a:pt x="1215644" y="1053211"/>
                    <a:pt x="1217803" y="1170813"/>
                  </a:cubicBezTo>
                  <a:cubicBezTo>
                    <a:pt x="1220089" y="1265682"/>
                    <a:pt x="1242695" y="1292860"/>
                    <a:pt x="1321943" y="129057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10303200" y="3613680"/>
            <a:ext cx="130320" cy="140400"/>
            <a:chOff x="0" y="0"/>
            <a:chExt cx="173760" cy="1872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73736" cy="187198"/>
            </a:xfrm>
            <a:custGeom>
              <a:avLst/>
              <a:gdLst/>
              <a:ahLst/>
              <a:cxnLst/>
              <a:rect l="l" t="t" r="r" b="b"/>
              <a:pathLst>
                <a:path w="173736" h="187198">
                  <a:moveTo>
                    <a:pt x="15748" y="101473"/>
                  </a:moveTo>
                  <a:cubicBezTo>
                    <a:pt x="33909" y="69977"/>
                    <a:pt x="0" y="9017"/>
                    <a:pt x="60960" y="4572"/>
                  </a:cubicBezTo>
                  <a:cubicBezTo>
                    <a:pt x="130937" y="0"/>
                    <a:pt x="173736" y="42799"/>
                    <a:pt x="171450" y="101473"/>
                  </a:cubicBezTo>
                  <a:cubicBezTo>
                    <a:pt x="169164" y="162306"/>
                    <a:pt x="137541" y="187198"/>
                    <a:pt x="65405" y="184912"/>
                  </a:cubicBezTo>
                  <a:cubicBezTo>
                    <a:pt x="11303" y="184912"/>
                    <a:pt x="22479" y="137541"/>
                    <a:pt x="15748" y="10147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9092880" y="3579840"/>
            <a:ext cx="485280" cy="493200"/>
            <a:chOff x="0" y="0"/>
            <a:chExt cx="647040" cy="6576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646938" cy="657606"/>
            </a:xfrm>
            <a:custGeom>
              <a:avLst/>
              <a:gdLst/>
              <a:ahLst/>
              <a:cxnLst/>
              <a:rect l="l" t="t" r="r" b="b"/>
              <a:pathLst>
                <a:path w="646938" h="657606">
                  <a:moveTo>
                    <a:pt x="79121" y="6858"/>
                  </a:moveTo>
                  <a:cubicBezTo>
                    <a:pt x="262382" y="38608"/>
                    <a:pt x="438785" y="72644"/>
                    <a:pt x="615315" y="102108"/>
                  </a:cubicBezTo>
                  <a:cubicBezTo>
                    <a:pt x="642493" y="106680"/>
                    <a:pt x="646938" y="117983"/>
                    <a:pt x="642493" y="142875"/>
                  </a:cubicBezTo>
                  <a:cubicBezTo>
                    <a:pt x="615315" y="303911"/>
                    <a:pt x="585978" y="467106"/>
                    <a:pt x="561086" y="628142"/>
                  </a:cubicBezTo>
                  <a:cubicBezTo>
                    <a:pt x="556514" y="657606"/>
                    <a:pt x="542925" y="657606"/>
                    <a:pt x="520319" y="653034"/>
                  </a:cubicBezTo>
                  <a:cubicBezTo>
                    <a:pt x="357378" y="614426"/>
                    <a:pt x="196850" y="575945"/>
                    <a:pt x="33909" y="539623"/>
                  </a:cubicBezTo>
                  <a:cubicBezTo>
                    <a:pt x="11303" y="535178"/>
                    <a:pt x="0" y="526034"/>
                    <a:pt x="2286" y="501142"/>
                  </a:cubicBezTo>
                  <a:cubicBezTo>
                    <a:pt x="18161" y="344678"/>
                    <a:pt x="31623" y="190500"/>
                    <a:pt x="47498" y="36322"/>
                  </a:cubicBezTo>
                  <a:cubicBezTo>
                    <a:pt x="49784" y="9017"/>
                    <a:pt x="61087" y="0"/>
                    <a:pt x="79121" y="685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9892800" y="3694320"/>
            <a:ext cx="112320" cy="180720"/>
            <a:chOff x="0" y="0"/>
            <a:chExt cx="149760" cy="24096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49733" cy="240919"/>
            </a:xfrm>
            <a:custGeom>
              <a:avLst/>
              <a:gdLst/>
              <a:ahLst/>
              <a:cxnLst/>
              <a:rect l="l" t="t" r="r" b="b"/>
              <a:pathLst>
                <a:path w="149733" h="240919">
                  <a:moveTo>
                    <a:pt x="149733" y="56261"/>
                  </a:moveTo>
                  <a:cubicBezTo>
                    <a:pt x="83947" y="81026"/>
                    <a:pt x="99822" y="139573"/>
                    <a:pt x="93091" y="191389"/>
                  </a:cubicBezTo>
                  <a:cubicBezTo>
                    <a:pt x="90805" y="207137"/>
                    <a:pt x="120269" y="236474"/>
                    <a:pt x="77216" y="236474"/>
                  </a:cubicBezTo>
                  <a:cubicBezTo>
                    <a:pt x="52197" y="238760"/>
                    <a:pt x="20447" y="240919"/>
                    <a:pt x="11430" y="200406"/>
                  </a:cubicBezTo>
                  <a:cubicBezTo>
                    <a:pt x="0" y="146431"/>
                    <a:pt x="6858" y="96774"/>
                    <a:pt x="36322" y="51816"/>
                  </a:cubicBezTo>
                  <a:cubicBezTo>
                    <a:pt x="68072" y="0"/>
                    <a:pt x="111252" y="2286"/>
                    <a:pt x="149733" y="5626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9973440" y="3733200"/>
            <a:ext cx="87840" cy="152640"/>
            <a:chOff x="0" y="0"/>
            <a:chExt cx="117120" cy="20352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17094" cy="203454"/>
            </a:xfrm>
            <a:custGeom>
              <a:avLst/>
              <a:gdLst/>
              <a:ahLst/>
              <a:cxnLst/>
              <a:rect l="l" t="t" r="r" b="b"/>
              <a:pathLst>
                <a:path w="117094" h="203454">
                  <a:moveTo>
                    <a:pt x="40513" y="4572"/>
                  </a:moveTo>
                  <a:cubicBezTo>
                    <a:pt x="67564" y="9017"/>
                    <a:pt x="105918" y="0"/>
                    <a:pt x="108077" y="45212"/>
                  </a:cubicBezTo>
                  <a:cubicBezTo>
                    <a:pt x="112522" y="94996"/>
                    <a:pt x="117094" y="151511"/>
                    <a:pt x="72009" y="183134"/>
                  </a:cubicBezTo>
                  <a:cubicBezTo>
                    <a:pt x="42672" y="203454"/>
                    <a:pt x="24765" y="174117"/>
                    <a:pt x="15748" y="142367"/>
                  </a:cubicBezTo>
                  <a:cubicBezTo>
                    <a:pt x="0" y="92710"/>
                    <a:pt x="40513" y="52070"/>
                    <a:pt x="40513" y="4572"/>
                  </a:cubicBezTo>
                  <a:cubicBezTo>
                    <a:pt x="40513" y="4572"/>
                    <a:pt x="40513" y="4572"/>
                    <a:pt x="40513" y="4572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13333680" y="3762720"/>
            <a:ext cx="1761120" cy="2528640"/>
            <a:chOff x="0" y="0"/>
            <a:chExt cx="2348160" cy="337152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2348103" cy="3371469"/>
            </a:xfrm>
            <a:custGeom>
              <a:avLst/>
              <a:gdLst/>
              <a:ahLst/>
              <a:cxnLst/>
              <a:rect l="l" t="t" r="r" b="b"/>
              <a:pathLst>
                <a:path w="2348103" h="3371469">
                  <a:moveTo>
                    <a:pt x="1405636" y="2794"/>
                  </a:moveTo>
                  <a:cubicBezTo>
                    <a:pt x="1576451" y="5588"/>
                    <a:pt x="1865884" y="85344"/>
                    <a:pt x="2086356" y="338582"/>
                  </a:cubicBezTo>
                  <a:cubicBezTo>
                    <a:pt x="2240661" y="514731"/>
                    <a:pt x="2312416" y="726694"/>
                    <a:pt x="2342642" y="955040"/>
                  </a:cubicBezTo>
                  <a:cubicBezTo>
                    <a:pt x="2348103" y="990854"/>
                    <a:pt x="2331593" y="1001776"/>
                    <a:pt x="2304034" y="1007364"/>
                  </a:cubicBezTo>
                  <a:cubicBezTo>
                    <a:pt x="2276475" y="1015619"/>
                    <a:pt x="2251710" y="1023874"/>
                    <a:pt x="2229612" y="1037590"/>
                  </a:cubicBezTo>
                  <a:cubicBezTo>
                    <a:pt x="2155190" y="1076071"/>
                    <a:pt x="2116582" y="1150493"/>
                    <a:pt x="2127631" y="1230249"/>
                  </a:cubicBezTo>
                  <a:cubicBezTo>
                    <a:pt x="2138680" y="1312799"/>
                    <a:pt x="2188210" y="1356868"/>
                    <a:pt x="2268220" y="1370584"/>
                  </a:cubicBezTo>
                  <a:cubicBezTo>
                    <a:pt x="2306828" y="1378839"/>
                    <a:pt x="2326132" y="1384300"/>
                    <a:pt x="2317877" y="1433830"/>
                  </a:cubicBezTo>
                  <a:cubicBezTo>
                    <a:pt x="2182749" y="2234819"/>
                    <a:pt x="1758315" y="2832100"/>
                    <a:pt x="1044575" y="3214624"/>
                  </a:cubicBezTo>
                  <a:cubicBezTo>
                    <a:pt x="821309" y="3335782"/>
                    <a:pt x="578739" y="3371469"/>
                    <a:pt x="336296" y="3255899"/>
                  </a:cubicBezTo>
                  <a:cubicBezTo>
                    <a:pt x="143256" y="3162300"/>
                    <a:pt x="90932" y="3046730"/>
                    <a:pt x="135001" y="2873375"/>
                  </a:cubicBezTo>
                  <a:cubicBezTo>
                    <a:pt x="157099" y="2782570"/>
                    <a:pt x="143256" y="2691765"/>
                    <a:pt x="110236" y="2606421"/>
                  </a:cubicBezTo>
                  <a:cubicBezTo>
                    <a:pt x="0" y="2300859"/>
                    <a:pt x="0" y="1987169"/>
                    <a:pt x="33020" y="1670685"/>
                  </a:cubicBezTo>
                  <a:cubicBezTo>
                    <a:pt x="55118" y="1442212"/>
                    <a:pt x="68834" y="1213866"/>
                    <a:pt x="88138" y="985393"/>
                  </a:cubicBezTo>
                  <a:cubicBezTo>
                    <a:pt x="90932" y="946912"/>
                    <a:pt x="90932" y="908304"/>
                    <a:pt x="63373" y="880745"/>
                  </a:cubicBezTo>
                  <a:cubicBezTo>
                    <a:pt x="13716" y="834009"/>
                    <a:pt x="30353" y="789940"/>
                    <a:pt x="55118" y="737616"/>
                  </a:cubicBezTo>
                  <a:cubicBezTo>
                    <a:pt x="286639" y="275209"/>
                    <a:pt x="733171" y="0"/>
                    <a:pt x="1405636" y="2794"/>
                  </a:cubicBezTo>
                  <a:close/>
                  <a:moveTo>
                    <a:pt x="115697" y="1554988"/>
                  </a:moveTo>
                  <a:cubicBezTo>
                    <a:pt x="115697" y="1574292"/>
                    <a:pt x="121158" y="1612773"/>
                    <a:pt x="115697" y="1648587"/>
                  </a:cubicBezTo>
                  <a:cubicBezTo>
                    <a:pt x="104648" y="1731137"/>
                    <a:pt x="143256" y="1772412"/>
                    <a:pt x="223139" y="1797177"/>
                  </a:cubicBezTo>
                  <a:cubicBezTo>
                    <a:pt x="443611" y="1863217"/>
                    <a:pt x="666877" y="1918335"/>
                    <a:pt x="898398" y="1951355"/>
                  </a:cubicBezTo>
                  <a:cubicBezTo>
                    <a:pt x="978281" y="1965071"/>
                    <a:pt x="1014095" y="1934845"/>
                    <a:pt x="1033399" y="1860550"/>
                  </a:cubicBezTo>
                  <a:cubicBezTo>
                    <a:pt x="1093978" y="1629410"/>
                    <a:pt x="1129919" y="1392682"/>
                    <a:pt x="1157478" y="1155954"/>
                  </a:cubicBezTo>
                  <a:cubicBezTo>
                    <a:pt x="1165733" y="1089914"/>
                    <a:pt x="1135380" y="1070610"/>
                    <a:pt x="1080262" y="1062355"/>
                  </a:cubicBezTo>
                  <a:cubicBezTo>
                    <a:pt x="801878" y="1018286"/>
                    <a:pt x="520827" y="993521"/>
                    <a:pt x="239649" y="966089"/>
                  </a:cubicBezTo>
                  <a:cubicBezTo>
                    <a:pt x="192786" y="960628"/>
                    <a:pt x="173482" y="971550"/>
                    <a:pt x="165227" y="1021080"/>
                  </a:cubicBezTo>
                  <a:cubicBezTo>
                    <a:pt x="140462" y="1191768"/>
                    <a:pt x="126619" y="1365123"/>
                    <a:pt x="115570" y="1554988"/>
                  </a:cubicBezTo>
                  <a:close/>
                  <a:moveTo>
                    <a:pt x="515366" y="864108"/>
                  </a:moveTo>
                  <a:cubicBezTo>
                    <a:pt x="523621" y="894334"/>
                    <a:pt x="551180" y="891667"/>
                    <a:pt x="573278" y="897128"/>
                  </a:cubicBezTo>
                  <a:cubicBezTo>
                    <a:pt x="818515" y="949452"/>
                    <a:pt x="1066673" y="982472"/>
                    <a:pt x="1314704" y="998982"/>
                  </a:cubicBezTo>
                  <a:cubicBezTo>
                    <a:pt x="1356106" y="1001776"/>
                    <a:pt x="1397381" y="1001776"/>
                    <a:pt x="1408430" y="949452"/>
                  </a:cubicBezTo>
                  <a:cubicBezTo>
                    <a:pt x="1419479" y="883412"/>
                    <a:pt x="1405636" y="822833"/>
                    <a:pt x="1358773" y="778764"/>
                  </a:cubicBezTo>
                  <a:cubicBezTo>
                    <a:pt x="1320165" y="742950"/>
                    <a:pt x="1281557" y="784225"/>
                    <a:pt x="1256792" y="808990"/>
                  </a:cubicBezTo>
                  <a:cubicBezTo>
                    <a:pt x="1190625" y="877824"/>
                    <a:pt x="1107948" y="891540"/>
                    <a:pt x="1017016" y="888746"/>
                  </a:cubicBezTo>
                  <a:cubicBezTo>
                    <a:pt x="876427" y="885952"/>
                    <a:pt x="735838" y="863981"/>
                    <a:pt x="595376" y="850265"/>
                  </a:cubicBezTo>
                  <a:cubicBezTo>
                    <a:pt x="567817" y="850265"/>
                    <a:pt x="537464" y="836549"/>
                    <a:pt x="515493" y="863981"/>
                  </a:cubicBezTo>
                  <a:close/>
                  <a:moveTo>
                    <a:pt x="785495" y="2240280"/>
                  </a:moveTo>
                  <a:cubicBezTo>
                    <a:pt x="848868" y="2248535"/>
                    <a:pt x="901192" y="2187956"/>
                    <a:pt x="950849" y="2124710"/>
                  </a:cubicBezTo>
                  <a:cubicBezTo>
                    <a:pt x="964692" y="2105406"/>
                    <a:pt x="975614" y="2083435"/>
                    <a:pt x="956310" y="2058670"/>
                  </a:cubicBezTo>
                  <a:cubicBezTo>
                    <a:pt x="937006" y="2036699"/>
                    <a:pt x="914908" y="2036699"/>
                    <a:pt x="890143" y="2042160"/>
                  </a:cubicBezTo>
                  <a:cubicBezTo>
                    <a:pt x="868045" y="2050415"/>
                    <a:pt x="846074" y="2055876"/>
                    <a:pt x="823976" y="2066925"/>
                  </a:cubicBezTo>
                  <a:cubicBezTo>
                    <a:pt x="744093" y="2108200"/>
                    <a:pt x="661416" y="2113661"/>
                    <a:pt x="575945" y="2088896"/>
                  </a:cubicBezTo>
                  <a:cubicBezTo>
                    <a:pt x="493268" y="2069592"/>
                    <a:pt x="407797" y="2058670"/>
                    <a:pt x="325120" y="2044827"/>
                  </a:cubicBezTo>
                  <a:cubicBezTo>
                    <a:pt x="297561" y="2039366"/>
                    <a:pt x="264541" y="2033778"/>
                    <a:pt x="253492" y="2064131"/>
                  </a:cubicBezTo>
                  <a:cubicBezTo>
                    <a:pt x="245237" y="2094357"/>
                    <a:pt x="278257" y="2105406"/>
                    <a:pt x="303149" y="2116455"/>
                  </a:cubicBezTo>
                  <a:cubicBezTo>
                    <a:pt x="443738" y="2187956"/>
                    <a:pt x="598043" y="2221103"/>
                    <a:pt x="785495" y="2240280"/>
                  </a:cubicBezTo>
                  <a:close/>
                  <a:moveTo>
                    <a:pt x="1609598" y="1571498"/>
                  </a:moveTo>
                  <a:cubicBezTo>
                    <a:pt x="1786001" y="1568704"/>
                    <a:pt x="1835658" y="1519174"/>
                    <a:pt x="1835658" y="1348613"/>
                  </a:cubicBezTo>
                  <a:cubicBezTo>
                    <a:pt x="1835658" y="1271524"/>
                    <a:pt x="1717167" y="1194435"/>
                    <a:pt x="1598676" y="1194435"/>
                  </a:cubicBezTo>
                  <a:cubicBezTo>
                    <a:pt x="1524254" y="1194435"/>
                    <a:pt x="1480185" y="1282446"/>
                    <a:pt x="1482979" y="1425575"/>
                  </a:cubicBezTo>
                  <a:cubicBezTo>
                    <a:pt x="1485773" y="1541145"/>
                    <a:pt x="1513332" y="1574165"/>
                    <a:pt x="1609725" y="157149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14965200" y="4577040"/>
            <a:ext cx="158400" cy="170640"/>
            <a:chOff x="0" y="0"/>
            <a:chExt cx="211200" cy="22752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211201" cy="227457"/>
            </a:xfrm>
            <a:custGeom>
              <a:avLst/>
              <a:gdLst/>
              <a:ahLst/>
              <a:cxnLst/>
              <a:rect l="l" t="t" r="r" b="b"/>
              <a:pathLst>
                <a:path w="211201" h="227457">
                  <a:moveTo>
                    <a:pt x="19177" y="123317"/>
                  </a:moveTo>
                  <a:cubicBezTo>
                    <a:pt x="41148" y="84963"/>
                    <a:pt x="0" y="10922"/>
                    <a:pt x="74041" y="5461"/>
                  </a:cubicBezTo>
                  <a:cubicBezTo>
                    <a:pt x="159131" y="0"/>
                    <a:pt x="211201" y="52070"/>
                    <a:pt x="208407" y="123317"/>
                  </a:cubicBezTo>
                  <a:cubicBezTo>
                    <a:pt x="205613" y="197358"/>
                    <a:pt x="167259" y="227457"/>
                    <a:pt x="79502" y="224790"/>
                  </a:cubicBezTo>
                  <a:cubicBezTo>
                    <a:pt x="13716" y="224790"/>
                    <a:pt x="27432" y="167259"/>
                    <a:pt x="19177" y="12331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13492080" y="4535280"/>
            <a:ext cx="591120" cy="600480"/>
            <a:chOff x="0" y="0"/>
            <a:chExt cx="788160" cy="80064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788162" cy="800608"/>
            </a:xfrm>
            <a:custGeom>
              <a:avLst/>
              <a:gdLst/>
              <a:ahLst/>
              <a:cxnLst/>
              <a:rect l="l" t="t" r="r" b="b"/>
              <a:pathLst>
                <a:path w="788162" h="800608">
                  <a:moveTo>
                    <a:pt x="96393" y="8255"/>
                  </a:moveTo>
                  <a:cubicBezTo>
                    <a:pt x="319659" y="46990"/>
                    <a:pt x="534670" y="88392"/>
                    <a:pt x="749554" y="124206"/>
                  </a:cubicBezTo>
                  <a:cubicBezTo>
                    <a:pt x="782574" y="129667"/>
                    <a:pt x="788162" y="143510"/>
                    <a:pt x="782574" y="173863"/>
                  </a:cubicBezTo>
                  <a:cubicBezTo>
                    <a:pt x="749554" y="369824"/>
                    <a:pt x="713740" y="568706"/>
                    <a:pt x="683387" y="764667"/>
                  </a:cubicBezTo>
                  <a:cubicBezTo>
                    <a:pt x="677926" y="800608"/>
                    <a:pt x="661289" y="800608"/>
                    <a:pt x="633730" y="795020"/>
                  </a:cubicBezTo>
                  <a:cubicBezTo>
                    <a:pt x="435356" y="748030"/>
                    <a:pt x="239649" y="701167"/>
                    <a:pt x="41275" y="656971"/>
                  </a:cubicBezTo>
                  <a:cubicBezTo>
                    <a:pt x="13716" y="651510"/>
                    <a:pt x="0" y="640461"/>
                    <a:pt x="2794" y="610108"/>
                  </a:cubicBezTo>
                  <a:cubicBezTo>
                    <a:pt x="22098" y="419608"/>
                    <a:pt x="38608" y="231902"/>
                    <a:pt x="57912" y="44196"/>
                  </a:cubicBezTo>
                  <a:cubicBezTo>
                    <a:pt x="60579" y="11049"/>
                    <a:pt x="74422" y="0"/>
                    <a:pt x="96393" y="825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14464800" y="4675680"/>
            <a:ext cx="136080" cy="220320"/>
            <a:chOff x="0" y="0"/>
            <a:chExt cx="181440" cy="29376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81483" cy="293624"/>
            </a:xfrm>
            <a:custGeom>
              <a:avLst/>
              <a:gdLst/>
              <a:ahLst/>
              <a:cxnLst/>
              <a:rect l="l" t="t" r="r" b="b"/>
              <a:pathLst>
                <a:path w="181483" h="293624">
                  <a:moveTo>
                    <a:pt x="181483" y="68580"/>
                  </a:moveTo>
                  <a:cubicBezTo>
                    <a:pt x="101727" y="98806"/>
                    <a:pt x="121031" y="170180"/>
                    <a:pt x="112776" y="233299"/>
                  </a:cubicBezTo>
                  <a:cubicBezTo>
                    <a:pt x="109982" y="252476"/>
                    <a:pt x="145796" y="288163"/>
                    <a:pt x="93472" y="288163"/>
                  </a:cubicBezTo>
                  <a:cubicBezTo>
                    <a:pt x="63246" y="290957"/>
                    <a:pt x="24765" y="293624"/>
                    <a:pt x="13716" y="244221"/>
                  </a:cubicBezTo>
                  <a:cubicBezTo>
                    <a:pt x="0" y="178435"/>
                    <a:pt x="8255" y="118110"/>
                    <a:pt x="43942" y="63119"/>
                  </a:cubicBezTo>
                  <a:cubicBezTo>
                    <a:pt x="82423" y="0"/>
                    <a:pt x="134747" y="2794"/>
                    <a:pt x="181483" y="6858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14563440" y="4723200"/>
            <a:ext cx="107280" cy="185760"/>
            <a:chOff x="0" y="0"/>
            <a:chExt cx="143040" cy="24768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143129" cy="247650"/>
            </a:xfrm>
            <a:custGeom>
              <a:avLst/>
              <a:gdLst/>
              <a:ahLst/>
              <a:cxnLst/>
              <a:rect l="l" t="t" r="r" b="b"/>
              <a:pathLst>
                <a:path w="143129" h="247650">
                  <a:moveTo>
                    <a:pt x="49530" y="5461"/>
                  </a:moveTo>
                  <a:cubicBezTo>
                    <a:pt x="82550" y="10922"/>
                    <a:pt x="129286" y="0"/>
                    <a:pt x="132080" y="54991"/>
                  </a:cubicBezTo>
                  <a:cubicBezTo>
                    <a:pt x="137541" y="115570"/>
                    <a:pt x="143129" y="184277"/>
                    <a:pt x="88011" y="222885"/>
                  </a:cubicBezTo>
                  <a:cubicBezTo>
                    <a:pt x="52197" y="247650"/>
                    <a:pt x="30226" y="211836"/>
                    <a:pt x="19304" y="173355"/>
                  </a:cubicBezTo>
                  <a:cubicBezTo>
                    <a:pt x="0" y="112776"/>
                    <a:pt x="49530" y="63246"/>
                    <a:pt x="49530" y="5461"/>
                  </a:cubicBezTo>
                  <a:cubicBezTo>
                    <a:pt x="49530" y="5461"/>
                    <a:pt x="49530" y="5461"/>
                    <a:pt x="49530" y="546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4486400" y="8822160"/>
            <a:ext cx="3672720" cy="1580400"/>
            <a:chOff x="0" y="0"/>
            <a:chExt cx="4896960" cy="2107200"/>
          </a:xfrm>
        </p:grpSpPr>
        <p:sp>
          <p:nvSpPr>
            <p:cNvPr id="42" name="Freeform 42"/>
            <p:cNvSpPr/>
            <p:nvPr/>
          </p:nvSpPr>
          <p:spPr>
            <a:xfrm>
              <a:off x="382" y="0"/>
              <a:ext cx="4896612" cy="2107184"/>
            </a:xfrm>
            <a:custGeom>
              <a:avLst/>
              <a:gdLst/>
              <a:ahLst/>
              <a:cxnLst/>
              <a:rect l="l" t="t" r="r" b="b"/>
              <a:pathLst>
                <a:path w="4896612" h="2107184">
                  <a:moveTo>
                    <a:pt x="4353432" y="1204976"/>
                  </a:moveTo>
                  <a:cubicBezTo>
                    <a:pt x="4469383" y="1204976"/>
                    <a:pt x="4585334" y="1211072"/>
                    <a:pt x="4701285" y="1201928"/>
                  </a:cubicBezTo>
                  <a:cubicBezTo>
                    <a:pt x="4844668" y="1192784"/>
                    <a:pt x="4896611" y="1244727"/>
                    <a:pt x="4847716" y="1403731"/>
                  </a:cubicBezTo>
                  <a:cubicBezTo>
                    <a:pt x="4643246" y="1403731"/>
                    <a:pt x="4435855" y="1403731"/>
                    <a:pt x="4188713" y="1403731"/>
                  </a:cubicBezTo>
                  <a:cubicBezTo>
                    <a:pt x="4258944" y="1541399"/>
                    <a:pt x="4313809" y="1651508"/>
                    <a:pt x="4390135" y="1804416"/>
                  </a:cubicBezTo>
                  <a:cubicBezTo>
                    <a:pt x="4182617" y="1691259"/>
                    <a:pt x="4020946" y="1605661"/>
                    <a:pt x="3831843" y="1504696"/>
                  </a:cubicBezTo>
                  <a:cubicBezTo>
                    <a:pt x="3773931" y="1697355"/>
                    <a:pt x="3715892" y="1880870"/>
                    <a:pt x="3645788" y="2107184"/>
                  </a:cubicBezTo>
                  <a:cubicBezTo>
                    <a:pt x="3578605" y="1886966"/>
                    <a:pt x="3523742" y="1709547"/>
                    <a:pt x="3459734" y="1504696"/>
                  </a:cubicBezTo>
                  <a:cubicBezTo>
                    <a:pt x="3279774" y="1599565"/>
                    <a:pt x="3111881" y="1688211"/>
                    <a:pt x="2901442" y="1801368"/>
                  </a:cubicBezTo>
                  <a:cubicBezTo>
                    <a:pt x="2974721" y="1657604"/>
                    <a:pt x="3026537" y="1556639"/>
                    <a:pt x="3096768" y="1422146"/>
                  </a:cubicBezTo>
                  <a:cubicBezTo>
                    <a:pt x="2062480" y="1422146"/>
                    <a:pt x="1049528" y="1422146"/>
                    <a:pt x="0" y="1422146"/>
                  </a:cubicBezTo>
                  <a:cubicBezTo>
                    <a:pt x="118617" y="1250823"/>
                    <a:pt x="237616" y="1198880"/>
                    <a:pt x="408431" y="1198880"/>
                  </a:cubicBezTo>
                  <a:cubicBezTo>
                    <a:pt x="1183385" y="1208024"/>
                    <a:pt x="1958339" y="1201928"/>
                    <a:pt x="2733293" y="1204976"/>
                  </a:cubicBezTo>
                  <a:cubicBezTo>
                    <a:pt x="2800476" y="1204976"/>
                    <a:pt x="2870580" y="1204976"/>
                    <a:pt x="2937763" y="1204976"/>
                  </a:cubicBezTo>
                  <a:cubicBezTo>
                    <a:pt x="2940811" y="1192784"/>
                    <a:pt x="2940811" y="1183513"/>
                    <a:pt x="2943859" y="1174369"/>
                  </a:cubicBezTo>
                  <a:cubicBezTo>
                    <a:pt x="2843148" y="1137666"/>
                    <a:pt x="2742437" y="1100963"/>
                    <a:pt x="2599054" y="1052068"/>
                  </a:cubicBezTo>
                  <a:cubicBezTo>
                    <a:pt x="2815716" y="987806"/>
                    <a:pt x="2989579" y="932815"/>
                    <a:pt x="3197097" y="871601"/>
                  </a:cubicBezTo>
                  <a:cubicBezTo>
                    <a:pt x="3102482" y="694182"/>
                    <a:pt x="3014090" y="526034"/>
                    <a:pt x="2898139" y="305816"/>
                  </a:cubicBezTo>
                  <a:cubicBezTo>
                    <a:pt x="3108705" y="422021"/>
                    <a:pt x="3273424" y="507619"/>
                    <a:pt x="3459479" y="608584"/>
                  </a:cubicBezTo>
                  <a:cubicBezTo>
                    <a:pt x="3517518" y="415925"/>
                    <a:pt x="3575430" y="232410"/>
                    <a:pt x="3645661" y="0"/>
                  </a:cubicBezTo>
                  <a:cubicBezTo>
                    <a:pt x="3712844" y="226314"/>
                    <a:pt x="3770756" y="409829"/>
                    <a:pt x="3831716" y="608584"/>
                  </a:cubicBezTo>
                  <a:cubicBezTo>
                    <a:pt x="4002531" y="513715"/>
                    <a:pt x="4161281" y="431165"/>
                    <a:pt x="4322952" y="345567"/>
                  </a:cubicBezTo>
                  <a:cubicBezTo>
                    <a:pt x="4332096" y="351663"/>
                    <a:pt x="4344288" y="360807"/>
                    <a:pt x="4356480" y="367030"/>
                  </a:cubicBezTo>
                  <a:cubicBezTo>
                    <a:pt x="4271009" y="526034"/>
                    <a:pt x="4185665" y="688213"/>
                    <a:pt x="4091050" y="868553"/>
                  </a:cubicBezTo>
                  <a:cubicBezTo>
                    <a:pt x="4286376" y="929767"/>
                    <a:pt x="4469383" y="984758"/>
                    <a:pt x="4689093" y="1052068"/>
                  </a:cubicBezTo>
                  <a:cubicBezTo>
                    <a:pt x="4554854" y="1097915"/>
                    <a:pt x="4454143" y="1134618"/>
                    <a:pt x="4350384" y="1168273"/>
                  </a:cubicBezTo>
                  <a:cubicBezTo>
                    <a:pt x="4353432" y="1180465"/>
                    <a:pt x="4353432" y="1192784"/>
                    <a:pt x="4353432" y="1204976"/>
                  </a:cubicBezTo>
                  <a:close/>
                  <a:moveTo>
                    <a:pt x="3648582" y="602488"/>
                  </a:moveTo>
                  <a:cubicBezTo>
                    <a:pt x="3605910" y="697357"/>
                    <a:pt x="3575303" y="761492"/>
                    <a:pt x="3544823" y="828802"/>
                  </a:cubicBezTo>
                  <a:cubicBezTo>
                    <a:pt x="3468496" y="795147"/>
                    <a:pt x="3407536" y="767588"/>
                    <a:pt x="3322065" y="730885"/>
                  </a:cubicBezTo>
                  <a:cubicBezTo>
                    <a:pt x="3364737" y="828802"/>
                    <a:pt x="3392296" y="895985"/>
                    <a:pt x="3419728" y="966343"/>
                  </a:cubicBezTo>
                  <a:cubicBezTo>
                    <a:pt x="3340353" y="996950"/>
                    <a:pt x="3273297" y="1021334"/>
                    <a:pt x="3187826" y="1054989"/>
                  </a:cubicBezTo>
                  <a:cubicBezTo>
                    <a:pt x="3282441" y="1094740"/>
                    <a:pt x="3349497" y="1122299"/>
                    <a:pt x="3422776" y="1149858"/>
                  </a:cubicBezTo>
                  <a:cubicBezTo>
                    <a:pt x="3389248" y="1226312"/>
                    <a:pt x="3361816" y="1284478"/>
                    <a:pt x="3322065" y="1373124"/>
                  </a:cubicBezTo>
                  <a:cubicBezTo>
                    <a:pt x="3419728" y="1333373"/>
                    <a:pt x="3486784" y="1308862"/>
                    <a:pt x="3553967" y="1284478"/>
                  </a:cubicBezTo>
                  <a:cubicBezTo>
                    <a:pt x="3587495" y="1363980"/>
                    <a:pt x="3614927" y="1431290"/>
                    <a:pt x="3648582" y="1513840"/>
                  </a:cubicBezTo>
                  <a:cubicBezTo>
                    <a:pt x="3682110" y="1422146"/>
                    <a:pt x="3709542" y="1354836"/>
                    <a:pt x="3734053" y="1281430"/>
                  </a:cubicBezTo>
                  <a:cubicBezTo>
                    <a:pt x="3813428" y="1312037"/>
                    <a:pt x="3880484" y="1336421"/>
                    <a:pt x="3962907" y="1367028"/>
                  </a:cubicBezTo>
                  <a:cubicBezTo>
                    <a:pt x="3926331" y="1281430"/>
                    <a:pt x="3901947" y="1220216"/>
                    <a:pt x="3871340" y="1149858"/>
                  </a:cubicBezTo>
                  <a:cubicBezTo>
                    <a:pt x="3947667" y="1116203"/>
                    <a:pt x="4014723" y="1085596"/>
                    <a:pt x="4091050" y="1051941"/>
                  </a:cubicBezTo>
                  <a:cubicBezTo>
                    <a:pt x="4005579" y="1015238"/>
                    <a:pt x="3938523" y="987679"/>
                    <a:pt x="3865244" y="957072"/>
                  </a:cubicBezTo>
                  <a:cubicBezTo>
                    <a:pt x="3901820" y="880618"/>
                    <a:pt x="3932427" y="819404"/>
                    <a:pt x="3975099" y="730758"/>
                  </a:cubicBezTo>
                  <a:cubicBezTo>
                    <a:pt x="3874388" y="770509"/>
                    <a:pt x="3807332" y="798068"/>
                    <a:pt x="3734053" y="828675"/>
                  </a:cubicBezTo>
                  <a:cubicBezTo>
                    <a:pt x="3706621" y="755269"/>
                    <a:pt x="3682237" y="687959"/>
                    <a:pt x="3648582" y="60236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513360" y="9694080"/>
            <a:ext cx="16205760" cy="198720"/>
            <a:chOff x="0" y="0"/>
            <a:chExt cx="21607680" cy="26496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1607653" cy="264922"/>
            </a:xfrm>
            <a:custGeom>
              <a:avLst/>
              <a:gdLst/>
              <a:ahLst/>
              <a:cxnLst/>
              <a:rect l="l" t="t" r="r" b="b"/>
              <a:pathLst>
                <a:path w="21607653" h="264922">
                  <a:moveTo>
                    <a:pt x="0" y="264922"/>
                  </a:moveTo>
                  <a:lnTo>
                    <a:pt x="66421" y="0"/>
                  </a:lnTo>
                  <a:lnTo>
                    <a:pt x="21541232" y="0"/>
                  </a:lnTo>
                  <a:lnTo>
                    <a:pt x="21607653" y="26492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751680" y="501120"/>
            <a:ext cx="982800" cy="1311840"/>
            <a:chOff x="0" y="0"/>
            <a:chExt cx="1310400" cy="174912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310386" cy="1749171"/>
            </a:xfrm>
            <a:custGeom>
              <a:avLst/>
              <a:gdLst/>
              <a:ahLst/>
              <a:cxnLst/>
              <a:rect l="l" t="t" r="r" b="b"/>
              <a:pathLst>
                <a:path w="1310386" h="1749171">
                  <a:moveTo>
                    <a:pt x="1206627" y="942594"/>
                  </a:moveTo>
                  <a:cubicBezTo>
                    <a:pt x="1107694" y="926592"/>
                    <a:pt x="1010539" y="910463"/>
                    <a:pt x="910717" y="893572"/>
                  </a:cubicBezTo>
                  <a:cubicBezTo>
                    <a:pt x="938276" y="763397"/>
                    <a:pt x="964946" y="633984"/>
                    <a:pt x="992505" y="503047"/>
                  </a:cubicBezTo>
                  <a:cubicBezTo>
                    <a:pt x="1098169" y="519938"/>
                    <a:pt x="1201801" y="537718"/>
                    <a:pt x="1310386" y="555498"/>
                  </a:cubicBezTo>
                  <a:cubicBezTo>
                    <a:pt x="1305687" y="525018"/>
                    <a:pt x="1302766" y="497205"/>
                    <a:pt x="1298067" y="470154"/>
                  </a:cubicBezTo>
                  <a:cubicBezTo>
                    <a:pt x="1296162" y="456565"/>
                    <a:pt x="1293368" y="443103"/>
                    <a:pt x="1291463" y="429514"/>
                  </a:cubicBezTo>
                  <a:cubicBezTo>
                    <a:pt x="1284859" y="389763"/>
                    <a:pt x="1269619" y="353441"/>
                    <a:pt x="1241933" y="320421"/>
                  </a:cubicBezTo>
                  <a:cubicBezTo>
                    <a:pt x="1193419" y="262128"/>
                    <a:pt x="1148715" y="201168"/>
                    <a:pt x="1102995" y="140335"/>
                  </a:cubicBezTo>
                  <a:cubicBezTo>
                    <a:pt x="1095375" y="131064"/>
                    <a:pt x="1086866" y="125095"/>
                    <a:pt x="1073531" y="122555"/>
                  </a:cubicBezTo>
                  <a:cubicBezTo>
                    <a:pt x="890778" y="92964"/>
                    <a:pt x="708914" y="62611"/>
                    <a:pt x="527177" y="33020"/>
                  </a:cubicBezTo>
                  <a:cubicBezTo>
                    <a:pt x="492887" y="27051"/>
                    <a:pt x="457708" y="20320"/>
                    <a:pt x="422529" y="15240"/>
                  </a:cubicBezTo>
                  <a:cubicBezTo>
                    <a:pt x="309245" y="0"/>
                    <a:pt x="202692" y="66802"/>
                    <a:pt x="181737" y="167386"/>
                  </a:cubicBezTo>
                  <a:cubicBezTo>
                    <a:pt x="137033" y="379603"/>
                    <a:pt x="92329" y="590931"/>
                    <a:pt x="47625" y="803148"/>
                  </a:cubicBezTo>
                  <a:cubicBezTo>
                    <a:pt x="34290" y="865632"/>
                    <a:pt x="20955" y="928243"/>
                    <a:pt x="8509" y="990854"/>
                  </a:cubicBezTo>
                  <a:cubicBezTo>
                    <a:pt x="0" y="1032256"/>
                    <a:pt x="4699" y="1072007"/>
                    <a:pt x="22860" y="1109980"/>
                  </a:cubicBezTo>
                  <a:cubicBezTo>
                    <a:pt x="96139" y="1271397"/>
                    <a:pt x="170307" y="1432052"/>
                    <a:pt x="243586" y="1593596"/>
                  </a:cubicBezTo>
                  <a:cubicBezTo>
                    <a:pt x="264541" y="1640078"/>
                    <a:pt x="301625" y="1668018"/>
                    <a:pt x="357759" y="1677289"/>
                  </a:cubicBezTo>
                  <a:cubicBezTo>
                    <a:pt x="480568" y="1696720"/>
                    <a:pt x="602361" y="1718691"/>
                    <a:pt x="724154" y="1738122"/>
                  </a:cubicBezTo>
                  <a:cubicBezTo>
                    <a:pt x="794512" y="1749171"/>
                    <a:pt x="858393" y="1716151"/>
                    <a:pt x="884047" y="1656969"/>
                  </a:cubicBezTo>
                  <a:cubicBezTo>
                    <a:pt x="912622" y="1591056"/>
                    <a:pt x="938276" y="1525143"/>
                    <a:pt x="967740" y="1459992"/>
                  </a:cubicBezTo>
                  <a:cubicBezTo>
                    <a:pt x="1037209" y="1306957"/>
                    <a:pt x="1108583" y="1154811"/>
                    <a:pt x="1178941" y="1001776"/>
                  </a:cubicBezTo>
                  <a:cubicBezTo>
                    <a:pt x="1187450" y="983234"/>
                    <a:pt x="1196975" y="963676"/>
                    <a:pt x="1206500" y="942594"/>
                  </a:cubicBezTo>
                  <a:close/>
                  <a:moveTo>
                    <a:pt x="336931" y="616331"/>
                  </a:moveTo>
                  <a:cubicBezTo>
                    <a:pt x="293116" y="612140"/>
                    <a:pt x="257048" y="598551"/>
                    <a:pt x="231267" y="568198"/>
                  </a:cubicBezTo>
                  <a:cubicBezTo>
                    <a:pt x="198882" y="530987"/>
                    <a:pt x="207518" y="482854"/>
                    <a:pt x="250317" y="455803"/>
                  </a:cubicBezTo>
                  <a:cubicBezTo>
                    <a:pt x="302641" y="422783"/>
                    <a:pt x="383540" y="433832"/>
                    <a:pt x="423545" y="478663"/>
                  </a:cubicBezTo>
                  <a:cubicBezTo>
                    <a:pt x="458724" y="518414"/>
                    <a:pt x="449199" y="570865"/>
                    <a:pt x="399796" y="596138"/>
                  </a:cubicBezTo>
                  <a:cubicBezTo>
                    <a:pt x="380746" y="606298"/>
                    <a:pt x="357886" y="609727"/>
                    <a:pt x="336931" y="61645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663200" y="910800"/>
            <a:ext cx="833040" cy="969840"/>
            <a:chOff x="0" y="0"/>
            <a:chExt cx="1110720" cy="129312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110615" cy="1293114"/>
            </a:xfrm>
            <a:custGeom>
              <a:avLst/>
              <a:gdLst/>
              <a:ahLst/>
              <a:cxnLst/>
              <a:rect l="l" t="t" r="r" b="b"/>
              <a:pathLst>
                <a:path w="1110615" h="1293114">
                  <a:moveTo>
                    <a:pt x="976503" y="601345"/>
                  </a:moveTo>
                  <a:cubicBezTo>
                    <a:pt x="933704" y="533781"/>
                    <a:pt x="889889" y="465328"/>
                    <a:pt x="846074" y="396113"/>
                  </a:cubicBezTo>
                  <a:cubicBezTo>
                    <a:pt x="935482" y="396113"/>
                    <a:pt x="1022096" y="396113"/>
                    <a:pt x="1109726" y="396113"/>
                  </a:cubicBezTo>
                  <a:cubicBezTo>
                    <a:pt x="1109726" y="394462"/>
                    <a:pt x="1110615" y="393573"/>
                    <a:pt x="1110615" y="391922"/>
                  </a:cubicBezTo>
                  <a:cubicBezTo>
                    <a:pt x="1028700" y="364871"/>
                    <a:pt x="947801" y="337820"/>
                    <a:pt x="863092" y="310007"/>
                  </a:cubicBezTo>
                  <a:cubicBezTo>
                    <a:pt x="931672" y="258445"/>
                    <a:pt x="998220" y="208661"/>
                    <a:pt x="1064895" y="158877"/>
                  </a:cubicBezTo>
                  <a:cubicBezTo>
                    <a:pt x="1064006" y="157988"/>
                    <a:pt x="1064006" y="157226"/>
                    <a:pt x="1062990" y="156337"/>
                  </a:cubicBezTo>
                  <a:cubicBezTo>
                    <a:pt x="981075" y="181737"/>
                    <a:pt x="899287" y="207899"/>
                    <a:pt x="813562" y="234950"/>
                  </a:cubicBezTo>
                  <a:cubicBezTo>
                    <a:pt x="829691" y="155575"/>
                    <a:pt x="844931" y="78740"/>
                    <a:pt x="860171" y="1778"/>
                  </a:cubicBezTo>
                  <a:cubicBezTo>
                    <a:pt x="859282" y="1778"/>
                    <a:pt x="858266" y="889"/>
                    <a:pt x="857377" y="889"/>
                  </a:cubicBezTo>
                  <a:cubicBezTo>
                    <a:pt x="812800" y="67564"/>
                    <a:pt x="768985" y="134239"/>
                    <a:pt x="722376" y="204343"/>
                  </a:cubicBezTo>
                  <a:cubicBezTo>
                    <a:pt x="677672" y="135128"/>
                    <a:pt x="633857" y="67564"/>
                    <a:pt x="589153" y="0"/>
                  </a:cubicBezTo>
                  <a:cubicBezTo>
                    <a:pt x="588264" y="889"/>
                    <a:pt x="587248" y="889"/>
                    <a:pt x="586359" y="1651"/>
                  </a:cubicBezTo>
                  <a:cubicBezTo>
                    <a:pt x="600583" y="77724"/>
                    <a:pt x="615823" y="153670"/>
                    <a:pt x="631063" y="233934"/>
                  </a:cubicBezTo>
                  <a:cubicBezTo>
                    <a:pt x="545465" y="206121"/>
                    <a:pt x="462661" y="179832"/>
                    <a:pt x="380746" y="152908"/>
                  </a:cubicBezTo>
                  <a:cubicBezTo>
                    <a:pt x="379857" y="153797"/>
                    <a:pt x="379857" y="154559"/>
                    <a:pt x="378841" y="155448"/>
                  </a:cubicBezTo>
                  <a:cubicBezTo>
                    <a:pt x="420751" y="187579"/>
                    <a:pt x="463550" y="219583"/>
                    <a:pt x="505460" y="251714"/>
                  </a:cubicBezTo>
                  <a:cubicBezTo>
                    <a:pt x="504571" y="252603"/>
                    <a:pt x="504571" y="253365"/>
                    <a:pt x="503555" y="253365"/>
                  </a:cubicBezTo>
                  <a:cubicBezTo>
                    <a:pt x="479806" y="246634"/>
                    <a:pt x="455041" y="239014"/>
                    <a:pt x="429260" y="232283"/>
                  </a:cubicBezTo>
                  <a:cubicBezTo>
                    <a:pt x="414020" y="272034"/>
                    <a:pt x="397891" y="310896"/>
                    <a:pt x="384556" y="349631"/>
                  </a:cubicBezTo>
                  <a:cubicBezTo>
                    <a:pt x="377952" y="369951"/>
                    <a:pt x="366522" y="382524"/>
                    <a:pt x="343662" y="385953"/>
                  </a:cubicBezTo>
                  <a:cubicBezTo>
                    <a:pt x="339852" y="385953"/>
                    <a:pt x="337058" y="388493"/>
                    <a:pt x="328422" y="391033"/>
                  </a:cubicBezTo>
                  <a:cubicBezTo>
                    <a:pt x="342646" y="391922"/>
                    <a:pt x="352171" y="392684"/>
                    <a:pt x="364617" y="393573"/>
                  </a:cubicBezTo>
                  <a:cubicBezTo>
                    <a:pt x="360807" y="398653"/>
                    <a:pt x="358013" y="402844"/>
                    <a:pt x="354203" y="406273"/>
                  </a:cubicBezTo>
                  <a:cubicBezTo>
                    <a:pt x="309499" y="445135"/>
                    <a:pt x="282829" y="492379"/>
                    <a:pt x="262890" y="544830"/>
                  </a:cubicBezTo>
                  <a:cubicBezTo>
                    <a:pt x="185547" y="750062"/>
                    <a:pt x="104648" y="954405"/>
                    <a:pt x="25654" y="1159637"/>
                  </a:cubicBezTo>
                  <a:cubicBezTo>
                    <a:pt x="20955" y="1171448"/>
                    <a:pt x="15240" y="1183259"/>
                    <a:pt x="11430" y="1195959"/>
                  </a:cubicBezTo>
                  <a:cubicBezTo>
                    <a:pt x="0" y="1232281"/>
                    <a:pt x="20955" y="1268603"/>
                    <a:pt x="59944" y="1280414"/>
                  </a:cubicBezTo>
                  <a:cubicBezTo>
                    <a:pt x="99949" y="1293114"/>
                    <a:pt x="142748" y="1276223"/>
                    <a:pt x="157988" y="1239901"/>
                  </a:cubicBezTo>
                  <a:cubicBezTo>
                    <a:pt x="180848" y="1182497"/>
                    <a:pt x="202692" y="1124204"/>
                    <a:pt x="225552" y="1065911"/>
                  </a:cubicBezTo>
                  <a:cubicBezTo>
                    <a:pt x="295021" y="885190"/>
                    <a:pt x="365506" y="704469"/>
                    <a:pt x="434975" y="523621"/>
                  </a:cubicBezTo>
                  <a:cubicBezTo>
                    <a:pt x="438785" y="513461"/>
                    <a:pt x="439674" y="501650"/>
                    <a:pt x="439674" y="490728"/>
                  </a:cubicBezTo>
                  <a:cubicBezTo>
                    <a:pt x="441579" y="462915"/>
                    <a:pt x="440563" y="434086"/>
                    <a:pt x="442468" y="406273"/>
                  </a:cubicBezTo>
                  <a:cubicBezTo>
                    <a:pt x="442468" y="402082"/>
                    <a:pt x="448183" y="393573"/>
                    <a:pt x="450977" y="393573"/>
                  </a:cubicBezTo>
                  <a:cubicBezTo>
                    <a:pt x="498602" y="392684"/>
                    <a:pt x="545211" y="392684"/>
                    <a:pt x="598551" y="392684"/>
                  </a:cubicBezTo>
                  <a:cubicBezTo>
                    <a:pt x="551942" y="464439"/>
                    <a:pt x="508127" y="531241"/>
                    <a:pt x="464312" y="598805"/>
                  </a:cubicBezTo>
                  <a:cubicBezTo>
                    <a:pt x="465201" y="599694"/>
                    <a:pt x="466217" y="599694"/>
                    <a:pt x="467106" y="600456"/>
                  </a:cubicBezTo>
                  <a:cubicBezTo>
                    <a:pt x="534670" y="551434"/>
                    <a:pt x="602234" y="501650"/>
                    <a:pt x="671703" y="450088"/>
                  </a:cubicBezTo>
                  <a:cubicBezTo>
                    <a:pt x="686943" y="526923"/>
                    <a:pt x="702183" y="600456"/>
                    <a:pt x="716407" y="673862"/>
                  </a:cubicBezTo>
                  <a:cubicBezTo>
                    <a:pt x="719201" y="673862"/>
                    <a:pt x="721106" y="673862"/>
                    <a:pt x="723011" y="673862"/>
                  </a:cubicBezTo>
                  <a:cubicBezTo>
                    <a:pt x="738251" y="600329"/>
                    <a:pt x="753491" y="527685"/>
                    <a:pt x="769620" y="450850"/>
                  </a:cubicBezTo>
                  <a:cubicBezTo>
                    <a:pt x="839089" y="502412"/>
                    <a:pt x="906653" y="552196"/>
                    <a:pt x="973328" y="601980"/>
                  </a:cubicBezTo>
                  <a:cubicBezTo>
                    <a:pt x="974217" y="601980"/>
                    <a:pt x="975233" y="601091"/>
                    <a:pt x="976122" y="601091"/>
                  </a:cubicBezTo>
                  <a:close/>
                  <a:moveTo>
                    <a:pt x="768096" y="282067"/>
                  </a:moveTo>
                  <a:cubicBezTo>
                    <a:pt x="810895" y="269367"/>
                    <a:pt x="850011" y="256667"/>
                    <a:pt x="889000" y="244856"/>
                  </a:cubicBezTo>
                  <a:cubicBezTo>
                    <a:pt x="889000" y="245745"/>
                    <a:pt x="889889" y="246507"/>
                    <a:pt x="890905" y="247396"/>
                  </a:cubicBezTo>
                  <a:cubicBezTo>
                    <a:pt x="858520" y="271018"/>
                    <a:pt x="827151" y="294640"/>
                    <a:pt x="793877" y="320040"/>
                  </a:cubicBezTo>
                  <a:cubicBezTo>
                    <a:pt x="833882" y="334391"/>
                    <a:pt x="871982" y="347091"/>
                    <a:pt x="910971" y="359791"/>
                  </a:cubicBezTo>
                  <a:cubicBezTo>
                    <a:pt x="910082" y="361442"/>
                    <a:pt x="910082" y="362331"/>
                    <a:pt x="910082" y="363982"/>
                  </a:cubicBezTo>
                  <a:cubicBezTo>
                    <a:pt x="869188" y="363982"/>
                    <a:pt x="828167" y="363982"/>
                    <a:pt x="784479" y="363982"/>
                  </a:cubicBezTo>
                  <a:cubicBezTo>
                    <a:pt x="806323" y="397764"/>
                    <a:pt x="826389" y="429006"/>
                    <a:pt x="846328" y="461137"/>
                  </a:cubicBezTo>
                  <a:cubicBezTo>
                    <a:pt x="844423" y="461137"/>
                    <a:pt x="843534" y="462026"/>
                    <a:pt x="842518" y="462788"/>
                  </a:cubicBezTo>
                  <a:cubicBezTo>
                    <a:pt x="811149" y="439166"/>
                    <a:pt x="779653" y="416306"/>
                    <a:pt x="746379" y="391795"/>
                  </a:cubicBezTo>
                  <a:cubicBezTo>
                    <a:pt x="737870" y="430657"/>
                    <a:pt x="730250" y="466090"/>
                    <a:pt x="723519" y="502412"/>
                  </a:cubicBezTo>
                  <a:cubicBezTo>
                    <a:pt x="721614" y="502412"/>
                    <a:pt x="720725" y="502412"/>
                    <a:pt x="719709" y="502412"/>
                  </a:cubicBezTo>
                  <a:cubicBezTo>
                    <a:pt x="712089" y="466090"/>
                    <a:pt x="704469" y="429768"/>
                    <a:pt x="696849" y="391795"/>
                  </a:cubicBezTo>
                  <a:cubicBezTo>
                    <a:pt x="662559" y="416306"/>
                    <a:pt x="630174" y="439928"/>
                    <a:pt x="597916" y="463550"/>
                  </a:cubicBezTo>
                  <a:cubicBezTo>
                    <a:pt x="597027" y="462661"/>
                    <a:pt x="596011" y="462661"/>
                    <a:pt x="595122" y="461899"/>
                  </a:cubicBezTo>
                  <a:cubicBezTo>
                    <a:pt x="616077" y="429768"/>
                    <a:pt x="637032" y="397764"/>
                    <a:pt x="659892" y="361442"/>
                  </a:cubicBezTo>
                  <a:cubicBezTo>
                    <a:pt x="615188" y="361442"/>
                    <a:pt x="573278" y="361442"/>
                    <a:pt x="532384" y="361442"/>
                  </a:cubicBezTo>
                  <a:cubicBezTo>
                    <a:pt x="532384" y="360553"/>
                    <a:pt x="532384" y="359791"/>
                    <a:pt x="532384" y="358902"/>
                  </a:cubicBezTo>
                  <a:cubicBezTo>
                    <a:pt x="570484" y="346202"/>
                    <a:pt x="609473" y="333502"/>
                    <a:pt x="650367" y="319151"/>
                  </a:cubicBezTo>
                  <a:cubicBezTo>
                    <a:pt x="617093" y="293751"/>
                    <a:pt x="585597" y="270129"/>
                    <a:pt x="554228" y="246507"/>
                  </a:cubicBezTo>
                  <a:cubicBezTo>
                    <a:pt x="555117" y="245618"/>
                    <a:pt x="555117" y="243967"/>
                    <a:pt x="556133" y="243078"/>
                  </a:cubicBezTo>
                  <a:cubicBezTo>
                    <a:pt x="595122" y="255778"/>
                    <a:pt x="634238" y="268478"/>
                    <a:pt x="676021" y="281940"/>
                  </a:cubicBezTo>
                  <a:cubicBezTo>
                    <a:pt x="668401" y="242189"/>
                    <a:pt x="661797" y="206756"/>
                    <a:pt x="655066" y="170434"/>
                  </a:cubicBezTo>
                  <a:cubicBezTo>
                    <a:pt x="655955" y="169545"/>
                    <a:pt x="656971" y="169545"/>
                    <a:pt x="657860" y="169545"/>
                  </a:cubicBezTo>
                  <a:cubicBezTo>
                    <a:pt x="678815" y="200787"/>
                    <a:pt x="699770" y="232918"/>
                    <a:pt x="721614" y="266700"/>
                  </a:cubicBezTo>
                  <a:cubicBezTo>
                    <a:pt x="745363" y="232029"/>
                    <a:pt x="766318" y="200025"/>
                    <a:pt x="788289" y="168783"/>
                  </a:cubicBezTo>
                  <a:cubicBezTo>
                    <a:pt x="789178" y="168783"/>
                    <a:pt x="790194" y="169672"/>
                    <a:pt x="791083" y="169672"/>
                  </a:cubicBezTo>
                  <a:cubicBezTo>
                    <a:pt x="783463" y="205994"/>
                    <a:pt x="776859" y="242316"/>
                    <a:pt x="768223" y="282067"/>
                  </a:cubicBezTo>
                  <a:close/>
                  <a:moveTo>
                    <a:pt x="523494" y="327660"/>
                  </a:moveTo>
                  <a:cubicBezTo>
                    <a:pt x="499745" y="335280"/>
                    <a:pt x="481584" y="341122"/>
                    <a:pt x="459740" y="347980"/>
                  </a:cubicBezTo>
                  <a:cubicBezTo>
                    <a:pt x="465455" y="333629"/>
                    <a:pt x="470154" y="323469"/>
                    <a:pt x="473964" y="311658"/>
                  </a:cubicBezTo>
                  <a:cubicBezTo>
                    <a:pt x="491109" y="317627"/>
                    <a:pt x="504444" y="321818"/>
                    <a:pt x="523494" y="32766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1497600" y="933840"/>
            <a:ext cx="236880" cy="226800"/>
            <a:chOff x="0" y="0"/>
            <a:chExt cx="315840" cy="3024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315849" cy="302387"/>
            </a:xfrm>
            <a:custGeom>
              <a:avLst/>
              <a:gdLst/>
              <a:ahLst/>
              <a:cxnLst/>
              <a:rect l="l" t="t" r="r" b="b"/>
              <a:pathLst>
                <a:path w="315849" h="302387">
                  <a:moveTo>
                    <a:pt x="0" y="263652"/>
                  </a:moveTo>
                  <a:cubicBezTo>
                    <a:pt x="77978" y="277114"/>
                    <a:pt x="153162" y="289814"/>
                    <a:pt x="228346" y="301498"/>
                  </a:cubicBezTo>
                  <a:cubicBezTo>
                    <a:pt x="233045" y="302387"/>
                    <a:pt x="241681" y="298958"/>
                    <a:pt x="242570" y="295656"/>
                  </a:cubicBezTo>
                  <a:cubicBezTo>
                    <a:pt x="277749" y="216535"/>
                    <a:pt x="309118" y="136398"/>
                    <a:pt x="315849" y="50546"/>
                  </a:cubicBezTo>
                  <a:cubicBezTo>
                    <a:pt x="315849" y="48895"/>
                    <a:pt x="314960" y="46355"/>
                    <a:pt x="314960" y="42926"/>
                  </a:cubicBezTo>
                  <a:cubicBezTo>
                    <a:pt x="229235" y="28702"/>
                    <a:pt x="143637" y="14351"/>
                    <a:pt x="56134" y="0"/>
                  </a:cubicBezTo>
                  <a:cubicBezTo>
                    <a:pt x="37084" y="88392"/>
                    <a:pt x="19050" y="175260"/>
                    <a:pt x="0" y="26365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753120" y="1969200"/>
            <a:ext cx="16827120" cy="101520"/>
            <a:chOff x="0" y="0"/>
            <a:chExt cx="22436160" cy="1353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2436201" cy="135382"/>
            </a:xfrm>
            <a:custGeom>
              <a:avLst/>
              <a:gdLst/>
              <a:ahLst/>
              <a:cxnLst/>
              <a:rect l="l" t="t" r="r" b="b"/>
              <a:pathLst>
                <a:path w="22436201" h="135382">
                  <a:moveTo>
                    <a:pt x="0" y="0"/>
                  </a:moveTo>
                  <a:lnTo>
                    <a:pt x="22436201" y="0"/>
                  </a:lnTo>
                  <a:lnTo>
                    <a:pt x="22436201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416160" y="123840"/>
            <a:ext cx="18704160" cy="10286640"/>
          </a:xfrm>
          <a:custGeom>
            <a:avLst/>
            <a:gdLst/>
            <a:ahLst/>
            <a:cxnLst/>
            <a:rect l="l" t="t" r="r" b="b"/>
            <a:pathLst>
              <a:path w="18704160" h="10286640">
                <a:moveTo>
                  <a:pt x="0" y="0"/>
                </a:moveTo>
                <a:lnTo>
                  <a:pt x="18704160" y="0"/>
                </a:lnTo>
                <a:lnTo>
                  <a:pt x="1870416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15" b="-21238"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-187920" y="0"/>
            <a:ext cx="8709840" cy="4500000"/>
            <a:chOff x="0" y="0"/>
            <a:chExt cx="11613120" cy="6000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1613134" cy="5999988"/>
            </a:xfrm>
            <a:custGeom>
              <a:avLst/>
              <a:gdLst/>
              <a:ahLst/>
              <a:cxnLst/>
              <a:rect l="l" t="t" r="r" b="b"/>
              <a:pathLst>
                <a:path w="11613134" h="5999988">
                  <a:moveTo>
                    <a:pt x="0" y="0"/>
                  </a:moveTo>
                  <a:lnTo>
                    <a:pt x="11613134" y="0"/>
                  </a:lnTo>
                  <a:lnTo>
                    <a:pt x="9190228" y="3575177"/>
                  </a:lnTo>
                  <a:lnTo>
                    <a:pt x="0" y="59999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-68400" y="179835"/>
            <a:ext cx="989568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-1" dirty="0">
                <a:solidFill>
                  <a:srgbClr val="FFFFFF"/>
                </a:solidFill>
                <a:latin typeface="Rubik Bold"/>
                <a:cs typeface="B Nazanin" pitchFamily="2" charset="-78"/>
              </a:rPr>
              <a:t>کلمات فوق العاده</a:t>
            </a:r>
            <a:endParaRPr lang="en-US" sz="4800" spc="-1" dirty="0">
              <a:solidFill>
                <a:srgbClr val="FFFFFF"/>
              </a:solidFill>
              <a:latin typeface="Rubik Bold"/>
              <a:cs typeface="B Nazanin" pitchFamily="2" charset="-78"/>
            </a:endParaRPr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-68400" y="6159600"/>
            <a:ext cx="18498240" cy="4251600"/>
            <a:chOff x="0" y="0"/>
            <a:chExt cx="24664320" cy="5668800"/>
          </a:xfrm>
        </p:grpSpPr>
        <p:sp>
          <p:nvSpPr>
            <p:cNvPr id="7" name="Freeform 7"/>
            <p:cNvSpPr/>
            <p:nvPr/>
          </p:nvSpPr>
          <p:spPr>
            <a:xfrm>
              <a:off x="0" y="-127"/>
              <a:ext cx="24664415" cy="5668899"/>
            </a:xfrm>
            <a:custGeom>
              <a:avLst/>
              <a:gdLst/>
              <a:ahLst/>
              <a:cxnLst/>
              <a:rect l="l" t="t" r="r" b="b"/>
              <a:pathLst>
                <a:path w="24664415" h="5668899">
                  <a:moveTo>
                    <a:pt x="24664288" y="127"/>
                  </a:moveTo>
                  <a:cubicBezTo>
                    <a:pt x="24664288" y="1889760"/>
                    <a:pt x="24664288" y="3779266"/>
                    <a:pt x="24664288" y="5668899"/>
                  </a:cubicBezTo>
                  <a:cubicBezTo>
                    <a:pt x="16442817" y="5668899"/>
                    <a:pt x="8221472" y="5668899"/>
                    <a:pt x="0" y="5668899"/>
                  </a:cubicBezTo>
                  <a:cubicBezTo>
                    <a:pt x="274066" y="5314569"/>
                    <a:pt x="548132" y="4960239"/>
                    <a:pt x="959231" y="4606036"/>
                  </a:cubicBezTo>
                  <a:cubicBezTo>
                    <a:pt x="959231" y="4606036"/>
                    <a:pt x="1096264" y="4487926"/>
                    <a:pt x="1096264" y="4487926"/>
                  </a:cubicBezTo>
                  <a:cubicBezTo>
                    <a:pt x="2740533" y="4251706"/>
                    <a:pt x="4521835" y="4133596"/>
                    <a:pt x="6166104" y="3897376"/>
                  </a:cubicBezTo>
                  <a:cubicBezTo>
                    <a:pt x="7262241" y="3661156"/>
                    <a:pt x="8221472" y="3543046"/>
                    <a:pt x="9317610" y="3424936"/>
                  </a:cubicBezTo>
                  <a:cubicBezTo>
                    <a:pt x="9454642" y="3424936"/>
                    <a:pt x="9591676" y="3424936"/>
                    <a:pt x="9728708" y="3306826"/>
                  </a:cubicBezTo>
                  <a:cubicBezTo>
                    <a:pt x="10413874" y="2952496"/>
                    <a:pt x="11235944" y="2480183"/>
                    <a:pt x="12058142" y="2125853"/>
                  </a:cubicBezTo>
                  <a:cubicBezTo>
                    <a:pt x="12195175" y="2007743"/>
                    <a:pt x="12469241" y="2007743"/>
                    <a:pt x="12606274" y="2007743"/>
                  </a:cubicBezTo>
                  <a:cubicBezTo>
                    <a:pt x="14113511" y="2007743"/>
                    <a:pt x="15620746" y="2007743"/>
                    <a:pt x="17128108" y="2007743"/>
                  </a:cubicBezTo>
                  <a:cubicBezTo>
                    <a:pt x="17265142" y="2007743"/>
                    <a:pt x="17539207" y="1889633"/>
                    <a:pt x="17676240" y="1889633"/>
                  </a:cubicBezTo>
                  <a:cubicBezTo>
                    <a:pt x="19320509" y="1417193"/>
                    <a:pt x="20964779" y="944880"/>
                    <a:pt x="22609048" y="472440"/>
                  </a:cubicBezTo>
                  <a:cubicBezTo>
                    <a:pt x="23294212" y="354330"/>
                    <a:pt x="23979251" y="118110"/>
                    <a:pt x="2466441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-50400" y="7016460"/>
            <a:ext cx="18498240" cy="3461040"/>
            <a:chOff x="0" y="0"/>
            <a:chExt cx="24664320" cy="461472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4664288" cy="4614672"/>
            </a:xfrm>
            <a:custGeom>
              <a:avLst/>
              <a:gdLst/>
              <a:ahLst/>
              <a:cxnLst/>
              <a:rect l="l" t="t" r="r" b="b"/>
              <a:pathLst>
                <a:path w="24664288" h="4614672">
                  <a:moveTo>
                    <a:pt x="24664288" y="0"/>
                  </a:moveTo>
                  <a:cubicBezTo>
                    <a:pt x="24664288" y="1538224"/>
                    <a:pt x="24664288" y="3076448"/>
                    <a:pt x="24664288" y="4614672"/>
                  </a:cubicBezTo>
                  <a:cubicBezTo>
                    <a:pt x="16442817" y="4614672"/>
                    <a:pt x="8221472" y="4614672"/>
                    <a:pt x="0" y="4614672"/>
                  </a:cubicBezTo>
                  <a:cubicBezTo>
                    <a:pt x="274066" y="4326255"/>
                    <a:pt x="548132" y="4037838"/>
                    <a:pt x="959231" y="3749421"/>
                  </a:cubicBezTo>
                  <a:cubicBezTo>
                    <a:pt x="959231" y="3749421"/>
                    <a:pt x="1096264" y="3653282"/>
                    <a:pt x="1096264" y="3653282"/>
                  </a:cubicBezTo>
                  <a:cubicBezTo>
                    <a:pt x="2740533" y="3461003"/>
                    <a:pt x="4521835" y="3364865"/>
                    <a:pt x="6166104" y="3172587"/>
                  </a:cubicBezTo>
                  <a:cubicBezTo>
                    <a:pt x="7262241" y="2980309"/>
                    <a:pt x="8221472" y="2884170"/>
                    <a:pt x="9317610" y="2788031"/>
                  </a:cubicBezTo>
                  <a:cubicBezTo>
                    <a:pt x="9454642" y="2788031"/>
                    <a:pt x="9591676" y="2788031"/>
                    <a:pt x="9728708" y="2691892"/>
                  </a:cubicBezTo>
                  <a:cubicBezTo>
                    <a:pt x="10413874" y="2403475"/>
                    <a:pt x="11235944" y="2018918"/>
                    <a:pt x="12058142" y="1730502"/>
                  </a:cubicBezTo>
                  <a:cubicBezTo>
                    <a:pt x="12195175" y="1634362"/>
                    <a:pt x="12469241" y="1634362"/>
                    <a:pt x="12606274" y="1634362"/>
                  </a:cubicBezTo>
                  <a:cubicBezTo>
                    <a:pt x="14113511" y="1634362"/>
                    <a:pt x="15620746" y="1634362"/>
                    <a:pt x="17128108" y="1634362"/>
                  </a:cubicBezTo>
                  <a:cubicBezTo>
                    <a:pt x="17265142" y="1634362"/>
                    <a:pt x="17539207" y="1538223"/>
                    <a:pt x="17676240" y="1538223"/>
                  </a:cubicBezTo>
                  <a:cubicBezTo>
                    <a:pt x="19320509" y="1153667"/>
                    <a:pt x="20964779" y="769111"/>
                    <a:pt x="22609048" y="384556"/>
                  </a:cubicBezTo>
                  <a:cubicBezTo>
                    <a:pt x="23294087" y="288417"/>
                    <a:pt x="23979251" y="96139"/>
                    <a:pt x="24664288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9827280" y="8497110"/>
            <a:ext cx="7777440" cy="3193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2800" spc="-1" dirty="0">
                <a:solidFill>
                  <a:srgbClr val="000000"/>
                </a:solidFill>
                <a:latin typeface="Arimo Light"/>
                <a:cs typeface="B Nazanin" pitchFamily="2" charset="-78"/>
              </a:rPr>
              <a:t>زیرا کلمات کلیدی برای جلب توجه مخاطب عالی هستند</a:t>
            </a:r>
            <a:endParaRPr lang="en-US" sz="2800" spc="-1" dirty="0">
              <a:solidFill>
                <a:srgbClr val="000000"/>
              </a:solidFill>
              <a:latin typeface="Arimo Light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0"/>
            <a:ext cx="2692080" cy="10286640"/>
            <a:chOff x="0" y="0"/>
            <a:chExt cx="3589440" cy="137155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89401" cy="13715492"/>
            </a:xfrm>
            <a:custGeom>
              <a:avLst/>
              <a:gdLst/>
              <a:ahLst/>
              <a:cxnLst/>
              <a:rect l="l" t="t" r="r" b="b"/>
              <a:pathLst>
                <a:path w="3589401" h="13715492">
                  <a:moveTo>
                    <a:pt x="0" y="0"/>
                  </a:moveTo>
                  <a:lnTo>
                    <a:pt x="3589401" y="0"/>
                  </a:lnTo>
                  <a:lnTo>
                    <a:pt x="3589401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sp>
        <p:nvSpPr>
          <p:cNvPr id="4" name="TextBox 4"/>
          <p:cNvSpPr txBox="1"/>
          <p:nvPr/>
        </p:nvSpPr>
        <p:spPr>
          <a:xfrm rot="-5400000">
            <a:off x="-2621962" y="4869044"/>
            <a:ext cx="795384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fa-IR" sz="3600" spc="-1" dirty="0">
                <a:solidFill>
                  <a:srgbClr val="FFFFFF"/>
                </a:solidFill>
                <a:latin typeface="Rubik Bold"/>
                <a:cs typeface="B Nazanin" pitchFamily="2" charset="-78"/>
              </a:rPr>
              <a:t>فرآیند ما</a:t>
            </a:r>
            <a:endParaRPr lang="en-US" sz="3600" spc="-1" dirty="0">
              <a:solidFill>
                <a:srgbClr val="FFFFFF"/>
              </a:solidFill>
              <a:latin typeface="Rubik Bold"/>
              <a:cs typeface="B Nazanin" pitchFamily="2" charset="-78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 rot="-10800000">
            <a:off x="10630800" y="4744080"/>
            <a:ext cx="2275200" cy="1159200"/>
            <a:chOff x="0" y="0"/>
            <a:chExt cx="3033600" cy="1545600"/>
          </a:xfrm>
        </p:grpSpPr>
        <p:sp>
          <p:nvSpPr>
            <p:cNvPr id="6" name="Freeform 6"/>
            <p:cNvSpPr/>
            <p:nvPr/>
          </p:nvSpPr>
          <p:spPr>
            <a:xfrm>
              <a:off x="127" y="127"/>
              <a:ext cx="3033522" cy="1545590"/>
            </a:xfrm>
            <a:custGeom>
              <a:avLst/>
              <a:gdLst/>
              <a:ahLst/>
              <a:cxnLst/>
              <a:rect l="l" t="t" r="r" b="b"/>
              <a:pathLst>
                <a:path w="3033522" h="1545590">
                  <a:moveTo>
                    <a:pt x="0" y="1517650"/>
                  </a:moveTo>
                  <a:cubicBezTo>
                    <a:pt x="0" y="679577"/>
                    <a:pt x="679704" y="0"/>
                    <a:pt x="1517904" y="0"/>
                  </a:cubicBezTo>
                  <a:lnTo>
                    <a:pt x="1517904" y="27813"/>
                  </a:lnTo>
                  <a:lnTo>
                    <a:pt x="1517904" y="0"/>
                  </a:lnTo>
                  <a:cubicBezTo>
                    <a:pt x="2353818" y="0"/>
                    <a:pt x="3033522" y="679577"/>
                    <a:pt x="3033522" y="1517777"/>
                  </a:cubicBezTo>
                  <a:cubicBezTo>
                    <a:pt x="3033522" y="1533144"/>
                    <a:pt x="3021076" y="1545590"/>
                    <a:pt x="3005709" y="1545590"/>
                  </a:cubicBezTo>
                  <a:cubicBezTo>
                    <a:pt x="2990342" y="1545590"/>
                    <a:pt x="2977896" y="1533144"/>
                    <a:pt x="2977896" y="1517777"/>
                  </a:cubicBezTo>
                  <a:cubicBezTo>
                    <a:pt x="2977896" y="710311"/>
                    <a:pt x="2323084" y="55753"/>
                    <a:pt x="1517904" y="55753"/>
                  </a:cubicBezTo>
                  <a:cubicBezTo>
                    <a:pt x="710438" y="55626"/>
                    <a:pt x="55626" y="710311"/>
                    <a:pt x="55626" y="1517650"/>
                  </a:cubicBezTo>
                  <a:cubicBezTo>
                    <a:pt x="55626" y="1533017"/>
                    <a:pt x="43180" y="1545463"/>
                    <a:pt x="27813" y="1545463"/>
                  </a:cubicBezTo>
                  <a:cubicBezTo>
                    <a:pt x="12446" y="1545463"/>
                    <a:pt x="0" y="1533017"/>
                    <a:pt x="0" y="151765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 rot="-10800000">
            <a:off x="8397360" y="3627360"/>
            <a:ext cx="2275200" cy="1157760"/>
            <a:chOff x="0" y="0"/>
            <a:chExt cx="3033600" cy="1543680"/>
          </a:xfrm>
        </p:grpSpPr>
        <p:sp>
          <p:nvSpPr>
            <p:cNvPr id="8" name="Freeform 8"/>
            <p:cNvSpPr/>
            <p:nvPr/>
          </p:nvSpPr>
          <p:spPr>
            <a:xfrm>
              <a:off x="0" y="127"/>
              <a:ext cx="3033649" cy="1543685"/>
            </a:xfrm>
            <a:custGeom>
              <a:avLst/>
              <a:gdLst/>
              <a:ahLst/>
              <a:cxnLst/>
              <a:rect l="l" t="t" r="r" b="b"/>
              <a:pathLst>
                <a:path w="3033649" h="1543685">
                  <a:moveTo>
                    <a:pt x="3033649" y="27813"/>
                  </a:moveTo>
                  <a:cubicBezTo>
                    <a:pt x="3033649" y="866140"/>
                    <a:pt x="2353818" y="1543685"/>
                    <a:pt x="1517904" y="1543685"/>
                  </a:cubicBezTo>
                  <a:lnTo>
                    <a:pt x="1517904" y="1515872"/>
                  </a:lnTo>
                  <a:lnTo>
                    <a:pt x="1517904" y="1543685"/>
                  </a:lnTo>
                  <a:cubicBezTo>
                    <a:pt x="679831" y="1543558"/>
                    <a:pt x="0" y="866140"/>
                    <a:pt x="0" y="27813"/>
                  </a:cubicBezTo>
                  <a:cubicBezTo>
                    <a:pt x="0" y="12446"/>
                    <a:pt x="12446" y="0"/>
                    <a:pt x="27813" y="0"/>
                  </a:cubicBezTo>
                  <a:cubicBezTo>
                    <a:pt x="43180" y="0"/>
                    <a:pt x="55626" y="12446"/>
                    <a:pt x="55626" y="27813"/>
                  </a:cubicBezTo>
                  <a:cubicBezTo>
                    <a:pt x="55626" y="835279"/>
                    <a:pt x="710438" y="1487932"/>
                    <a:pt x="1517904" y="1487932"/>
                  </a:cubicBezTo>
                  <a:cubicBezTo>
                    <a:pt x="2323084" y="1487932"/>
                    <a:pt x="2977896" y="835279"/>
                    <a:pt x="2977896" y="27813"/>
                  </a:cubicBezTo>
                  <a:cubicBezTo>
                    <a:pt x="2977896" y="12446"/>
                    <a:pt x="2990342" y="0"/>
                    <a:pt x="3005709" y="0"/>
                  </a:cubicBezTo>
                  <a:cubicBezTo>
                    <a:pt x="3021076" y="0"/>
                    <a:pt x="3033522" y="12446"/>
                    <a:pt x="3033522" y="2781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 rot="-10800000">
            <a:off x="6163200" y="4744080"/>
            <a:ext cx="2275200" cy="1159200"/>
            <a:chOff x="0" y="0"/>
            <a:chExt cx="3033600" cy="1545600"/>
          </a:xfrm>
        </p:grpSpPr>
        <p:sp>
          <p:nvSpPr>
            <p:cNvPr id="10" name="Freeform 10"/>
            <p:cNvSpPr/>
            <p:nvPr/>
          </p:nvSpPr>
          <p:spPr>
            <a:xfrm>
              <a:off x="0" y="127"/>
              <a:ext cx="3033649" cy="1545590"/>
            </a:xfrm>
            <a:custGeom>
              <a:avLst/>
              <a:gdLst/>
              <a:ahLst/>
              <a:cxnLst/>
              <a:rect l="l" t="t" r="r" b="b"/>
              <a:pathLst>
                <a:path w="3033649" h="1545590">
                  <a:moveTo>
                    <a:pt x="0" y="1517650"/>
                  </a:moveTo>
                  <a:cubicBezTo>
                    <a:pt x="0" y="679577"/>
                    <a:pt x="679704" y="0"/>
                    <a:pt x="1517904" y="0"/>
                  </a:cubicBezTo>
                  <a:lnTo>
                    <a:pt x="1517904" y="27813"/>
                  </a:lnTo>
                  <a:lnTo>
                    <a:pt x="1517904" y="0"/>
                  </a:lnTo>
                  <a:cubicBezTo>
                    <a:pt x="2353818" y="0"/>
                    <a:pt x="3033649" y="679577"/>
                    <a:pt x="3033649" y="1517777"/>
                  </a:cubicBezTo>
                  <a:cubicBezTo>
                    <a:pt x="3033649" y="1533144"/>
                    <a:pt x="3021203" y="1545590"/>
                    <a:pt x="3005836" y="1545590"/>
                  </a:cubicBezTo>
                  <a:cubicBezTo>
                    <a:pt x="2990469" y="1545590"/>
                    <a:pt x="2978023" y="1533144"/>
                    <a:pt x="2978023" y="1517777"/>
                  </a:cubicBezTo>
                  <a:cubicBezTo>
                    <a:pt x="2978023" y="710311"/>
                    <a:pt x="2323211" y="55753"/>
                    <a:pt x="1518031" y="55753"/>
                  </a:cubicBezTo>
                  <a:cubicBezTo>
                    <a:pt x="710438" y="55626"/>
                    <a:pt x="55626" y="710311"/>
                    <a:pt x="55626" y="1517650"/>
                  </a:cubicBezTo>
                  <a:cubicBezTo>
                    <a:pt x="55626" y="1533017"/>
                    <a:pt x="43180" y="1545463"/>
                    <a:pt x="27813" y="1545463"/>
                  </a:cubicBezTo>
                  <a:cubicBezTo>
                    <a:pt x="12446" y="1545463"/>
                    <a:pt x="0" y="1533017"/>
                    <a:pt x="0" y="151765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 rot="-10800000">
            <a:off x="3929760" y="3627360"/>
            <a:ext cx="2275200" cy="1157760"/>
            <a:chOff x="0" y="0"/>
            <a:chExt cx="3033600" cy="1543680"/>
          </a:xfrm>
        </p:grpSpPr>
        <p:sp>
          <p:nvSpPr>
            <p:cNvPr id="12" name="Freeform 12"/>
            <p:cNvSpPr/>
            <p:nvPr/>
          </p:nvSpPr>
          <p:spPr>
            <a:xfrm>
              <a:off x="127" y="127"/>
              <a:ext cx="3033522" cy="1543685"/>
            </a:xfrm>
            <a:custGeom>
              <a:avLst/>
              <a:gdLst/>
              <a:ahLst/>
              <a:cxnLst/>
              <a:rect l="l" t="t" r="r" b="b"/>
              <a:pathLst>
                <a:path w="3033522" h="1543685">
                  <a:moveTo>
                    <a:pt x="3033522" y="27813"/>
                  </a:moveTo>
                  <a:cubicBezTo>
                    <a:pt x="3033522" y="866140"/>
                    <a:pt x="2353691" y="1543685"/>
                    <a:pt x="1515618" y="1543685"/>
                  </a:cubicBezTo>
                  <a:lnTo>
                    <a:pt x="1515618" y="1515872"/>
                  </a:lnTo>
                  <a:lnTo>
                    <a:pt x="1515618" y="1543685"/>
                  </a:lnTo>
                  <a:cubicBezTo>
                    <a:pt x="679704" y="1543558"/>
                    <a:pt x="0" y="866140"/>
                    <a:pt x="0" y="27813"/>
                  </a:cubicBezTo>
                  <a:cubicBezTo>
                    <a:pt x="0" y="12446"/>
                    <a:pt x="12446" y="0"/>
                    <a:pt x="27813" y="0"/>
                  </a:cubicBezTo>
                  <a:cubicBezTo>
                    <a:pt x="43180" y="0"/>
                    <a:pt x="55626" y="12446"/>
                    <a:pt x="55626" y="27813"/>
                  </a:cubicBezTo>
                  <a:cubicBezTo>
                    <a:pt x="55626" y="835279"/>
                    <a:pt x="710438" y="1487932"/>
                    <a:pt x="1515618" y="1487932"/>
                  </a:cubicBezTo>
                  <a:cubicBezTo>
                    <a:pt x="2323084" y="1487932"/>
                    <a:pt x="2977896" y="835279"/>
                    <a:pt x="2977896" y="27813"/>
                  </a:cubicBezTo>
                  <a:cubicBezTo>
                    <a:pt x="2977896" y="12446"/>
                    <a:pt x="2990342" y="0"/>
                    <a:pt x="3005709" y="0"/>
                  </a:cubicBezTo>
                  <a:cubicBezTo>
                    <a:pt x="3021076" y="0"/>
                    <a:pt x="3033522" y="12446"/>
                    <a:pt x="3033522" y="2781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 rot="-10800000">
            <a:off x="10558800" y="4654080"/>
            <a:ext cx="185760" cy="185760"/>
            <a:chOff x="0" y="0"/>
            <a:chExt cx="247680" cy="247680"/>
          </a:xfrm>
        </p:grpSpPr>
        <p:sp>
          <p:nvSpPr>
            <p:cNvPr id="14" name="Freeform 14"/>
            <p:cNvSpPr/>
            <p:nvPr/>
          </p:nvSpPr>
          <p:spPr>
            <a:xfrm>
              <a:off x="127" y="127"/>
              <a:ext cx="247650" cy="247650"/>
            </a:xfrm>
            <a:custGeom>
              <a:avLst/>
              <a:gdLst/>
              <a:ahLst/>
              <a:cxnLst/>
              <a:rect l="l" t="t" r="r" b="b"/>
              <a:pathLst>
                <a:path w="247650" h="247650">
                  <a:moveTo>
                    <a:pt x="123698" y="0"/>
                  </a:moveTo>
                  <a:cubicBezTo>
                    <a:pt x="56261" y="0"/>
                    <a:pt x="0" y="56261"/>
                    <a:pt x="0" y="123825"/>
                  </a:cubicBezTo>
                  <a:cubicBezTo>
                    <a:pt x="0" y="193675"/>
                    <a:pt x="56261" y="247650"/>
                    <a:pt x="123825" y="247650"/>
                  </a:cubicBezTo>
                  <a:cubicBezTo>
                    <a:pt x="193675" y="247650"/>
                    <a:pt x="247650" y="193675"/>
                    <a:pt x="247650" y="123825"/>
                  </a:cubicBezTo>
                  <a:cubicBezTo>
                    <a:pt x="247650" y="56261"/>
                    <a:pt x="191389" y="0"/>
                    <a:pt x="12382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 rot="-10800000">
            <a:off x="8325360" y="4654080"/>
            <a:ext cx="185760" cy="185760"/>
            <a:chOff x="0" y="0"/>
            <a:chExt cx="247680" cy="247680"/>
          </a:xfrm>
        </p:grpSpPr>
        <p:sp>
          <p:nvSpPr>
            <p:cNvPr id="16" name="Freeform 16"/>
            <p:cNvSpPr/>
            <p:nvPr/>
          </p:nvSpPr>
          <p:spPr>
            <a:xfrm>
              <a:off x="127" y="127"/>
              <a:ext cx="247650" cy="247650"/>
            </a:xfrm>
            <a:custGeom>
              <a:avLst/>
              <a:gdLst/>
              <a:ahLst/>
              <a:cxnLst/>
              <a:rect l="l" t="t" r="r" b="b"/>
              <a:pathLst>
                <a:path w="247650" h="247650">
                  <a:moveTo>
                    <a:pt x="123698" y="0"/>
                  </a:moveTo>
                  <a:cubicBezTo>
                    <a:pt x="56134" y="0"/>
                    <a:pt x="0" y="56261"/>
                    <a:pt x="0" y="123825"/>
                  </a:cubicBezTo>
                  <a:cubicBezTo>
                    <a:pt x="0" y="193675"/>
                    <a:pt x="56261" y="247650"/>
                    <a:pt x="123825" y="247650"/>
                  </a:cubicBezTo>
                  <a:cubicBezTo>
                    <a:pt x="191389" y="247650"/>
                    <a:pt x="247650" y="193675"/>
                    <a:pt x="247650" y="123825"/>
                  </a:cubicBezTo>
                  <a:cubicBezTo>
                    <a:pt x="247650" y="56261"/>
                    <a:pt x="193548" y="0"/>
                    <a:pt x="12382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 rot="-10800000">
            <a:off x="6091200" y="4654080"/>
            <a:ext cx="185760" cy="185760"/>
            <a:chOff x="0" y="0"/>
            <a:chExt cx="247680" cy="247680"/>
          </a:xfrm>
        </p:grpSpPr>
        <p:sp>
          <p:nvSpPr>
            <p:cNvPr id="18" name="Freeform 18"/>
            <p:cNvSpPr/>
            <p:nvPr/>
          </p:nvSpPr>
          <p:spPr>
            <a:xfrm>
              <a:off x="0" y="127"/>
              <a:ext cx="247650" cy="247650"/>
            </a:xfrm>
            <a:custGeom>
              <a:avLst/>
              <a:gdLst/>
              <a:ahLst/>
              <a:cxnLst/>
              <a:rect l="l" t="t" r="r" b="b"/>
              <a:pathLst>
                <a:path w="247650" h="247650">
                  <a:moveTo>
                    <a:pt x="123825" y="0"/>
                  </a:moveTo>
                  <a:cubicBezTo>
                    <a:pt x="56261" y="0"/>
                    <a:pt x="0" y="56261"/>
                    <a:pt x="0" y="123825"/>
                  </a:cubicBezTo>
                  <a:cubicBezTo>
                    <a:pt x="0" y="193675"/>
                    <a:pt x="56261" y="247650"/>
                    <a:pt x="123825" y="247650"/>
                  </a:cubicBezTo>
                  <a:cubicBezTo>
                    <a:pt x="191389" y="247650"/>
                    <a:pt x="247650" y="193675"/>
                    <a:pt x="247650" y="123825"/>
                  </a:cubicBezTo>
                  <a:cubicBezTo>
                    <a:pt x="247650" y="56261"/>
                    <a:pt x="191389" y="0"/>
                    <a:pt x="12382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 rot="-10800000">
            <a:off x="3857760" y="4654080"/>
            <a:ext cx="185760" cy="185760"/>
            <a:chOff x="0" y="0"/>
            <a:chExt cx="247680" cy="247680"/>
          </a:xfrm>
        </p:grpSpPr>
        <p:sp>
          <p:nvSpPr>
            <p:cNvPr id="20" name="Freeform 20"/>
            <p:cNvSpPr/>
            <p:nvPr/>
          </p:nvSpPr>
          <p:spPr>
            <a:xfrm>
              <a:off x="0" y="127"/>
              <a:ext cx="247650" cy="247650"/>
            </a:xfrm>
            <a:custGeom>
              <a:avLst/>
              <a:gdLst/>
              <a:ahLst/>
              <a:cxnLst/>
              <a:rect l="l" t="t" r="r" b="b"/>
              <a:pathLst>
                <a:path w="247650" h="247650">
                  <a:moveTo>
                    <a:pt x="123825" y="0"/>
                  </a:moveTo>
                  <a:cubicBezTo>
                    <a:pt x="56261" y="0"/>
                    <a:pt x="0" y="56261"/>
                    <a:pt x="0" y="123825"/>
                  </a:cubicBezTo>
                  <a:cubicBezTo>
                    <a:pt x="0" y="193675"/>
                    <a:pt x="56261" y="247650"/>
                    <a:pt x="123825" y="247650"/>
                  </a:cubicBezTo>
                  <a:cubicBezTo>
                    <a:pt x="191389" y="247650"/>
                    <a:pt x="247650" y="193675"/>
                    <a:pt x="247650" y="123825"/>
                  </a:cubicBezTo>
                  <a:cubicBezTo>
                    <a:pt x="247650" y="56261"/>
                    <a:pt x="191389" y="0"/>
                    <a:pt x="12382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4975200" y="4472640"/>
            <a:ext cx="390240" cy="586800"/>
            <a:chOff x="0" y="0"/>
            <a:chExt cx="520320" cy="782400"/>
          </a:xfrm>
        </p:grpSpPr>
        <p:sp>
          <p:nvSpPr>
            <p:cNvPr id="22" name="Freeform 22"/>
            <p:cNvSpPr/>
            <p:nvPr/>
          </p:nvSpPr>
          <p:spPr>
            <a:xfrm>
              <a:off x="508" y="508"/>
              <a:ext cx="520319" cy="782320"/>
            </a:xfrm>
            <a:custGeom>
              <a:avLst/>
              <a:gdLst/>
              <a:ahLst/>
              <a:cxnLst/>
              <a:rect l="l" t="t" r="r" b="b"/>
              <a:pathLst>
                <a:path w="520319" h="782320">
                  <a:moveTo>
                    <a:pt x="116459" y="0"/>
                  </a:moveTo>
                  <a:cubicBezTo>
                    <a:pt x="66421" y="0"/>
                    <a:pt x="21336" y="66040"/>
                    <a:pt x="72644" y="109855"/>
                  </a:cubicBezTo>
                  <a:lnTo>
                    <a:pt x="343281" y="380365"/>
                  </a:lnTo>
                  <a:lnTo>
                    <a:pt x="46863" y="676529"/>
                  </a:lnTo>
                  <a:cubicBezTo>
                    <a:pt x="0" y="720725"/>
                    <a:pt x="41910" y="782320"/>
                    <a:pt x="90678" y="782320"/>
                  </a:cubicBezTo>
                  <a:cubicBezTo>
                    <a:pt x="105029" y="782320"/>
                    <a:pt x="120650" y="776986"/>
                    <a:pt x="133985" y="763143"/>
                  </a:cubicBezTo>
                  <a:lnTo>
                    <a:pt x="520319" y="380238"/>
                  </a:lnTo>
                  <a:lnTo>
                    <a:pt x="162941" y="22733"/>
                  </a:lnTo>
                  <a:cubicBezTo>
                    <a:pt x="148717" y="6604"/>
                    <a:pt x="132080" y="0"/>
                    <a:pt x="11645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4746240" y="4472640"/>
            <a:ext cx="390240" cy="586800"/>
            <a:chOff x="0" y="0"/>
            <a:chExt cx="520320" cy="782400"/>
          </a:xfrm>
        </p:grpSpPr>
        <p:sp>
          <p:nvSpPr>
            <p:cNvPr id="24" name="Freeform 24"/>
            <p:cNvSpPr/>
            <p:nvPr/>
          </p:nvSpPr>
          <p:spPr>
            <a:xfrm>
              <a:off x="508" y="508"/>
              <a:ext cx="520319" cy="782320"/>
            </a:xfrm>
            <a:custGeom>
              <a:avLst/>
              <a:gdLst/>
              <a:ahLst/>
              <a:cxnLst/>
              <a:rect l="l" t="t" r="r" b="b"/>
              <a:pathLst>
                <a:path w="520319" h="782320">
                  <a:moveTo>
                    <a:pt x="116078" y="0"/>
                  </a:moveTo>
                  <a:cubicBezTo>
                    <a:pt x="66548" y="0"/>
                    <a:pt x="21844" y="66040"/>
                    <a:pt x="75819" y="109855"/>
                  </a:cubicBezTo>
                  <a:lnTo>
                    <a:pt x="342900" y="380365"/>
                  </a:lnTo>
                  <a:lnTo>
                    <a:pt x="46863" y="676529"/>
                  </a:lnTo>
                  <a:cubicBezTo>
                    <a:pt x="0" y="720725"/>
                    <a:pt x="41910" y="782320"/>
                    <a:pt x="90170" y="782320"/>
                  </a:cubicBezTo>
                  <a:cubicBezTo>
                    <a:pt x="104902" y="782320"/>
                    <a:pt x="120142" y="776986"/>
                    <a:pt x="133985" y="763143"/>
                  </a:cubicBezTo>
                  <a:lnTo>
                    <a:pt x="520319" y="380238"/>
                  </a:lnTo>
                  <a:lnTo>
                    <a:pt x="162560" y="22733"/>
                  </a:lnTo>
                  <a:cubicBezTo>
                    <a:pt x="148717" y="6604"/>
                    <a:pt x="132080" y="0"/>
                    <a:pt x="11607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7200720" y="4472640"/>
            <a:ext cx="390240" cy="586800"/>
            <a:chOff x="0" y="0"/>
            <a:chExt cx="520320" cy="782400"/>
          </a:xfrm>
        </p:grpSpPr>
        <p:sp>
          <p:nvSpPr>
            <p:cNvPr id="26" name="Freeform 26"/>
            <p:cNvSpPr/>
            <p:nvPr/>
          </p:nvSpPr>
          <p:spPr>
            <a:xfrm>
              <a:off x="508" y="508"/>
              <a:ext cx="520319" cy="782320"/>
            </a:xfrm>
            <a:custGeom>
              <a:avLst/>
              <a:gdLst/>
              <a:ahLst/>
              <a:cxnLst/>
              <a:rect l="l" t="t" r="r" b="b"/>
              <a:pathLst>
                <a:path w="520319" h="782320">
                  <a:moveTo>
                    <a:pt x="116459" y="0"/>
                  </a:moveTo>
                  <a:cubicBezTo>
                    <a:pt x="66421" y="0"/>
                    <a:pt x="21336" y="66040"/>
                    <a:pt x="72644" y="109855"/>
                  </a:cubicBezTo>
                  <a:lnTo>
                    <a:pt x="343281" y="380365"/>
                  </a:lnTo>
                  <a:lnTo>
                    <a:pt x="46863" y="676529"/>
                  </a:lnTo>
                  <a:cubicBezTo>
                    <a:pt x="0" y="720725"/>
                    <a:pt x="41910" y="782320"/>
                    <a:pt x="90678" y="782320"/>
                  </a:cubicBezTo>
                  <a:cubicBezTo>
                    <a:pt x="105029" y="782320"/>
                    <a:pt x="120650" y="776986"/>
                    <a:pt x="133985" y="763143"/>
                  </a:cubicBezTo>
                  <a:lnTo>
                    <a:pt x="520319" y="380238"/>
                  </a:lnTo>
                  <a:lnTo>
                    <a:pt x="162941" y="22733"/>
                  </a:lnTo>
                  <a:cubicBezTo>
                    <a:pt x="148717" y="6604"/>
                    <a:pt x="132080" y="0"/>
                    <a:pt x="11645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6971760" y="4472640"/>
            <a:ext cx="390240" cy="586800"/>
            <a:chOff x="0" y="0"/>
            <a:chExt cx="520320" cy="782400"/>
          </a:xfrm>
        </p:grpSpPr>
        <p:sp>
          <p:nvSpPr>
            <p:cNvPr id="28" name="Freeform 28"/>
            <p:cNvSpPr/>
            <p:nvPr/>
          </p:nvSpPr>
          <p:spPr>
            <a:xfrm>
              <a:off x="508" y="508"/>
              <a:ext cx="520319" cy="782320"/>
            </a:xfrm>
            <a:custGeom>
              <a:avLst/>
              <a:gdLst/>
              <a:ahLst/>
              <a:cxnLst/>
              <a:rect l="l" t="t" r="r" b="b"/>
              <a:pathLst>
                <a:path w="520319" h="782320">
                  <a:moveTo>
                    <a:pt x="116078" y="0"/>
                  </a:moveTo>
                  <a:cubicBezTo>
                    <a:pt x="66548" y="0"/>
                    <a:pt x="21844" y="66040"/>
                    <a:pt x="75819" y="109855"/>
                  </a:cubicBezTo>
                  <a:lnTo>
                    <a:pt x="342900" y="380365"/>
                  </a:lnTo>
                  <a:lnTo>
                    <a:pt x="46863" y="676529"/>
                  </a:lnTo>
                  <a:cubicBezTo>
                    <a:pt x="0" y="720725"/>
                    <a:pt x="41910" y="782320"/>
                    <a:pt x="90170" y="782320"/>
                  </a:cubicBezTo>
                  <a:cubicBezTo>
                    <a:pt x="104902" y="782320"/>
                    <a:pt x="120142" y="776986"/>
                    <a:pt x="133985" y="763143"/>
                  </a:cubicBezTo>
                  <a:lnTo>
                    <a:pt x="520319" y="380238"/>
                  </a:lnTo>
                  <a:lnTo>
                    <a:pt x="162560" y="22733"/>
                  </a:lnTo>
                  <a:cubicBezTo>
                    <a:pt x="148717" y="6604"/>
                    <a:pt x="132080" y="0"/>
                    <a:pt x="11607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9426240" y="4472640"/>
            <a:ext cx="390240" cy="586800"/>
            <a:chOff x="0" y="0"/>
            <a:chExt cx="520320" cy="782400"/>
          </a:xfrm>
        </p:grpSpPr>
        <p:sp>
          <p:nvSpPr>
            <p:cNvPr id="30" name="Freeform 30"/>
            <p:cNvSpPr/>
            <p:nvPr/>
          </p:nvSpPr>
          <p:spPr>
            <a:xfrm>
              <a:off x="508" y="508"/>
              <a:ext cx="520319" cy="782320"/>
            </a:xfrm>
            <a:custGeom>
              <a:avLst/>
              <a:gdLst/>
              <a:ahLst/>
              <a:cxnLst/>
              <a:rect l="l" t="t" r="r" b="b"/>
              <a:pathLst>
                <a:path w="520319" h="782320">
                  <a:moveTo>
                    <a:pt x="116459" y="0"/>
                  </a:moveTo>
                  <a:cubicBezTo>
                    <a:pt x="66421" y="0"/>
                    <a:pt x="21336" y="66040"/>
                    <a:pt x="72644" y="109855"/>
                  </a:cubicBezTo>
                  <a:lnTo>
                    <a:pt x="343281" y="380365"/>
                  </a:lnTo>
                  <a:lnTo>
                    <a:pt x="46863" y="676529"/>
                  </a:lnTo>
                  <a:cubicBezTo>
                    <a:pt x="0" y="720725"/>
                    <a:pt x="41910" y="782320"/>
                    <a:pt x="90678" y="782320"/>
                  </a:cubicBezTo>
                  <a:cubicBezTo>
                    <a:pt x="105029" y="782320"/>
                    <a:pt x="120650" y="776986"/>
                    <a:pt x="133985" y="763143"/>
                  </a:cubicBezTo>
                  <a:lnTo>
                    <a:pt x="520319" y="380238"/>
                  </a:lnTo>
                  <a:lnTo>
                    <a:pt x="162941" y="22733"/>
                  </a:lnTo>
                  <a:cubicBezTo>
                    <a:pt x="148717" y="6604"/>
                    <a:pt x="132080" y="0"/>
                    <a:pt x="11645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9196560" y="4472640"/>
            <a:ext cx="390240" cy="586800"/>
            <a:chOff x="0" y="0"/>
            <a:chExt cx="520320" cy="782400"/>
          </a:xfrm>
        </p:grpSpPr>
        <p:sp>
          <p:nvSpPr>
            <p:cNvPr id="32" name="Freeform 32"/>
            <p:cNvSpPr/>
            <p:nvPr/>
          </p:nvSpPr>
          <p:spPr>
            <a:xfrm>
              <a:off x="508" y="508"/>
              <a:ext cx="520319" cy="782320"/>
            </a:xfrm>
            <a:custGeom>
              <a:avLst/>
              <a:gdLst/>
              <a:ahLst/>
              <a:cxnLst/>
              <a:rect l="l" t="t" r="r" b="b"/>
              <a:pathLst>
                <a:path w="520319" h="782320">
                  <a:moveTo>
                    <a:pt x="116078" y="0"/>
                  </a:moveTo>
                  <a:cubicBezTo>
                    <a:pt x="66548" y="0"/>
                    <a:pt x="21844" y="66040"/>
                    <a:pt x="75819" y="109855"/>
                  </a:cubicBezTo>
                  <a:lnTo>
                    <a:pt x="342900" y="380365"/>
                  </a:lnTo>
                  <a:lnTo>
                    <a:pt x="46863" y="676529"/>
                  </a:lnTo>
                  <a:cubicBezTo>
                    <a:pt x="0" y="720725"/>
                    <a:pt x="41910" y="782320"/>
                    <a:pt x="90170" y="782320"/>
                  </a:cubicBezTo>
                  <a:cubicBezTo>
                    <a:pt x="104902" y="782320"/>
                    <a:pt x="120142" y="776986"/>
                    <a:pt x="133985" y="763143"/>
                  </a:cubicBezTo>
                  <a:lnTo>
                    <a:pt x="520319" y="380238"/>
                  </a:lnTo>
                  <a:lnTo>
                    <a:pt x="162560" y="22733"/>
                  </a:lnTo>
                  <a:cubicBezTo>
                    <a:pt x="148717" y="6604"/>
                    <a:pt x="132080" y="0"/>
                    <a:pt x="11607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11651040" y="4472640"/>
            <a:ext cx="390240" cy="586800"/>
            <a:chOff x="0" y="0"/>
            <a:chExt cx="520320" cy="782400"/>
          </a:xfrm>
        </p:grpSpPr>
        <p:sp>
          <p:nvSpPr>
            <p:cNvPr id="34" name="Freeform 34"/>
            <p:cNvSpPr/>
            <p:nvPr/>
          </p:nvSpPr>
          <p:spPr>
            <a:xfrm>
              <a:off x="508" y="508"/>
              <a:ext cx="520319" cy="782320"/>
            </a:xfrm>
            <a:custGeom>
              <a:avLst/>
              <a:gdLst/>
              <a:ahLst/>
              <a:cxnLst/>
              <a:rect l="l" t="t" r="r" b="b"/>
              <a:pathLst>
                <a:path w="520319" h="782320">
                  <a:moveTo>
                    <a:pt x="116459" y="0"/>
                  </a:moveTo>
                  <a:cubicBezTo>
                    <a:pt x="66421" y="0"/>
                    <a:pt x="21336" y="66040"/>
                    <a:pt x="72644" y="109855"/>
                  </a:cubicBezTo>
                  <a:lnTo>
                    <a:pt x="343281" y="380365"/>
                  </a:lnTo>
                  <a:lnTo>
                    <a:pt x="46863" y="676529"/>
                  </a:lnTo>
                  <a:cubicBezTo>
                    <a:pt x="0" y="720725"/>
                    <a:pt x="41910" y="782320"/>
                    <a:pt x="90678" y="782320"/>
                  </a:cubicBezTo>
                  <a:cubicBezTo>
                    <a:pt x="105029" y="782320"/>
                    <a:pt x="120650" y="776986"/>
                    <a:pt x="133985" y="763143"/>
                  </a:cubicBezTo>
                  <a:lnTo>
                    <a:pt x="520319" y="380238"/>
                  </a:lnTo>
                  <a:lnTo>
                    <a:pt x="162941" y="22733"/>
                  </a:lnTo>
                  <a:cubicBezTo>
                    <a:pt x="148717" y="6604"/>
                    <a:pt x="132080" y="0"/>
                    <a:pt x="11645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11422080" y="4472640"/>
            <a:ext cx="390240" cy="586800"/>
            <a:chOff x="0" y="0"/>
            <a:chExt cx="520320" cy="782400"/>
          </a:xfrm>
        </p:grpSpPr>
        <p:sp>
          <p:nvSpPr>
            <p:cNvPr id="36" name="Freeform 36"/>
            <p:cNvSpPr/>
            <p:nvPr/>
          </p:nvSpPr>
          <p:spPr>
            <a:xfrm>
              <a:off x="508" y="508"/>
              <a:ext cx="520319" cy="782320"/>
            </a:xfrm>
            <a:custGeom>
              <a:avLst/>
              <a:gdLst/>
              <a:ahLst/>
              <a:cxnLst/>
              <a:rect l="l" t="t" r="r" b="b"/>
              <a:pathLst>
                <a:path w="520319" h="782320">
                  <a:moveTo>
                    <a:pt x="116078" y="0"/>
                  </a:moveTo>
                  <a:cubicBezTo>
                    <a:pt x="66548" y="0"/>
                    <a:pt x="21844" y="66040"/>
                    <a:pt x="75819" y="109855"/>
                  </a:cubicBezTo>
                  <a:lnTo>
                    <a:pt x="342900" y="380365"/>
                  </a:lnTo>
                  <a:lnTo>
                    <a:pt x="46863" y="676529"/>
                  </a:lnTo>
                  <a:cubicBezTo>
                    <a:pt x="0" y="720725"/>
                    <a:pt x="41910" y="782320"/>
                    <a:pt x="90170" y="782320"/>
                  </a:cubicBezTo>
                  <a:cubicBezTo>
                    <a:pt x="104902" y="782320"/>
                    <a:pt x="120142" y="776986"/>
                    <a:pt x="133985" y="763143"/>
                  </a:cubicBezTo>
                  <a:lnTo>
                    <a:pt x="520319" y="380238"/>
                  </a:lnTo>
                  <a:lnTo>
                    <a:pt x="162560" y="22733"/>
                  </a:lnTo>
                  <a:cubicBezTo>
                    <a:pt x="148717" y="6604"/>
                    <a:pt x="132080" y="0"/>
                    <a:pt x="11607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37" name="TextBox 37"/>
          <p:cNvSpPr txBox="1"/>
          <p:nvPr/>
        </p:nvSpPr>
        <p:spPr>
          <a:xfrm>
            <a:off x="10287000" y="1866900"/>
            <a:ext cx="2934720" cy="2596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2000" spc="-1" dirty="0">
                <a:solidFill>
                  <a:srgbClr val="4F84B9"/>
                </a:solidFill>
                <a:latin typeface="Rubik Bold"/>
                <a:cs typeface="B Nazanin" pitchFamily="2" charset="-78"/>
              </a:rPr>
              <a:t>هفته</a:t>
            </a:r>
            <a:r>
              <a:rPr lang="en-US" sz="2000" spc="-1" dirty="0">
                <a:solidFill>
                  <a:srgbClr val="4F84B9"/>
                </a:solidFill>
                <a:latin typeface="Rubik Bold"/>
                <a:cs typeface="B Nazanin" pitchFamily="2" charset="-78"/>
              </a:rPr>
              <a:t>1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2971800" y="6134100"/>
            <a:ext cx="3551400" cy="4430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1679"/>
              </a:lnSpc>
            </a:pPr>
            <a:r>
              <a:rPr lang="fa-IR" sz="1600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قالب پاورپوینت حرفه ای ویرایش پذیر، ابزاری است بسیار کاربردی </a:t>
            </a:r>
            <a:endParaRPr lang="en-US" sz="1600" spc="0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5814000" y="1843755"/>
            <a:ext cx="2934720" cy="2596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2000" spc="-1" dirty="0">
                <a:solidFill>
                  <a:srgbClr val="4F84B9"/>
                </a:solidFill>
                <a:latin typeface="Rubik Bold"/>
                <a:cs typeface="B Nazanin" pitchFamily="2" charset="-78"/>
              </a:rPr>
              <a:t>هفته</a:t>
            </a:r>
            <a:r>
              <a:rPr lang="en-US" sz="2000" spc="-1" dirty="0">
                <a:solidFill>
                  <a:srgbClr val="4F84B9"/>
                </a:solidFill>
                <a:latin typeface="Rubik Bold"/>
                <a:cs typeface="B Nazanin" pitchFamily="2" charset="-78"/>
              </a:rPr>
              <a:t>2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4953000" y="2476500"/>
            <a:ext cx="3795720" cy="4430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1679"/>
              </a:lnSpc>
            </a:pPr>
            <a:r>
              <a:rPr lang="fa-IR" sz="1600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قالب پاورپوینت حرفه ای ویرایش پذیر، ابزاری است بسیار کاربردی </a:t>
            </a:r>
            <a:endParaRPr lang="en-US" sz="1600" spc="0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1" name="TextBox 41"/>
          <p:cNvSpPr txBox="1"/>
          <p:nvPr/>
        </p:nvSpPr>
        <p:spPr>
          <a:xfrm>
            <a:off x="8039520" y="5619435"/>
            <a:ext cx="2934720" cy="2596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2000" spc="-1" dirty="0">
                <a:solidFill>
                  <a:srgbClr val="4F84B9"/>
                </a:solidFill>
                <a:latin typeface="Rubik Bold"/>
                <a:cs typeface="B Nazanin" pitchFamily="2" charset="-78"/>
              </a:rPr>
              <a:t>هفته</a:t>
            </a:r>
            <a:r>
              <a:rPr lang="en-US" sz="2000" spc="-1" dirty="0">
                <a:solidFill>
                  <a:srgbClr val="4F84B9"/>
                </a:solidFill>
                <a:latin typeface="Rubik Bold"/>
                <a:cs typeface="B Nazanin" pitchFamily="2" charset="-78"/>
              </a:rPr>
              <a:t>3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7848600" y="6286500"/>
            <a:ext cx="3811440" cy="4430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1679"/>
              </a:lnSpc>
            </a:pPr>
            <a:r>
              <a:rPr lang="fa-IR" sz="1600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قالب پاورپوینت حرفه ای ویرایش پذیر، ابزاری است بسیار کاربردی </a:t>
            </a:r>
            <a:endParaRPr lang="en-US" sz="1600" spc="0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3" name="TextBox 43"/>
          <p:cNvSpPr txBox="1"/>
          <p:nvPr/>
        </p:nvSpPr>
        <p:spPr>
          <a:xfrm>
            <a:off x="3657600" y="5600700"/>
            <a:ext cx="2934720" cy="2596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2000" spc="-1" dirty="0">
                <a:solidFill>
                  <a:srgbClr val="4F84B9"/>
                </a:solidFill>
                <a:latin typeface="Rubik Bold"/>
                <a:cs typeface="B Nazanin" pitchFamily="2" charset="-78"/>
              </a:rPr>
              <a:t>هفته</a:t>
            </a:r>
            <a:r>
              <a:rPr lang="en-US" sz="2000" spc="-1" dirty="0">
                <a:solidFill>
                  <a:srgbClr val="4F84B9"/>
                </a:solidFill>
                <a:latin typeface="Rubik Bold"/>
                <a:cs typeface="B Nazanin" pitchFamily="2" charset="-78"/>
              </a:rPr>
              <a:t>4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10134600" y="2476500"/>
            <a:ext cx="3527880" cy="4430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1679"/>
              </a:lnSpc>
            </a:pPr>
            <a:r>
              <a:rPr lang="fa-IR" sz="1600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قالب پاورپوینت حرفه ای ویرایش پذیر، ابزاری است بسیار کاربردی </a:t>
            </a:r>
            <a:endParaRPr lang="en-US" sz="1600" spc="0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3210480" y="9839520"/>
            <a:ext cx="14695200" cy="213840"/>
            <a:chOff x="0" y="0"/>
            <a:chExt cx="19593600" cy="28512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9593561" cy="285115"/>
            </a:xfrm>
            <a:custGeom>
              <a:avLst/>
              <a:gdLst/>
              <a:ahLst/>
              <a:cxnLst/>
              <a:rect l="l" t="t" r="r" b="b"/>
              <a:pathLst>
                <a:path w="19593561" h="285115">
                  <a:moveTo>
                    <a:pt x="0" y="285115"/>
                  </a:moveTo>
                  <a:lnTo>
                    <a:pt x="71501" y="0"/>
                  </a:lnTo>
                  <a:lnTo>
                    <a:pt x="19522060" y="0"/>
                  </a:lnTo>
                  <a:lnTo>
                    <a:pt x="19593561" y="285115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3490640" y="3133440"/>
            <a:ext cx="3574800" cy="5806800"/>
            <a:chOff x="0" y="0"/>
            <a:chExt cx="4766400" cy="774240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4766437" cy="7742301"/>
            </a:xfrm>
            <a:custGeom>
              <a:avLst/>
              <a:gdLst/>
              <a:ahLst/>
              <a:cxnLst/>
              <a:rect l="l" t="t" r="r" b="b"/>
              <a:pathLst>
                <a:path w="4766437" h="7742301">
                  <a:moveTo>
                    <a:pt x="3326638" y="3239643"/>
                  </a:moveTo>
                  <a:cubicBezTo>
                    <a:pt x="3216148" y="3195447"/>
                    <a:pt x="3110738" y="3153029"/>
                    <a:pt x="3003677" y="3108960"/>
                  </a:cubicBezTo>
                  <a:cubicBezTo>
                    <a:pt x="2701163" y="2986659"/>
                    <a:pt x="2401951" y="2852547"/>
                    <a:pt x="2114677" y="2699766"/>
                  </a:cubicBezTo>
                  <a:cubicBezTo>
                    <a:pt x="1927733" y="2599563"/>
                    <a:pt x="1744091" y="2497709"/>
                    <a:pt x="1563878" y="2388997"/>
                  </a:cubicBezTo>
                  <a:cubicBezTo>
                    <a:pt x="1325880" y="2246376"/>
                    <a:pt x="1098169" y="2086737"/>
                    <a:pt x="885698" y="1905127"/>
                  </a:cubicBezTo>
                  <a:cubicBezTo>
                    <a:pt x="826262" y="1854200"/>
                    <a:pt x="768350" y="1801495"/>
                    <a:pt x="710565" y="1750568"/>
                  </a:cubicBezTo>
                  <a:cubicBezTo>
                    <a:pt x="702056" y="1743837"/>
                    <a:pt x="688467" y="1736979"/>
                    <a:pt x="678307" y="1736979"/>
                  </a:cubicBezTo>
                  <a:cubicBezTo>
                    <a:pt x="554228" y="1731899"/>
                    <a:pt x="431800" y="1728470"/>
                    <a:pt x="307721" y="1721739"/>
                  </a:cubicBezTo>
                  <a:cubicBezTo>
                    <a:pt x="282194" y="1721739"/>
                    <a:pt x="273685" y="1731899"/>
                    <a:pt x="268605" y="1755648"/>
                  </a:cubicBezTo>
                  <a:cubicBezTo>
                    <a:pt x="197231" y="2073148"/>
                    <a:pt x="125857" y="2390648"/>
                    <a:pt x="57785" y="2691130"/>
                  </a:cubicBezTo>
                  <a:cubicBezTo>
                    <a:pt x="47625" y="2628265"/>
                    <a:pt x="200533" y="1784477"/>
                    <a:pt x="312801" y="1336167"/>
                  </a:cubicBezTo>
                  <a:cubicBezTo>
                    <a:pt x="426720" y="884555"/>
                    <a:pt x="566039" y="441452"/>
                    <a:pt x="732663" y="0"/>
                  </a:cubicBezTo>
                  <a:cubicBezTo>
                    <a:pt x="773430" y="40767"/>
                    <a:pt x="812546" y="76454"/>
                    <a:pt x="850011" y="113792"/>
                  </a:cubicBezTo>
                  <a:cubicBezTo>
                    <a:pt x="1008126" y="268351"/>
                    <a:pt x="1183132" y="404114"/>
                    <a:pt x="1363345" y="529717"/>
                  </a:cubicBezTo>
                  <a:cubicBezTo>
                    <a:pt x="1533271" y="646811"/>
                    <a:pt x="1704975" y="762381"/>
                    <a:pt x="1881759" y="870966"/>
                  </a:cubicBezTo>
                  <a:cubicBezTo>
                    <a:pt x="2095881" y="999998"/>
                    <a:pt x="2311781" y="1125728"/>
                    <a:pt x="2531110" y="1244600"/>
                  </a:cubicBezTo>
                  <a:cubicBezTo>
                    <a:pt x="2791206" y="1383792"/>
                    <a:pt x="3054604" y="1517904"/>
                    <a:pt x="3319907" y="1645285"/>
                  </a:cubicBezTo>
                  <a:cubicBezTo>
                    <a:pt x="3610610" y="1784477"/>
                    <a:pt x="3906393" y="1913509"/>
                    <a:pt x="4200398" y="2044319"/>
                  </a:cubicBezTo>
                  <a:cubicBezTo>
                    <a:pt x="4377182" y="2122424"/>
                    <a:pt x="4557395" y="2193671"/>
                    <a:pt x="4735830" y="2268474"/>
                  </a:cubicBezTo>
                  <a:cubicBezTo>
                    <a:pt x="4745990" y="2271903"/>
                    <a:pt x="4754499" y="2276983"/>
                    <a:pt x="4766437" y="2283714"/>
                  </a:cubicBezTo>
                  <a:cubicBezTo>
                    <a:pt x="4742688" y="2349881"/>
                    <a:pt x="4718812" y="2414397"/>
                    <a:pt x="4696714" y="2478913"/>
                  </a:cubicBezTo>
                  <a:cubicBezTo>
                    <a:pt x="4650867" y="2613025"/>
                    <a:pt x="4603242" y="2745486"/>
                    <a:pt x="4559046" y="2879598"/>
                  </a:cubicBezTo>
                  <a:cubicBezTo>
                    <a:pt x="4431538" y="3266694"/>
                    <a:pt x="4324477" y="3662299"/>
                    <a:pt x="4237736" y="4061333"/>
                  </a:cubicBezTo>
                  <a:cubicBezTo>
                    <a:pt x="4169791" y="4373753"/>
                    <a:pt x="4115308" y="4689602"/>
                    <a:pt x="4076192" y="5008753"/>
                  </a:cubicBezTo>
                  <a:cubicBezTo>
                    <a:pt x="4030345" y="5382260"/>
                    <a:pt x="4003040" y="5757545"/>
                    <a:pt x="4004818" y="6136132"/>
                  </a:cubicBezTo>
                  <a:cubicBezTo>
                    <a:pt x="4006469" y="6394196"/>
                    <a:pt x="4020058" y="6652260"/>
                    <a:pt x="4049014" y="6910324"/>
                  </a:cubicBezTo>
                  <a:cubicBezTo>
                    <a:pt x="4077970" y="7185406"/>
                    <a:pt x="4123818" y="7455408"/>
                    <a:pt x="4191762" y="7723632"/>
                  </a:cubicBezTo>
                  <a:cubicBezTo>
                    <a:pt x="4193413" y="7727061"/>
                    <a:pt x="4193413" y="7732140"/>
                    <a:pt x="4193413" y="7738872"/>
                  </a:cubicBezTo>
                  <a:cubicBezTo>
                    <a:pt x="4147567" y="7738872"/>
                    <a:pt x="4101592" y="7742301"/>
                    <a:pt x="4055745" y="7738872"/>
                  </a:cubicBezTo>
                  <a:cubicBezTo>
                    <a:pt x="3875532" y="7725283"/>
                    <a:pt x="3697098" y="7713345"/>
                    <a:pt x="3516885" y="7693025"/>
                  </a:cubicBezTo>
                  <a:cubicBezTo>
                    <a:pt x="3292475" y="7667498"/>
                    <a:pt x="3071495" y="7623429"/>
                    <a:pt x="2852294" y="7569073"/>
                  </a:cubicBezTo>
                  <a:cubicBezTo>
                    <a:pt x="2597278" y="7506208"/>
                    <a:pt x="2350898" y="7423023"/>
                    <a:pt x="2109470" y="7322820"/>
                  </a:cubicBezTo>
                  <a:cubicBezTo>
                    <a:pt x="1898650" y="7234555"/>
                    <a:pt x="1696466" y="7127621"/>
                    <a:pt x="1502664" y="7006971"/>
                  </a:cubicBezTo>
                  <a:cubicBezTo>
                    <a:pt x="1327531" y="6894957"/>
                    <a:pt x="1161034" y="6771005"/>
                    <a:pt x="1008000" y="6631686"/>
                  </a:cubicBezTo>
                  <a:cubicBezTo>
                    <a:pt x="875411" y="6509385"/>
                    <a:pt x="752983" y="6378702"/>
                    <a:pt x="644272" y="6236081"/>
                  </a:cubicBezTo>
                  <a:cubicBezTo>
                    <a:pt x="538862" y="6096889"/>
                    <a:pt x="440310" y="5955919"/>
                    <a:pt x="367158" y="5798058"/>
                  </a:cubicBezTo>
                  <a:cubicBezTo>
                    <a:pt x="311024" y="5679186"/>
                    <a:pt x="253239" y="5560314"/>
                    <a:pt x="212472" y="5438140"/>
                  </a:cubicBezTo>
                  <a:cubicBezTo>
                    <a:pt x="171705" y="5319268"/>
                    <a:pt x="144527" y="5193665"/>
                    <a:pt x="122429" y="5069713"/>
                  </a:cubicBezTo>
                  <a:cubicBezTo>
                    <a:pt x="91822" y="4908423"/>
                    <a:pt x="64644" y="4747133"/>
                    <a:pt x="44197" y="4584065"/>
                  </a:cubicBezTo>
                  <a:cubicBezTo>
                    <a:pt x="27178" y="4440047"/>
                    <a:pt x="11938" y="4293997"/>
                    <a:pt x="6858" y="4149598"/>
                  </a:cubicBezTo>
                  <a:cubicBezTo>
                    <a:pt x="0" y="3908552"/>
                    <a:pt x="1651" y="3667506"/>
                    <a:pt x="0" y="3426333"/>
                  </a:cubicBezTo>
                  <a:cubicBezTo>
                    <a:pt x="0" y="3417824"/>
                    <a:pt x="1651" y="3409315"/>
                    <a:pt x="3429" y="3394075"/>
                  </a:cubicBezTo>
                  <a:cubicBezTo>
                    <a:pt x="39116" y="3427984"/>
                    <a:pt x="69723" y="3462020"/>
                    <a:pt x="101981" y="3490849"/>
                  </a:cubicBezTo>
                  <a:cubicBezTo>
                    <a:pt x="220980" y="3599561"/>
                    <a:pt x="334899" y="3711575"/>
                    <a:pt x="460629" y="3811778"/>
                  </a:cubicBezTo>
                  <a:cubicBezTo>
                    <a:pt x="664591" y="3976497"/>
                    <a:pt x="878840" y="4124198"/>
                    <a:pt x="1108329" y="4249801"/>
                  </a:cubicBezTo>
                  <a:cubicBezTo>
                    <a:pt x="1285113" y="4346575"/>
                    <a:pt x="1458468" y="4445000"/>
                    <a:pt x="1638681" y="4531614"/>
                  </a:cubicBezTo>
                  <a:cubicBezTo>
                    <a:pt x="1823974" y="4619879"/>
                    <a:pt x="2014347" y="4697984"/>
                    <a:pt x="2206371" y="4772660"/>
                  </a:cubicBezTo>
                  <a:cubicBezTo>
                    <a:pt x="2400173" y="4849114"/>
                    <a:pt x="2599055" y="4913630"/>
                    <a:pt x="2796159" y="4984877"/>
                  </a:cubicBezTo>
                  <a:cubicBezTo>
                    <a:pt x="2816606" y="4991608"/>
                    <a:pt x="2830195" y="4988306"/>
                    <a:pt x="2843784" y="4972939"/>
                  </a:cubicBezTo>
                  <a:cubicBezTo>
                    <a:pt x="2901569" y="4916932"/>
                    <a:pt x="2959354" y="4862576"/>
                    <a:pt x="3017139" y="4806569"/>
                  </a:cubicBezTo>
                  <a:cubicBezTo>
                    <a:pt x="3027299" y="4796409"/>
                    <a:pt x="3034157" y="4779390"/>
                    <a:pt x="3035808" y="4764151"/>
                  </a:cubicBezTo>
                  <a:cubicBezTo>
                    <a:pt x="3068066" y="4557014"/>
                    <a:pt x="3093593" y="4348226"/>
                    <a:pt x="3132709" y="4142740"/>
                  </a:cubicBezTo>
                  <a:cubicBezTo>
                    <a:pt x="3180334" y="3889756"/>
                    <a:pt x="3238119" y="3640201"/>
                    <a:pt x="3290824" y="3390519"/>
                  </a:cubicBezTo>
                  <a:cubicBezTo>
                    <a:pt x="3302762" y="3341243"/>
                    <a:pt x="3314573" y="3292094"/>
                    <a:pt x="3326511" y="3239389"/>
                  </a:cubicBezTo>
                  <a:close/>
                </a:path>
              </a:pathLst>
            </a:custGeom>
            <a:solidFill>
              <a:srgbClr val="B7CDE2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13519440" y="4476960"/>
            <a:ext cx="2406960" cy="2342880"/>
            <a:chOff x="0" y="0"/>
            <a:chExt cx="3209280" cy="3123840"/>
          </a:xfrm>
        </p:grpSpPr>
        <p:sp>
          <p:nvSpPr>
            <p:cNvPr id="50" name="Freeform 50"/>
            <p:cNvSpPr/>
            <p:nvPr/>
          </p:nvSpPr>
          <p:spPr>
            <a:xfrm>
              <a:off x="-254" y="0"/>
              <a:ext cx="3209290" cy="3124073"/>
            </a:xfrm>
            <a:custGeom>
              <a:avLst/>
              <a:gdLst/>
              <a:ahLst/>
              <a:cxnLst/>
              <a:rect l="l" t="t" r="r" b="b"/>
              <a:pathLst>
                <a:path w="3209290" h="3124073">
                  <a:moveTo>
                    <a:pt x="292608" y="0"/>
                  </a:moveTo>
                  <a:cubicBezTo>
                    <a:pt x="401447" y="3429"/>
                    <a:pt x="510159" y="6731"/>
                    <a:pt x="617220" y="11938"/>
                  </a:cubicBezTo>
                  <a:cubicBezTo>
                    <a:pt x="629158" y="11938"/>
                    <a:pt x="642747" y="22098"/>
                    <a:pt x="652907" y="30607"/>
                  </a:cubicBezTo>
                  <a:cubicBezTo>
                    <a:pt x="782066" y="139319"/>
                    <a:pt x="907923" y="254762"/>
                    <a:pt x="1043813" y="354838"/>
                  </a:cubicBezTo>
                  <a:cubicBezTo>
                    <a:pt x="1179830" y="456692"/>
                    <a:pt x="1322578" y="548386"/>
                    <a:pt x="1465326" y="640080"/>
                  </a:cubicBezTo>
                  <a:cubicBezTo>
                    <a:pt x="1708404" y="796290"/>
                    <a:pt x="1963420" y="935482"/>
                    <a:pt x="2225167" y="1059434"/>
                  </a:cubicBezTo>
                  <a:cubicBezTo>
                    <a:pt x="2486914" y="1181608"/>
                    <a:pt x="2752090" y="1295400"/>
                    <a:pt x="3017266" y="1412621"/>
                  </a:cubicBezTo>
                  <a:cubicBezTo>
                    <a:pt x="3080131" y="1439799"/>
                    <a:pt x="3144774" y="1463548"/>
                    <a:pt x="3209290" y="1489075"/>
                  </a:cubicBezTo>
                  <a:cubicBezTo>
                    <a:pt x="3182112" y="1602867"/>
                    <a:pt x="3153156" y="1711452"/>
                    <a:pt x="3129407" y="1823593"/>
                  </a:cubicBezTo>
                  <a:cubicBezTo>
                    <a:pt x="3088640" y="2022221"/>
                    <a:pt x="3047873" y="2220849"/>
                    <a:pt x="3012059" y="2421255"/>
                  </a:cubicBezTo>
                  <a:cubicBezTo>
                    <a:pt x="2983103" y="2591054"/>
                    <a:pt x="2962783" y="2762504"/>
                    <a:pt x="2935605" y="2933954"/>
                  </a:cubicBezTo>
                  <a:cubicBezTo>
                    <a:pt x="2932176" y="2952623"/>
                    <a:pt x="2920365" y="2974721"/>
                    <a:pt x="2904998" y="2989961"/>
                  </a:cubicBezTo>
                  <a:cubicBezTo>
                    <a:pt x="2867660" y="3030728"/>
                    <a:pt x="2826766" y="3068066"/>
                    <a:pt x="2787650" y="3107055"/>
                  </a:cubicBezTo>
                  <a:cubicBezTo>
                    <a:pt x="2774061" y="3118993"/>
                    <a:pt x="2762123" y="3124073"/>
                    <a:pt x="2743454" y="3117215"/>
                  </a:cubicBezTo>
                  <a:cubicBezTo>
                    <a:pt x="2517394" y="3035681"/>
                    <a:pt x="2289556" y="2961005"/>
                    <a:pt x="2068576" y="2871089"/>
                  </a:cubicBezTo>
                  <a:cubicBezTo>
                    <a:pt x="1844167" y="2779395"/>
                    <a:pt x="1626616" y="2675890"/>
                    <a:pt x="1409065" y="2568829"/>
                  </a:cubicBezTo>
                  <a:cubicBezTo>
                    <a:pt x="1193165" y="2463546"/>
                    <a:pt x="987552" y="2339594"/>
                    <a:pt x="788670" y="2207260"/>
                  </a:cubicBezTo>
                  <a:cubicBezTo>
                    <a:pt x="586359" y="2073148"/>
                    <a:pt x="397764" y="1923796"/>
                    <a:pt x="219202" y="1762506"/>
                  </a:cubicBezTo>
                  <a:cubicBezTo>
                    <a:pt x="146050" y="1696339"/>
                    <a:pt x="78105" y="1621536"/>
                    <a:pt x="10160" y="1550289"/>
                  </a:cubicBezTo>
                  <a:cubicBezTo>
                    <a:pt x="3302" y="1543558"/>
                    <a:pt x="0" y="1531620"/>
                    <a:pt x="1651" y="1523111"/>
                  </a:cubicBezTo>
                  <a:cubicBezTo>
                    <a:pt x="34290" y="1300480"/>
                    <a:pt x="63119" y="1078103"/>
                    <a:pt x="105664" y="857377"/>
                  </a:cubicBezTo>
                  <a:cubicBezTo>
                    <a:pt x="160020" y="573786"/>
                    <a:pt x="226314" y="291973"/>
                    <a:pt x="287528" y="10160"/>
                  </a:cubicBezTo>
                  <a:cubicBezTo>
                    <a:pt x="287528" y="8509"/>
                    <a:pt x="289179" y="6731"/>
                    <a:pt x="292608" y="0"/>
                  </a:cubicBezTo>
                  <a:close/>
                  <a:moveTo>
                    <a:pt x="391160" y="375158"/>
                  </a:moveTo>
                  <a:cubicBezTo>
                    <a:pt x="387731" y="385318"/>
                    <a:pt x="386080" y="390398"/>
                    <a:pt x="386080" y="395478"/>
                  </a:cubicBezTo>
                  <a:cubicBezTo>
                    <a:pt x="350393" y="561848"/>
                    <a:pt x="311277" y="726567"/>
                    <a:pt x="280670" y="892937"/>
                  </a:cubicBezTo>
                  <a:cubicBezTo>
                    <a:pt x="246634" y="1072896"/>
                    <a:pt x="221234" y="1256284"/>
                    <a:pt x="187198" y="1436243"/>
                  </a:cubicBezTo>
                  <a:cubicBezTo>
                    <a:pt x="180340" y="1473581"/>
                    <a:pt x="199136" y="1490599"/>
                    <a:pt x="219456" y="1510919"/>
                  </a:cubicBezTo>
                  <a:cubicBezTo>
                    <a:pt x="379222" y="1651889"/>
                    <a:pt x="544068" y="1787652"/>
                    <a:pt x="719201" y="1908175"/>
                  </a:cubicBezTo>
                  <a:cubicBezTo>
                    <a:pt x="1013333" y="2111883"/>
                    <a:pt x="1322578" y="2290191"/>
                    <a:pt x="1645666" y="2442972"/>
                  </a:cubicBezTo>
                  <a:cubicBezTo>
                    <a:pt x="1841119" y="2534666"/>
                    <a:pt x="2041779" y="2616200"/>
                    <a:pt x="2238883" y="2701036"/>
                  </a:cubicBezTo>
                  <a:cubicBezTo>
                    <a:pt x="2322195" y="2736723"/>
                    <a:pt x="2407158" y="2767203"/>
                    <a:pt x="2488819" y="2797810"/>
                  </a:cubicBezTo>
                  <a:cubicBezTo>
                    <a:pt x="2558542" y="2429383"/>
                    <a:pt x="2626487" y="2064385"/>
                    <a:pt x="2696210" y="1697736"/>
                  </a:cubicBezTo>
                  <a:cubicBezTo>
                    <a:pt x="2288286" y="1529715"/>
                    <a:pt x="1883664" y="1344549"/>
                    <a:pt x="1494409" y="1129030"/>
                  </a:cubicBezTo>
                  <a:cubicBezTo>
                    <a:pt x="1105154" y="913511"/>
                    <a:pt x="732917" y="670560"/>
                    <a:pt x="391160" y="375158"/>
                  </a:cubicBezTo>
                  <a:close/>
                </a:path>
              </a:pathLst>
            </a:custGeom>
            <a:solidFill>
              <a:srgbClr val="B7CDE2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14024160" y="3035520"/>
            <a:ext cx="3149280" cy="5962320"/>
            <a:chOff x="0" y="0"/>
            <a:chExt cx="4199040" cy="79497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4198747" cy="7949819"/>
            </a:xfrm>
            <a:custGeom>
              <a:avLst/>
              <a:gdLst/>
              <a:ahLst/>
              <a:cxnLst/>
              <a:rect l="l" t="t" r="r" b="b"/>
              <a:pathLst>
                <a:path w="4198747" h="7949819">
                  <a:moveTo>
                    <a:pt x="3570097" y="7949819"/>
                  </a:moveTo>
                  <a:cubicBezTo>
                    <a:pt x="3541141" y="7822437"/>
                    <a:pt x="3513963" y="7703565"/>
                    <a:pt x="3488436" y="7584567"/>
                  </a:cubicBezTo>
                  <a:cubicBezTo>
                    <a:pt x="3423793" y="7266939"/>
                    <a:pt x="3386455" y="6945884"/>
                    <a:pt x="3371088" y="6623176"/>
                  </a:cubicBezTo>
                  <a:cubicBezTo>
                    <a:pt x="3357499" y="6337807"/>
                    <a:pt x="3355848" y="6054089"/>
                    <a:pt x="3374517" y="5770498"/>
                  </a:cubicBezTo>
                  <a:cubicBezTo>
                    <a:pt x="3389757" y="5536056"/>
                    <a:pt x="3413633" y="5301614"/>
                    <a:pt x="3440811" y="5068950"/>
                  </a:cubicBezTo>
                  <a:cubicBezTo>
                    <a:pt x="3481578" y="4737734"/>
                    <a:pt x="3541141" y="4411598"/>
                    <a:pt x="3617595" y="4088764"/>
                  </a:cubicBezTo>
                  <a:cubicBezTo>
                    <a:pt x="3670300" y="3866261"/>
                    <a:pt x="3726434" y="3645407"/>
                    <a:pt x="3787648" y="3426332"/>
                  </a:cubicBezTo>
                  <a:cubicBezTo>
                    <a:pt x="3881120" y="3100196"/>
                    <a:pt x="3986530" y="2779140"/>
                    <a:pt x="4108958" y="2463164"/>
                  </a:cubicBezTo>
                  <a:cubicBezTo>
                    <a:pt x="4119118" y="2434335"/>
                    <a:pt x="4129405" y="2405379"/>
                    <a:pt x="4139565" y="2373121"/>
                  </a:cubicBezTo>
                  <a:cubicBezTo>
                    <a:pt x="4071620" y="2344292"/>
                    <a:pt x="4001897" y="2317114"/>
                    <a:pt x="3933825" y="2288158"/>
                  </a:cubicBezTo>
                  <a:cubicBezTo>
                    <a:pt x="3612515" y="2147188"/>
                    <a:pt x="3289554" y="2009520"/>
                    <a:pt x="2969895" y="1866899"/>
                  </a:cubicBezTo>
                  <a:cubicBezTo>
                    <a:pt x="2762504" y="1773427"/>
                    <a:pt x="2556764" y="1678304"/>
                    <a:pt x="2354453" y="1576450"/>
                  </a:cubicBezTo>
                  <a:cubicBezTo>
                    <a:pt x="2114804" y="1454149"/>
                    <a:pt x="1876806" y="1328419"/>
                    <a:pt x="1640459" y="1197609"/>
                  </a:cubicBezTo>
                  <a:cubicBezTo>
                    <a:pt x="1455166" y="1093977"/>
                    <a:pt x="1269873" y="983614"/>
                    <a:pt x="1089660" y="869822"/>
                  </a:cubicBezTo>
                  <a:cubicBezTo>
                    <a:pt x="926465" y="767842"/>
                    <a:pt x="766699" y="657352"/>
                    <a:pt x="610362" y="543560"/>
                  </a:cubicBezTo>
                  <a:cubicBezTo>
                    <a:pt x="491363" y="456946"/>
                    <a:pt x="375666" y="363474"/>
                    <a:pt x="263525" y="266700"/>
                  </a:cubicBezTo>
                  <a:cubicBezTo>
                    <a:pt x="171704" y="186817"/>
                    <a:pt x="88392" y="95123"/>
                    <a:pt x="0" y="10160"/>
                  </a:cubicBezTo>
                  <a:cubicBezTo>
                    <a:pt x="1651" y="6858"/>
                    <a:pt x="3429" y="3429"/>
                    <a:pt x="6858" y="0"/>
                  </a:cubicBezTo>
                  <a:cubicBezTo>
                    <a:pt x="23749" y="5080"/>
                    <a:pt x="40767" y="8509"/>
                    <a:pt x="57785" y="13589"/>
                  </a:cubicBezTo>
                  <a:cubicBezTo>
                    <a:pt x="156337" y="42418"/>
                    <a:pt x="253238" y="69596"/>
                    <a:pt x="350139" y="100203"/>
                  </a:cubicBezTo>
                  <a:cubicBezTo>
                    <a:pt x="370586" y="107061"/>
                    <a:pt x="392684" y="118872"/>
                    <a:pt x="406273" y="135890"/>
                  </a:cubicBezTo>
                  <a:cubicBezTo>
                    <a:pt x="506603" y="254762"/>
                    <a:pt x="622173" y="356743"/>
                    <a:pt x="742823" y="455295"/>
                  </a:cubicBezTo>
                  <a:cubicBezTo>
                    <a:pt x="934974" y="611632"/>
                    <a:pt x="1135507" y="755904"/>
                    <a:pt x="1347978" y="885063"/>
                  </a:cubicBezTo>
                  <a:cubicBezTo>
                    <a:pt x="1563878" y="1017524"/>
                    <a:pt x="1778127" y="1151763"/>
                    <a:pt x="2000758" y="1274064"/>
                  </a:cubicBezTo>
                  <a:cubicBezTo>
                    <a:pt x="2260854" y="1415034"/>
                    <a:pt x="2526030" y="1549273"/>
                    <a:pt x="2791206" y="1678305"/>
                  </a:cubicBezTo>
                  <a:cubicBezTo>
                    <a:pt x="3030855" y="1795526"/>
                    <a:pt x="3272282" y="1904238"/>
                    <a:pt x="3515360" y="2012950"/>
                  </a:cubicBezTo>
                  <a:cubicBezTo>
                    <a:pt x="3678555" y="2084324"/>
                    <a:pt x="3845179" y="2148840"/>
                    <a:pt x="4010025" y="2218436"/>
                  </a:cubicBezTo>
                  <a:cubicBezTo>
                    <a:pt x="4071239" y="2243963"/>
                    <a:pt x="4134104" y="2269363"/>
                    <a:pt x="4198747" y="2296541"/>
                  </a:cubicBezTo>
                  <a:cubicBezTo>
                    <a:pt x="4168140" y="2379726"/>
                    <a:pt x="4137533" y="2459609"/>
                    <a:pt x="4110355" y="2541143"/>
                  </a:cubicBezTo>
                  <a:cubicBezTo>
                    <a:pt x="4052570" y="2707640"/>
                    <a:pt x="3993007" y="2875788"/>
                    <a:pt x="3938651" y="3043936"/>
                  </a:cubicBezTo>
                  <a:cubicBezTo>
                    <a:pt x="3834892" y="3368421"/>
                    <a:pt x="3746500" y="3697986"/>
                    <a:pt x="3676904" y="4030853"/>
                  </a:cubicBezTo>
                  <a:cubicBezTo>
                    <a:pt x="3629279" y="4253357"/>
                    <a:pt x="3586861" y="4475861"/>
                    <a:pt x="3551047" y="4700143"/>
                  </a:cubicBezTo>
                  <a:cubicBezTo>
                    <a:pt x="3523869" y="4878451"/>
                    <a:pt x="3501771" y="5058537"/>
                    <a:pt x="3488182" y="5238623"/>
                  </a:cubicBezTo>
                  <a:cubicBezTo>
                    <a:pt x="3471164" y="5490083"/>
                    <a:pt x="3454146" y="5743067"/>
                    <a:pt x="3452495" y="5994527"/>
                  </a:cubicBezTo>
                  <a:cubicBezTo>
                    <a:pt x="3450844" y="6223889"/>
                    <a:pt x="3466084" y="6451473"/>
                    <a:pt x="3483102" y="6679057"/>
                  </a:cubicBezTo>
                  <a:cubicBezTo>
                    <a:pt x="3508629" y="6993255"/>
                    <a:pt x="3566414" y="7302500"/>
                    <a:pt x="3644646" y="7606537"/>
                  </a:cubicBezTo>
                  <a:cubicBezTo>
                    <a:pt x="3649726" y="7623556"/>
                    <a:pt x="3648075" y="7643875"/>
                    <a:pt x="3644646" y="7662544"/>
                  </a:cubicBezTo>
                  <a:cubicBezTo>
                    <a:pt x="3624199" y="7749158"/>
                    <a:pt x="3602101" y="7835772"/>
                    <a:pt x="3580003" y="7922386"/>
                  </a:cubicBezTo>
                  <a:cubicBezTo>
                    <a:pt x="3580003" y="7927467"/>
                    <a:pt x="3576574" y="7934324"/>
                    <a:pt x="3569843" y="7949564"/>
                  </a:cubicBezTo>
                  <a:close/>
                </a:path>
              </a:pathLst>
            </a:custGeom>
            <a:solidFill>
              <a:srgbClr val="B7CDE2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13776480" y="5603760"/>
            <a:ext cx="1584000" cy="905040"/>
            <a:chOff x="0" y="0"/>
            <a:chExt cx="2112000" cy="120672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2112010" cy="1206754"/>
            </a:xfrm>
            <a:custGeom>
              <a:avLst/>
              <a:gdLst/>
              <a:ahLst/>
              <a:cxnLst/>
              <a:rect l="l" t="t" r="r" b="b"/>
              <a:pathLst>
                <a:path w="2112010" h="1206754">
                  <a:moveTo>
                    <a:pt x="2094992" y="1206754"/>
                  </a:moveTo>
                  <a:cubicBezTo>
                    <a:pt x="1337183" y="919480"/>
                    <a:pt x="616839" y="564261"/>
                    <a:pt x="0" y="18669"/>
                  </a:cubicBezTo>
                  <a:cubicBezTo>
                    <a:pt x="45847" y="11938"/>
                    <a:pt x="91694" y="5080"/>
                    <a:pt x="137668" y="0"/>
                  </a:cubicBezTo>
                  <a:cubicBezTo>
                    <a:pt x="146177" y="0"/>
                    <a:pt x="156337" y="11938"/>
                    <a:pt x="164846" y="18669"/>
                  </a:cubicBezTo>
                  <a:cubicBezTo>
                    <a:pt x="321183" y="158115"/>
                    <a:pt x="482600" y="288925"/>
                    <a:pt x="655828" y="407924"/>
                  </a:cubicBezTo>
                  <a:cubicBezTo>
                    <a:pt x="903859" y="576199"/>
                    <a:pt x="1162177" y="730885"/>
                    <a:pt x="1434084" y="856615"/>
                  </a:cubicBezTo>
                  <a:cubicBezTo>
                    <a:pt x="1643126" y="955167"/>
                    <a:pt x="1855470" y="1045210"/>
                    <a:pt x="2067814" y="1138809"/>
                  </a:cubicBezTo>
                  <a:cubicBezTo>
                    <a:pt x="2112010" y="1157478"/>
                    <a:pt x="2112010" y="1157478"/>
                    <a:pt x="2094992" y="1206754"/>
                  </a:cubicBezTo>
                  <a:close/>
                </a:path>
              </a:pathLst>
            </a:custGeom>
            <a:solidFill>
              <a:srgbClr val="B7CDE2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13713120" y="4844880"/>
            <a:ext cx="241200" cy="676080"/>
            <a:chOff x="0" y="0"/>
            <a:chExt cx="321600" cy="90144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321691" cy="901573"/>
            </a:xfrm>
            <a:custGeom>
              <a:avLst/>
              <a:gdLst/>
              <a:ahLst/>
              <a:cxnLst/>
              <a:rect l="l" t="t" r="r" b="b"/>
              <a:pathLst>
                <a:path w="321691" h="901573">
                  <a:moveTo>
                    <a:pt x="0" y="901446"/>
                  </a:moveTo>
                  <a:cubicBezTo>
                    <a:pt x="55880" y="599313"/>
                    <a:pt x="111760" y="305562"/>
                    <a:pt x="169291" y="0"/>
                  </a:cubicBezTo>
                  <a:cubicBezTo>
                    <a:pt x="223393" y="44196"/>
                    <a:pt x="270891" y="81534"/>
                    <a:pt x="316611" y="120523"/>
                  </a:cubicBezTo>
                  <a:cubicBezTo>
                    <a:pt x="321691" y="123952"/>
                    <a:pt x="320040" y="139192"/>
                    <a:pt x="318262" y="147701"/>
                  </a:cubicBezTo>
                  <a:cubicBezTo>
                    <a:pt x="286131" y="322580"/>
                    <a:pt x="254000" y="495681"/>
                    <a:pt x="221742" y="668909"/>
                  </a:cubicBezTo>
                  <a:cubicBezTo>
                    <a:pt x="209931" y="728345"/>
                    <a:pt x="201422" y="787781"/>
                    <a:pt x="194691" y="847217"/>
                  </a:cubicBezTo>
                  <a:cubicBezTo>
                    <a:pt x="191262" y="869315"/>
                    <a:pt x="181102" y="877824"/>
                    <a:pt x="160782" y="879475"/>
                  </a:cubicBezTo>
                  <a:cubicBezTo>
                    <a:pt x="109982" y="884555"/>
                    <a:pt x="60960" y="893064"/>
                    <a:pt x="0" y="901573"/>
                  </a:cubicBezTo>
                  <a:close/>
                </a:path>
              </a:pathLst>
            </a:custGeom>
            <a:solidFill>
              <a:srgbClr val="B7CDE2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-9360"/>
            <a:ext cx="1583280" cy="10296720"/>
            <a:chOff x="0" y="0"/>
            <a:chExt cx="2111040" cy="137289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110994" cy="13728954"/>
            </a:xfrm>
            <a:custGeom>
              <a:avLst/>
              <a:gdLst/>
              <a:ahLst/>
              <a:cxnLst/>
              <a:rect l="l" t="t" r="r" b="b"/>
              <a:pathLst>
                <a:path w="2110994" h="13728954">
                  <a:moveTo>
                    <a:pt x="0" y="0"/>
                  </a:moveTo>
                  <a:lnTo>
                    <a:pt x="2110994" y="0"/>
                  </a:lnTo>
                  <a:lnTo>
                    <a:pt x="2110994" y="13728954"/>
                  </a:lnTo>
                  <a:lnTo>
                    <a:pt x="0" y="13728954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2239920" y="2010075"/>
            <a:ext cx="4581360" cy="2596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2000" spc="-1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دارایی های</a:t>
            </a:r>
            <a:endParaRPr lang="en-US" sz="2000" spc="-1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148480" y="2636640"/>
            <a:ext cx="4764240" cy="225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600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اسلاید متنی را برای پاور خود تنظیم کنید</a:t>
            </a:r>
            <a:endParaRPr lang="en-US" sz="1600" spc="0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239920" y="4707915"/>
            <a:ext cx="4581360" cy="2596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2000" spc="-1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تعهدات</a:t>
            </a:r>
            <a:endParaRPr lang="en-US" sz="2000" spc="-1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148480" y="5335200"/>
            <a:ext cx="4764240" cy="225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600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اسلاید متنی را برای پاور خود تنظیم کنید</a:t>
            </a:r>
            <a:endParaRPr lang="en-US" sz="1600" spc="0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239920" y="7443195"/>
            <a:ext cx="4581360" cy="2596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2000" spc="-1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انصاف</a:t>
            </a:r>
            <a:endParaRPr lang="en-US" sz="2000" spc="-1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148480" y="8069760"/>
            <a:ext cx="4764240" cy="225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600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اسلاید متنی را برای پاور خود تنظیم کنید</a:t>
            </a:r>
            <a:endParaRPr lang="en-US" sz="1600" spc="0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239920" y="1203675"/>
            <a:ext cx="2940480" cy="3313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en-US" sz="2800" spc="-1">
                <a:solidFill>
                  <a:srgbClr val="000000"/>
                </a:solidFill>
                <a:latin typeface="Rubik Bold"/>
                <a:cs typeface="B Nazanin" pitchFamily="2" charset="-78"/>
              </a:rPr>
              <a:t>1,000,000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239920" y="3938235"/>
            <a:ext cx="2940480" cy="3313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en-US" sz="2800" spc="-1">
                <a:solidFill>
                  <a:srgbClr val="000000"/>
                </a:solidFill>
                <a:latin typeface="Rubik Bold"/>
                <a:cs typeface="B Nazanin" pitchFamily="2" charset="-78"/>
              </a:rPr>
              <a:t>300,000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239920" y="6673515"/>
            <a:ext cx="2940480" cy="3313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en-US" sz="2800" spc="-1">
                <a:solidFill>
                  <a:srgbClr val="000000"/>
                </a:solidFill>
                <a:latin typeface="Rubik Bold"/>
                <a:cs typeface="B Nazanin" pitchFamily="2" charset="-78"/>
              </a:rPr>
              <a:t>700,000</a:t>
            </a:r>
          </a:p>
        </p:txBody>
      </p:sp>
      <p:sp>
        <p:nvSpPr>
          <p:cNvPr id="13" name="AutoShape 13"/>
          <p:cNvSpPr/>
          <p:nvPr/>
        </p:nvSpPr>
        <p:spPr>
          <a:xfrm rot="40717">
            <a:off x="2253125" y="1766355"/>
            <a:ext cx="3282710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 rot="40717">
            <a:off x="2253125" y="4464915"/>
            <a:ext cx="3282710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 rot="40717">
            <a:off x="2253125" y="7199475"/>
            <a:ext cx="3282710" cy="0"/>
          </a:xfrm>
          <a:prstGeom prst="line">
            <a:avLst/>
          </a:prstGeom>
          <a:ln w="19050" cap="rnd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 rot="-115295">
            <a:off x="6873503" y="3086835"/>
            <a:ext cx="3757633" cy="0"/>
          </a:xfrm>
          <a:prstGeom prst="line">
            <a:avLst/>
          </a:prstGeom>
          <a:ln w="28575" cap="rnd">
            <a:solidFill>
              <a:srgbClr val="4F84B9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7" name="AutoShape 17"/>
          <p:cNvSpPr/>
          <p:nvPr/>
        </p:nvSpPr>
        <p:spPr>
          <a:xfrm rot="96545">
            <a:off x="6874019" y="5565075"/>
            <a:ext cx="2743562" cy="0"/>
          </a:xfrm>
          <a:prstGeom prst="line">
            <a:avLst/>
          </a:prstGeom>
          <a:ln w="28575" cap="rnd">
            <a:solidFill>
              <a:srgbClr val="4F84B9"/>
            </a:solidFill>
            <a:prstDash val="solid"/>
            <a:headEnd type="triangle" w="lg" len="med"/>
            <a:tailEnd type="triangle" w="lg" len="med"/>
          </a:ln>
        </p:spPr>
      </p:sp>
      <p:sp>
        <p:nvSpPr>
          <p:cNvPr id="18" name="AutoShape 18"/>
          <p:cNvSpPr/>
          <p:nvPr/>
        </p:nvSpPr>
        <p:spPr>
          <a:xfrm rot="-161644">
            <a:off x="6873316" y="8364435"/>
            <a:ext cx="2251769" cy="0"/>
          </a:xfrm>
          <a:prstGeom prst="line">
            <a:avLst/>
          </a:prstGeom>
          <a:ln w="28575" cap="rnd">
            <a:solidFill>
              <a:srgbClr val="4F84B9"/>
            </a:solidFill>
            <a:prstDash val="solid"/>
            <a:headEnd type="triangle" w="lg" len="med"/>
            <a:tailEnd type="triangle" w="lg" len="med"/>
          </a:ln>
        </p:spPr>
      </p: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247680" y="9881280"/>
            <a:ext cx="17674560" cy="153360"/>
            <a:chOff x="0" y="0"/>
            <a:chExt cx="23566080" cy="20448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3566120" cy="204470"/>
            </a:xfrm>
            <a:custGeom>
              <a:avLst/>
              <a:gdLst/>
              <a:ahLst/>
              <a:cxnLst/>
              <a:rect l="l" t="t" r="r" b="b"/>
              <a:pathLst>
                <a:path w="23566120" h="204470">
                  <a:moveTo>
                    <a:pt x="0" y="0"/>
                  </a:moveTo>
                  <a:lnTo>
                    <a:pt x="23566120" y="0"/>
                  </a:lnTo>
                  <a:lnTo>
                    <a:pt x="23566120" y="204470"/>
                  </a:lnTo>
                  <a:lnTo>
                    <a:pt x="0" y="204470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10236240" y="2381040"/>
            <a:ext cx="6994800" cy="6893280"/>
            <a:chOff x="0" y="0"/>
            <a:chExt cx="9326400" cy="919104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9326372" cy="9190863"/>
            </a:xfrm>
            <a:custGeom>
              <a:avLst/>
              <a:gdLst/>
              <a:ahLst/>
              <a:cxnLst/>
              <a:rect l="l" t="t" r="r" b="b"/>
              <a:pathLst>
                <a:path w="9326372" h="9190863">
                  <a:moveTo>
                    <a:pt x="4798695" y="1523111"/>
                  </a:moveTo>
                  <a:cubicBezTo>
                    <a:pt x="5035677" y="1215390"/>
                    <a:pt x="5288153" y="926211"/>
                    <a:pt x="5500497" y="606171"/>
                  </a:cubicBezTo>
                  <a:cubicBezTo>
                    <a:pt x="5832856" y="116967"/>
                    <a:pt x="6300724" y="0"/>
                    <a:pt x="6845554" y="46101"/>
                  </a:cubicBezTo>
                  <a:cubicBezTo>
                    <a:pt x="7464171" y="101600"/>
                    <a:pt x="7981315" y="375412"/>
                    <a:pt x="8418322" y="809244"/>
                  </a:cubicBezTo>
                  <a:cubicBezTo>
                    <a:pt x="8722995" y="1113917"/>
                    <a:pt x="8981567" y="1443101"/>
                    <a:pt x="9132443" y="1852295"/>
                  </a:cubicBezTo>
                  <a:cubicBezTo>
                    <a:pt x="9277096" y="2246122"/>
                    <a:pt x="9326372" y="2652268"/>
                    <a:pt x="9243313" y="3070733"/>
                  </a:cubicBezTo>
                  <a:cubicBezTo>
                    <a:pt x="9187942" y="3347720"/>
                    <a:pt x="9055607" y="3575304"/>
                    <a:pt x="8824721" y="3744595"/>
                  </a:cubicBezTo>
                  <a:cubicBezTo>
                    <a:pt x="8772397" y="3784600"/>
                    <a:pt x="8720073" y="3818382"/>
                    <a:pt x="8738488" y="3907663"/>
                  </a:cubicBezTo>
                  <a:cubicBezTo>
                    <a:pt x="8747759" y="3941572"/>
                    <a:pt x="8713850" y="3999992"/>
                    <a:pt x="8680069" y="4030726"/>
                  </a:cubicBezTo>
                  <a:cubicBezTo>
                    <a:pt x="8424545" y="4270756"/>
                    <a:pt x="8162925" y="4507611"/>
                    <a:pt x="7901305" y="4741545"/>
                  </a:cubicBezTo>
                  <a:cubicBezTo>
                    <a:pt x="7812023" y="4824603"/>
                    <a:pt x="7753603" y="4818507"/>
                    <a:pt x="7615047" y="4732274"/>
                  </a:cubicBezTo>
                  <a:cubicBezTo>
                    <a:pt x="7590409" y="4750689"/>
                    <a:pt x="7568819" y="4769231"/>
                    <a:pt x="7550403" y="4784598"/>
                  </a:cubicBezTo>
                  <a:cubicBezTo>
                    <a:pt x="7658099" y="4926203"/>
                    <a:pt x="7772019" y="5055362"/>
                    <a:pt x="7864347" y="5196967"/>
                  </a:cubicBezTo>
                  <a:cubicBezTo>
                    <a:pt x="8196833" y="5701538"/>
                    <a:pt x="8292210" y="6236970"/>
                    <a:pt x="8079866" y="6815455"/>
                  </a:cubicBezTo>
                  <a:cubicBezTo>
                    <a:pt x="8070595" y="6837045"/>
                    <a:pt x="8079866" y="6877050"/>
                    <a:pt x="8095233" y="6898513"/>
                  </a:cubicBezTo>
                  <a:cubicBezTo>
                    <a:pt x="8175243" y="6996938"/>
                    <a:pt x="8258428" y="7089267"/>
                    <a:pt x="8341486" y="7184644"/>
                  </a:cubicBezTo>
                  <a:cubicBezTo>
                    <a:pt x="8535415" y="7415403"/>
                    <a:pt x="8516873" y="7732395"/>
                    <a:pt x="8298433" y="7920101"/>
                  </a:cubicBezTo>
                  <a:cubicBezTo>
                    <a:pt x="8076818" y="8113903"/>
                    <a:pt x="7756651" y="8086217"/>
                    <a:pt x="7556626" y="7858506"/>
                  </a:cubicBezTo>
                  <a:cubicBezTo>
                    <a:pt x="7313421" y="7578472"/>
                    <a:pt x="7073392" y="7298437"/>
                    <a:pt x="6833234" y="7015353"/>
                  </a:cubicBezTo>
                  <a:cubicBezTo>
                    <a:pt x="6787006" y="6959981"/>
                    <a:pt x="6759320" y="6963029"/>
                    <a:pt x="6713219" y="7006082"/>
                  </a:cubicBezTo>
                  <a:cubicBezTo>
                    <a:pt x="6559295" y="7144513"/>
                    <a:pt x="6402323" y="7273799"/>
                    <a:pt x="6251574" y="7412228"/>
                  </a:cubicBezTo>
                  <a:cubicBezTo>
                    <a:pt x="6226936" y="7433818"/>
                    <a:pt x="6208521" y="7476872"/>
                    <a:pt x="6208521" y="7513828"/>
                  </a:cubicBezTo>
                  <a:cubicBezTo>
                    <a:pt x="6208521" y="8049260"/>
                    <a:pt x="5783705" y="8424672"/>
                    <a:pt x="5251195" y="8353806"/>
                  </a:cubicBezTo>
                  <a:cubicBezTo>
                    <a:pt x="5211190" y="8350758"/>
                    <a:pt x="5158866" y="8366125"/>
                    <a:pt x="5131179" y="8390763"/>
                  </a:cubicBezTo>
                  <a:cubicBezTo>
                    <a:pt x="4912613" y="8572246"/>
                    <a:pt x="4703316" y="8759952"/>
                    <a:pt x="4487925" y="8941562"/>
                  </a:cubicBezTo>
                  <a:cubicBezTo>
                    <a:pt x="4352542" y="9052306"/>
                    <a:pt x="4192396" y="9095359"/>
                    <a:pt x="4020057" y="9049258"/>
                  </a:cubicBezTo>
                  <a:cubicBezTo>
                    <a:pt x="3826128" y="8999982"/>
                    <a:pt x="3699890" y="8873871"/>
                    <a:pt x="3650741" y="8683117"/>
                  </a:cubicBezTo>
                  <a:cubicBezTo>
                    <a:pt x="3598417" y="8476996"/>
                    <a:pt x="3666108" y="8301609"/>
                    <a:pt x="3820032" y="8156956"/>
                  </a:cubicBezTo>
                  <a:cubicBezTo>
                    <a:pt x="3918584" y="8067674"/>
                    <a:pt x="4023232" y="7981569"/>
                    <a:pt x="4124704" y="7895462"/>
                  </a:cubicBezTo>
                  <a:cubicBezTo>
                    <a:pt x="4143120" y="7877047"/>
                    <a:pt x="4161661" y="7858506"/>
                    <a:pt x="4189347" y="7833868"/>
                  </a:cubicBezTo>
                  <a:cubicBezTo>
                    <a:pt x="3133596" y="7270749"/>
                    <a:pt x="2077845" y="6726174"/>
                    <a:pt x="1129790" y="5984621"/>
                  </a:cubicBezTo>
                  <a:cubicBezTo>
                    <a:pt x="1114423" y="6009259"/>
                    <a:pt x="1102104" y="6027674"/>
                    <a:pt x="1095881" y="6049264"/>
                  </a:cubicBezTo>
                  <a:cubicBezTo>
                    <a:pt x="794256" y="6763131"/>
                    <a:pt x="581912" y="7504684"/>
                    <a:pt x="452626" y="8270875"/>
                  </a:cubicBezTo>
                  <a:cubicBezTo>
                    <a:pt x="412621" y="8517001"/>
                    <a:pt x="387983" y="8763254"/>
                    <a:pt x="354074" y="9012428"/>
                  </a:cubicBezTo>
                  <a:cubicBezTo>
                    <a:pt x="341755" y="9123172"/>
                    <a:pt x="261745" y="9190863"/>
                    <a:pt x="157097" y="9178544"/>
                  </a:cubicBezTo>
                  <a:cubicBezTo>
                    <a:pt x="58420" y="9166479"/>
                    <a:pt x="0" y="9086469"/>
                    <a:pt x="9271" y="8975598"/>
                  </a:cubicBezTo>
                  <a:cubicBezTo>
                    <a:pt x="113919" y="7889367"/>
                    <a:pt x="372491" y="6843268"/>
                    <a:pt x="806450" y="5843143"/>
                  </a:cubicBezTo>
                  <a:cubicBezTo>
                    <a:pt x="837184" y="5772404"/>
                    <a:pt x="824865" y="5741543"/>
                    <a:pt x="769493" y="5692394"/>
                  </a:cubicBezTo>
                  <a:cubicBezTo>
                    <a:pt x="637159" y="5578602"/>
                    <a:pt x="498602" y="5467731"/>
                    <a:pt x="387858" y="5335397"/>
                  </a:cubicBezTo>
                  <a:cubicBezTo>
                    <a:pt x="58420" y="4947793"/>
                    <a:pt x="15367" y="4400169"/>
                    <a:pt x="267843" y="3941699"/>
                  </a:cubicBezTo>
                  <a:cubicBezTo>
                    <a:pt x="538734" y="3449320"/>
                    <a:pt x="883412" y="3009392"/>
                    <a:pt x="1268222" y="2603246"/>
                  </a:cubicBezTo>
                  <a:cubicBezTo>
                    <a:pt x="1702181" y="2144776"/>
                    <a:pt x="2170049" y="1720088"/>
                    <a:pt x="2724150" y="1415542"/>
                  </a:cubicBezTo>
                  <a:cubicBezTo>
                    <a:pt x="3324352" y="1086358"/>
                    <a:pt x="3952240" y="1027811"/>
                    <a:pt x="4574032" y="1378585"/>
                  </a:cubicBezTo>
                  <a:cubicBezTo>
                    <a:pt x="4650994" y="1418590"/>
                    <a:pt x="4718685" y="1470914"/>
                    <a:pt x="4798695" y="1523238"/>
                  </a:cubicBezTo>
                  <a:close/>
                  <a:moveTo>
                    <a:pt x="5583555" y="6621780"/>
                  </a:moveTo>
                  <a:cubicBezTo>
                    <a:pt x="5728208" y="6492494"/>
                    <a:pt x="5875909" y="6375654"/>
                    <a:pt x="6011418" y="6246368"/>
                  </a:cubicBezTo>
                  <a:cubicBezTo>
                    <a:pt x="6519291" y="5766308"/>
                    <a:pt x="7248779" y="5861685"/>
                    <a:pt x="7624318" y="6351016"/>
                  </a:cubicBezTo>
                  <a:cubicBezTo>
                    <a:pt x="7673594" y="6418707"/>
                    <a:pt x="7732013" y="6480302"/>
                    <a:pt x="7793609" y="6551041"/>
                  </a:cubicBezTo>
                  <a:cubicBezTo>
                    <a:pt x="7953628" y="6058662"/>
                    <a:pt x="7735189" y="5440299"/>
                    <a:pt x="7261098" y="5015611"/>
                  </a:cubicBezTo>
                  <a:cubicBezTo>
                    <a:pt x="7107174" y="5141722"/>
                    <a:pt x="6956425" y="5267960"/>
                    <a:pt x="6799453" y="5387975"/>
                  </a:cubicBezTo>
                  <a:cubicBezTo>
                    <a:pt x="6476238" y="5631053"/>
                    <a:pt x="6116193" y="5735701"/>
                    <a:pt x="5716016" y="5631053"/>
                  </a:cubicBezTo>
                  <a:cubicBezTo>
                    <a:pt x="5466715" y="5566410"/>
                    <a:pt x="5251196" y="5443347"/>
                    <a:pt x="5072761" y="5264912"/>
                  </a:cubicBezTo>
                  <a:cubicBezTo>
                    <a:pt x="4414012" y="4603369"/>
                    <a:pt x="4090924" y="3803269"/>
                    <a:pt x="4100068" y="2870962"/>
                  </a:cubicBezTo>
                  <a:cubicBezTo>
                    <a:pt x="4103116" y="2557145"/>
                    <a:pt x="4201668" y="2264791"/>
                    <a:pt x="4414012" y="2021713"/>
                  </a:cubicBezTo>
                  <a:cubicBezTo>
                    <a:pt x="4472432" y="1954022"/>
                    <a:pt x="4521708" y="1880108"/>
                    <a:pt x="4589399" y="1794003"/>
                  </a:cubicBezTo>
                  <a:cubicBezTo>
                    <a:pt x="4457065" y="1720216"/>
                    <a:pt x="4340098" y="1637031"/>
                    <a:pt x="4207764" y="1587882"/>
                  </a:cubicBezTo>
                  <a:cubicBezTo>
                    <a:pt x="3730625" y="1403224"/>
                    <a:pt x="3272029" y="1492505"/>
                    <a:pt x="2844166" y="1744854"/>
                  </a:cubicBezTo>
                  <a:cubicBezTo>
                    <a:pt x="2434845" y="1981836"/>
                    <a:pt x="2077720" y="2286382"/>
                    <a:pt x="1739138" y="2615693"/>
                  </a:cubicBezTo>
                  <a:cubicBezTo>
                    <a:pt x="1283589" y="3061844"/>
                    <a:pt x="883412" y="3548000"/>
                    <a:pt x="572516" y="4108070"/>
                  </a:cubicBezTo>
                  <a:cubicBezTo>
                    <a:pt x="363220" y="4480434"/>
                    <a:pt x="437134" y="4929633"/>
                    <a:pt x="735711" y="5206620"/>
                  </a:cubicBezTo>
                  <a:cubicBezTo>
                    <a:pt x="1286637" y="5714366"/>
                    <a:pt x="1886839" y="6157469"/>
                    <a:pt x="2539492" y="6526657"/>
                  </a:cubicBezTo>
                  <a:cubicBezTo>
                    <a:pt x="3401314" y="7015862"/>
                    <a:pt x="4278630" y="7483602"/>
                    <a:pt x="5149597" y="7957440"/>
                  </a:cubicBezTo>
                  <a:cubicBezTo>
                    <a:pt x="5383531" y="8083551"/>
                    <a:pt x="5660518" y="8009764"/>
                    <a:pt x="5792851" y="7791324"/>
                  </a:cubicBezTo>
                  <a:cubicBezTo>
                    <a:pt x="5925186" y="7566661"/>
                    <a:pt x="5863591" y="7277481"/>
                    <a:pt x="5651247" y="7123557"/>
                  </a:cubicBezTo>
                  <a:cubicBezTo>
                    <a:pt x="5608193" y="7095872"/>
                    <a:pt x="5568188" y="7065138"/>
                    <a:pt x="5528183" y="7034276"/>
                  </a:cubicBezTo>
                  <a:cubicBezTo>
                    <a:pt x="4663313" y="6289675"/>
                    <a:pt x="3801364" y="5541899"/>
                    <a:pt x="2936494" y="4797298"/>
                  </a:cubicBezTo>
                  <a:cubicBezTo>
                    <a:pt x="2807208" y="4686554"/>
                    <a:pt x="2674874" y="4575810"/>
                    <a:pt x="2548636" y="4458843"/>
                  </a:cubicBezTo>
                  <a:cubicBezTo>
                    <a:pt x="2480945" y="4400423"/>
                    <a:pt x="2471674" y="4320413"/>
                    <a:pt x="2511679" y="4246499"/>
                  </a:cubicBezTo>
                  <a:cubicBezTo>
                    <a:pt x="2548636" y="4178808"/>
                    <a:pt x="2628646" y="4141851"/>
                    <a:pt x="2702560" y="4166489"/>
                  </a:cubicBezTo>
                  <a:cubicBezTo>
                    <a:pt x="2745613" y="4178808"/>
                    <a:pt x="2782570" y="4209542"/>
                    <a:pt x="2816479" y="4237228"/>
                  </a:cubicBezTo>
                  <a:cubicBezTo>
                    <a:pt x="3592195" y="4904994"/>
                    <a:pt x="4367784" y="5572633"/>
                    <a:pt x="5140325" y="6240399"/>
                  </a:cubicBezTo>
                  <a:cubicBezTo>
                    <a:pt x="5288026" y="6366510"/>
                    <a:pt x="5432679" y="6492748"/>
                    <a:pt x="5583555" y="6621907"/>
                  </a:cubicBezTo>
                  <a:close/>
                  <a:moveTo>
                    <a:pt x="8476869" y="3566287"/>
                  </a:moveTo>
                  <a:cubicBezTo>
                    <a:pt x="8757031" y="3406267"/>
                    <a:pt x="8901684" y="3172460"/>
                    <a:pt x="8926322" y="2864739"/>
                  </a:cubicBezTo>
                  <a:cubicBezTo>
                    <a:pt x="8954008" y="2544699"/>
                    <a:pt x="8910955" y="2233930"/>
                    <a:pt x="8793988" y="1932432"/>
                  </a:cubicBezTo>
                  <a:cubicBezTo>
                    <a:pt x="8643112" y="1553972"/>
                    <a:pt x="8390763" y="1252474"/>
                    <a:pt x="8095234" y="978535"/>
                  </a:cubicBezTo>
                  <a:cubicBezTo>
                    <a:pt x="7633589" y="557022"/>
                    <a:pt x="7097903" y="338455"/>
                    <a:pt x="6463919" y="393954"/>
                  </a:cubicBezTo>
                  <a:cubicBezTo>
                    <a:pt x="6245352" y="415544"/>
                    <a:pt x="6042278" y="483235"/>
                    <a:pt x="5900674" y="664718"/>
                  </a:cubicBezTo>
                  <a:cubicBezTo>
                    <a:pt x="5485130" y="1200150"/>
                    <a:pt x="5075809" y="1735582"/>
                    <a:pt x="4657217" y="2267839"/>
                  </a:cubicBezTo>
                  <a:cubicBezTo>
                    <a:pt x="4530978" y="2430907"/>
                    <a:pt x="4466336" y="2615565"/>
                    <a:pt x="4450969" y="2818638"/>
                  </a:cubicBezTo>
                  <a:cubicBezTo>
                    <a:pt x="4410964" y="3277108"/>
                    <a:pt x="4518659" y="3710940"/>
                    <a:pt x="4703318" y="4129405"/>
                  </a:cubicBezTo>
                  <a:cubicBezTo>
                    <a:pt x="4863338" y="4498594"/>
                    <a:pt x="5078857" y="4830953"/>
                    <a:pt x="5395849" y="5083302"/>
                  </a:cubicBezTo>
                  <a:cubicBezTo>
                    <a:pt x="5786755" y="5400294"/>
                    <a:pt x="6205346" y="5406390"/>
                    <a:pt x="6605524" y="5101717"/>
                  </a:cubicBezTo>
                  <a:cubicBezTo>
                    <a:pt x="6771767" y="4972431"/>
                    <a:pt x="6934835" y="4834001"/>
                    <a:pt x="7098030" y="4701667"/>
                  </a:cubicBezTo>
                  <a:cubicBezTo>
                    <a:pt x="7171944" y="4643247"/>
                    <a:pt x="7242683" y="4584700"/>
                    <a:pt x="7322693" y="4520184"/>
                  </a:cubicBezTo>
                  <a:cubicBezTo>
                    <a:pt x="7279640" y="4486275"/>
                    <a:pt x="7245731" y="4458589"/>
                    <a:pt x="7208775" y="4430903"/>
                  </a:cubicBezTo>
                  <a:cubicBezTo>
                    <a:pt x="6719317" y="4061714"/>
                    <a:pt x="6273039" y="3646297"/>
                    <a:pt x="5863718" y="3184652"/>
                  </a:cubicBezTo>
                  <a:cubicBezTo>
                    <a:pt x="5771389" y="3080004"/>
                    <a:pt x="5774437" y="2999994"/>
                    <a:pt x="5869814" y="2895473"/>
                  </a:cubicBezTo>
                  <a:cubicBezTo>
                    <a:pt x="6091429" y="2655443"/>
                    <a:pt x="6313044" y="2415413"/>
                    <a:pt x="6534658" y="2175510"/>
                  </a:cubicBezTo>
                  <a:cubicBezTo>
                    <a:pt x="6645529" y="2055495"/>
                    <a:pt x="6722365" y="2043176"/>
                    <a:pt x="6845554" y="2150872"/>
                  </a:cubicBezTo>
                  <a:cubicBezTo>
                    <a:pt x="7174865" y="2427859"/>
                    <a:pt x="7504303" y="2710942"/>
                    <a:pt x="7830566" y="2994025"/>
                  </a:cubicBezTo>
                  <a:cubicBezTo>
                    <a:pt x="8049133" y="3184779"/>
                    <a:pt x="8264525" y="3378708"/>
                    <a:pt x="8476997" y="3566287"/>
                  </a:cubicBezTo>
                  <a:close/>
                  <a:moveTo>
                    <a:pt x="6722364" y="2483104"/>
                  </a:moveTo>
                  <a:cubicBezTo>
                    <a:pt x="6543802" y="2676906"/>
                    <a:pt x="6374511" y="2858516"/>
                    <a:pt x="6205220" y="3043174"/>
                  </a:cubicBezTo>
                  <a:cubicBezTo>
                    <a:pt x="6673088" y="3563239"/>
                    <a:pt x="7190232" y="4009390"/>
                    <a:pt x="7756525" y="4406265"/>
                  </a:cubicBezTo>
                  <a:cubicBezTo>
                    <a:pt x="7944231" y="4233926"/>
                    <a:pt x="8129016" y="4067810"/>
                    <a:pt x="8322818" y="3892423"/>
                  </a:cubicBezTo>
                  <a:cubicBezTo>
                    <a:pt x="7787260" y="3421634"/>
                    <a:pt x="7257797" y="2957068"/>
                    <a:pt x="6722238" y="2483104"/>
                  </a:cubicBezTo>
                  <a:close/>
                  <a:moveTo>
                    <a:pt x="6088380" y="7086346"/>
                  </a:moveTo>
                  <a:cubicBezTo>
                    <a:pt x="6088380" y="7086346"/>
                    <a:pt x="6088380" y="7086346"/>
                    <a:pt x="6091428" y="7086346"/>
                  </a:cubicBezTo>
                  <a:cubicBezTo>
                    <a:pt x="6236081" y="6963283"/>
                    <a:pt x="6380734" y="6837045"/>
                    <a:pt x="6525387" y="6713982"/>
                  </a:cubicBezTo>
                  <a:cubicBezTo>
                    <a:pt x="6700774" y="6566281"/>
                    <a:pt x="6919341" y="6587871"/>
                    <a:pt x="7070217" y="6760083"/>
                  </a:cubicBezTo>
                  <a:cubicBezTo>
                    <a:pt x="7134861" y="6833870"/>
                    <a:pt x="7196455" y="6910832"/>
                    <a:pt x="7264147" y="6984746"/>
                  </a:cubicBezTo>
                  <a:cubicBezTo>
                    <a:pt x="7445756" y="7200138"/>
                    <a:pt x="7630415" y="7412482"/>
                    <a:pt x="7815073" y="7624826"/>
                  </a:cubicBezTo>
                  <a:cubicBezTo>
                    <a:pt x="7910450" y="7735570"/>
                    <a:pt x="8058278" y="7726426"/>
                    <a:pt x="8110602" y="7603236"/>
                  </a:cubicBezTo>
                  <a:cubicBezTo>
                    <a:pt x="8147558" y="7523226"/>
                    <a:pt x="8119873" y="7455535"/>
                    <a:pt x="8064374" y="7390892"/>
                  </a:cubicBezTo>
                  <a:cubicBezTo>
                    <a:pt x="7815073" y="7104761"/>
                    <a:pt x="7568819" y="6818630"/>
                    <a:pt x="7322567" y="6532373"/>
                  </a:cubicBezTo>
                  <a:cubicBezTo>
                    <a:pt x="7079362" y="6252338"/>
                    <a:pt x="6694679" y="6184647"/>
                    <a:pt x="6393054" y="6390768"/>
                  </a:cubicBezTo>
                  <a:cubicBezTo>
                    <a:pt x="6202173" y="6523102"/>
                    <a:pt x="6036057" y="6689218"/>
                    <a:pt x="5857495" y="6836918"/>
                  </a:cubicBezTo>
                  <a:cubicBezTo>
                    <a:pt x="5940553" y="6923025"/>
                    <a:pt x="6014467" y="7003035"/>
                    <a:pt x="6088381" y="7086219"/>
                  </a:cubicBezTo>
                  <a:close/>
                  <a:moveTo>
                    <a:pt x="4841748" y="8184896"/>
                  </a:moveTo>
                  <a:cubicBezTo>
                    <a:pt x="4737100" y="8129524"/>
                    <a:pt x="4647819" y="8077200"/>
                    <a:pt x="4555490" y="8031099"/>
                  </a:cubicBezTo>
                  <a:cubicBezTo>
                    <a:pt x="4537075" y="8021828"/>
                    <a:pt x="4506214" y="8025003"/>
                    <a:pt x="4490847" y="8037195"/>
                  </a:cubicBezTo>
                  <a:cubicBezTo>
                    <a:pt x="4339971" y="8163306"/>
                    <a:pt x="4189222" y="8292592"/>
                    <a:pt x="4041394" y="8424926"/>
                  </a:cubicBezTo>
                  <a:cubicBezTo>
                    <a:pt x="3964432" y="8495665"/>
                    <a:pt x="3961384" y="8591042"/>
                    <a:pt x="4019803" y="8661908"/>
                  </a:cubicBezTo>
                  <a:cubicBezTo>
                    <a:pt x="4078224" y="8729599"/>
                    <a:pt x="4170680" y="8748014"/>
                    <a:pt x="4250689" y="8683498"/>
                  </a:cubicBezTo>
                  <a:cubicBezTo>
                    <a:pt x="4447667" y="8523478"/>
                    <a:pt x="4638547" y="8357362"/>
                    <a:pt x="4841620" y="8185023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14718960" y="6661440"/>
            <a:ext cx="2733840" cy="2606400"/>
            <a:chOff x="0" y="0"/>
            <a:chExt cx="3645120" cy="3475200"/>
          </a:xfrm>
        </p:grpSpPr>
        <p:sp>
          <p:nvSpPr>
            <p:cNvPr id="24" name="Freeform 24"/>
            <p:cNvSpPr/>
            <p:nvPr/>
          </p:nvSpPr>
          <p:spPr>
            <a:xfrm>
              <a:off x="0" y="-127"/>
              <a:ext cx="3645154" cy="3475355"/>
            </a:xfrm>
            <a:custGeom>
              <a:avLst/>
              <a:gdLst/>
              <a:ahLst/>
              <a:cxnLst/>
              <a:rect l="l" t="t" r="r" b="b"/>
              <a:pathLst>
                <a:path w="3645154" h="3475355">
                  <a:moveTo>
                    <a:pt x="2896997" y="1371727"/>
                  </a:moveTo>
                  <a:cubicBezTo>
                    <a:pt x="2930906" y="1580896"/>
                    <a:pt x="2964688" y="1786890"/>
                    <a:pt x="2998597" y="1996059"/>
                  </a:cubicBezTo>
                  <a:cubicBezTo>
                    <a:pt x="3038602" y="2232914"/>
                    <a:pt x="3078607" y="2466594"/>
                    <a:pt x="3118612" y="2703449"/>
                  </a:cubicBezTo>
                  <a:cubicBezTo>
                    <a:pt x="3149346" y="2887980"/>
                    <a:pt x="3066288" y="2977134"/>
                    <a:pt x="2884678" y="2949448"/>
                  </a:cubicBezTo>
                  <a:cubicBezTo>
                    <a:pt x="2416683" y="2881757"/>
                    <a:pt x="1948815" y="2807970"/>
                    <a:pt x="1483868" y="2737231"/>
                  </a:cubicBezTo>
                  <a:cubicBezTo>
                    <a:pt x="1437640" y="2727960"/>
                    <a:pt x="1394587" y="2721864"/>
                    <a:pt x="1348359" y="2715641"/>
                  </a:cubicBezTo>
                  <a:cubicBezTo>
                    <a:pt x="1339088" y="2724912"/>
                    <a:pt x="1329944" y="2734056"/>
                    <a:pt x="1323721" y="2743327"/>
                  </a:cubicBezTo>
                  <a:cubicBezTo>
                    <a:pt x="1342136" y="2752598"/>
                    <a:pt x="1366774" y="2752598"/>
                    <a:pt x="1382268" y="2767965"/>
                  </a:cubicBezTo>
                  <a:cubicBezTo>
                    <a:pt x="1533144" y="2891028"/>
                    <a:pt x="1687068" y="3020187"/>
                    <a:pt x="1837944" y="3146298"/>
                  </a:cubicBezTo>
                  <a:cubicBezTo>
                    <a:pt x="1924177" y="3217037"/>
                    <a:pt x="1945640" y="3284728"/>
                    <a:pt x="1914906" y="3364611"/>
                  </a:cubicBezTo>
                  <a:cubicBezTo>
                    <a:pt x="1880997" y="3453765"/>
                    <a:pt x="1807210" y="3475355"/>
                    <a:pt x="1720977" y="3475355"/>
                  </a:cubicBezTo>
                  <a:cubicBezTo>
                    <a:pt x="1225296" y="3475355"/>
                    <a:pt x="729615" y="3475355"/>
                    <a:pt x="237109" y="3475355"/>
                  </a:cubicBezTo>
                  <a:cubicBezTo>
                    <a:pt x="86233" y="3472307"/>
                    <a:pt x="0" y="3364611"/>
                    <a:pt x="49276" y="3238500"/>
                  </a:cubicBezTo>
                  <a:cubicBezTo>
                    <a:pt x="80010" y="3161665"/>
                    <a:pt x="144653" y="3127756"/>
                    <a:pt x="227838" y="3127756"/>
                  </a:cubicBezTo>
                  <a:cubicBezTo>
                    <a:pt x="541909" y="3130804"/>
                    <a:pt x="855853" y="3127756"/>
                    <a:pt x="1169924" y="3127756"/>
                  </a:cubicBezTo>
                  <a:cubicBezTo>
                    <a:pt x="1194562" y="3127756"/>
                    <a:pt x="1222248" y="3127756"/>
                    <a:pt x="1268476" y="3127756"/>
                  </a:cubicBezTo>
                  <a:cubicBezTo>
                    <a:pt x="1234567" y="3097022"/>
                    <a:pt x="1213104" y="3075432"/>
                    <a:pt x="1191514" y="3060065"/>
                  </a:cubicBezTo>
                  <a:cubicBezTo>
                    <a:pt x="1009904" y="2906268"/>
                    <a:pt x="828294" y="2755646"/>
                    <a:pt x="646557" y="2604897"/>
                  </a:cubicBezTo>
                  <a:cubicBezTo>
                    <a:pt x="557276" y="2528062"/>
                    <a:pt x="529590" y="2457323"/>
                    <a:pt x="566547" y="2377313"/>
                  </a:cubicBezTo>
                  <a:cubicBezTo>
                    <a:pt x="600456" y="2294255"/>
                    <a:pt x="671195" y="2260473"/>
                    <a:pt x="788162" y="2278888"/>
                  </a:cubicBezTo>
                  <a:cubicBezTo>
                    <a:pt x="1354582" y="2364994"/>
                    <a:pt x="1918081" y="2454148"/>
                    <a:pt x="2484501" y="2540254"/>
                  </a:cubicBezTo>
                  <a:cubicBezTo>
                    <a:pt x="2567686" y="2552573"/>
                    <a:pt x="2647696" y="2564892"/>
                    <a:pt x="2746248" y="2580259"/>
                  </a:cubicBezTo>
                  <a:cubicBezTo>
                    <a:pt x="2724658" y="2448052"/>
                    <a:pt x="2703195" y="2321941"/>
                    <a:pt x="2684653" y="2195830"/>
                  </a:cubicBezTo>
                  <a:cubicBezTo>
                    <a:pt x="2604643" y="1722247"/>
                    <a:pt x="2524506" y="1248664"/>
                    <a:pt x="2447544" y="774954"/>
                  </a:cubicBezTo>
                  <a:cubicBezTo>
                    <a:pt x="2432177" y="673481"/>
                    <a:pt x="2469134" y="602742"/>
                    <a:pt x="2546096" y="568960"/>
                  </a:cubicBezTo>
                  <a:cubicBezTo>
                    <a:pt x="2626106" y="538226"/>
                    <a:pt x="2696972" y="559689"/>
                    <a:pt x="2764663" y="639699"/>
                  </a:cubicBezTo>
                  <a:cubicBezTo>
                    <a:pt x="2937129" y="845693"/>
                    <a:pt x="3109468" y="1051814"/>
                    <a:pt x="3300349" y="1254760"/>
                  </a:cubicBezTo>
                  <a:cubicBezTo>
                    <a:pt x="3300349" y="1230122"/>
                    <a:pt x="3300349" y="1205611"/>
                    <a:pt x="3300349" y="1180973"/>
                  </a:cubicBezTo>
                  <a:cubicBezTo>
                    <a:pt x="3300349" y="864235"/>
                    <a:pt x="3297301" y="547497"/>
                    <a:pt x="3300349" y="230632"/>
                  </a:cubicBezTo>
                  <a:cubicBezTo>
                    <a:pt x="3300349" y="86106"/>
                    <a:pt x="3423539" y="0"/>
                    <a:pt x="3543554" y="58420"/>
                  </a:cubicBezTo>
                  <a:cubicBezTo>
                    <a:pt x="3623564" y="95377"/>
                    <a:pt x="3645154" y="159893"/>
                    <a:pt x="3645154" y="242951"/>
                  </a:cubicBezTo>
                  <a:cubicBezTo>
                    <a:pt x="3645154" y="710438"/>
                    <a:pt x="3645154" y="1177925"/>
                    <a:pt x="3645154" y="1645285"/>
                  </a:cubicBezTo>
                  <a:cubicBezTo>
                    <a:pt x="3645154" y="1679067"/>
                    <a:pt x="3645154" y="1712976"/>
                    <a:pt x="3645154" y="1749806"/>
                  </a:cubicBezTo>
                  <a:cubicBezTo>
                    <a:pt x="3645154" y="1829816"/>
                    <a:pt x="3608197" y="1891284"/>
                    <a:pt x="3534283" y="1918970"/>
                  </a:cubicBezTo>
                  <a:cubicBezTo>
                    <a:pt x="3454273" y="1946656"/>
                    <a:pt x="3386455" y="1925066"/>
                    <a:pt x="3331083" y="1860550"/>
                  </a:cubicBezTo>
                  <a:cubicBezTo>
                    <a:pt x="3211068" y="1712976"/>
                    <a:pt x="3087878" y="1568450"/>
                    <a:pt x="2964688" y="1420749"/>
                  </a:cubicBezTo>
                  <a:cubicBezTo>
                    <a:pt x="2949321" y="1402334"/>
                    <a:pt x="2930779" y="1383792"/>
                    <a:pt x="2912364" y="1362329"/>
                  </a:cubicBezTo>
                  <a:cubicBezTo>
                    <a:pt x="2906268" y="1365377"/>
                    <a:pt x="2903093" y="1368425"/>
                    <a:pt x="2896997" y="137160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16290720" y="8232480"/>
            <a:ext cx="1162080" cy="1035360"/>
            <a:chOff x="0" y="0"/>
            <a:chExt cx="1549440" cy="138048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549400" cy="1380490"/>
            </a:xfrm>
            <a:custGeom>
              <a:avLst/>
              <a:gdLst/>
              <a:ahLst/>
              <a:cxnLst/>
              <a:rect l="l" t="t" r="r" b="b"/>
              <a:pathLst>
                <a:path w="1549400" h="1380490">
                  <a:moveTo>
                    <a:pt x="1205103" y="1032256"/>
                  </a:moveTo>
                  <a:cubicBezTo>
                    <a:pt x="1205103" y="995299"/>
                    <a:pt x="1205103" y="964438"/>
                    <a:pt x="1205103" y="936752"/>
                  </a:cubicBezTo>
                  <a:cubicBezTo>
                    <a:pt x="1205103" y="693293"/>
                    <a:pt x="1205103" y="446786"/>
                    <a:pt x="1205103" y="203327"/>
                  </a:cubicBezTo>
                  <a:cubicBezTo>
                    <a:pt x="1205103" y="80010"/>
                    <a:pt x="1272794" y="3048"/>
                    <a:pt x="1374140" y="3048"/>
                  </a:cubicBezTo>
                  <a:cubicBezTo>
                    <a:pt x="1478788" y="0"/>
                    <a:pt x="1549400" y="80137"/>
                    <a:pt x="1549400" y="200279"/>
                  </a:cubicBezTo>
                  <a:cubicBezTo>
                    <a:pt x="1549400" y="529971"/>
                    <a:pt x="1549400" y="856615"/>
                    <a:pt x="1549400" y="1183259"/>
                  </a:cubicBezTo>
                  <a:cubicBezTo>
                    <a:pt x="1549400" y="1309624"/>
                    <a:pt x="1487932" y="1377442"/>
                    <a:pt x="1364996" y="1377442"/>
                  </a:cubicBezTo>
                  <a:cubicBezTo>
                    <a:pt x="971550" y="1380490"/>
                    <a:pt x="581025" y="1380490"/>
                    <a:pt x="190627" y="1377442"/>
                  </a:cubicBezTo>
                  <a:cubicBezTo>
                    <a:pt x="73787" y="1377442"/>
                    <a:pt x="0" y="1300353"/>
                    <a:pt x="3048" y="1201801"/>
                  </a:cubicBezTo>
                  <a:cubicBezTo>
                    <a:pt x="6096" y="1103249"/>
                    <a:pt x="82931" y="1035431"/>
                    <a:pt x="193675" y="1035431"/>
                  </a:cubicBezTo>
                  <a:cubicBezTo>
                    <a:pt x="494919" y="1032383"/>
                    <a:pt x="799338" y="1032383"/>
                    <a:pt x="1100582" y="1032383"/>
                  </a:cubicBezTo>
                  <a:cubicBezTo>
                    <a:pt x="1131316" y="1032383"/>
                    <a:pt x="1159002" y="1032383"/>
                    <a:pt x="1205103" y="1032383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551920" y="5765760"/>
            <a:ext cx="7184160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en-US" sz="1200" spc="-1">
                <a:solidFill>
                  <a:srgbClr val="FFFFFF"/>
                </a:solidFill>
                <a:latin typeface="Montserrat"/>
                <a:cs typeface="B Nazanin" pitchFamily="2" charset="-78"/>
              </a:rPr>
              <a:t>CREDITS: This presentation template was created by </a:t>
            </a:r>
            <a:r>
              <a:rPr lang="en-US" sz="1200" u="sng" spc="-1">
                <a:solidFill>
                  <a:srgbClr val="0000FF"/>
                </a:solidFill>
                <a:latin typeface="Montserrat Bold"/>
                <a:cs typeface="B Nazanin" pitchFamily="2" charset="-78"/>
                <a:hlinkClick r:id="rId3" tooltip="http://bit.ly/2Tynxth"/>
              </a:rPr>
              <a:t>Slidesgo</a:t>
            </a:r>
            <a:r>
              <a:rPr lang="en-US" sz="1200" spc="-1">
                <a:solidFill>
                  <a:srgbClr val="FFFFFF"/>
                </a:solidFill>
                <a:latin typeface="Montserrat"/>
                <a:cs typeface="B Nazanin" pitchFamily="2" charset="-78"/>
              </a:rPr>
              <a:t>, including icons by </a:t>
            </a:r>
            <a:r>
              <a:rPr lang="en-US" sz="1200" u="sng" spc="-1">
                <a:solidFill>
                  <a:srgbClr val="0000FF"/>
                </a:solidFill>
                <a:latin typeface="Montserrat Bold"/>
                <a:cs typeface="B Nazanin" pitchFamily="2" charset="-78"/>
                <a:hlinkClick r:id="rId4" tooltip="http://bit.ly/2TyoMsr"/>
              </a:rPr>
              <a:t>Flaticon</a:t>
            </a:r>
            <a:r>
              <a:rPr lang="en-US" sz="1200" spc="-1">
                <a:solidFill>
                  <a:srgbClr val="FFFFFF"/>
                </a:solidFill>
                <a:latin typeface="Montserrat"/>
                <a:cs typeface="B Nazanin" pitchFamily="2" charset="-78"/>
              </a:rPr>
              <a:t>, infographics &amp; images by </a:t>
            </a:r>
            <a:r>
              <a:rPr lang="en-US" sz="1200" u="sng" spc="-1">
                <a:solidFill>
                  <a:srgbClr val="0000FF"/>
                </a:solidFill>
                <a:latin typeface="Montserrat Bold"/>
                <a:cs typeface="B Nazanin" pitchFamily="2" charset="-78"/>
                <a:hlinkClick r:id="rId5" tooltip="http://bit.ly/2TtBDfr"/>
              </a:rPr>
              <a:t>Freepik</a:t>
            </a:r>
            <a:r>
              <a:rPr lang="en-US" sz="1200" spc="-1">
                <a:solidFill>
                  <a:srgbClr val="FFFFFF"/>
                </a:solidFill>
                <a:latin typeface="Montserrat"/>
                <a:cs typeface="B Nazanin" pitchFamily="2" charset="-78"/>
              </a:rPr>
              <a:t>.</a:t>
            </a:r>
          </a:p>
        </p:txBody>
      </p:sp>
      <p:sp>
        <p:nvSpPr>
          <p:cNvPr id="3" name="Freeform 3"/>
          <p:cNvSpPr/>
          <p:nvPr/>
        </p:nvSpPr>
        <p:spPr>
          <a:xfrm>
            <a:off x="16560" y="0"/>
            <a:ext cx="15423840" cy="10286640"/>
          </a:xfrm>
          <a:custGeom>
            <a:avLst/>
            <a:gdLst/>
            <a:ahLst/>
            <a:cxnLst/>
            <a:rect l="l" t="t" r="r" b="b"/>
            <a:pathLst>
              <a:path w="15423840" h="10286640">
                <a:moveTo>
                  <a:pt x="0" y="0"/>
                </a:moveTo>
                <a:lnTo>
                  <a:pt x="15423840" y="0"/>
                </a:lnTo>
                <a:lnTo>
                  <a:pt x="1542384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r="-104" b="-115"/>
            </a:stretch>
          </a:blipFill>
        </p:spPr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0177920" y="-9720"/>
            <a:ext cx="8110080" cy="10296720"/>
            <a:chOff x="0" y="0"/>
            <a:chExt cx="10813440" cy="137289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0813415" cy="13728954"/>
            </a:xfrm>
            <a:custGeom>
              <a:avLst/>
              <a:gdLst/>
              <a:ahLst/>
              <a:cxnLst/>
              <a:rect l="l" t="t" r="r" b="b"/>
              <a:pathLst>
                <a:path w="10813415" h="13728954">
                  <a:moveTo>
                    <a:pt x="0" y="0"/>
                  </a:moveTo>
                  <a:lnTo>
                    <a:pt x="10813415" y="0"/>
                  </a:lnTo>
                  <a:lnTo>
                    <a:pt x="10813415" y="13728954"/>
                  </a:lnTo>
                  <a:lnTo>
                    <a:pt x="0" y="13728954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8982720" y="284565"/>
            <a:ext cx="8134560" cy="7950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240"/>
              </a:lnSpc>
            </a:pPr>
            <a:r>
              <a:rPr lang="fa-IR" sz="5200" spc="-1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با تشکر</a:t>
            </a:r>
            <a:endParaRPr lang="en-US" sz="5200" spc="-1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098560" y="2002380"/>
            <a:ext cx="9019440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11"/>
              </a:lnSpc>
            </a:pPr>
            <a:r>
              <a:rPr lang="fa-IR" sz="2400" spc="-1" dirty="0">
                <a:solidFill>
                  <a:srgbClr val="FFFFFF"/>
                </a:solidFill>
                <a:latin typeface="Montserrat Light Bold"/>
                <a:cs typeface="B Nazanin" pitchFamily="2" charset="-78"/>
              </a:rPr>
              <a:t>آیا هیچ سوالی دارید؟</a:t>
            </a:r>
            <a:endParaRPr lang="en-US" sz="2400" spc="-1" dirty="0">
              <a:solidFill>
                <a:srgbClr val="FFFFFF"/>
              </a:solidFill>
              <a:latin typeface="Montserrat Light Bold"/>
              <a:cs typeface="B Nazanin" pitchFamily="2" charset="-78"/>
            </a:endParaRPr>
          </a:p>
        </p:txBody>
      </p: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3942800" y="9279360"/>
            <a:ext cx="45360" cy="45360"/>
            <a:chOff x="0" y="0"/>
            <a:chExt cx="60480" cy="6048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0452" cy="60579"/>
            </a:xfrm>
            <a:custGeom>
              <a:avLst/>
              <a:gdLst/>
              <a:ahLst/>
              <a:cxnLst/>
              <a:rect l="l" t="t" r="r" b="b"/>
              <a:pathLst>
                <a:path w="60452" h="60579">
                  <a:moveTo>
                    <a:pt x="30226" y="0"/>
                  </a:moveTo>
                  <a:cubicBezTo>
                    <a:pt x="13589" y="0"/>
                    <a:pt x="0" y="13589"/>
                    <a:pt x="0" y="30226"/>
                  </a:cubicBezTo>
                  <a:cubicBezTo>
                    <a:pt x="0" y="46863"/>
                    <a:pt x="13589" y="60579"/>
                    <a:pt x="30226" y="60579"/>
                  </a:cubicBezTo>
                  <a:cubicBezTo>
                    <a:pt x="46863" y="60579"/>
                    <a:pt x="60452" y="46990"/>
                    <a:pt x="60452" y="30226"/>
                  </a:cubicBezTo>
                  <a:cubicBezTo>
                    <a:pt x="60452" y="13462"/>
                    <a:pt x="46863" y="0"/>
                    <a:pt x="30226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3782240" y="9141120"/>
            <a:ext cx="775440" cy="775440"/>
            <a:chOff x="0" y="0"/>
            <a:chExt cx="1033920" cy="103392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033907" cy="1033907"/>
            </a:xfrm>
            <a:custGeom>
              <a:avLst/>
              <a:gdLst/>
              <a:ahLst/>
              <a:cxnLst/>
              <a:rect l="l" t="t" r="r" b="b"/>
              <a:pathLst>
                <a:path w="1033907" h="1033907">
                  <a:moveTo>
                    <a:pt x="244348" y="123190"/>
                  </a:moveTo>
                  <a:cubicBezTo>
                    <a:pt x="294386" y="123190"/>
                    <a:pt x="335153" y="163957"/>
                    <a:pt x="335153" y="214122"/>
                  </a:cubicBezTo>
                  <a:cubicBezTo>
                    <a:pt x="335153" y="264287"/>
                    <a:pt x="294386" y="304927"/>
                    <a:pt x="244348" y="304927"/>
                  </a:cubicBezTo>
                  <a:cubicBezTo>
                    <a:pt x="194310" y="304927"/>
                    <a:pt x="153543" y="264287"/>
                    <a:pt x="153543" y="214122"/>
                  </a:cubicBezTo>
                  <a:cubicBezTo>
                    <a:pt x="153543" y="163957"/>
                    <a:pt x="194310" y="123190"/>
                    <a:pt x="244348" y="123190"/>
                  </a:cubicBezTo>
                  <a:close/>
                  <a:moveTo>
                    <a:pt x="304927" y="365506"/>
                  </a:moveTo>
                  <a:cubicBezTo>
                    <a:pt x="321691" y="365506"/>
                    <a:pt x="335280" y="378968"/>
                    <a:pt x="335280" y="395859"/>
                  </a:cubicBezTo>
                  <a:lnTo>
                    <a:pt x="335280" y="880364"/>
                  </a:lnTo>
                  <a:cubicBezTo>
                    <a:pt x="335280" y="897128"/>
                    <a:pt x="321818" y="910717"/>
                    <a:pt x="304927" y="910717"/>
                  </a:cubicBezTo>
                  <a:lnTo>
                    <a:pt x="183769" y="910717"/>
                  </a:lnTo>
                  <a:cubicBezTo>
                    <a:pt x="167005" y="910717"/>
                    <a:pt x="153543" y="897255"/>
                    <a:pt x="153543" y="880364"/>
                  </a:cubicBezTo>
                  <a:lnTo>
                    <a:pt x="153543" y="395859"/>
                  </a:lnTo>
                  <a:cubicBezTo>
                    <a:pt x="153543" y="379095"/>
                    <a:pt x="167005" y="365506"/>
                    <a:pt x="183769" y="365506"/>
                  </a:cubicBezTo>
                  <a:close/>
                  <a:moveTo>
                    <a:pt x="683133" y="364490"/>
                  </a:moveTo>
                  <a:cubicBezTo>
                    <a:pt x="694817" y="364490"/>
                    <a:pt x="706501" y="365506"/>
                    <a:pt x="718058" y="367411"/>
                  </a:cubicBezTo>
                  <a:cubicBezTo>
                    <a:pt x="816610" y="383413"/>
                    <a:pt x="880364" y="464058"/>
                    <a:pt x="880364" y="554482"/>
                  </a:cubicBezTo>
                  <a:lnTo>
                    <a:pt x="880364" y="880364"/>
                  </a:lnTo>
                  <a:cubicBezTo>
                    <a:pt x="880364" y="897128"/>
                    <a:pt x="866775" y="910717"/>
                    <a:pt x="850011" y="910717"/>
                  </a:cubicBezTo>
                  <a:lnTo>
                    <a:pt x="728980" y="910717"/>
                  </a:lnTo>
                  <a:cubicBezTo>
                    <a:pt x="712216" y="910717"/>
                    <a:pt x="698754" y="897255"/>
                    <a:pt x="698754" y="880364"/>
                  </a:cubicBezTo>
                  <a:lnTo>
                    <a:pt x="698754" y="607822"/>
                  </a:lnTo>
                  <a:cubicBezTo>
                    <a:pt x="698754" y="574421"/>
                    <a:pt x="671576" y="547243"/>
                    <a:pt x="638175" y="547243"/>
                  </a:cubicBezTo>
                  <a:cubicBezTo>
                    <a:pt x="604774" y="547243"/>
                    <a:pt x="577596" y="574421"/>
                    <a:pt x="577596" y="607822"/>
                  </a:cubicBezTo>
                  <a:lnTo>
                    <a:pt x="577596" y="880364"/>
                  </a:lnTo>
                  <a:cubicBezTo>
                    <a:pt x="577596" y="897128"/>
                    <a:pt x="564007" y="910717"/>
                    <a:pt x="547243" y="910717"/>
                  </a:cubicBezTo>
                  <a:lnTo>
                    <a:pt x="426085" y="910717"/>
                  </a:lnTo>
                  <a:cubicBezTo>
                    <a:pt x="409321" y="910717"/>
                    <a:pt x="395732" y="897255"/>
                    <a:pt x="395732" y="880364"/>
                  </a:cubicBezTo>
                  <a:lnTo>
                    <a:pt x="395732" y="395859"/>
                  </a:lnTo>
                  <a:cubicBezTo>
                    <a:pt x="395732" y="379095"/>
                    <a:pt x="409194" y="365506"/>
                    <a:pt x="426085" y="365506"/>
                  </a:cubicBezTo>
                  <a:lnTo>
                    <a:pt x="547243" y="365506"/>
                  </a:lnTo>
                  <a:cubicBezTo>
                    <a:pt x="562737" y="365506"/>
                    <a:pt x="575564" y="377190"/>
                    <a:pt x="577215" y="392303"/>
                  </a:cubicBezTo>
                  <a:cubicBezTo>
                    <a:pt x="608457" y="374269"/>
                    <a:pt x="645414" y="364490"/>
                    <a:pt x="683133" y="364490"/>
                  </a:cubicBezTo>
                  <a:close/>
                  <a:moveTo>
                    <a:pt x="153543" y="0"/>
                  </a:moveTo>
                  <a:cubicBezTo>
                    <a:pt x="69977" y="0"/>
                    <a:pt x="0" y="69977"/>
                    <a:pt x="0" y="153543"/>
                  </a:cubicBezTo>
                  <a:lnTo>
                    <a:pt x="0" y="880364"/>
                  </a:lnTo>
                  <a:cubicBezTo>
                    <a:pt x="0" y="963930"/>
                    <a:pt x="69977" y="1033907"/>
                    <a:pt x="153543" y="1033907"/>
                  </a:cubicBezTo>
                  <a:lnTo>
                    <a:pt x="880491" y="1033907"/>
                  </a:lnTo>
                  <a:cubicBezTo>
                    <a:pt x="963930" y="1033907"/>
                    <a:pt x="1033907" y="963930"/>
                    <a:pt x="1033907" y="880364"/>
                  </a:cubicBezTo>
                  <a:lnTo>
                    <a:pt x="1033907" y="153543"/>
                  </a:lnTo>
                  <a:cubicBezTo>
                    <a:pt x="1033907" y="69977"/>
                    <a:pt x="963930" y="0"/>
                    <a:pt x="880491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14124960" y="9460080"/>
            <a:ext cx="272880" cy="318960"/>
            <a:chOff x="0" y="0"/>
            <a:chExt cx="363840" cy="42528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363855" cy="425323"/>
            </a:xfrm>
            <a:custGeom>
              <a:avLst/>
              <a:gdLst/>
              <a:ahLst/>
              <a:cxnLst/>
              <a:rect l="l" t="t" r="r" b="b"/>
              <a:pathLst>
                <a:path w="363855" h="425323">
                  <a:moveTo>
                    <a:pt x="227076" y="0"/>
                  </a:moveTo>
                  <a:cubicBezTo>
                    <a:pt x="188595" y="0"/>
                    <a:pt x="151130" y="14224"/>
                    <a:pt x="126619" y="38608"/>
                  </a:cubicBezTo>
                  <a:cubicBezTo>
                    <a:pt x="114427" y="50800"/>
                    <a:pt x="105156" y="61976"/>
                    <a:pt x="91567" y="61976"/>
                  </a:cubicBezTo>
                  <a:cubicBezTo>
                    <a:pt x="87884" y="61976"/>
                    <a:pt x="83820" y="61214"/>
                    <a:pt x="79375" y="59309"/>
                  </a:cubicBezTo>
                  <a:cubicBezTo>
                    <a:pt x="68072" y="54610"/>
                    <a:pt x="60706" y="43561"/>
                    <a:pt x="60706" y="31242"/>
                  </a:cubicBezTo>
                  <a:lnTo>
                    <a:pt x="60706" y="889"/>
                  </a:lnTo>
                  <a:lnTo>
                    <a:pt x="0" y="889"/>
                  </a:lnTo>
                  <a:lnTo>
                    <a:pt x="0" y="425323"/>
                  </a:lnTo>
                  <a:lnTo>
                    <a:pt x="60579" y="425323"/>
                  </a:lnTo>
                  <a:lnTo>
                    <a:pt x="60579" y="182880"/>
                  </a:lnTo>
                  <a:cubicBezTo>
                    <a:pt x="60579" y="115951"/>
                    <a:pt x="115062" y="61595"/>
                    <a:pt x="181864" y="61595"/>
                  </a:cubicBezTo>
                  <a:cubicBezTo>
                    <a:pt x="248666" y="61595"/>
                    <a:pt x="303149" y="115951"/>
                    <a:pt x="303149" y="182880"/>
                  </a:cubicBezTo>
                  <a:lnTo>
                    <a:pt x="303149" y="425323"/>
                  </a:lnTo>
                  <a:lnTo>
                    <a:pt x="363855" y="425323"/>
                  </a:lnTo>
                  <a:lnTo>
                    <a:pt x="363855" y="129413"/>
                  </a:lnTo>
                  <a:cubicBezTo>
                    <a:pt x="363855" y="68707"/>
                    <a:pt x="321945" y="13335"/>
                    <a:pt x="252349" y="2032"/>
                  </a:cubicBezTo>
                  <a:cubicBezTo>
                    <a:pt x="243967" y="762"/>
                    <a:pt x="235458" y="0"/>
                    <a:pt x="227076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13942800" y="9460800"/>
            <a:ext cx="45360" cy="318240"/>
            <a:chOff x="0" y="0"/>
            <a:chExt cx="60480" cy="42432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0452" cy="424307"/>
            </a:xfrm>
            <a:custGeom>
              <a:avLst/>
              <a:gdLst/>
              <a:ahLst/>
              <a:cxnLst/>
              <a:rect l="l" t="t" r="r" b="b"/>
              <a:pathLst>
                <a:path w="60452" h="424307">
                  <a:moveTo>
                    <a:pt x="0" y="0"/>
                  </a:moveTo>
                  <a:lnTo>
                    <a:pt x="0" y="424307"/>
                  </a:lnTo>
                  <a:lnTo>
                    <a:pt x="60452" y="424307"/>
                  </a:lnTo>
                  <a:lnTo>
                    <a:pt x="60452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>
            <a:off x="12024720" y="9277200"/>
            <a:ext cx="265680" cy="639360"/>
            <a:chOff x="0" y="0"/>
            <a:chExt cx="354240" cy="85248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54203" cy="852551"/>
            </a:xfrm>
            <a:custGeom>
              <a:avLst/>
              <a:gdLst/>
              <a:ahLst/>
              <a:cxnLst/>
              <a:rect l="l" t="t" r="r" b="b"/>
              <a:pathLst>
                <a:path w="354203" h="852551">
                  <a:moveTo>
                    <a:pt x="269113" y="0"/>
                  </a:moveTo>
                  <a:cubicBezTo>
                    <a:pt x="252222" y="0"/>
                    <a:pt x="235458" y="1270"/>
                    <a:pt x="218694" y="3683"/>
                  </a:cubicBezTo>
                  <a:cubicBezTo>
                    <a:pt x="140589" y="15113"/>
                    <a:pt x="92329" y="48133"/>
                    <a:pt x="90932" y="121920"/>
                  </a:cubicBezTo>
                  <a:lnTo>
                    <a:pt x="90932" y="273177"/>
                  </a:lnTo>
                  <a:cubicBezTo>
                    <a:pt x="90932" y="289814"/>
                    <a:pt x="77470" y="303530"/>
                    <a:pt x="60706" y="303530"/>
                  </a:cubicBezTo>
                  <a:lnTo>
                    <a:pt x="0" y="303530"/>
                  </a:lnTo>
                  <a:lnTo>
                    <a:pt x="0" y="363982"/>
                  </a:lnTo>
                  <a:lnTo>
                    <a:pt x="60706" y="363982"/>
                  </a:lnTo>
                  <a:cubicBezTo>
                    <a:pt x="77470" y="363982"/>
                    <a:pt x="90932" y="377571"/>
                    <a:pt x="90932" y="394335"/>
                  </a:cubicBezTo>
                  <a:lnTo>
                    <a:pt x="90932" y="852551"/>
                  </a:lnTo>
                  <a:lnTo>
                    <a:pt x="181991" y="852551"/>
                  </a:lnTo>
                  <a:lnTo>
                    <a:pt x="181991" y="394335"/>
                  </a:lnTo>
                  <a:cubicBezTo>
                    <a:pt x="181991" y="377571"/>
                    <a:pt x="195580" y="363982"/>
                    <a:pt x="212217" y="363982"/>
                  </a:cubicBezTo>
                  <a:lnTo>
                    <a:pt x="309880" y="363982"/>
                  </a:lnTo>
                  <a:lnTo>
                    <a:pt x="324993" y="303530"/>
                  </a:lnTo>
                  <a:lnTo>
                    <a:pt x="212217" y="303530"/>
                  </a:lnTo>
                  <a:cubicBezTo>
                    <a:pt x="195453" y="303530"/>
                    <a:pt x="181991" y="289941"/>
                    <a:pt x="181991" y="273177"/>
                  </a:cubicBezTo>
                  <a:lnTo>
                    <a:pt x="181991" y="176403"/>
                  </a:lnTo>
                  <a:cubicBezTo>
                    <a:pt x="181991" y="125603"/>
                    <a:pt x="213995" y="90932"/>
                    <a:pt x="269748" y="81534"/>
                  </a:cubicBezTo>
                  <a:cubicBezTo>
                    <a:pt x="280035" y="79883"/>
                    <a:pt x="289941" y="79121"/>
                    <a:pt x="299212" y="79121"/>
                  </a:cubicBezTo>
                  <a:cubicBezTo>
                    <a:pt x="315468" y="79121"/>
                    <a:pt x="330200" y="81153"/>
                    <a:pt x="343281" y="83820"/>
                  </a:cubicBezTo>
                  <a:lnTo>
                    <a:pt x="354203" y="9906"/>
                  </a:lnTo>
                  <a:cubicBezTo>
                    <a:pt x="324993" y="3302"/>
                    <a:pt x="296799" y="0"/>
                    <a:pt x="26911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11658240" y="9141120"/>
            <a:ext cx="775440" cy="775440"/>
            <a:chOff x="0" y="0"/>
            <a:chExt cx="1033920" cy="103392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034034" cy="1033907"/>
            </a:xfrm>
            <a:custGeom>
              <a:avLst/>
              <a:gdLst/>
              <a:ahLst/>
              <a:cxnLst/>
              <a:rect l="l" t="t" r="r" b="b"/>
              <a:pathLst>
                <a:path w="1034034" h="1033907">
                  <a:moveTo>
                    <a:pt x="151511" y="0"/>
                  </a:moveTo>
                  <a:cubicBezTo>
                    <a:pt x="68072" y="0"/>
                    <a:pt x="0" y="67945"/>
                    <a:pt x="0" y="151511"/>
                  </a:cubicBezTo>
                  <a:lnTo>
                    <a:pt x="0" y="882396"/>
                  </a:lnTo>
                  <a:cubicBezTo>
                    <a:pt x="0" y="965962"/>
                    <a:pt x="67945" y="1033907"/>
                    <a:pt x="151511" y="1033907"/>
                  </a:cubicBezTo>
                  <a:lnTo>
                    <a:pt x="519049" y="1033907"/>
                  </a:lnTo>
                  <a:lnTo>
                    <a:pt x="519049" y="605790"/>
                  </a:lnTo>
                  <a:lnTo>
                    <a:pt x="458470" y="605790"/>
                  </a:lnTo>
                  <a:cubicBezTo>
                    <a:pt x="441706" y="605790"/>
                    <a:pt x="428244" y="592201"/>
                    <a:pt x="428244" y="575437"/>
                  </a:cubicBezTo>
                  <a:lnTo>
                    <a:pt x="428244" y="454406"/>
                  </a:lnTo>
                  <a:cubicBezTo>
                    <a:pt x="428244" y="437642"/>
                    <a:pt x="441706" y="424053"/>
                    <a:pt x="458470" y="424053"/>
                  </a:cubicBezTo>
                  <a:lnTo>
                    <a:pt x="519049" y="424053"/>
                  </a:lnTo>
                  <a:lnTo>
                    <a:pt x="519049" y="316484"/>
                  </a:lnTo>
                  <a:cubicBezTo>
                    <a:pt x="519049" y="201168"/>
                    <a:pt x="582549" y="141859"/>
                    <a:pt x="698373" y="124841"/>
                  </a:cubicBezTo>
                  <a:cubicBezTo>
                    <a:pt x="717550" y="121920"/>
                    <a:pt x="736981" y="120523"/>
                    <a:pt x="756793" y="120523"/>
                  </a:cubicBezTo>
                  <a:cubicBezTo>
                    <a:pt x="798449" y="120523"/>
                    <a:pt x="841502" y="126873"/>
                    <a:pt x="884936" y="139192"/>
                  </a:cubicBezTo>
                  <a:cubicBezTo>
                    <a:pt x="899668" y="143256"/>
                    <a:pt x="908812" y="157734"/>
                    <a:pt x="906653" y="172720"/>
                  </a:cubicBezTo>
                  <a:lnTo>
                    <a:pt x="886841" y="306451"/>
                  </a:lnTo>
                  <a:cubicBezTo>
                    <a:pt x="885571" y="314960"/>
                    <a:pt x="880745" y="322453"/>
                    <a:pt x="873760" y="327152"/>
                  </a:cubicBezTo>
                  <a:cubicBezTo>
                    <a:pt x="868045" y="330962"/>
                    <a:pt x="862965" y="332359"/>
                    <a:pt x="857885" y="332359"/>
                  </a:cubicBezTo>
                  <a:cubicBezTo>
                    <a:pt x="852424" y="332359"/>
                    <a:pt x="846836" y="330835"/>
                    <a:pt x="840359" y="329184"/>
                  </a:cubicBezTo>
                  <a:cubicBezTo>
                    <a:pt x="824484" y="325247"/>
                    <a:pt x="806958" y="320802"/>
                    <a:pt x="787908" y="320802"/>
                  </a:cubicBezTo>
                  <a:cubicBezTo>
                    <a:pt x="781558" y="320802"/>
                    <a:pt x="774954" y="321310"/>
                    <a:pt x="768223" y="322453"/>
                  </a:cubicBezTo>
                  <a:cubicBezTo>
                    <a:pt x="734060" y="328168"/>
                    <a:pt x="731139" y="343535"/>
                    <a:pt x="731139" y="357505"/>
                  </a:cubicBezTo>
                  <a:lnTo>
                    <a:pt x="731139" y="424180"/>
                  </a:lnTo>
                  <a:lnTo>
                    <a:pt x="852297" y="424180"/>
                  </a:lnTo>
                  <a:cubicBezTo>
                    <a:pt x="861568" y="424180"/>
                    <a:pt x="870331" y="428498"/>
                    <a:pt x="876046" y="435864"/>
                  </a:cubicBezTo>
                  <a:cubicBezTo>
                    <a:pt x="881761" y="443230"/>
                    <a:pt x="883793" y="452755"/>
                    <a:pt x="881634" y="461772"/>
                  </a:cubicBezTo>
                  <a:lnTo>
                    <a:pt x="851281" y="582930"/>
                  </a:lnTo>
                  <a:cubicBezTo>
                    <a:pt x="847979" y="596392"/>
                    <a:pt x="835787" y="605917"/>
                    <a:pt x="821944" y="605917"/>
                  </a:cubicBezTo>
                  <a:lnTo>
                    <a:pt x="731139" y="605917"/>
                  </a:lnTo>
                  <a:lnTo>
                    <a:pt x="731139" y="1033907"/>
                  </a:lnTo>
                  <a:lnTo>
                    <a:pt x="882396" y="1033907"/>
                  </a:lnTo>
                  <a:cubicBezTo>
                    <a:pt x="965962" y="1033907"/>
                    <a:pt x="1033907" y="965835"/>
                    <a:pt x="1033907" y="882396"/>
                  </a:cubicBezTo>
                  <a:lnTo>
                    <a:pt x="1033907" y="151511"/>
                  </a:lnTo>
                  <a:cubicBezTo>
                    <a:pt x="1034034" y="67945"/>
                    <a:pt x="965962" y="0"/>
                    <a:pt x="88252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>
            <a:off x="12858480" y="9279360"/>
            <a:ext cx="499680" cy="499680"/>
            <a:chOff x="0" y="0"/>
            <a:chExt cx="666240" cy="66624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66242" cy="666242"/>
            </a:xfrm>
            <a:custGeom>
              <a:avLst/>
              <a:gdLst/>
              <a:ahLst/>
              <a:cxnLst/>
              <a:rect l="l" t="t" r="r" b="b"/>
              <a:pathLst>
                <a:path w="666242" h="666242">
                  <a:moveTo>
                    <a:pt x="545084" y="60579"/>
                  </a:moveTo>
                  <a:cubicBezTo>
                    <a:pt x="578485" y="60579"/>
                    <a:pt x="605663" y="87757"/>
                    <a:pt x="605663" y="121158"/>
                  </a:cubicBezTo>
                  <a:cubicBezTo>
                    <a:pt x="605663" y="154559"/>
                    <a:pt x="578485" y="181737"/>
                    <a:pt x="545084" y="181737"/>
                  </a:cubicBezTo>
                  <a:cubicBezTo>
                    <a:pt x="511683" y="181737"/>
                    <a:pt x="484632" y="154559"/>
                    <a:pt x="484632" y="121158"/>
                  </a:cubicBezTo>
                  <a:cubicBezTo>
                    <a:pt x="484632" y="87757"/>
                    <a:pt x="511810" y="60579"/>
                    <a:pt x="545084" y="60579"/>
                  </a:cubicBezTo>
                  <a:close/>
                  <a:moveTo>
                    <a:pt x="333121" y="121158"/>
                  </a:moveTo>
                  <a:cubicBezTo>
                    <a:pt x="449961" y="121158"/>
                    <a:pt x="545084" y="216281"/>
                    <a:pt x="545084" y="333248"/>
                  </a:cubicBezTo>
                  <a:cubicBezTo>
                    <a:pt x="545084" y="450215"/>
                    <a:pt x="450088" y="545338"/>
                    <a:pt x="333121" y="545338"/>
                  </a:cubicBezTo>
                  <a:cubicBezTo>
                    <a:pt x="216154" y="545338"/>
                    <a:pt x="121158" y="450088"/>
                    <a:pt x="121158" y="333248"/>
                  </a:cubicBezTo>
                  <a:cubicBezTo>
                    <a:pt x="121158" y="216408"/>
                    <a:pt x="216154" y="121158"/>
                    <a:pt x="333121" y="121158"/>
                  </a:cubicBezTo>
                  <a:close/>
                  <a:moveTo>
                    <a:pt x="90805" y="0"/>
                  </a:moveTo>
                  <a:cubicBezTo>
                    <a:pt x="40767" y="0"/>
                    <a:pt x="0" y="40767"/>
                    <a:pt x="0" y="90932"/>
                  </a:cubicBezTo>
                  <a:lnTo>
                    <a:pt x="0" y="575437"/>
                  </a:lnTo>
                  <a:cubicBezTo>
                    <a:pt x="0" y="625602"/>
                    <a:pt x="40767" y="666242"/>
                    <a:pt x="90805" y="666242"/>
                  </a:cubicBezTo>
                  <a:lnTo>
                    <a:pt x="575310" y="666242"/>
                  </a:lnTo>
                  <a:cubicBezTo>
                    <a:pt x="625348" y="666242"/>
                    <a:pt x="666242" y="625602"/>
                    <a:pt x="666242" y="575437"/>
                  </a:cubicBezTo>
                  <a:lnTo>
                    <a:pt x="666242" y="90932"/>
                  </a:lnTo>
                  <a:cubicBezTo>
                    <a:pt x="666242" y="40767"/>
                    <a:pt x="625475" y="0"/>
                    <a:pt x="57531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12994560" y="9415440"/>
            <a:ext cx="227520" cy="226800"/>
            <a:chOff x="0" y="0"/>
            <a:chExt cx="303360" cy="3024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303276" cy="302387"/>
            </a:xfrm>
            <a:custGeom>
              <a:avLst/>
              <a:gdLst/>
              <a:ahLst/>
              <a:cxnLst/>
              <a:rect l="l" t="t" r="r" b="b"/>
              <a:pathLst>
                <a:path w="303276" h="302387">
                  <a:moveTo>
                    <a:pt x="151765" y="0"/>
                  </a:moveTo>
                  <a:cubicBezTo>
                    <a:pt x="68199" y="0"/>
                    <a:pt x="0" y="67818"/>
                    <a:pt x="0" y="151257"/>
                  </a:cubicBezTo>
                  <a:cubicBezTo>
                    <a:pt x="0" y="234696"/>
                    <a:pt x="68072" y="302387"/>
                    <a:pt x="151638" y="302387"/>
                  </a:cubicBezTo>
                  <a:cubicBezTo>
                    <a:pt x="235204" y="302387"/>
                    <a:pt x="303276" y="234569"/>
                    <a:pt x="303276" y="151257"/>
                  </a:cubicBezTo>
                  <a:cubicBezTo>
                    <a:pt x="303276" y="67945"/>
                    <a:pt x="235331" y="0"/>
                    <a:pt x="15176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12720240" y="9141120"/>
            <a:ext cx="775440" cy="775440"/>
            <a:chOff x="0" y="0"/>
            <a:chExt cx="1033920" cy="103392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033907" cy="1033907"/>
            </a:xfrm>
            <a:custGeom>
              <a:avLst/>
              <a:gdLst/>
              <a:ahLst/>
              <a:cxnLst/>
              <a:rect l="l" t="t" r="r" b="b"/>
              <a:pathLst>
                <a:path w="1033907" h="1033907">
                  <a:moveTo>
                    <a:pt x="759333" y="123190"/>
                  </a:moveTo>
                  <a:cubicBezTo>
                    <a:pt x="842772" y="123190"/>
                    <a:pt x="910844" y="191135"/>
                    <a:pt x="910844" y="274701"/>
                  </a:cubicBezTo>
                  <a:lnTo>
                    <a:pt x="910844" y="759206"/>
                  </a:lnTo>
                  <a:cubicBezTo>
                    <a:pt x="910844" y="842772"/>
                    <a:pt x="842772" y="910717"/>
                    <a:pt x="759333" y="910717"/>
                  </a:cubicBezTo>
                  <a:lnTo>
                    <a:pt x="274574" y="910717"/>
                  </a:lnTo>
                  <a:cubicBezTo>
                    <a:pt x="191135" y="910717"/>
                    <a:pt x="123190" y="842772"/>
                    <a:pt x="123190" y="759206"/>
                  </a:cubicBezTo>
                  <a:lnTo>
                    <a:pt x="123190" y="274701"/>
                  </a:lnTo>
                  <a:cubicBezTo>
                    <a:pt x="123190" y="191135"/>
                    <a:pt x="191135" y="123190"/>
                    <a:pt x="274574" y="123190"/>
                  </a:cubicBezTo>
                  <a:close/>
                  <a:moveTo>
                    <a:pt x="153416" y="0"/>
                  </a:moveTo>
                  <a:cubicBezTo>
                    <a:pt x="69977" y="0"/>
                    <a:pt x="0" y="69977"/>
                    <a:pt x="0" y="153543"/>
                  </a:cubicBezTo>
                  <a:lnTo>
                    <a:pt x="0" y="880364"/>
                  </a:lnTo>
                  <a:cubicBezTo>
                    <a:pt x="0" y="963930"/>
                    <a:pt x="69977" y="1033907"/>
                    <a:pt x="153416" y="1033907"/>
                  </a:cubicBezTo>
                  <a:lnTo>
                    <a:pt x="880491" y="1033907"/>
                  </a:lnTo>
                  <a:cubicBezTo>
                    <a:pt x="963930" y="1033907"/>
                    <a:pt x="1033907" y="963930"/>
                    <a:pt x="1033907" y="880364"/>
                  </a:cubicBezTo>
                  <a:lnTo>
                    <a:pt x="1033907" y="153543"/>
                  </a:lnTo>
                  <a:cubicBezTo>
                    <a:pt x="1033907" y="69977"/>
                    <a:pt x="964057" y="0"/>
                    <a:pt x="880491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6" name="TextBox 26"/>
          <p:cNvSpPr txBox="1"/>
          <p:nvPr/>
        </p:nvSpPr>
        <p:spPr>
          <a:xfrm>
            <a:off x="12381840" y="3809025"/>
            <a:ext cx="4581360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31"/>
              </a:lnSpc>
            </a:pPr>
            <a:r>
              <a:rPr lang="fa-IR" sz="1399" dirty="0">
                <a:solidFill>
                  <a:srgbClr val="FFFFFF"/>
                </a:solidFill>
                <a:latin typeface="Montserrat Light Light"/>
                <a:cs typeface="B Nazanin" pitchFamily="2" charset="-78"/>
              </a:rPr>
              <a:t>قالب پاورپوینت قابل ویرایش می باشد</a:t>
            </a:r>
            <a:endParaRPr lang="en-US" sz="1399" spc="0" dirty="0">
              <a:solidFill>
                <a:srgbClr val="FFFFFF"/>
              </a:solidFill>
              <a:latin typeface="Montserrat Light Light"/>
              <a:cs typeface="B Nazanin" pitchFamily="2" charset="-78"/>
            </a:endParaRPr>
          </a:p>
        </p:txBody>
      </p:sp>
      <p:grpSp>
        <p:nvGrpSpPr>
          <p:cNvPr id="28" name="Group 28"/>
          <p:cNvGrpSpPr>
            <a:grpSpLocks noChangeAspect="1"/>
          </p:cNvGrpSpPr>
          <p:nvPr/>
        </p:nvGrpSpPr>
        <p:grpSpPr>
          <a:xfrm>
            <a:off x="15430320" y="7700400"/>
            <a:ext cx="288720" cy="641520"/>
            <a:chOff x="0" y="0"/>
            <a:chExt cx="384960" cy="85536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384937" cy="855345"/>
            </a:xfrm>
            <a:custGeom>
              <a:avLst/>
              <a:gdLst/>
              <a:ahLst/>
              <a:cxnLst/>
              <a:rect l="l" t="t" r="r" b="b"/>
              <a:pathLst>
                <a:path w="384937" h="855345">
                  <a:moveTo>
                    <a:pt x="384937" y="781685"/>
                  </a:moveTo>
                  <a:cubicBezTo>
                    <a:pt x="384937" y="713740"/>
                    <a:pt x="379222" y="645795"/>
                    <a:pt x="367919" y="577723"/>
                  </a:cubicBezTo>
                  <a:cubicBezTo>
                    <a:pt x="322707" y="379476"/>
                    <a:pt x="232156" y="209550"/>
                    <a:pt x="107569" y="56642"/>
                  </a:cubicBezTo>
                  <a:cubicBezTo>
                    <a:pt x="56642" y="0"/>
                    <a:pt x="73533" y="0"/>
                    <a:pt x="11303" y="50927"/>
                  </a:cubicBezTo>
                  <a:cubicBezTo>
                    <a:pt x="0" y="62357"/>
                    <a:pt x="0" y="67945"/>
                    <a:pt x="11303" y="79248"/>
                  </a:cubicBezTo>
                  <a:cubicBezTo>
                    <a:pt x="50927" y="124587"/>
                    <a:pt x="84963" y="169926"/>
                    <a:pt x="118872" y="220980"/>
                  </a:cubicBezTo>
                  <a:cubicBezTo>
                    <a:pt x="215138" y="362585"/>
                    <a:pt x="277368" y="509905"/>
                    <a:pt x="294386" y="679831"/>
                  </a:cubicBezTo>
                  <a:cubicBezTo>
                    <a:pt x="300101" y="730758"/>
                    <a:pt x="300101" y="781812"/>
                    <a:pt x="300101" y="832739"/>
                  </a:cubicBezTo>
                  <a:cubicBezTo>
                    <a:pt x="300101" y="849757"/>
                    <a:pt x="305816" y="855345"/>
                    <a:pt x="322707" y="855345"/>
                  </a:cubicBezTo>
                  <a:cubicBezTo>
                    <a:pt x="384937" y="855345"/>
                    <a:pt x="384937" y="855345"/>
                    <a:pt x="384937" y="787400"/>
                  </a:cubicBezTo>
                  <a:cubicBezTo>
                    <a:pt x="384937" y="787400"/>
                    <a:pt x="384937" y="781685"/>
                    <a:pt x="384937" y="78168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>
            <a:off x="15173280" y="8189280"/>
            <a:ext cx="63360" cy="488880"/>
            <a:chOff x="0" y="0"/>
            <a:chExt cx="84480" cy="65184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84455" cy="651891"/>
            </a:xfrm>
            <a:custGeom>
              <a:avLst/>
              <a:gdLst/>
              <a:ahLst/>
              <a:cxnLst/>
              <a:rect l="l" t="t" r="r" b="b"/>
              <a:pathLst>
                <a:path w="84455" h="651891">
                  <a:moveTo>
                    <a:pt x="84455" y="328803"/>
                  </a:moveTo>
                  <a:cubicBezTo>
                    <a:pt x="84455" y="238125"/>
                    <a:pt x="84455" y="147447"/>
                    <a:pt x="84455" y="56769"/>
                  </a:cubicBezTo>
                  <a:cubicBezTo>
                    <a:pt x="84455" y="0"/>
                    <a:pt x="84455" y="0"/>
                    <a:pt x="28194" y="0"/>
                  </a:cubicBezTo>
                  <a:cubicBezTo>
                    <a:pt x="5588" y="0"/>
                    <a:pt x="0" y="5715"/>
                    <a:pt x="0" y="28321"/>
                  </a:cubicBezTo>
                  <a:cubicBezTo>
                    <a:pt x="0" y="215392"/>
                    <a:pt x="0" y="402463"/>
                    <a:pt x="0" y="589534"/>
                  </a:cubicBezTo>
                  <a:cubicBezTo>
                    <a:pt x="0" y="651891"/>
                    <a:pt x="0" y="651891"/>
                    <a:pt x="61976" y="651891"/>
                  </a:cubicBezTo>
                  <a:cubicBezTo>
                    <a:pt x="84455" y="651891"/>
                    <a:pt x="84455" y="646176"/>
                    <a:pt x="84455" y="623570"/>
                  </a:cubicBezTo>
                  <a:cubicBezTo>
                    <a:pt x="84455" y="527177"/>
                    <a:pt x="84455" y="425196"/>
                    <a:pt x="84455" y="32880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>
            <a:off x="13842720" y="8094240"/>
            <a:ext cx="101520" cy="66960"/>
            <a:chOff x="0" y="0"/>
            <a:chExt cx="135360" cy="892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135382" cy="89281"/>
            </a:xfrm>
            <a:custGeom>
              <a:avLst/>
              <a:gdLst/>
              <a:ahLst/>
              <a:cxnLst/>
              <a:rect l="l" t="t" r="r" b="b"/>
              <a:pathLst>
                <a:path w="135382" h="89281">
                  <a:moveTo>
                    <a:pt x="112776" y="0"/>
                  </a:moveTo>
                  <a:cubicBezTo>
                    <a:pt x="84582" y="5588"/>
                    <a:pt x="50800" y="5588"/>
                    <a:pt x="22606" y="0"/>
                  </a:cubicBezTo>
                  <a:cubicBezTo>
                    <a:pt x="5588" y="0"/>
                    <a:pt x="5588" y="5588"/>
                    <a:pt x="0" y="22352"/>
                  </a:cubicBezTo>
                  <a:cubicBezTo>
                    <a:pt x="0" y="89281"/>
                    <a:pt x="0" y="89281"/>
                    <a:pt x="67691" y="89281"/>
                  </a:cubicBezTo>
                  <a:cubicBezTo>
                    <a:pt x="135382" y="89281"/>
                    <a:pt x="135382" y="89281"/>
                    <a:pt x="129794" y="22352"/>
                  </a:cubicBezTo>
                  <a:cubicBezTo>
                    <a:pt x="129667" y="5588"/>
                    <a:pt x="124079" y="0"/>
                    <a:pt x="112776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>
            <a:off x="13115520" y="5166720"/>
            <a:ext cx="2101680" cy="3511440"/>
            <a:chOff x="0" y="0"/>
            <a:chExt cx="2802240" cy="4681920"/>
          </a:xfrm>
        </p:grpSpPr>
        <p:sp>
          <p:nvSpPr>
            <p:cNvPr id="35" name="Freeform 35"/>
            <p:cNvSpPr/>
            <p:nvPr/>
          </p:nvSpPr>
          <p:spPr>
            <a:xfrm>
              <a:off x="-127" y="254"/>
              <a:ext cx="2802255" cy="4681601"/>
            </a:xfrm>
            <a:custGeom>
              <a:avLst/>
              <a:gdLst/>
              <a:ahLst/>
              <a:cxnLst/>
              <a:rect l="l" t="t" r="r" b="b"/>
              <a:pathLst>
                <a:path w="2802255" h="4681601">
                  <a:moveTo>
                    <a:pt x="1879600" y="3719195"/>
                  </a:moveTo>
                  <a:cubicBezTo>
                    <a:pt x="1879600" y="3696589"/>
                    <a:pt x="1873885" y="3685286"/>
                    <a:pt x="1851279" y="3685286"/>
                  </a:cubicBezTo>
                  <a:cubicBezTo>
                    <a:pt x="1664462" y="3691001"/>
                    <a:pt x="1483360" y="3685286"/>
                    <a:pt x="1302131" y="3691001"/>
                  </a:cubicBezTo>
                  <a:cubicBezTo>
                    <a:pt x="1279525" y="3691001"/>
                    <a:pt x="1273810" y="3679698"/>
                    <a:pt x="1273810" y="3657092"/>
                  </a:cubicBezTo>
                  <a:cubicBezTo>
                    <a:pt x="1273810" y="3481578"/>
                    <a:pt x="1273810" y="3306064"/>
                    <a:pt x="1273810" y="3124962"/>
                  </a:cubicBezTo>
                  <a:cubicBezTo>
                    <a:pt x="1273810" y="3074035"/>
                    <a:pt x="1273810" y="3023108"/>
                    <a:pt x="1273810" y="2972054"/>
                  </a:cubicBezTo>
                  <a:cubicBezTo>
                    <a:pt x="1273810" y="2955036"/>
                    <a:pt x="1279525" y="2955036"/>
                    <a:pt x="1290828" y="2960751"/>
                  </a:cubicBezTo>
                  <a:cubicBezTo>
                    <a:pt x="1307846" y="2966466"/>
                    <a:pt x="1324737" y="2972054"/>
                    <a:pt x="1341755" y="2977769"/>
                  </a:cubicBezTo>
                  <a:cubicBezTo>
                    <a:pt x="1522857" y="3028696"/>
                    <a:pt x="1709674" y="3034411"/>
                    <a:pt x="1896491" y="3017393"/>
                  </a:cubicBezTo>
                  <a:cubicBezTo>
                    <a:pt x="2015363" y="3006090"/>
                    <a:pt x="2128647" y="2989072"/>
                    <a:pt x="2236216" y="2926842"/>
                  </a:cubicBezTo>
                  <a:cubicBezTo>
                    <a:pt x="2247519" y="2926842"/>
                    <a:pt x="2253234" y="2926842"/>
                    <a:pt x="2258822" y="2932557"/>
                  </a:cubicBezTo>
                  <a:cubicBezTo>
                    <a:pt x="2281428" y="2960878"/>
                    <a:pt x="2298446" y="2949575"/>
                    <a:pt x="2309749" y="2921254"/>
                  </a:cubicBezTo>
                  <a:cubicBezTo>
                    <a:pt x="2315464" y="2915539"/>
                    <a:pt x="2321052" y="2904236"/>
                    <a:pt x="2326767" y="2898648"/>
                  </a:cubicBezTo>
                  <a:cubicBezTo>
                    <a:pt x="2338070" y="2887345"/>
                    <a:pt x="2332482" y="2881630"/>
                    <a:pt x="2321052" y="2870327"/>
                  </a:cubicBezTo>
                  <a:cubicBezTo>
                    <a:pt x="2207768" y="2779776"/>
                    <a:pt x="2213483" y="2655189"/>
                    <a:pt x="2230501" y="2530602"/>
                  </a:cubicBezTo>
                  <a:cubicBezTo>
                    <a:pt x="2230501" y="2530602"/>
                    <a:pt x="2230501" y="2530602"/>
                    <a:pt x="2230501" y="2530602"/>
                  </a:cubicBezTo>
                  <a:cubicBezTo>
                    <a:pt x="2264410" y="2502281"/>
                    <a:pt x="2298446" y="2473960"/>
                    <a:pt x="2332355" y="2440051"/>
                  </a:cubicBezTo>
                  <a:cubicBezTo>
                    <a:pt x="2332355" y="2440051"/>
                    <a:pt x="2332355" y="2440051"/>
                    <a:pt x="2332355" y="2440051"/>
                  </a:cubicBezTo>
                  <a:cubicBezTo>
                    <a:pt x="2332355" y="2440051"/>
                    <a:pt x="2332355" y="2440051"/>
                    <a:pt x="2332355" y="2440051"/>
                  </a:cubicBezTo>
                  <a:cubicBezTo>
                    <a:pt x="2485263" y="2275840"/>
                    <a:pt x="2564511" y="2083435"/>
                    <a:pt x="2570099" y="1862582"/>
                  </a:cubicBezTo>
                  <a:cubicBezTo>
                    <a:pt x="2570099" y="1839976"/>
                    <a:pt x="2575814" y="1822958"/>
                    <a:pt x="2598420" y="1817243"/>
                  </a:cubicBezTo>
                  <a:cubicBezTo>
                    <a:pt x="2677668" y="1783334"/>
                    <a:pt x="2739898" y="1732280"/>
                    <a:pt x="2762631" y="1641729"/>
                  </a:cubicBezTo>
                  <a:cubicBezTo>
                    <a:pt x="2779649" y="1585087"/>
                    <a:pt x="2790952" y="1522857"/>
                    <a:pt x="2796540" y="1466215"/>
                  </a:cubicBezTo>
                  <a:cubicBezTo>
                    <a:pt x="2802255" y="1415288"/>
                    <a:pt x="2790825" y="1369949"/>
                    <a:pt x="2756916" y="1336040"/>
                  </a:cubicBezTo>
                  <a:cubicBezTo>
                    <a:pt x="2745613" y="1319022"/>
                    <a:pt x="2739898" y="1302131"/>
                    <a:pt x="2739898" y="1285113"/>
                  </a:cubicBezTo>
                  <a:cubicBezTo>
                    <a:pt x="2739898" y="1160526"/>
                    <a:pt x="2739898" y="1041654"/>
                    <a:pt x="2739898" y="917067"/>
                  </a:cubicBezTo>
                  <a:cubicBezTo>
                    <a:pt x="2739898" y="809498"/>
                    <a:pt x="2722880" y="701929"/>
                    <a:pt x="2683256" y="594360"/>
                  </a:cubicBezTo>
                  <a:cubicBezTo>
                    <a:pt x="2609723" y="401828"/>
                    <a:pt x="2490724" y="243332"/>
                    <a:pt x="2315337" y="130175"/>
                  </a:cubicBezTo>
                  <a:cubicBezTo>
                    <a:pt x="2213483" y="62230"/>
                    <a:pt x="2100199" y="39624"/>
                    <a:pt x="1981327" y="22606"/>
                  </a:cubicBezTo>
                  <a:cubicBezTo>
                    <a:pt x="1856740" y="5588"/>
                    <a:pt x="1737868" y="0"/>
                    <a:pt x="1613408" y="33909"/>
                  </a:cubicBezTo>
                  <a:cubicBezTo>
                    <a:pt x="1522857" y="56515"/>
                    <a:pt x="1437894" y="96139"/>
                    <a:pt x="1358646" y="147193"/>
                  </a:cubicBezTo>
                  <a:cubicBezTo>
                    <a:pt x="1358646" y="147193"/>
                    <a:pt x="1358646" y="147193"/>
                    <a:pt x="1358646" y="147193"/>
                  </a:cubicBezTo>
                  <a:cubicBezTo>
                    <a:pt x="1330325" y="147193"/>
                    <a:pt x="1302004" y="152908"/>
                    <a:pt x="1273683" y="164211"/>
                  </a:cubicBezTo>
                  <a:cubicBezTo>
                    <a:pt x="1273683" y="164211"/>
                    <a:pt x="1273683" y="164211"/>
                    <a:pt x="1273683" y="164211"/>
                  </a:cubicBezTo>
                  <a:cubicBezTo>
                    <a:pt x="1149096" y="192532"/>
                    <a:pt x="1041527" y="237871"/>
                    <a:pt x="950976" y="328422"/>
                  </a:cubicBezTo>
                  <a:cubicBezTo>
                    <a:pt x="804037" y="486664"/>
                    <a:pt x="730377" y="673481"/>
                    <a:pt x="719074" y="882904"/>
                  </a:cubicBezTo>
                  <a:cubicBezTo>
                    <a:pt x="707771" y="1013079"/>
                    <a:pt x="713359" y="1137666"/>
                    <a:pt x="713359" y="1262253"/>
                  </a:cubicBezTo>
                  <a:cubicBezTo>
                    <a:pt x="713359" y="1284859"/>
                    <a:pt x="707644" y="1296162"/>
                    <a:pt x="690753" y="1307592"/>
                  </a:cubicBezTo>
                  <a:cubicBezTo>
                    <a:pt x="639826" y="1352931"/>
                    <a:pt x="611505" y="1409446"/>
                    <a:pt x="622808" y="1477391"/>
                  </a:cubicBezTo>
                  <a:cubicBezTo>
                    <a:pt x="634111" y="1522730"/>
                    <a:pt x="639826" y="1573657"/>
                    <a:pt x="651129" y="1618869"/>
                  </a:cubicBezTo>
                  <a:cubicBezTo>
                    <a:pt x="668147" y="1698117"/>
                    <a:pt x="707771" y="1754759"/>
                    <a:pt x="781304" y="1794383"/>
                  </a:cubicBezTo>
                  <a:cubicBezTo>
                    <a:pt x="803910" y="1805686"/>
                    <a:pt x="820928" y="1816989"/>
                    <a:pt x="849249" y="1828292"/>
                  </a:cubicBezTo>
                  <a:cubicBezTo>
                    <a:pt x="877570" y="1834007"/>
                    <a:pt x="888873" y="1850898"/>
                    <a:pt x="883158" y="1884934"/>
                  </a:cubicBezTo>
                  <a:cubicBezTo>
                    <a:pt x="883158" y="1907540"/>
                    <a:pt x="888873" y="1924558"/>
                    <a:pt x="888873" y="1947164"/>
                  </a:cubicBezTo>
                  <a:cubicBezTo>
                    <a:pt x="928497" y="2201926"/>
                    <a:pt x="1053084" y="2400046"/>
                    <a:pt x="1262507" y="2547239"/>
                  </a:cubicBezTo>
                  <a:cubicBezTo>
                    <a:pt x="1268222" y="2552954"/>
                    <a:pt x="1273810" y="2558542"/>
                    <a:pt x="1273810" y="2569845"/>
                  </a:cubicBezTo>
                  <a:cubicBezTo>
                    <a:pt x="1273810" y="2609469"/>
                    <a:pt x="1273810" y="2654808"/>
                    <a:pt x="1273810" y="2694432"/>
                  </a:cubicBezTo>
                  <a:cubicBezTo>
                    <a:pt x="1262507" y="2762377"/>
                    <a:pt x="1234186" y="2819019"/>
                    <a:pt x="1183259" y="2864231"/>
                  </a:cubicBezTo>
                  <a:cubicBezTo>
                    <a:pt x="1132332" y="2909443"/>
                    <a:pt x="1069975" y="2926461"/>
                    <a:pt x="1013460" y="2949194"/>
                  </a:cubicBezTo>
                  <a:cubicBezTo>
                    <a:pt x="815340" y="3017139"/>
                    <a:pt x="634111" y="3107690"/>
                    <a:pt x="475615" y="3243580"/>
                  </a:cubicBezTo>
                  <a:cubicBezTo>
                    <a:pt x="186944" y="3492627"/>
                    <a:pt x="127" y="3787013"/>
                    <a:pt x="5715" y="4183380"/>
                  </a:cubicBezTo>
                  <a:cubicBezTo>
                    <a:pt x="5715" y="4228719"/>
                    <a:pt x="0" y="4228719"/>
                    <a:pt x="51054" y="4234307"/>
                  </a:cubicBezTo>
                  <a:cubicBezTo>
                    <a:pt x="79375" y="4234307"/>
                    <a:pt x="90678" y="4228592"/>
                    <a:pt x="90678" y="4194683"/>
                  </a:cubicBezTo>
                  <a:cubicBezTo>
                    <a:pt x="84963" y="4047490"/>
                    <a:pt x="113284" y="3906012"/>
                    <a:pt x="175641" y="3770122"/>
                  </a:cubicBezTo>
                  <a:cubicBezTo>
                    <a:pt x="311531" y="3487039"/>
                    <a:pt x="526669" y="3277616"/>
                    <a:pt x="804037" y="3130423"/>
                  </a:cubicBezTo>
                  <a:cubicBezTo>
                    <a:pt x="815340" y="3124708"/>
                    <a:pt x="826643" y="3119120"/>
                    <a:pt x="843661" y="3113405"/>
                  </a:cubicBezTo>
                  <a:cubicBezTo>
                    <a:pt x="843661" y="3124708"/>
                    <a:pt x="843661" y="3136011"/>
                    <a:pt x="843661" y="3147314"/>
                  </a:cubicBezTo>
                  <a:cubicBezTo>
                    <a:pt x="843661" y="3311525"/>
                    <a:pt x="843661" y="3481324"/>
                    <a:pt x="843661" y="3645535"/>
                  </a:cubicBezTo>
                  <a:cubicBezTo>
                    <a:pt x="843661" y="3685159"/>
                    <a:pt x="843661" y="3685159"/>
                    <a:pt x="798322" y="3685159"/>
                  </a:cubicBezTo>
                  <a:cubicBezTo>
                    <a:pt x="719074" y="3685159"/>
                    <a:pt x="668147" y="3736086"/>
                    <a:pt x="668147" y="3821049"/>
                  </a:cubicBezTo>
                  <a:cubicBezTo>
                    <a:pt x="668147" y="4087114"/>
                    <a:pt x="668147" y="4353179"/>
                    <a:pt x="668147" y="4624959"/>
                  </a:cubicBezTo>
                  <a:cubicBezTo>
                    <a:pt x="668147" y="4681601"/>
                    <a:pt x="668147" y="4681601"/>
                    <a:pt x="724789" y="4681601"/>
                  </a:cubicBezTo>
                  <a:cubicBezTo>
                    <a:pt x="747395" y="4681601"/>
                    <a:pt x="753110" y="4675886"/>
                    <a:pt x="753110" y="4653280"/>
                  </a:cubicBezTo>
                  <a:cubicBezTo>
                    <a:pt x="753110" y="4375912"/>
                    <a:pt x="753110" y="4104132"/>
                    <a:pt x="758825" y="3826764"/>
                  </a:cubicBezTo>
                  <a:cubicBezTo>
                    <a:pt x="758825" y="3781424"/>
                    <a:pt x="764540" y="3775836"/>
                    <a:pt x="809752" y="3775836"/>
                  </a:cubicBezTo>
                  <a:cubicBezTo>
                    <a:pt x="1143762" y="3775836"/>
                    <a:pt x="1483360" y="3775836"/>
                    <a:pt x="1817370" y="3775836"/>
                  </a:cubicBezTo>
                  <a:cubicBezTo>
                    <a:pt x="1879600" y="3775836"/>
                    <a:pt x="1874012" y="3775836"/>
                    <a:pt x="1879600" y="3719195"/>
                  </a:cubicBezTo>
                  <a:close/>
                  <a:moveTo>
                    <a:pt x="2145665" y="2864358"/>
                  </a:moveTo>
                  <a:cubicBezTo>
                    <a:pt x="2083435" y="2892679"/>
                    <a:pt x="2015490" y="2903982"/>
                    <a:pt x="1947545" y="2915285"/>
                  </a:cubicBezTo>
                  <a:cubicBezTo>
                    <a:pt x="1817370" y="2932303"/>
                    <a:pt x="1687195" y="2932303"/>
                    <a:pt x="1551305" y="2921000"/>
                  </a:cubicBezTo>
                  <a:cubicBezTo>
                    <a:pt x="1477772" y="2915285"/>
                    <a:pt x="1409827" y="2898394"/>
                    <a:pt x="1336167" y="2875661"/>
                  </a:cubicBezTo>
                  <a:cubicBezTo>
                    <a:pt x="1319149" y="2869946"/>
                    <a:pt x="1307846" y="2864358"/>
                    <a:pt x="1324864" y="2841752"/>
                  </a:cubicBezTo>
                  <a:cubicBezTo>
                    <a:pt x="1358773" y="2785110"/>
                    <a:pt x="1364488" y="2717165"/>
                    <a:pt x="1370203" y="2654935"/>
                  </a:cubicBezTo>
                  <a:cubicBezTo>
                    <a:pt x="1370203" y="2632329"/>
                    <a:pt x="1375918" y="2626614"/>
                    <a:pt x="1398524" y="2637917"/>
                  </a:cubicBezTo>
                  <a:cubicBezTo>
                    <a:pt x="1528699" y="2688844"/>
                    <a:pt x="1670304" y="2717165"/>
                    <a:pt x="1811782" y="2700147"/>
                  </a:cubicBezTo>
                  <a:cubicBezTo>
                    <a:pt x="1874012" y="2694432"/>
                    <a:pt x="1930654" y="2683129"/>
                    <a:pt x="1987296" y="2660523"/>
                  </a:cubicBezTo>
                  <a:cubicBezTo>
                    <a:pt x="1987296" y="2654808"/>
                    <a:pt x="1987296" y="2654808"/>
                    <a:pt x="1987296" y="2649220"/>
                  </a:cubicBezTo>
                  <a:cubicBezTo>
                    <a:pt x="1987296" y="2654935"/>
                    <a:pt x="1987296" y="2654935"/>
                    <a:pt x="1987296" y="2654935"/>
                  </a:cubicBezTo>
                  <a:cubicBezTo>
                    <a:pt x="2004314" y="2649220"/>
                    <a:pt x="2015617" y="2643632"/>
                    <a:pt x="2032635" y="2637917"/>
                  </a:cubicBezTo>
                  <a:cubicBezTo>
                    <a:pt x="2032635" y="2637917"/>
                    <a:pt x="2038350" y="2637917"/>
                    <a:pt x="2038350" y="2637917"/>
                  </a:cubicBezTo>
                  <a:cubicBezTo>
                    <a:pt x="2055368" y="2626614"/>
                    <a:pt x="2072259" y="2620899"/>
                    <a:pt x="2089277" y="2615311"/>
                  </a:cubicBezTo>
                  <a:cubicBezTo>
                    <a:pt x="2106295" y="2604008"/>
                    <a:pt x="2117598" y="2592705"/>
                    <a:pt x="2140204" y="2598293"/>
                  </a:cubicBezTo>
                  <a:cubicBezTo>
                    <a:pt x="2140204" y="2598293"/>
                    <a:pt x="2140204" y="2598293"/>
                    <a:pt x="2140204" y="2598293"/>
                  </a:cubicBezTo>
                  <a:cubicBezTo>
                    <a:pt x="2140204" y="2620899"/>
                    <a:pt x="2134489" y="2637917"/>
                    <a:pt x="2134489" y="2660523"/>
                  </a:cubicBezTo>
                  <a:cubicBezTo>
                    <a:pt x="2134489" y="2660523"/>
                    <a:pt x="2134489" y="2660523"/>
                    <a:pt x="2134489" y="2660523"/>
                  </a:cubicBezTo>
                  <a:cubicBezTo>
                    <a:pt x="2128774" y="2671826"/>
                    <a:pt x="2128774" y="2683129"/>
                    <a:pt x="2128774" y="2694432"/>
                  </a:cubicBezTo>
                  <a:cubicBezTo>
                    <a:pt x="2128774" y="2745359"/>
                    <a:pt x="2145792" y="2784983"/>
                    <a:pt x="2168398" y="2824607"/>
                  </a:cubicBezTo>
                  <a:cubicBezTo>
                    <a:pt x="2179701" y="2847213"/>
                    <a:pt x="2168398" y="2858516"/>
                    <a:pt x="2145792" y="2864231"/>
                  </a:cubicBezTo>
                  <a:close/>
                  <a:moveTo>
                    <a:pt x="1353185" y="146939"/>
                  </a:moveTo>
                  <a:cubicBezTo>
                    <a:pt x="1353185" y="146939"/>
                    <a:pt x="1353185" y="152654"/>
                    <a:pt x="1347470" y="152654"/>
                  </a:cubicBezTo>
                  <a:cubicBezTo>
                    <a:pt x="1353185" y="152654"/>
                    <a:pt x="1353185" y="146939"/>
                    <a:pt x="1353185" y="146939"/>
                  </a:cubicBezTo>
                  <a:close/>
                  <a:moveTo>
                    <a:pt x="1138047" y="2303907"/>
                  </a:moveTo>
                  <a:cubicBezTo>
                    <a:pt x="1036193" y="2168017"/>
                    <a:pt x="979551" y="2015236"/>
                    <a:pt x="979551" y="1845310"/>
                  </a:cubicBezTo>
                  <a:cubicBezTo>
                    <a:pt x="985266" y="1613154"/>
                    <a:pt x="985266" y="1375410"/>
                    <a:pt x="985266" y="1143254"/>
                  </a:cubicBezTo>
                  <a:cubicBezTo>
                    <a:pt x="985266" y="1131951"/>
                    <a:pt x="979551" y="1114933"/>
                    <a:pt x="985266" y="1103630"/>
                  </a:cubicBezTo>
                  <a:cubicBezTo>
                    <a:pt x="985266" y="1052703"/>
                    <a:pt x="1013587" y="1024382"/>
                    <a:pt x="1058799" y="1018667"/>
                  </a:cubicBezTo>
                  <a:cubicBezTo>
                    <a:pt x="1075817" y="1018667"/>
                    <a:pt x="1087120" y="1018667"/>
                    <a:pt x="1104138" y="1018667"/>
                  </a:cubicBezTo>
                  <a:cubicBezTo>
                    <a:pt x="1449451" y="1018667"/>
                    <a:pt x="1789176" y="1018667"/>
                    <a:pt x="2134489" y="1018667"/>
                  </a:cubicBezTo>
                  <a:cubicBezTo>
                    <a:pt x="2168398" y="1018667"/>
                    <a:pt x="2191131" y="1012952"/>
                    <a:pt x="2213737" y="984758"/>
                  </a:cubicBezTo>
                  <a:cubicBezTo>
                    <a:pt x="2225040" y="979043"/>
                    <a:pt x="2236343" y="967740"/>
                    <a:pt x="2225040" y="950849"/>
                  </a:cubicBezTo>
                  <a:cubicBezTo>
                    <a:pt x="2219325" y="933831"/>
                    <a:pt x="2202434" y="950849"/>
                    <a:pt x="2191131" y="950849"/>
                  </a:cubicBezTo>
                  <a:cubicBezTo>
                    <a:pt x="2196846" y="922528"/>
                    <a:pt x="2179828" y="916940"/>
                    <a:pt x="2157222" y="916940"/>
                  </a:cubicBezTo>
                  <a:cubicBezTo>
                    <a:pt x="2151507" y="916940"/>
                    <a:pt x="2145919" y="916940"/>
                    <a:pt x="2140204" y="916940"/>
                  </a:cubicBezTo>
                  <a:cubicBezTo>
                    <a:pt x="1777873" y="916940"/>
                    <a:pt x="1421257" y="922655"/>
                    <a:pt x="1064641" y="916940"/>
                  </a:cubicBezTo>
                  <a:cubicBezTo>
                    <a:pt x="957072" y="916940"/>
                    <a:pt x="872109" y="1013206"/>
                    <a:pt x="877824" y="1103757"/>
                  </a:cubicBezTo>
                  <a:cubicBezTo>
                    <a:pt x="877824" y="1149096"/>
                    <a:pt x="877824" y="1188720"/>
                    <a:pt x="877824" y="1233932"/>
                  </a:cubicBezTo>
                  <a:cubicBezTo>
                    <a:pt x="877824" y="1250950"/>
                    <a:pt x="866521" y="1256538"/>
                    <a:pt x="849503" y="1256538"/>
                  </a:cubicBezTo>
                  <a:cubicBezTo>
                    <a:pt x="815594" y="1262253"/>
                    <a:pt x="809879" y="1256538"/>
                    <a:pt x="809879" y="1222629"/>
                  </a:cubicBezTo>
                  <a:cubicBezTo>
                    <a:pt x="809879" y="1132078"/>
                    <a:pt x="809879" y="1035812"/>
                    <a:pt x="809879" y="945261"/>
                  </a:cubicBezTo>
                  <a:cubicBezTo>
                    <a:pt x="809879" y="831977"/>
                    <a:pt x="832485" y="718820"/>
                    <a:pt x="877824" y="616966"/>
                  </a:cubicBezTo>
                  <a:cubicBezTo>
                    <a:pt x="934466" y="492379"/>
                    <a:pt x="1007999" y="379222"/>
                    <a:pt x="1132586" y="316865"/>
                  </a:cubicBezTo>
                  <a:cubicBezTo>
                    <a:pt x="1177925" y="288544"/>
                    <a:pt x="1223137" y="277241"/>
                    <a:pt x="1268476" y="260223"/>
                  </a:cubicBezTo>
                  <a:cubicBezTo>
                    <a:pt x="1274191" y="254508"/>
                    <a:pt x="1274191" y="254508"/>
                    <a:pt x="1274191" y="248920"/>
                  </a:cubicBezTo>
                  <a:cubicBezTo>
                    <a:pt x="1313815" y="254635"/>
                    <a:pt x="1347724" y="243205"/>
                    <a:pt x="1381760" y="237617"/>
                  </a:cubicBezTo>
                  <a:cubicBezTo>
                    <a:pt x="1381760" y="237617"/>
                    <a:pt x="1387475" y="237617"/>
                    <a:pt x="1387475" y="237617"/>
                  </a:cubicBezTo>
                  <a:cubicBezTo>
                    <a:pt x="1404493" y="231902"/>
                    <a:pt x="1415796" y="220599"/>
                    <a:pt x="1427099" y="215011"/>
                  </a:cubicBezTo>
                  <a:cubicBezTo>
                    <a:pt x="1500632" y="169672"/>
                    <a:pt x="1574292" y="141351"/>
                    <a:pt x="1659255" y="118745"/>
                  </a:cubicBezTo>
                  <a:cubicBezTo>
                    <a:pt x="1749806" y="96139"/>
                    <a:pt x="1846072" y="101727"/>
                    <a:pt x="1936623" y="113030"/>
                  </a:cubicBezTo>
                  <a:cubicBezTo>
                    <a:pt x="2032889" y="124333"/>
                    <a:pt x="2129155" y="141351"/>
                    <a:pt x="2213991" y="180975"/>
                  </a:cubicBezTo>
                  <a:cubicBezTo>
                    <a:pt x="2327275" y="231902"/>
                    <a:pt x="2406523" y="322453"/>
                    <a:pt x="2480056" y="413131"/>
                  </a:cubicBezTo>
                  <a:cubicBezTo>
                    <a:pt x="2581910" y="549021"/>
                    <a:pt x="2632964" y="701802"/>
                    <a:pt x="2644267" y="866013"/>
                  </a:cubicBezTo>
                  <a:cubicBezTo>
                    <a:pt x="2649982" y="984885"/>
                    <a:pt x="2644267" y="1109472"/>
                    <a:pt x="2644267" y="1228344"/>
                  </a:cubicBezTo>
                  <a:cubicBezTo>
                    <a:pt x="2644267" y="1245362"/>
                    <a:pt x="2644267" y="1262253"/>
                    <a:pt x="2615946" y="1262253"/>
                  </a:cubicBezTo>
                  <a:cubicBezTo>
                    <a:pt x="2582037" y="1256538"/>
                    <a:pt x="2576322" y="1256538"/>
                    <a:pt x="2576322" y="1228344"/>
                  </a:cubicBezTo>
                  <a:cubicBezTo>
                    <a:pt x="2576322" y="1183005"/>
                    <a:pt x="2582037" y="1143381"/>
                    <a:pt x="2576322" y="1098169"/>
                  </a:cubicBezTo>
                  <a:cubicBezTo>
                    <a:pt x="2576322" y="1013206"/>
                    <a:pt x="2502789" y="928370"/>
                    <a:pt x="2423414" y="922655"/>
                  </a:cubicBezTo>
                  <a:cubicBezTo>
                    <a:pt x="2372487" y="916940"/>
                    <a:pt x="2315845" y="916940"/>
                    <a:pt x="2264918" y="916940"/>
                  </a:cubicBezTo>
                  <a:cubicBezTo>
                    <a:pt x="2242312" y="922655"/>
                    <a:pt x="2231009" y="928243"/>
                    <a:pt x="2242312" y="950849"/>
                  </a:cubicBezTo>
                  <a:cubicBezTo>
                    <a:pt x="2242312" y="962152"/>
                    <a:pt x="2242312" y="973455"/>
                    <a:pt x="2242312" y="984758"/>
                  </a:cubicBezTo>
                  <a:cubicBezTo>
                    <a:pt x="2242312" y="1007364"/>
                    <a:pt x="2253615" y="1018667"/>
                    <a:pt x="2281936" y="1018667"/>
                  </a:cubicBezTo>
                  <a:cubicBezTo>
                    <a:pt x="2310257" y="1018667"/>
                    <a:pt x="2338578" y="1018667"/>
                    <a:pt x="2366899" y="1018667"/>
                  </a:cubicBezTo>
                  <a:cubicBezTo>
                    <a:pt x="2440432" y="1018667"/>
                    <a:pt x="2474468" y="1046988"/>
                    <a:pt x="2474468" y="1120521"/>
                  </a:cubicBezTo>
                  <a:cubicBezTo>
                    <a:pt x="2474468" y="1375283"/>
                    <a:pt x="2474468" y="1630045"/>
                    <a:pt x="2474468" y="1890522"/>
                  </a:cubicBezTo>
                  <a:cubicBezTo>
                    <a:pt x="2474468" y="1901825"/>
                    <a:pt x="2474468" y="1907540"/>
                    <a:pt x="2468753" y="1918843"/>
                  </a:cubicBezTo>
                  <a:cubicBezTo>
                    <a:pt x="2446147" y="2122678"/>
                    <a:pt x="2366899" y="2286889"/>
                    <a:pt x="2208403" y="2422652"/>
                  </a:cubicBezTo>
                  <a:cubicBezTo>
                    <a:pt x="2202688" y="2428367"/>
                    <a:pt x="2197100" y="2433955"/>
                    <a:pt x="2191385" y="2445258"/>
                  </a:cubicBezTo>
                  <a:cubicBezTo>
                    <a:pt x="2191385" y="2445258"/>
                    <a:pt x="2191385" y="2445258"/>
                    <a:pt x="2191385" y="2445258"/>
                  </a:cubicBezTo>
                  <a:cubicBezTo>
                    <a:pt x="2174367" y="2456561"/>
                    <a:pt x="2163064" y="2467864"/>
                    <a:pt x="2146046" y="2479167"/>
                  </a:cubicBezTo>
                  <a:cubicBezTo>
                    <a:pt x="2129028" y="2501773"/>
                    <a:pt x="2106422" y="2507488"/>
                    <a:pt x="2083816" y="2518791"/>
                  </a:cubicBezTo>
                  <a:cubicBezTo>
                    <a:pt x="2083816" y="2518791"/>
                    <a:pt x="2083816" y="2518791"/>
                    <a:pt x="2083816" y="2518791"/>
                  </a:cubicBezTo>
                  <a:cubicBezTo>
                    <a:pt x="2066798" y="2524506"/>
                    <a:pt x="2044192" y="2535809"/>
                    <a:pt x="2027174" y="2547112"/>
                  </a:cubicBezTo>
                  <a:cubicBezTo>
                    <a:pt x="2021459" y="2547112"/>
                    <a:pt x="2021459" y="2552827"/>
                    <a:pt x="2021459" y="2552827"/>
                  </a:cubicBezTo>
                  <a:cubicBezTo>
                    <a:pt x="1998853" y="2558542"/>
                    <a:pt x="1981835" y="2564130"/>
                    <a:pt x="1964817" y="2569845"/>
                  </a:cubicBezTo>
                  <a:cubicBezTo>
                    <a:pt x="1959102" y="2569845"/>
                    <a:pt x="1953514" y="2575560"/>
                    <a:pt x="1947799" y="2575560"/>
                  </a:cubicBezTo>
                  <a:cubicBezTo>
                    <a:pt x="1947799" y="2575560"/>
                    <a:pt x="1947799" y="2575560"/>
                    <a:pt x="1947799" y="2575560"/>
                  </a:cubicBezTo>
                  <a:cubicBezTo>
                    <a:pt x="1930781" y="2581275"/>
                    <a:pt x="1919478" y="2586863"/>
                    <a:pt x="1902460" y="2586863"/>
                  </a:cubicBezTo>
                  <a:cubicBezTo>
                    <a:pt x="1902460" y="2586863"/>
                    <a:pt x="1896745" y="2586863"/>
                    <a:pt x="1896745" y="2586863"/>
                  </a:cubicBezTo>
                  <a:cubicBezTo>
                    <a:pt x="1868424" y="2581148"/>
                    <a:pt x="1840103" y="2592578"/>
                    <a:pt x="1811782" y="2592578"/>
                  </a:cubicBezTo>
                  <a:cubicBezTo>
                    <a:pt x="1806067" y="2592578"/>
                    <a:pt x="1806067" y="2592578"/>
                    <a:pt x="1800479" y="2598293"/>
                  </a:cubicBezTo>
                  <a:cubicBezTo>
                    <a:pt x="1732534" y="2598293"/>
                    <a:pt x="1664589" y="2598293"/>
                    <a:pt x="1596644" y="2586990"/>
                  </a:cubicBezTo>
                  <a:cubicBezTo>
                    <a:pt x="1404112" y="2553081"/>
                    <a:pt x="1251331" y="2456815"/>
                    <a:pt x="1138047" y="2303907"/>
                  </a:cubicBezTo>
                  <a:close/>
                  <a:moveTo>
                    <a:pt x="1160653" y="3685286"/>
                  </a:moveTo>
                  <a:cubicBezTo>
                    <a:pt x="1092708" y="3685286"/>
                    <a:pt x="1024763" y="3685286"/>
                    <a:pt x="951230" y="3685286"/>
                  </a:cubicBezTo>
                  <a:cubicBezTo>
                    <a:pt x="934212" y="3691001"/>
                    <a:pt x="928624" y="3679571"/>
                    <a:pt x="928624" y="3662680"/>
                  </a:cubicBezTo>
                  <a:cubicBezTo>
                    <a:pt x="928624" y="3475863"/>
                    <a:pt x="928624" y="3289046"/>
                    <a:pt x="928624" y="3102229"/>
                  </a:cubicBezTo>
                  <a:cubicBezTo>
                    <a:pt x="928624" y="3079623"/>
                    <a:pt x="934339" y="3073908"/>
                    <a:pt x="951230" y="3068320"/>
                  </a:cubicBezTo>
                  <a:cubicBezTo>
                    <a:pt x="1030478" y="3034411"/>
                    <a:pt x="1104138" y="3006090"/>
                    <a:pt x="1188974" y="2972054"/>
                  </a:cubicBezTo>
                  <a:cubicBezTo>
                    <a:pt x="1188974" y="2983357"/>
                    <a:pt x="1188974" y="2989072"/>
                    <a:pt x="1188974" y="2994660"/>
                  </a:cubicBezTo>
                  <a:cubicBezTo>
                    <a:pt x="1188974" y="3215513"/>
                    <a:pt x="1188974" y="3436239"/>
                    <a:pt x="1188974" y="3657092"/>
                  </a:cubicBezTo>
                  <a:cubicBezTo>
                    <a:pt x="1188974" y="3679698"/>
                    <a:pt x="1183259" y="3691001"/>
                    <a:pt x="1160653" y="368541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>
            <a:off x="14474880" y="5995440"/>
            <a:ext cx="1974960" cy="2895840"/>
            <a:chOff x="0" y="0"/>
            <a:chExt cx="2633280" cy="386112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2633218" cy="3861181"/>
            </a:xfrm>
            <a:custGeom>
              <a:avLst/>
              <a:gdLst/>
              <a:ahLst/>
              <a:cxnLst/>
              <a:rect l="l" t="t" r="r" b="b"/>
              <a:pathLst>
                <a:path w="2633218" h="3861181">
                  <a:moveTo>
                    <a:pt x="2168906" y="33909"/>
                  </a:moveTo>
                  <a:cubicBezTo>
                    <a:pt x="2106676" y="45212"/>
                    <a:pt x="2055622" y="84836"/>
                    <a:pt x="2033016" y="147193"/>
                  </a:cubicBezTo>
                  <a:cubicBezTo>
                    <a:pt x="2021713" y="169799"/>
                    <a:pt x="2010410" y="192532"/>
                    <a:pt x="1976374" y="186817"/>
                  </a:cubicBezTo>
                  <a:cubicBezTo>
                    <a:pt x="1965071" y="181102"/>
                    <a:pt x="1953768" y="192532"/>
                    <a:pt x="1942338" y="198120"/>
                  </a:cubicBezTo>
                  <a:cubicBezTo>
                    <a:pt x="1834769" y="237744"/>
                    <a:pt x="1727200" y="277368"/>
                    <a:pt x="1619504" y="316992"/>
                  </a:cubicBezTo>
                  <a:cubicBezTo>
                    <a:pt x="1557274" y="345313"/>
                    <a:pt x="1534541" y="396240"/>
                    <a:pt x="1568577" y="452882"/>
                  </a:cubicBezTo>
                  <a:cubicBezTo>
                    <a:pt x="1579880" y="475488"/>
                    <a:pt x="1574292" y="481203"/>
                    <a:pt x="1557274" y="492506"/>
                  </a:cubicBezTo>
                  <a:cubicBezTo>
                    <a:pt x="1483614" y="526415"/>
                    <a:pt x="1410081" y="566166"/>
                    <a:pt x="1330706" y="605790"/>
                  </a:cubicBezTo>
                  <a:cubicBezTo>
                    <a:pt x="1330706" y="605790"/>
                    <a:pt x="1330706" y="605790"/>
                    <a:pt x="1330706" y="605790"/>
                  </a:cubicBezTo>
                  <a:cubicBezTo>
                    <a:pt x="1319403" y="611505"/>
                    <a:pt x="1308100" y="617093"/>
                    <a:pt x="1296670" y="622808"/>
                  </a:cubicBezTo>
                  <a:cubicBezTo>
                    <a:pt x="1296670" y="622808"/>
                    <a:pt x="1296670" y="622808"/>
                    <a:pt x="1296670" y="622808"/>
                  </a:cubicBezTo>
                  <a:cubicBezTo>
                    <a:pt x="1285367" y="628523"/>
                    <a:pt x="1285367" y="639826"/>
                    <a:pt x="1274064" y="639826"/>
                  </a:cubicBezTo>
                  <a:cubicBezTo>
                    <a:pt x="1194816" y="662432"/>
                    <a:pt x="1143762" y="719074"/>
                    <a:pt x="1115441" y="798322"/>
                  </a:cubicBezTo>
                  <a:cubicBezTo>
                    <a:pt x="1064514" y="928497"/>
                    <a:pt x="1024890" y="1058799"/>
                    <a:pt x="979551" y="1188974"/>
                  </a:cubicBezTo>
                  <a:cubicBezTo>
                    <a:pt x="922909" y="1353185"/>
                    <a:pt x="866267" y="1511681"/>
                    <a:pt x="815340" y="1675892"/>
                  </a:cubicBezTo>
                  <a:cubicBezTo>
                    <a:pt x="809625" y="1687195"/>
                    <a:pt x="804037" y="1692910"/>
                    <a:pt x="792734" y="1692910"/>
                  </a:cubicBezTo>
                  <a:cubicBezTo>
                    <a:pt x="713486" y="1681607"/>
                    <a:pt x="662432" y="1715516"/>
                    <a:pt x="639826" y="1783461"/>
                  </a:cubicBezTo>
                  <a:cubicBezTo>
                    <a:pt x="537845" y="2077847"/>
                    <a:pt x="441579" y="2366645"/>
                    <a:pt x="339725" y="2661031"/>
                  </a:cubicBezTo>
                  <a:cubicBezTo>
                    <a:pt x="237744" y="2966720"/>
                    <a:pt x="130175" y="3272409"/>
                    <a:pt x="28321" y="3583813"/>
                  </a:cubicBezTo>
                  <a:cubicBezTo>
                    <a:pt x="0" y="3663061"/>
                    <a:pt x="28321" y="3731006"/>
                    <a:pt x="107569" y="3759327"/>
                  </a:cubicBezTo>
                  <a:cubicBezTo>
                    <a:pt x="186817" y="3787648"/>
                    <a:pt x="266192" y="3810254"/>
                    <a:pt x="345440" y="3838575"/>
                  </a:cubicBezTo>
                  <a:cubicBezTo>
                    <a:pt x="419100" y="3861181"/>
                    <a:pt x="487045" y="3827272"/>
                    <a:pt x="515366" y="3753612"/>
                  </a:cubicBezTo>
                  <a:cubicBezTo>
                    <a:pt x="521081" y="3731006"/>
                    <a:pt x="532384" y="3708273"/>
                    <a:pt x="537972" y="3685667"/>
                  </a:cubicBezTo>
                  <a:cubicBezTo>
                    <a:pt x="685165" y="3249676"/>
                    <a:pt x="832485" y="2813812"/>
                    <a:pt x="985393" y="2377821"/>
                  </a:cubicBezTo>
                  <a:cubicBezTo>
                    <a:pt x="1002411" y="2326894"/>
                    <a:pt x="1002411" y="2326894"/>
                    <a:pt x="1053338" y="2343912"/>
                  </a:cubicBezTo>
                  <a:cubicBezTo>
                    <a:pt x="1121283" y="2372233"/>
                    <a:pt x="1177925" y="2343912"/>
                    <a:pt x="1200531" y="2275967"/>
                  </a:cubicBezTo>
                  <a:cubicBezTo>
                    <a:pt x="1217549" y="2219325"/>
                    <a:pt x="1234567" y="2168398"/>
                    <a:pt x="1257173" y="2117471"/>
                  </a:cubicBezTo>
                  <a:cubicBezTo>
                    <a:pt x="1302512" y="2004187"/>
                    <a:pt x="1257173" y="1947672"/>
                    <a:pt x="1160907" y="1924939"/>
                  </a:cubicBezTo>
                  <a:cubicBezTo>
                    <a:pt x="1143889" y="1924939"/>
                    <a:pt x="1138301" y="1913636"/>
                    <a:pt x="1138301" y="1896618"/>
                  </a:cubicBezTo>
                  <a:cubicBezTo>
                    <a:pt x="1138301" y="1845691"/>
                    <a:pt x="1115695" y="1811655"/>
                    <a:pt x="1070356" y="1789049"/>
                  </a:cubicBezTo>
                  <a:cubicBezTo>
                    <a:pt x="1053338" y="1777746"/>
                    <a:pt x="1053338" y="1772031"/>
                    <a:pt x="1059053" y="1760728"/>
                  </a:cubicBezTo>
                  <a:cubicBezTo>
                    <a:pt x="1070356" y="1715389"/>
                    <a:pt x="1087374" y="1675765"/>
                    <a:pt x="1098677" y="1636141"/>
                  </a:cubicBezTo>
                  <a:cubicBezTo>
                    <a:pt x="1177925" y="1398397"/>
                    <a:pt x="1257300" y="1166241"/>
                    <a:pt x="1330833" y="934085"/>
                  </a:cubicBezTo>
                  <a:cubicBezTo>
                    <a:pt x="1342136" y="900176"/>
                    <a:pt x="1364869" y="871855"/>
                    <a:pt x="1398778" y="854837"/>
                  </a:cubicBezTo>
                  <a:cubicBezTo>
                    <a:pt x="1495044" y="809498"/>
                    <a:pt x="1585595" y="758571"/>
                    <a:pt x="1681988" y="707644"/>
                  </a:cubicBezTo>
                  <a:cubicBezTo>
                    <a:pt x="1699006" y="696341"/>
                    <a:pt x="1710309" y="696341"/>
                    <a:pt x="1721612" y="718947"/>
                  </a:cubicBezTo>
                  <a:cubicBezTo>
                    <a:pt x="1761236" y="786892"/>
                    <a:pt x="1817878" y="792607"/>
                    <a:pt x="1874520" y="741553"/>
                  </a:cubicBezTo>
                  <a:cubicBezTo>
                    <a:pt x="1959483" y="667893"/>
                    <a:pt x="2038731" y="588645"/>
                    <a:pt x="2117979" y="515112"/>
                  </a:cubicBezTo>
                  <a:cubicBezTo>
                    <a:pt x="2134997" y="498094"/>
                    <a:pt x="2157603" y="486791"/>
                    <a:pt x="2163318" y="464185"/>
                  </a:cubicBezTo>
                  <a:cubicBezTo>
                    <a:pt x="2169033" y="447167"/>
                    <a:pt x="2174621" y="452882"/>
                    <a:pt x="2185924" y="452882"/>
                  </a:cubicBezTo>
                  <a:cubicBezTo>
                    <a:pt x="2276475" y="469900"/>
                    <a:pt x="2344547" y="430276"/>
                    <a:pt x="2401062" y="362331"/>
                  </a:cubicBezTo>
                  <a:cubicBezTo>
                    <a:pt x="2474722" y="271780"/>
                    <a:pt x="2531364" y="181102"/>
                    <a:pt x="2587879" y="84963"/>
                  </a:cubicBezTo>
                  <a:cubicBezTo>
                    <a:pt x="2604897" y="56642"/>
                    <a:pt x="2616200" y="34036"/>
                    <a:pt x="2633218" y="0"/>
                  </a:cubicBezTo>
                  <a:cubicBezTo>
                    <a:pt x="2474595" y="0"/>
                    <a:pt x="2321814" y="0"/>
                    <a:pt x="2168906" y="33909"/>
                  </a:cubicBezTo>
                  <a:close/>
                  <a:moveTo>
                    <a:pt x="764540" y="2745867"/>
                  </a:moveTo>
                  <a:cubicBezTo>
                    <a:pt x="656971" y="3062859"/>
                    <a:pt x="549402" y="3385566"/>
                    <a:pt x="441706" y="3702685"/>
                  </a:cubicBezTo>
                  <a:cubicBezTo>
                    <a:pt x="430403" y="3731006"/>
                    <a:pt x="424688" y="3759327"/>
                    <a:pt x="385064" y="3759327"/>
                  </a:cubicBezTo>
                  <a:cubicBezTo>
                    <a:pt x="385064" y="3759327"/>
                    <a:pt x="373761" y="3759327"/>
                    <a:pt x="368046" y="3753612"/>
                  </a:cubicBezTo>
                  <a:cubicBezTo>
                    <a:pt x="294386" y="3731006"/>
                    <a:pt x="215138" y="3702684"/>
                    <a:pt x="141478" y="3674364"/>
                  </a:cubicBezTo>
                  <a:cubicBezTo>
                    <a:pt x="101854" y="3663061"/>
                    <a:pt x="96139" y="3646043"/>
                    <a:pt x="107442" y="3606419"/>
                  </a:cubicBezTo>
                  <a:cubicBezTo>
                    <a:pt x="299974" y="3040253"/>
                    <a:pt x="498221" y="2468499"/>
                    <a:pt x="690753" y="1902333"/>
                  </a:cubicBezTo>
                  <a:cubicBezTo>
                    <a:pt x="702056" y="1868424"/>
                    <a:pt x="707771" y="1840103"/>
                    <a:pt x="719074" y="1811782"/>
                  </a:cubicBezTo>
                  <a:cubicBezTo>
                    <a:pt x="730377" y="1777873"/>
                    <a:pt x="753110" y="1766443"/>
                    <a:pt x="781304" y="1777873"/>
                  </a:cubicBezTo>
                  <a:cubicBezTo>
                    <a:pt x="860552" y="1806194"/>
                    <a:pt x="939927" y="1828800"/>
                    <a:pt x="1019175" y="1857121"/>
                  </a:cubicBezTo>
                  <a:cubicBezTo>
                    <a:pt x="1047496" y="1868424"/>
                    <a:pt x="1058799" y="1891030"/>
                    <a:pt x="1047496" y="1925066"/>
                  </a:cubicBezTo>
                  <a:cubicBezTo>
                    <a:pt x="951230" y="2196846"/>
                    <a:pt x="860679" y="2468626"/>
                    <a:pt x="764286" y="2745994"/>
                  </a:cubicBezTo>
                  <a:close/>
                  <a:moveTo>
                    <a:pt x="1104265" y="2015490"/>
                  </a:moveTo>
                  <a:cubicBezTo>
                    <a:pt x="1109980" y="2004187"/>
                    <a:pt x="1115568" y="2004187"/>
                    <a:pt x="1126871" y="2004187"/>
                  </a:cubicBezTo>
                  <a:cubicBezTo>
                    <a:pt x="1126871" y="2009902"/>
                    <a:pt x="1126871" y="2009902"/>
                    <a:pt x="1132586" y="2009902"/>
                  </a:cubicBezTo>
                  <a:cubicBezTo>
                    <a:pt x="1206246" y="2032508"/>
                    <a:pt x="1194816" y="2026920"/>
                    <a:pt x="1172210" y="2089150"/>
                  </a:cubicBezTo>
                  <a:cubicBezTo>
                    <a:pt x="1155192" y="2140077"/>
                    <a:pt x="1138174" y="2191004"/>
                    <a:pt x="1121283" y="2242058"/>
                  </a:cubicBezTo>
                  <a:cubicBezTo>
                    <a:pt x="1115568" y="2253361"/>
                    <a:pt x="1115568" y="2270379"/>
                    <a:pt x="1092962" y="2270379"/>
                  </a:cubicBezTo>
                  <a:cubicBezTo>
                    <a:pt x="1075944" y="2264664"/>
                    <a:pt x="1053338" y="2253361"/>
                    <a:pt x="1036320" y="2247773"/>
                  </a:cubicBezTo>
                  <a:cubicBezTo>
                    <a:pt x="1030605" y="2247773"/>
                    <a:pt x="1030605" y="2236470"/>
                    <a:pt x="1036320" y="2230755"/>
                  </a:cubicBezTo>
                  <a:cubicBezTo>
                    <a:pt x="1058926" y="2157095"/>
                    <a:pt x="1081659" y="2089277"/>
                    <a:pt x="1104265" y="2015617"/>
                  </a:cubicBezTo>
                  <a:close/>
                  <a:moveTo>
                    <a:pt x="1619631" y="634111"/>
                  </a:moveTo>
                  <a:cubicBezTo>
                    <a:pt x="1534668" y="679450"/>
                    <a:pt x="1444117" y="724662"/>
                    <a:pt x="1353439" y="770001"/>
                  </a:cubicBezTo>
                  <a:cubicBezTo>
                    <a:pt x="1296797" y="798322"/>
                    <a:pt x="1262888" y="843661"/>
                    <a:pt x="1245870" y="900176"/>
                  </a:cubicBezTo>
                  <a:cubicBezTo>
                    <a:pt x="1223264" y="962406"/>
                    <a:pt x="1200531" y="1024763"/>
                    <a:pt x="1183640" y="1081405"/>
                  </a:cubicBezTo>
                  <a:cubicBezTo>
                    <a:pt x="1115695" y="1290828"/>
                    <a:pt x="1042035" y="1500378"/>
                    <a:pt x="974090" y="1704213"/>
                  </a:cubicBezTo>
                  <a:cubicBezTo>
                    <a:pt x="962787" y="1738122"/>
                    <a:pt x="962787" y="1738122"/>
                    <a:pt x="934466" y="1726819"/>
                  </a:cubicBezTo>
                  <a:cubicBezTo>
                    <a:pt x="900430" y="1721104"/>
                    <a:pt x="900430" y="1715516"/>
                    <a:pt x="911860" y="1681480"/>
                  </a:cubicBezTo>
                  <a:cubicBezTo>
                    <a:pt x="996823" y="1426718"/>
                    <a:pt x="1087374" y="1166241"/>
                    <a:pt x="1178052" y="905891"/>
                  </a:cubicBezTo>
                  <a:cubicBezTo>
                    <a:pt x="1195070" y="843661"/>
                    <a:pt x="1212088" y="781304"/>
                    <a:pt x="1268603" y="736092"/>
                  </a:cubicBezTo>
                  <a:cubicBezTo>
                    <a:pt x="1268603" y="736092"/>
                    <a:pt x="1268603" y="736092"/>
                    <a:pt x="1268603" y="736092"/>
                  </a:cubicBezTo>
                  <a:cubicBezTo>
                    <a:pt x="1296924" y="730377"/>
                    <a:pt x="1319530" y="719074"/>
                    <a:pt x="1336548" y="696468"/>
                  </a:cubicBezTo>
                  <a:cubicBezTo>
                    <a:pt x="1353566" y="707771"/>
                    <a:pt x="1364869" y="696468"/>
                    <a:pt x="1376172" y="690753"/>
                  </a:cubicBezTo>
                  <a:cubicBezTo>
                    <a:pt x="1449832" y="651129"/>
                    <a:pt x="1523365" y="611505"/>
                    <a:pt x="1602740" y="577469"/>
                  </a:cubicBezTo>
                  <a:cubicBezTo>
                    <a:pt x="1619758" y="566166"/>
                    <a:pt x="1625346" y="566166"/>
                    <a:pt x="1636776" y="588772"/>
                  </a:cubicBezTo>
                  <a:cubicBezTo>
                    <a:pt x="1648206" y="611378"/>
                    <a:pt x="1648079" y="617093"/>
                    <a:pt x="1619758" y="634111"/>
                  </a:cubicBezTo>
                  <a:close/>
                  <a:moveTo>
                    <a:pt x="2072640" y="441579"/>
                  </a:moveTo>
                  <a:cubicBezTo>
                    <a:pt x="1987677" y="520827"/>
                    <a:pt x="1902714" y="600075"/>
                    <a:pt x="1812163" y="679323"/>
                  </a:cubicBezTo>
                  <a:cubicBezTo>
                    <a:pt x="1806448" y="685038"/>
                    <a:pt x="1800860" y="685038"/>
                    <a:pt x="1795145" y="673608"/>
                  </a:cubicBezTo>
                  <a:cubicBezTo>
                    <a:pt x="1749806" y="588645"/>
                    <a:pt x="1698879" y="503809"/>
                    <a:pt x="1647952" y="413131"/>
                  </a:cubicBezTo>
                  <a:cubicBezTo>
                    <a:pt x="1636649" y="396113"/>
                    <a:pt x="1653667" y="396113"/>
                    <a:pt x="1664970" y="396113"/>
                  </a:cubicBezTo>
                  <a:cubicBezTo>
                    <a:pt x="1749933" y="362204"/>
                    <a:pt x="1829181" y="328168"/>
                    <a:pt x="1914144" y="299847"/>
                  </a:cubicBezTo>
                  <a:cubicBezTo>
                    <a:pt x="1936750" y="288544"/>
                    <a:pt x="1959483" y="282829"/>
                    <a:pt x="1982089" y="271526"/>
                  </a:cubicBezTo>
                  <a:cubicBezTo>
                    <a:pt x="1993392" y="271526"/>
                    <a:pt x="1993392" y="277241"/>
                    <a:pt x="1999107" y="282829"/>
                  </a:cubicBezTo>
                  <a:cubicBezTo>
                    <a:pt x="2027428" y="328168"/>
                    <a:pt x="2050034" y="373380"/>
                    <a:pt x="2078355" y="413004"/>
                  </a:cubicBezTo>
                  <a:cubicBezTo>
                    <a:pt x="2084070" y="424307"/>
                    <a:pt x="2078355" y="430022"/>
                    <a:pt x="2072640" y="441325"/>
                  </a:cubicBezTo>
                  <a:close/>
                  <a:moveTo>
                    <a:pt x="2304796" y="339725"/>
                  </a:moveTo>
                  <a:cubicBezTo>
                    <a:pt x="2270760" y="373634"/>
                    <a:pt x="2214245" y="379349"/>
                    <a:pt x="2168906" y="356743"/>
                  </a:cubicBezTo>
                  <a:cubicBezTo>
                    <a:pt x="2117979" y="334137"/>
                    <a:pt x="2089658" y="283083"/>
                    <a:pt x="2095246" y="226568"/>
                  </a:cubicBezTo>
                  <a:cubicBezTo>
                    <a:pt x="2100961" y="181229"/>
                    <a:pt x="2134870" y="136017"/>
                    <a:pt x="2180209" y="118999"/>
                  </a:cubicBezTo>
                  <a:cubicBezTo>
                    <a:pt x="2242439" y="101981"/>
                    <a:pt x="2310511" y="96393"/>
                    <a:pt x="2378456" y="96393"/>
                  </a:cubicBezTo>
                  <a:cubicBezTo>
                    <a:pt x="2412492" y="90678"/>
                    <a:pt x="2446401" y="90678"/>
                    <a:pt x="2480437" y="90678"/>
                  </a:cubicBezTo>
                  <a:cubicBezTo>
                    <a:pt x="2429510" y="175641"/>
                    <a:pt x="2378456" y="266192"/>
                    <a:pt x="2304923" y="33972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>
            <a:off x="14036400" y="6052320"/>
            <a:ext cx="108000" cy="63360"/>
            <a:chOff x="0" y="0"/>
            <a:chExt cx="144000" cy="8448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144018" cy="84455"/>
            </a:xfrm>
            <a:custGeom>
              <a:avLst/>
              <a:gdLst/>
              <a:ahLst/>
              <a:cxnLst/>
              <a:rect l="l" t="t" r="r" b="b"/>
              <a:pathLst>
                <a:path w="144018" h="84455">
                  <a:moveTo>
                    <a:pt x="51816" y="84455"/>
                  </a:moveTo>
                  <a:cubicBezTo>
                    <a:pt x="57531" y="84455"/>
                    <a:pt x="63373" y="84455"/>
                    <a:pt x="69088" y="84455"/>
                  </a:cubicBezTo>
                  <a:cubicBezTo>
                    <a:pt x="144018" y="84455"/>
                    <a:pt x="144018" y="84455"/>
                    <a:pt x="144018" y="16891"/>
                  </a:cubicBezTo>
                  <a:cubicBezTo>
                    <a:pt x="144018" y="5588"/>
                    <a:pt x="138303" y="0"/>
                    <a:pt x="120904" y="0"/>
                  </a:cubicBezTo>
                  <a:cubicBezTo>
                    <a:pt x="92202" y="0"/>
                    <a:pt x="63373" y="5588"/>
                    <a:pt x="34544" y="0"/>
                  </a:cubicBezTo>
                  <a:cubicBezTo>
                    <a:pt x="5715" y="0"/>
                    <a:pt x="0" y="5588"/>
                    <a:pt x="0" y="33782"/>
                  </a:cubicBezTo>
                  <a:cubicBezTo>
                    <a:pt x="5715" y="84455"/>
                    <a:pt x="0" y="84455"/>
                    <a:pt x="51816" y="8445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>
            <a:off x="14239440" y="6052320"/>
            <a:ext cx="110880" cy="63360"/>
            <a:chOff x="0" y="0"/>
            <a:chExt cx="147840" cy="8448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147828" cy="84455"/>
            </a:xfrm>
            <a:custGeom>
              <a:avLst/>
              <a:gdLst/>
              <a:ahLst/>
              <a:cxnLst/>
              <a:rect l="l" t="t" r="r" b="b"/>
              <a:pathLst>
                <a:path w="147828" h="84455">
                  <a:moveTo>
                    <a:pt x="5715" y="67564"/>
                  </a:moveTo>
                  <a:cubicBezTo>
                    <a:pt x="5715" y="78867"/>
                    <a:pt x="5715" y="84455"/>
                    <a:pt x="22733" y="84455"/>
                  </a:cubicBezTo>
                  <a:cubicBezTo>
                    <a:pt x="56896" y="84455"/>
                    <a:pt x="90932" y="84455"/>
                    <a:pt x="125095" y="84455"/>
                  </a:cubicBezTo>
                  <a:cubicBezTo>
                    <a:pt x="136525" y="84455"/>
                    <a:pt x="142113" y="78867"/>
                    <a:pt x="142113" y="67564"/>
                  </a:cubicBezTo>
                  <a:cubicBezTo>
                    <a:pt x="147828" y="0"/>
                    <a:pt x="147828" y="0"/>
                    <a:pt x="79629" y="0"/>
                  </a:cubicBezTo>
                  <a:cubicBezTo>
                    <a:pt x="79629" y="0"/>
                    <a:pt x="73914" y="0"/>
                    <a:pt x="73914" y="0"/>
                  </a:cubicBezTo>
                  <a:cubicBezTo>
                    <a:pt x="73914" y="0"/>
                    <a:pt x="73914" y="0"/>
                    <a:pt x="73914" y="0"/>
                  </a:cubicBezTo>
                  <a:cubicBezTo>
                    <a:pt x="56896" y="0"/>
                    <a:pt x="39751" y="0"/>
                    <a:pt x="22733" y="0"/>
                  </a:cubicBezTo>
                  <a:cubicBezTo>
                    <a:pt x="11430" y="0"/>
                    <a:pt x="0" y="0"/>
                    <a:pt x="5715" y="16891"/>
                  </a:cubicBezTo>
                  <a:cubicBezTo>
                    <a:pt x="5715" y="33782"/>
                    <a:pt x="5715" y="50673"/>
                    <a:pt x="5715" y="675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>
            <a:off x="14446080" y="6052320"/>
            <a:ext cx="108000" cy="63360"/>
            <a:chOff x="0" y="0"/>
            <a:chExt cx="144000" cy="8448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144018" cy="84455"/>
            </a:xfrm>
            <a:custGeom>
              <a:avLst/>
              <a:gdLst/>
              <a:ahLst/>
              <a:cxnLst/>
              <a:rect l="l" t="t" r="r" b="b"/>
              <a:pathLst>
                <a:path w="144018" h="84455">
                  <a:moveTo>
                    <a:pt x="66421" y="84455"/>
                  </a:moveTo>
                  <a:cubicBezTo>
                    <a:pt x="72009" y="84455"/>
                    <a:pt x="72009" y="84455"/>
                    <a:pt x="72009" y="84455"/>
                  </a:cubicBezTo>
                  <a:cubicBezTo>
                    <a:pt x="144018" y="84455"/>
                    <a:pt x="144018" y="84455"/>
                    <a:pt x="144018" y="22479"/>
                  </a:cubicBezTo>
                  <a:cubicBezTo>
                    <a:pt x="144018" y="5588"/>
                    <a:pt x="138430" y="0"/>
                    <a:pt x="121793" y="0"/>
                  </a:cubicBezTo>
                  <a:cubicBezTo>
                    <a:pt x="88646" y="0"/>
                    <a:pt x="55372" y="0"/>
                    <a:pt x="22098" y="0"/>
                  </a:cubicBezTo>
                  <a:cubicBezTo>
                    <a:pt x="11049" y="0"/>
                    <a:pt x="5588" y="5588"/>
                    <a:pt x="5588" y="16891"/>
                  </a:cubicBezTo>
                  <a:cubicBezTo>
                    <a:pt x="0" y="84455"/>
                    <a:pt x="0" y="84455"/>
                    <a:pt x="66421" y="8445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>
            <a:off x="14649120" y="6052320"/>
            <a:ext cx="117360" cy="63360"/>
            <a:chOff x="0" y="0"/>
            <a:chExt cx="156480" cy="8448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156464" cy="84455"/>
            </a:xfrm>
            <a:custGeom>
              <a:avLst/>
              <a:gdLst/>
              <a:ahLst/>
              <a:cxnLst/>
              <a:rect l="l" t="t" r="r" b="b"/>
              <a:pathLst>
                <a:path w="156464" h="84455">
                  <a:moveTo>
                    <a:pt x="72644" y="84455"/>
                  </a:moveTo>
                  <a:cubicBezTo>
                    <a:pt x="72644" y="84455"/>
                    <a:pt x="78232" y="84455"/>
                    <a:pt x="78232" y="84455"/>
                  </a:cubicBezTo>
                  <a:cubicBezTo>
                    <a:pt x="78232" y="84455"/>
                    <a:pt x="78232" y="84455"/>
                    <a:pt x="78232" y="84455"/>
                  </a:cubicBezTo>
                  <a:cubicBezTo>
                    <a:pt x="94996" y="84455"/>
                    <a:pt x="111760" y="84455"/>
                    <a:pt x="128524" y="84455"/>
                  </a:cubicBezTo>
                  <a:cubicBezTo>
                    <a:pt x="139700" y="84455"/>
                    <a:pt x="150876" y="84455"/>
                    <a:pt x="145288" y="67564"/>
                  </a:cubicBezTo>
                  <a:cubicBezTo>
                    <a:pt x="139700" y="45085"/>
                    <a:pt x="156464" y="22479"/>
                    <a:pt x="139700" y="0"/>
                  </a:cubicBezTo>
                  <a:cubicBezTo>
                    <a:pt x="134112" y="0"/>
                    <a:pt x="134112" y="0"/>
                    <a:pt x="134112" y="0"/>
                  </a:cubicBezTo>
                  <a:cubicBezTo>
                    <a:pt x="94996" y="0"/>
                    <a:pt x="61468" y="0"/>
                    <a:pt x="27940" y="0"/>
                  </a:cubicBezTo>
                  <a:cubicBezTo>
                    <a:pt x="16764" y="0"/>
                    <a:pt x="11176" y="0"/>
                    <a:pt x="11176" y="16891"/>
                  </a:cubicBezTo>
                  <a:cubicBezTo>
                    <a:pt x="5588" y="84455"/>
                    <a:pt x="0" y="84455"/>
                    <a:pt x="72644" y="8445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>
            <a:off x="13963680" y="6214320"/>
            <a:ext cx="885600" cy="301680"/>
            <a:chOff x="0" y="0"/>
            <a:chExt cx="1180800" cy="40224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1180846" cy="402209"/>
            </a:xfrm>
            <a:custGeom>
              <a:avLst/>
              <a:gdLst/>
              <a:ahLst/>
              <a:cxnLst/>
              <a:rect l="l" t="t" r="r" b="b"/>
              <a:pathLst>
                <a:path w="1180846" h="402209">
                  <a:moveTo>
                    <a:pt x="1180846" y="362585"/>
                  </a:moveTo>
                  <a:cubicBezTo>
                    <a:pt x="1180846" y="254889"/>
                    <a:pt x="1180846" y="141605"/>
                    <a:pt x="1180846" y="28321"/>
                  </a:cubicBezTo>
                  <a:cubicBezTo>
                    <a:pt x="1180846" y="5715"/>
                    <a:pt x="1175131" y="0"/>
                    <a:pt x="1152398" y="0"/>
                  </a:cubicBezTo>
                  <a:cubicBezTo>
                    <a:pt x="783463" y="0"/>
                    <a:pt x="408686" y="0"/>
                    <a:pt x="34036" y="0"/>
                  </a:cubicBezTo>
                  <a:cubicBezTo>
                    <a:pt x="17018" y="0"/>
                    <a:pt x="11303" y="5715"/>
                    <a:pt x="11303" y="28321"/>
                  </a:cubicBezTo>
                  <a:cubicBezTo>
                    <a:pt x="11303" y="118999"/>
                    <a:pt x="11303" y="209550"/>
                    <a:pt x="11303" y="300228"/>
                  </a:cubicBezTo>
                  <a:cubicBezTo>
                    <a:pt x="11303" y="328549"/>
                    <a:pt x="0" y="368173"/>
                    <a:pt x="17018" y="385191"/>
                  </a:cubicBezTo>
                  <a:cubicBezTo>
                    <a:pt x="34036" y="402209"/>
                    <a:pt x="68072" y="385191"/>
                    <a:pt x="96520" y="390906"/>
                  </a:cubicBezTo>
                  <a:cubicBezTo>
                    <a:pt x="136271" y="396621"/>
                    <a:pt x="164592" y="379603"/>
                    <a:pt x="187325" y="356870"/>
                  </a:cubicBezTo>
                  <a:cubicBezTo>
                    <a:pt x="198628" y="351155"/>
                    <a:pt x="198628" y="339852"/>
                    <a:pt x="193040" y="334264"/>
                  </a:cubicBezTo>
                  <a:cubicBezTo>
                    <a:pt x="181737" y="322961"/>
                    <a:pt x="176022" y="328549"/>
                    <a:pt x="176022" y="339979"/>
                  </a:cubicBezTo>
                  <a:cubicBezTo>
                    <a:pt x="170307" y="351282"/>
                    <a:pt x="159004" y="345694"/>
                    <a:pt x="153289" y="345694"/>
                  </a:cubicBezTo>
                  <a:cubicBezTo>
                    <a:pt x="147574" y="339979"/>
                    <a:pt x="147574" y="334391"/>
                    <a:pt x="153289" y="328676"/>
                  </a:cubicBezTo>
                  <a:cubicBezTo>
                    <a:pt x="153289" y="317373"/>
                    <a:pt x="164592" y="311658"/>
                    <a:pt x="170307" y="306070"/>
                  </a:cubicBezTo>
                  <a:cubicBezTo>
                    <a:pt x="153289" y="306070"/>
                    <a:pt x="141859" y="300355"/>
                    <a:pt x="124841" y="306070"/>
                  </a:cubicBezTo>
                  <a:cubicBezTo>
                    <a:pt x="107823" y="306070"/>
                    <a:pt x="96393" y="300355"/>
                    <a:pt x="96393" y="277749"/>
                  </a:cubicBezTo>
                  <a:cubicBezTo>
                    <a:pt x="102108" y="221107"/>
                    <a:pt x="96393" y="164465"/>
                    <a:pt x="96393" y="113411"/>
                  </a:cubicBezTo>
                  <a:cubicBezTo>
                    <a:pt x="96393" y="90805"/>
                    <a:pt x="102108" y="85090"/>
                    <a:pt x="119126" y="85090"/>
                  </a:cubicBezTo>
                  <a:cubicBezTo>
                    <a:pt x="437007" y="90805"/>
                    <a:pt x="754888" y="90805"/>
                    <a:pt x="1072896" y="85090"/>
                  </a:cubicBezTo>
                  <a:cubicBezTo>
                    <a:pt x="1089914" y="85090"/>
                    <a:pt x="1095629" y="90805"/>
                    <a:pt x="1095629" y="113411"/>
                  </a:cubicBezTo>
                  <a:cubicBezTo>
                    <a:pt x="1095629" y="164338"/>
                    <a:pt x="1089914" y="215392"/>
                    <a:pt x="1095629" y="272034"/>
                  </a:cubicBezTo>
                  <a:cubicBezTo>
                    <a:pt x="1095629" y="294640"/>
                    <a:pt x="1089914" y="306070"/>
                    <a:pt x="1061593" y="306070"/>
                  </a:cubicBezTo>
                  <a:cubicBezTo>
                    <a:pt x="789051" y="306070"/>
                    <a:pt x="516636" y="306070"/>
                    <a:pt x="244094" y="306070"/>
                  </a:cubicBezTo>
                  <a:cubicBezTo>
                    <a:pt x="232791" y="306070"/>
                    <a:pt x="221361" y="300355"/>
                    <a:pt x="210058" y="306070"/>
                  </a:cubicBezTo>
                  <a:cubicBezTo>
                    <a:pt x="227076" y="323088"/>
                    <a:pt x="221361" y="345694"/>
                    <a:pt x="221361" y="362712"/>
                  </a:cubicBezTo>
                  <a:cubicBezTo>
                    <a:pt x="221361" y="385318"/>
                    <a:pt x="227076" y="391033"/>
                    <a:pt x="249809" y="391033"/>
                  </a:cubicBezTo>
                  <a:cubicBezTo>
                    <a:pt x="550672" y="391033"/>
                    <a:pt x="851535" y="391033"/>
                    <a:pt x="1158113" y="391033"/>
                  </a:cubicBezTo>
                  <a:cubicBezTo>
                    <a:pt x="1175131" y="391033"/>
                    <a:pt x="1180846" y="385318"/>
                    <a:pt x="1180846" y="36271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786320" y="4677480"/>
            <a:ext cx="3705840" cy="19883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199" spc="31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 .</a:t>
            </a:r>
            <a:endParaRPr lang="en-US" sz="2199" spc="31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786320" y="4243320"/>
            <a:ext cx="3705840" cy="333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639"/>
              </a:lnSpc>
            </a:pPr>
            <a:r>
              <a:rPr lang="fa-IR" sz="2199" spc="31" dirty="0">
                <a:solidFill>
                  <a:srgbClr val="4F84B9"/>
                </a:solidFill>
                <a:latin typeface="Montserrat Bold"/>
                <a:cs typeface="B Nazanin" pitchFamily="2" charset="-78"/>
              </a:rPr>
              <a:t> متن شما در اینجا</a:t>
            </a:r>
            <a:endParaRPr lang="en-US" sz="2199" spc="31" dirty="0">
              <a:solidFill>
                <a:srgbClr val="4F84B9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1440" y="950640"/>
            <a:ext cx="18105120" cy="882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695"/>
              </a:lnSpc>
            </a:pPr>
            <a:r>
              <a:rPr lang="fa-IR" sz="6199" spc="90" dirty="0">
                <a:solidFill>
                  <a:srgbClr val="4F84B9"/>
                </a:solidFill>
                <a:latin typeface="Montserrat Bold"/>
                <a:cs typeface="B Nazanin" pitchFamily="2" charset="-78"/>
              </a:rPr>
              <a:t>شکستن بخش</a:t>
            </a:r>
            <a:endParaRPr lang="en-US" sz="6199" spc="90" dirty="0">
              <a:solidFill>
                <a:srgbClr val="4F84B9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3479120" y="4677480"/>
            <a:ext cx="3705840" cy="19883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199" spc="31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 .</a:t>
            </a:r>
            <a:endParaRPr lang="en-US" sz="2199" spc="31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479120" y="4243320"/>
            <a:ext cx="3705840" cy="333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639"/>
              </a:lnSpc>
            </a:pPr>
            <a:r>
              <a:rPr lang="fa-IR" sz="2199" spc="31" dirty="0">
                <a:solidFill>
                  <a:srgbClr val="4F84B9"/>
                </a:solidFill>
                <a:latin typeface="Montserrat Bold"/>
                <a:cs typeface="B Nazanin" pitchFamily="2" charset="-78"/>
              </a:rPr>
              <a:t> متن شما در اینجا</a:t>
            </a:r>
            <a:endParaRPr lang="en-US" sz="2199" spc="31" dirty="0">
              <a:solidFill>
                <a:srgbClr val="4F84B9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6910560" y="3296880"/>
            <a:ext cx="4677120" cy="6258240"/>
            <a:chOff x="0" y="0"/>
            <a:chExt cx="6236160" cy="834432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236208" cy="8344281"/>
            </a:xfrm>
            <a:custGeom>
              <a:avLst/>
              <a:gdLst/>
              <a:ahLst/>
              <a:cxnLst/>
              <a:rect l="l" t="t" r="r" b="b"/>
              <a:pathLst>
                <a:path w="6236208" h="8344281">
                  <a:moveTo>
                    <a:pt x="6222238" y="3347466"/>
                  </a:moveTo>
                  <a:cubicBezTo>
                    <a:pt x="6222238" y="3911219"/>
                    <a:pt x="6236208" y="4467987"/>
                    <a:pt x="6222238" y="5031613"/>
                  </a:cubicBezTo>
                  <a:cubicBezTo>
                    <a:pt x="6194425" y="6479159"/>
                    <a:pt x="5150358" y="7724902"/>
                    <a:pt x="3730498" y="8010271"/>
                  </a:cubicBezTo>
                  <a:cubicBezTo>
                    <a:pt x="2074037" y="8344281"/>
                    <a:pt x="438531" y="7286498"/>
                    <a:pt x="69596" y="5637149"/>
                  </a:cubicBezTo>
                  <a:cubicBezTo>
                    <a:pt x="20828" y="5414391"/>
                    <a:pt x="0" y="5184775"/>
                    <a:pt x="0" y="4955032"/>
                  </a:cubicBezTo>
                  <a:cubicBezTo>
                    <a:pt x="0" y="3869309"/>
                    <a:pt x="0" y="2776728"/>
                    <a:pt x="0" y="1684147"/>
                  </a:cubicBezTo>
                  <a:cubicBezTo>
                    <a:pt x="0" y="960374"/>
                    <a:pt x="431546" y="340995"/>
                    <a:pt x="1113663" y="97409"/>
                  </a:cubicBezTo>
                  <a:cubicBezTo>
                    <a:pt x="1280668" y="34798"/>
                    <a:pt x="1461643" y="6985"/>
                    <a:pt x="1642618" y="6985"/>
                  </a:cubicBezTo>
                  <a:cubicBezTo>
                    <a:pt x="2623947" y="6985"/>
                    <a:pt x="3598418" y="0"/>
                    <a:pt x="4579747" y="6985"/>
                  </a:cubicBezTo>
                  <a:cubicBezTo>
                    <a:pt x="5394071" y="6985"/>
                    <a:pt x="6104001" y="626364"/>
                    <a:pt x="6208395" y="1433703"/>
                  </a:cubicBezTo>
                  <a:cubicBezTo>
                    <a:pt x="6222365" y="1531112"/>
                    <a:pt x="6222365" y="1628521"/>
                    <a:pt x="6222365" y="1726057"/>
                  </a:cubicBezTo>
                  <a:cubicBezTo>
                    <a:pt x="6222365" y="2268855"/>
                    <a:pt x="6222365" y="2811780"/>
                    <a:pt x="6222365" y="3347593"/>
                  </a:cubicBezTo>
                  <a:cubicBezTo>
                    <a:pt x="6222365" y="3347593"/>
                    <a:pt x="6222365" y="3347593"/>
                    <a:pt x="6222365" y="3347593"/>
                  </a:cubicBezTo>
                  <a:close/>
                  <a:moveTo>
                    <a:pt x="3118104" y="1656334"/>
                  </a:moveTo>
                  <a:cubicBezTo>
                    <a:pt x="2303780" y="1656334"/>
                    <a:pt x="1496441" y="1656334"/>
                    <a:pt x="689102" y="1656334"/>
                  </a:cubicBezTo>
                  <a:cubicBezTo>
                    <a:pt x="605536" y="1656334"/>
                    <a:pt x="570738" y="1691132"/>
                    <a:pt x="570738" y="1774698"/>
                  </a:cubicBezTo>
                  <a:cubicBezTo>
                    <a:pt x="570738" y="2136648"/>
                    <a:pt x="570738" y="2498471"/>
                    <a:pt x="570738" y="2860421"/>
                  </a:cubicBezTo>
                  <a:cubicBezTo>
                    <a:pt x="570738" y="3424174"/>
                    <a:pt x="1016127" y="3876548"/>
                    <a:pt x="1579880" y="3876548"/>
                  </a:cubicBezTo>
                  <a:cubicBezTo>
                    <a:pt x="2602992" y="3883533"/>
                    <a:pt x="3633089" y="3876548"/>
                    <a:pt x="4663186" y="3876548"/>
                  </a:cubicBezTo>
                  <a:cubicBezTo>
                    <a:pt x="4711954" y="3876548"/>
                    <a:pt x="4760595" y="3869563"/>
                    <a:pt x="4809363" y="3862578"/>
                  </a:cubicBezTo>
                  <a:cubicBezTo>
                    <a:pt x="5310505" y="3765169"/>
                    <a:pt x="5651500" y="3354578"/>
                    <a:pt x="5651500" y="2846451"/>
                  </a:cubicBezTo>
                  <a:cubicBezTo>
                    <a:pt x="5651500" y="2491486"/>
                    <a:pt x="5651500" y="2136648"/>
                    <a:pt x="5651500" y="1788668"/>
                  </a:cubicBezTo>
                  <a:cubicBezTo>
                    <a:pt x="5651500" y="1684274"/>
                    <a:pt x="5623687" y="1656461"/>
                    <a:pt x="5519293" y="1656461"/>
                  </a:cubicBezTo>
                  <a:cubicBezTo>
                    <a:pt x="4718939" y="1656461"/>
                    <a:pt x="3918458" y="1656461"/>
                    <a:pt x="3118104" y="165646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6577200" y="4618080"/>
            <a:ext cx="187200" cy="1190880"/>
            <a:chOff x="0" y="0"/>
            <a:chExt cx="249600" cy="158784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49682" cy="1587881"/>
            </a:xfrm>
            <a:custGeom>
              <a:avLst/>
              <a:gdLst/>
              <a:ahLst/>
              <a:cxnLst/>
              <a:rect l="l" t="t" r="r" b="b"/>
              <a:pathLst>
                <a:path w="249682" h="1587881">
                  <a:moveTo>
                    <a:pt x="249555" y="1587881"/>
                  </a:moveTo>
                  <a:cubicBezTo>
                    <a:pt x="207899" y="1587881"/>
                    <a:pt x="173228" y="1587881"/>
                    <a:pt x="131699" y="1587881"/>
                  </a:cubicBezTo>
                  <a:cubicBezTo>
                    <a:pt x="48514" y="1587881"/>
                    <a:pt x="0" y="1539113"/>
                    <a:pt x="0" y="1455547"/>
                  </a:cubicBezTo>
                  <a:cubicBezTo>
                    <a:pt x="0" y="1385951"/>
                    <a:pt x="0" y="1316228"/>
                    <a:pt x="0" y="1239647"/>
                  </a:cubicBezTo>
                  <a:cubicBezTo>
                    <a:pt x="0" y="884428"/>
                    <a:pt x="0" y="522351"/>
                    <a:pt x="0" y="160147"/>
                  </a:cubicBezTo>
                  <a:cubicBezTo>
                    <a:pt x="0" y="41783"/>
                    <a:pt x="41656" y="0"/>
                    <a:pt x="159512" y="0"/>
                  </a:cubicBezTo>
                  <a:cubicBezTo>
                    <a:pt x="187198" y="0"/>
                    <a:pt x="215011" y="0"/>
                    <a:pt x="249682" y="0"/>
                  </a:cubicBezTo>
                  <a:cubicBezTo>
                    <a:pt x="249682" y="529336"/>
                    <a:pt x="249682" y="1058545"/>
                    <a:pt x="249682" y="158788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11723760" y="4618080"/>
            <a:ext cx="187200" cy="1190880"/>
            <a:chOff x="0" y="0"/>
            <a:chExt cx="249600" cy="15878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49682" cy="1587881"/>
            </a:xfrm>
            <a:custGeom>
              <a:avLst/>
              <a:gdLst/>
              <a:ahLst/>
              <a:cxnLst/>
              <a:rect l="l" t="t" r="r" b="b"/>
              <a:pathLst>
                <a:path w="249682" h="1587881">
                  <a:moveTo>
                    <a:pt x="0" y="1587881"/>
                  </a:moveTo>
                  <a:cubicBezTo>
                    <a:pt x="0" y="1058545"/>
                    <a:pt x="0" y="529336"/>
                    <a:pt x="0" y="0"/>
                  </a:cubicBezTo>
                  <a:cubicBezTo>
                    <a:pt x="55499" y="0"/>
                    <a:pt x="110871" y="0"/>
                    <a:pt x="159512" y="6985"/>
                  </a:cubicBezTo>
                  <a:cubicBezTo>
                    <a:pt x="208153" y="13970"/>
                    <a:pt x="242697" y="55753"/>
                    <a:pt x="249682" y="104521"/>
                  </a:cubicBezTo>
                  <a:cubicBezTo>
                    <a:pt x="249682" y="118491"/>
                    <a:pt x="249682" y="139319"/>
                    <a:pt x="249682" y="160274"/>
                  </a:cubicBezTo>
                  <a:cubicBezTo>
                    <a:pt x="249682" y="585089"/>
                    <a:pt x="249682" y="1009904"/>
                    <a:pt x="249682" y="1434719"/>
                  </a:cubicBezTo>
                  <a:cubicBezTo>
                    <a:pt x="249682" y="1539240"/>
                    <a:pt x="208026" y="1587881"/>
                    <a:pt x="97155" y="1587881"/>
                  </a:cubicBezTo>
                  <a:cubicBezTo>
                    <a:pt x="69469" y="1587881"/>
                    <a:pt x="34798" y="1587881"/>
                    <a:pt x="127" y="158788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6240960" y="4951440"/>
            <a:ext cx="190800" cy="527040"/>
            <a:chOff x="0" y="0"/>
            <a:chExt cx="254400" cy="70272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54381" cy="702691"/>
            </a:xfrm>
            <a:custGeom>
              <a:avLst/>
              <a:gdLst/>
              <a:ahLst/>
              <a:cxnLst/>
              <a:rect l="l" t="t" r="r" b="b"/>
              <a:pathLst>
                <a:path w="254381" h="702691">
                  <a:moveTo>
                    <a:pt x="254381" y="0"/>
                  </a:moveTo>
                  <a:cubicBezTo>
                    <a:pt x="254381" y="236601"/>
                    <a:pt x="254381" y="459232"/>
                    <a:pt x="254381" y="702691"/>
                  </a:cubicBezTo>
                  <a:cubicBezTo>
                    <a:pt x="197866" y="695706"/>
                    <a:pt x="134239" y="702691"/>
                    <a:pt x="84836" y="688721"/>
                  </a:cubicBezTo>
                  <a:cubicBezTo>
                    <a:pt x="28321" y="674878"/>
                    <a:pt x="0" y="626237"/>
                    <a:pt x="0" y="570484"/>
                  </a:cubicBezTo>
                  <a:cubicBezTo>
                    <a:pt x="0" y="424434"/>
                    <a:pt x="0" y="278257"/>
                    <a:pt x="0" y="125222"/>
                  </a:cubicBezTo>
                  <a:cubicBezTo>
                    <a:pt x="0" y="55626"/>
                    <a:pt x="49530" y="6985"/>
                    <a:pt x="120142" y="0"/>
                  </a:cubicBezTo>
                  <a:cubicBezTo>
                    <a:pt x="162560" y="0"/>
                    <a:pt x="211963" y="0"/>
                    <a:pt x="254381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12057120" y="4951440"/>
            <a:ext cx="187200" cy="524160"/>
            <a:chOff x="0" y="0"/>
            <a:chExt cx="249600" cy="69888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49555" cy="699008"/>
            </a:xfrm>
            <a:custGeom>
              <a:avLst/>
              <a:gdLst/>
              <a:ahLst/>
              <a:cxnLst/>
              <a:rect l="l" t="t" r="r" b="b"/>
              <a:pathLst>
                <a:path w="249555" h="699008">
                  <a:moveTo>
                    <a:pt x="0" y="698881"/>
                  </a:moveTo>
                  <a:cubicBezTo>
                    <a:pt x="0" y="468249"/>
                    <a:pt x="0" y="237617"/>
                    <a:pt x="0" y="0"/>
                  </a:cubicBezTo>
                  <a:cubicBezTo>
                    <a:pt x="55499" y="0"/>
                    <a:pt x="104013" y="0"/>
                    <a:pt x="152527" y="6985"/>
                  </a:cubicBezTo>
                  <a:cubicBezTo>
                    <a:pt x="208026" y="6985"/>
                    <a:pt x="249555" y="62865"/>
                    <a:pt x="249555" y="125857"/>
                  </a:cubicBezTo>
                  <a:cubicBezTo>
                    <a:pt x="249555" y="272669"/>
                    <a:pt x="249555" y="426339"/>
                    <a:pt x="249555" y="580136"/>
                  </a:cubicBezTo>
                  <a:cubicBezTo>
                    <a:pt x="249555" y="636016"/>
                    <a:pt x="207899" y="684911"/>
                    <a:pt x="145542" y="699008"/>
                  </a:cubicBezTo>
                  <a:cubicBezTo>
                    <a:pt x="131699" y="699008"/>
                    <a:pt x="124714" y="699008"/>
                    <a:pt x="110871" y="699008"/>
                  </a:cubicBezTo>
                  <a:cubicBezTo>
                    <a:pt x="76200" y="699008"/>
                    <a:pt x="41529" y="699008"/>
                    <a:pt x="0" y="69900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7479360" y="5097600"/>
            <a:ext cx="3533760" cy="965520"/>
            <a:chOff x="0" y="0"/>
            <a:chExt cx="4711680" cy="128736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4711700" cy="1287399"/>
            </a:xfrm>
            <a:custGeom>
              <a:avLst/>
              <a:gdLst/>
              <a:ahLst/>
              <a:cxnLst/>
              <a:rect l="l" t="t" r="r" b="b"/>
              <a:pathLst>
                <a:path w="4711700" h="1287399">
                  <a:moveTo>
                    <a:pt x="4697730" y="0"/>
                  </a:moveTo>
                  <a:cubicBezTo>
                    <a:pt x="4697730" y="6985"/>
                    <a:pt x="4704715" y="13970"/>
                    <a:pt x="4704715" y="13970"/>
                  </a:cubicBezTo>
                  <a:cubicBezTo>
                    <a:pt x="4697730" y="215773"/>
                    <a:pt x="4711700" y="410591"/>
                    <a:pt x="4683887" y="605409"/>
                  </a:cubicBezTo>
                  <a:cubicBezTo>
                    <a:pt x="4635119" y="988187"/>
                    <a:pt x="4287139" y="1287399"/>
                    <a:pt x="3897502" y="1287399"/>
                  </a:cubicBezTo>
                  <a:cubicBezTo>
                    <a:pt x="2867532" y="1287399"/>
                    <a:pt x="1844420" y="1287399"/>
                    <a:pt x="814323" y="1287399"/>
                  </a:cubicBezTo>
                  <a:cubicBezTo>
                    <a:pt x="368808" y="1287399"/>
                    <a:pt x="6985" y="918591"/>
                    <a:pt x="0" y="466217"/>
                  </a:cubicBezTo>
                  <a:cubicBezTo>
                    <a:pt x="0" y="313182"/>
                    <a:pt x="0" y="160020"/>
                    <a:pt x="0" y="0"/>
                  </a:cubicBezTo>
                  <a:cubicBezTo>
                    <a:pt x="1565910" y="0"/>
                    <a:pt x="3131820" y="0"/>
                    <a:pt x="4697730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7485120" y="4687920"/>
            <a:ext cx="3520800" cy="263520"/>
            <a:chOff x="0" y="0"/>
            <a:chExt cx="4694400" cy="35136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4694428" cy="351409"/>
            </a:xfrm>
            <a:custGeom>
              <a:avLst/>
              <a:gdLst/>
              <a:ahLst/>
              <a:cxnLst/>
              <a:rect l="l" t="t" r="r" b="b"/>
              <a:pathLst>
                <a:path w="4694428" h="351409">
                  <a:moveTo>
                    <a:pt x="4694428" y="0"/>
                  </a:moveTo>
                  <a:cubicBezTo>
                    <a:pt x="4694428" y="117094"/>
                    <a:pt x="4694428" y="234188"/>
                    <a:pt x="4694428" y="351409"/>
                  </a:cubicBezTo>
                  <a:cubicBezTo>
                    <a:pt x="3129661" y="351409"/>
                    <a:pt x="1564767" y="351409"/>
                    <a:pt x="0" y="351409"/>
                  </a:cubicBezTo>
                  <a:cubicBezTo>
                    <a:pt x="0" y="234188"/>
                    <a:pt x="0" y="117094"/>
                    <a:pt x="0" y="0"/>
                  </a:cubicBezTo>
                  <a:cubicBezTo>
                    <a:pt x="1557782" y="0"/>
                    <a:pt x="3122676" y="0"/>
                    <a:pt x="4694428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1859040" y="1944000"/>
            <a:ext cx="12811680" cy="178560"/>
            <a:chOff x="0" y="0"/>
            <a:chExt cx="17082240" cy="23808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7082263" cy="238125"/>
            </a:xfrm>
            <a:custGeom>
              <a:avLst/>
              <a:gdLst/>
              <a:ahLst/>
              <a:cxnLst/>
              <a:rect l="l" t="t" r="r" b="b"/>
              <a:pathLst>
                <a:path w="17082263" h="238125">
                  <a:moveTo>
                    <a:pt x="0" y="0"/>
                  </a:moveTo>
                  <a:lnTo>
                    <a:pt x="17082263" y="0"/>
                  </a:lnTo>
                  <a:lnTo>
                    <a:pt x="17082263" y="238125"/>
                  </a:lnTo>
                  <a:lnTo>
                    <a:pt x="0" y="238125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13659840" y="1085760"/>
            <a:ext cx="4471200" cy="1032480"/>
            <a:chOff x="0" y="0"/>
            <a:chExt cx="5961600" cy="1376640"/>
          </a:xfrm>
        </p:grpSpPr>
        <p:sp>
          <p:nvSpPr>
            <p:cNvPr id="24" name="Freeform 24"/>
            <p:cNvSpPr/>
            <p:nvPr/>
          </p:nvSpPr>
          <p:spPr>
            <a:xfrm>
              <a:off x="-253" y="0"/>
              <a:ext cx="5961761" cy="1376680"/>
            </a:xfrm>
            <a:custGeom>
              <a:avLst/>
              <a:gdLst/>
              <a:ahLst/>
              <a:cxnLst/>
              <a:rect l="l" t="t" r="r" b="b"/>
              <a:pathLst>
                <a:path w="5961761" h="1376680">
                  <a:moveTo>
                    <a:pt x="5751321" y="313436"/>
                  </a:moveTo>
                  <a:cubicBezTo>
                    <a:pt x="5629401" y="156718"/>
                    <a:pt x="5452109" y="78359"/>
                    <a:pt x="5263768" y="11176"/>
                  </a:cubicBezTo>
                  <a:cubicBezTo>
                    <a:pt x="5241543" y="0"/>
                    <a:pt x="5241543" y="22352"/>
                    <a:pt x="5230494" y="33528"/>
                  </a:cubicBezTo>
                  <a:cubicBezTo>
                    <a:pt x="5219445" y="78359"/>
                    <a:pt x="5208269" y="123063"/>
                    <a:pt x="5197220" y="167894"/>
                  </a:cubicBezTo>
                  <a:cubicBezTo>
                    <a:pt x="5174995" y="212725"/>
                    <a:pt x="5197220" y="235077"/>
                    <a:pt x="5230494" y="246253"/>
                  </a:cubicBezTo>
                  <a:cubicBezTo>
                    <a:pt x="5341365" y="291084"/>
                    <a:pt x="5452109" y="346964"/>
                    <a:pt x="5540755" y="425323"/>
                  </a:cubicBezTo>
                  <a:cubicBezTo>
                    <a:pt x="5751321" y="604393"/>
                    <a:pt x="5729096" y="839470"/>
                    <a:pt x="5474207" y="962533"/>
                  </a:cubicBezTo>
                  <a:cubicBezTo>
                    <a:pt x="5363336" y="1007364"/>
                    <a:pt x="5252592" y="1040892"/>
                    <a:pt x="5130672" y="1063244"/>
                  </a:cubicBezTo>
                  <a:cubicBezTo>
                    <a:pt x="4820411" y="1119251"/>
                    <a:pt x="4499101" y="1141603"/>
                    <a:pt x="4188840" y="1141603"/>
                  </a:cubicBezTo>
                  <a:cubicBezTo>
                    <a:pt x="4011548" y="1152779"/>
                    <a:pt x="3823207" y="1152779"/>
                    <a:pt x="3645915" y="1152779"/>
                  </a:cubicBezTo>
                  <a:cubicBezTo>
                    <a:pt x="3579367" y="1152779"/>
                    <a:pt x="3512946" y="1152779"/>
                    <a:pt x="3435350" y="1152779"/>
                  </a:cubicBezTo>
                  <a:cubicBezTo>
                    <a:pt x="3357753" y="1152779"/>
                    <a:pt x="3357753" y="1152779"/>
                    <a:pt x="3357753" y="1152779"/>
                  </a:cubicBezTo>
                  <a:cubicBezTo>
                    <a:pt x="3180461" y="1152779"/>
                    <a:pt x="3003169" y="1152779"/>
                    <a:pt x="2825877" y="1152779"/>
                  </a:cubicBezTo>
                  <a:cubicBezTo>
                    <a:pt x="2803652" y="1152779"/>
                    <a:pt x="2781554" y="1152779"/>
                    <a:pt x="2770505" y="1152779"/>
                  </a:cubicBezTo>
                  <a:cubicBezTo>
                    <a:pt x="2681859" y="1152779"/>
                    <a:pt x="2604262" y="1152779"/>
                    <a:pt x="2526665" y="1152779"/>
                  </a:cubicBezTo>
                  <a:cubicBezTo>
                    <a:pt x="2504440" y="1152779"/>
                    <a:pt x="2482342" y="1152779"/>
                    <a:pt x="2460117" y="1152779"/>
                  </a:cubicBezTo>
                  <a:cubicBezTo>
                    <a:pt x="1806321" y="1152779"/>
                    <a:pt x="1152525" y="1152779"/>
                    <a:pt x="498729" y="1152779"/>
                  </a:cubicBezTo>
                  <a:cubicBezTo>
                    <a:pt x="476504" y="1152779"/>
                    <a:pt x="454406" y="1152779"/>
                    <a:pt x="432181" y="1152779"/>
                  </a:cubicBezTo>
                  <a:cubicBezTo>
                    <a:pt x="288163" y="1152779"/>
                    <a:pt x="144018" y="1152779"/>
                    <a:pt x="0" y="1152779"/>
                  </a:cubicBezTo>
                  <a:cubicBezTo>
                    <a:pt x="11049" y="1231138"/>
                    <a:pt x="11049" y="1298321"/>
                    <a:pt x="22225" y="1376680"/>
                  </a:cubicBezTo>
                  <a:cubicBezTo>
                    <a:pt x="1318768" y="1376680"/>
                    <a:pt x="2615184" y="1376680"/>
                    <a:pt x="3911727" y="1376680"/>
                  </a:cubicBezTo>
                  <a:cubicBezTo>
                    <a:pt x="4210939" y="1376680"/>
                    <a:pt x="4521200" y="1376680"/>
                    <a:pt x="4831460" y="1343152"/>
                  </a:cubicBezTo>
                  <a:cubicBezTo>
                    <a:pt x="5064125" y="1309624"/>
                    <a:pt x="5296915" y="1275969"/>
                    <a:pt x="5518531" y="1197610"/>
                  </a:cubicBezTo>
                  <a:cubicBezTo>
                    <a:pt x="5662548" y="1130427"/>
                    <a:pt x="5795517" y="1052068"/>
                    <a:pt x="5862065" y="895477"/>
                  </a:cubicBezTo>
                  <a:cubicBezTo>
                    <a:pt x="5961760" y="671576"/>
                    <a:pt x="5906388" y="481330"/>
                    <a:pt x="5751194" y="31343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15703920" y="496800"/>
            <a:ext cx="1670400" cy="763920"/>
            <a:chOff x="0" y="0"/>
            <a:chExt cx="2227200" cy="101856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226945" cy="1018540"/>
            </a:xfrm>
            <a:custGeom>
              <a:avLst/>
              <a:gdLst/>
              <a:ahLst/>
              <a:cxnLst/>
              <a:rect l="l" t="t" r="r" b="b"/>
              <a:pathLst>
                <a:path w="2226945" h="1018540">
                  <a:moveTo>
                    <a:pt x="2083181" y="1018540"/>
                  </a:moveTo>
                  <a:cubicBezTo>
                    <a:pt x="2049907" y="1007364"/>
                    <a:pt x="2005584" y="996188"/>
                    <a:pt x="1972437" y="985012"/>
                  </a:cubicBezTo>
                  <a:cubicBezTo>
                    <a:pt x="1939290" y="973836"/>
                    <a:pt x="1906016" y="962660"/>
                    <a:pt x="1906016" y="917829"/>
                  </a:cubicBezTo>
                  <a:cubicBezTo>
                    <a:pt x="1906016" y="917829"/>
                    <a:pt x="1906016" y="906653"/>
                    <a:pt x="1894967" y="906653"/>
                  </a:cubicBezTo>
                  <a:cubicBezTo>
                    <a:pt x="1828546" y="895477"/>
                    <a:pt x="1784223" y="817118"/>
                    <a:pt x="1706626" y="828294"/>
                  </a:cubicBezTo>
                  <a:cubicBezTo>
                    <a:pt x="1640205" y="839470"/>
                    <a:pt x="1584706" y="828294"/>
                    <a:pt x="1540383" y="783463"/>
                  </a:cubicBezTo>
                  <a:cubicBezTo>
                    <a:pt x="1507109" y="761111"/>
                    <a:pt x="1473962" y="761111"/>
                    <a:pt x="1440688" y="761111"/>
                  </a:cubicBezTo>
                  <a:cubicBezTo>
                    <a:pt x="1385316" y="772287"/>
                    <a:pt x="1329944" y="761111"/>
                    <a:pt x="1285621" y="727583"/>
                  </a:cubicBezTo>
                  <a:cubicBezTo>
                    <a:pt x="1252347" y="694055"/>
                    <a:pt x="1219200" y="682752"/>
                    <a:pt x="1174877" y="694055"/>
                  </a:cubicBezTo>
                  <a:cubicBezTo>
                    <a:pt x="1119505" y="694055"/>
                    <a:pt x="1075182" y="682879"/>
                    <a:pt x="1030859" y="649224"/>
                  </a:cubicBezTo>
                  <a:cubicBezTo>
                    <a:pt x="1008761" y="638048"/>
                    <a:pt x="975487" y="615696"/>
                    <a:pt x="942213" y="626872"/>
                  </a:cubicBezTo>
                  <a:cubicBezTo>
                    <a:pt x="842518" y="638048"/>
                    <a:pt x="742823" y="593344"/>
                    <a:pt x="643001" y="559689"/>
                  </a:cubicBezTo>
                  <a:cubicBezTo>
                    <a:pt x="620903" y="559689"/>
                    <a:pt x="598678" y="548513"/>
                    <a:pt x="598678" y="537337"/>
                  </a:cubicBezTo>
                  <a:cubicBezTo>
                    <a:pt x="598678" y="481330"/>
                    <a:pt x="554355" y="481330"/>
                    <a:pt x="521081" y="470154"/>
                  </a:cubicBezTo>
                  <a:cubicBezTo>
                    <a:pt x="343535" y="425323"/>
                    <a:pt x="166243" y="380619"/>
                    <a:pt x="0" y="335788"/>
                  </a:cubicBezTo>
                  <a:cubicBezTo>
                    <a:pt x="0" y="324612"/>
                    <a:pt x="0" y="313436"/>
                    <a:pt x="0" y="313436"/>
                  </a:cubicBezTo>
                  <a:cubicBezTo>
                    <a:pt x="0" y="313436"/>
                    <a:pt x="0" y="313436"/>
                    <a:pt x="0" y="313436"/>
                  </a:cubicBezTo>
                  <a:cubicBezTo>
                    <a:pt x="22098" y="246253"/>
                    <a:pt x="33274" y="179070"/>
                    <a:pt x="55372" y="111887"/>
                  </a:cubicBezTo>
                  <a:cubicBezTo>
                    <a:pt x="121793" y="123063"/>
                    <a:pt x="177292" y="145415"/>
                    <a:pt x="243713" y="156718"/>
                  </a:cubicBezTo>
                  <a:cubicBezTo>
                    <a:pt x="265811" y="167894"/>
                    <a:pt x="288036" y="167894"/>
                    <a:pt x="299085" y="167894"/>
                  </a:cubicBezTo>
                  <a:cubicBezTo>
                    <a:pt x="299085" y="167894"/>
                    <a:pt x="299085" y="167894"/>
                    <a:pt x="299085" y="167894"/>
                  </a:cubicBezTo>
                  <a:cubicBezTo>
                    <a:pt x="343408" y="190246"/>
                    <a:pt x="387731" y="190246"/>
                    <a:pt x="432054" y="212725"/>
                  </a:cubicBezTo>
                  <a:cubicBezTo>
                    <a:pt x="498475" y="235077"/>
                    <a:pt x="576072" y="235077"/>
                    <a:pt x="631444" y="268732"/>
                  </a:cubicBezTo>
                  <a:cubicBezTo>
                    <a:pt x="642493" y="279908"/>
                    <a:pt x="642493" y="268732"/>
                    <a:pt x="642493" y="268732"/>
                  </a:cubicBezTo>
                  <a:cubicBezTo>
                    <a:pt x="675767" y="212725"/>
                    <a:pt x="720090" y="235204"/>
                    <a:pt x="775462" y="246380"/>
                  </a:cubicBezTo>
                  <a:cubicBezTo>
                    <a:pt x="786511" y="246380"/>
                    <a:pt x="808736" y="268732"/>
                    <a:pt x="808736" y="235204"/>
                  </a:cubicBezTo>
                  <a:cubicBezTo>
                    <a:pt x="819785" y="212852"/>
                    <a:pt x="842010" y="179197"/>
                    <a:pt x="797687" y="168021"/>
                  </a:cubicBezTo>
                  <a:cubicBezTo>
                    <a:pt x="797687" y="168021"/>
                    <a:pt x="786638" y="168021"/>
                    <a:pt x="786638" y="156845"/>
                  </a:cubicBezTo>
                  <a:cubicBezTo>
                    <a:pt x="786638" y="112014"/>
                    <a:pt x="797687" y="67310"/>
                    <a:pt x="819912" y="33782"/>
                  </a:cubicBezTo>
                  <a:cubicBezTo>
                    <a:pt x="842137" y="254"/>
                    <a:pt x="864235" y="0"/>
                    <a:pt x="897509" y="11176"/>
                  </a:cubicBezTo>
                  <a:cubicBezTo>
                    <a:pt x="919607" y="11176"/>
                    <a:pt x="930783" y="11176"/>
                    <a:pt x="941832" y="11176"/>
                  </a:cubicBezTo>
                  <a:cubicBezTo>
                    <a:pt x="1074801" y="44704"/>
                    <a:pt x="1063752" y="89535"/>
                    <a:pt x="1030478" y="212598"/>
                  </a:cubicBezTo>
                  <a:cubicBezTo>
                    <a:pt x="1030478" y="223774"/>
                    <a:pt x="1019429" y="234950"/>
                    <a:pt x="997204" y="223774"/>
                  </a:cubicBezTo>
                  <a:cubicBezTo>
                    <a:pt x="986155" y="223774"/>
                    <a:pt x="975106" y="223774"/>
                    <a:pt x="963930" y="246126"/>
                  </a:cubicBezTo>
                  <a:cubicBezTo>
                    <a:pt x="952881" y="279654"/>
                    <a:pt x="952881" y="290957"/>
                    <a:pt x="997204" y="302133"/>
                  </a:cubicBezTo>
                  <a:cubicBezTo>
                    <a:pt x="1307465" y="380492"/>
                    <a:pt x="1628775" y="470027"/>
                    <a:pt x="1939036" y="559562"/>
                  </a:cubicBezTo>
                  <a:cubicBezTo>
                    <a:pt x="1972310" y="559562"/>
                    <a:pt x="1972310" y="581914"/>
                    <a:pt x="1972310" y="615569"/>
                  </a:cubicBezTo>
                  <a:cubicBezTo>
                    <a:pt x="1961261" y="615569"/>
                    <a:pt x="1961261" y="637921"/>
                    <a:pt x="1961261" y="649097"/>
                  </a:cubicBezTo>
                  <a:cubicBezTo>
                    <a:pt x="1939163" y="716280"/>
                    <a:pt x="1916938" y="794639"/>
                    <a:pt x="1894840" y="872998"/>
                  </a:cubicBezTo>
                  <a:cubicBezTo>
                    <a:pt x="1905889" y="872998"/>
                    <a:pt x="1905889" y="872998"/>
                    <a:pt x="1916938" y="872998"/>
                  </a:cubicBezTo>
                  <a:cubicBezTo>
                    <a:pt x="1927987" y="794639"/>
                    <a:pt x="1950212" y="716280"/>
                    <a:pt x="1972310" y="649097"/>
                  </a:cubicBezTo>
                  <a:cubicBezTo>
                    <a:pt x="1972310" y="637921"/>
                    <a:pt x="1972310" y="626745"/>
                    <a:pt x="1972310" y="615569"/>
                  </a:cubicBezTo>
                  <a:cubicBezTo>
                    <a:pt x="2016633" y="537210"/>
                    <a:pt x="2016633" y="526034"/>
                    <a:pt x="2105279" y="559562"/>
                  </a:cubicBezTo>
                  <a:cubicBezTo>
                    <a:pt x="2127377" y="559562"/>
                    <a:pt x="2149602" y="559562"/>
                    <a:pt x="2171700" y="570738"/>
                  </a:cubicBezTo>
                  <a:cubicBezTo>
                    <a:pt x="2171700" y="570738"/>
                    <a:pt x="2182749" y="570738"/>
                    <a:pt x="2182749" y="570738"/>
                  </a:cubicBezTo>
                  <a:cubicBezTo>
                    <a:pt x="2193798" y="570738"/>
                    <a:pt x="2204847" y="570738"/>
                    <a:pt x="2204847" y="581914"/>
                  </a:cubicBezTo>
                  <a:cubicBezTo>
                    <a:pt x="2215896" y="581914"/>
                    <a:pt x="2215896" y="581914"/>
                    <a:pt x="2215896" y="581914"/>
                  </a:cubicBezTo>
                  <a:cubicBezTo>
                    <a:pt x="2215896" y="581914"/>
                    <a:pt x="2215896" y="581914"/>
                    <a:pt x="2215896" y="581914"/>
                  </a:cubicBezTo>
                  <a:cubicBezTo>
                    <a:pt x="2215896" y="581914"/>
                    <a:pt x="2226945" y="593090"/>
                    <a:pt x="2226945" y="604266"/>
                  </a:cubicBezTo>
                  <a:cubicBezTo>
                    <a:pt x="2193671" y="738632"/>
                    <a:pt x="2160524" y="872871"/>
                    <a:pt x="2127250" y="1007237"/>
                  </a:cubicBezTo>
                  <a:cubicBezTo>
                    <a:pt x="2116201" y="1018413"/>
                    <a:pt x="2105152" y="1018413"/>
                    <a:pt x="2093976" y="1018413"/>
                  </a:cubicBezTo>
                  <a:cubicBezTo>
                    <a:pt x="2093976" y="1018413"/>
                    <a:pt x="2093976" y="1018413"/>
                    <a:pt x="2082927" y="101841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14249520" y="364320"/>
            <a:ext cx="1339200" cy="345600"/>
            <a:chOff x="0" y="0"/>
            <a:chExt cx="1785600" cy="4608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785620" cy="460756"/>
            </a:xfrm>
            <a:custGeom>
              <a:avLst/>
              <a:gdLst/>
              <a:ahLst/>
              <a:cxnLst/>
              <a:rect l="l" t="t" r="r" b="b"/>
              <a:pathLst>
                <a:path w="1785620" h="460756">
                  <a:moveTo>
                    <a:pt x="1730121" y="460756"/>
                  </a:moveTo>
                  <a:cubicBezTo>
                    <a:pt x="1674622" y="460756"/>
                    <a:pt x="1630299" y="449580"/>
                    <a:pt x="1597025" y="404622"/>
                  </a:cubicBezTo>
                  <a:cubicBezTo>
                    <a:pt x="1574800" y="382143"/>
                    <a:pt x="1541526" y="359664"/>
                    <a:pt x="1497203" y="348488"/>
                  </a:cubicBezTo>
                  <a:cubicBezTo>
                    <a:pt x="1308608" y="303530"/>
                    <a:pt x="1109091" y="247396"/>
                    <a:pt x="909447" y="191135"/>
                  </a:cubicBezTo>
                  <a:cubicBezTo>
                    <a:pt x="776351" y="157480"/>
                    <a:pt x="654304" y="157480"/>
                    <a:pt x="543433" y="213614"/>
                  </a:cubicBezTo>
                  <a:cubicBezTo>
                    <a:pt x="399288" y="303530"/>
                    <a:pt x="232918" y="326009"/>
                    <a:pt x="77597" y="348488"/>
                  </a:cubicBezTo>
                  <a:cubicBezTo>
                    <a:pt x="66548" y="348488"/>
                    <a:pt x="66548" y="348488"/>
                    <a:pt x="55372" y="348488"/>
                  </a:cubicBezTo>
                  <a:cubicBezTo>
                    <a:pt x="33147" y="348488"/>
                    <a:pt x="22098" y="348488"/>
                    <a:pt x="11049" y="337312"/>
                  </a:cubicBezTo>
                  <a:cubicBezTo>
                    <a:pt x="0" y="314833"/>
                    <a:pt x="22098" y="303657"/>
                    <a:pt x="33274" y="292354"/>
                  </a:cubicBezTo>
                  <a:cubicBezTo>
                    <a:pt x="133096" y="235966"/>
                    <a:pt x="221869" y="157353"/>
                    <a:pt x="332740" y="123571"/>
                  </a:cubicBezTo>
                  <a:cubicBezTo>
                    <a:pt x="487934" y="89916"/>
                    <a:pt x="621030" y="0"/>
                    <a:pt x="787400" y="22479"/>
                  </a:cubicBezTo>
                  <a:cubicBezTo>
                    <a:pt x="909447" y="33655"/>
                    <a:pt x="1009269" y="78613"/>
                    <a:pt x="1120140" y="101092"/>
                  </a:cubicBezTo>
                  <a:cubicBezTo>
                    <a:pt x="1264285" y="134747"/>
                    <a:pt x="1408557" y="179705"/>
                    <a:pt x="1552702" y="213487"/>
                  </a:cubicBezTo>
                  <a:cubicBezTo>
                    <a:pt x="1585976" y="224663"/>
                    <a:pt x="1619250" y="247142"/>
                    <a:pt x="1652524" y="213487"/>
                  </a:cubicBezTo>
                  <a:cubicBezTo>
                    <a:pt x="1696847" y="179832"/>
                    <a:pt x="1741297" y="213487"/>
                    <a:pt x="1785620" y="224663"/>
                  </a:cubicBezTo>
                  <a:cubicBezTo>
                    <a:pt x="1785620" y="235839"/>
                    <a:pt x="1785620" y="247142"/>
                    <a:pt x="1785620" y="258318"/>
                  </a:cubicBezTo>
                  <a:cubicBezTo>
                    <a:pt x="1785620" y="258318"/>
                    <a:pt x="1785620" y="258318"/>
                    <a:pt x="1785620" y="258318"/>
                  </a:cubicBezTo>
                  <a:cubicBezTo>
                    <a:pt x="1752346" y="291973"/>
                    <a:pt x="1752346" y="325755"/>
                    <a:pt x="1752346" y="370713"/>
                  </a:cubicBezTo>
                  <a:cubicBezTo>
                    <a:pt x="1752346" y="370713"/>
                    <a:pt x="1752346" y="370713"/>
                    <a:pt x="1752346" y="370713"/>
                  </a:cubicBezTo>
                  <a:cubicBezTo>
                    <a:pt x="1730121" y="393192"/>
                    <a:pt x="1730121" y="426847"/>
                    <a:pt x="1730121" y="46062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17308080" y="960480"/>
            <a:ext cx="251280" cy="334800"/>
            <a:chOff x="0" y="0"/>
            <a:chExt cx="335040" cy="4464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335026" cy="446405"/>
            </a:xfrm>
            <a:custGeom>
              <a:avLst/>
              <a:gdLst/>
              <a:ahLst/>
              <a:cxnLst/>
              <a:rect l="l" t="t" r="r" b="b"/>
              <a:pathLst>
                <a:path w="335026" h="446405">
                  <a:moveTo>
                    <a:pt x="111633" y="0"/>
                  </a:moveTo>
                  <a:cubicBezTo>
                    <a:pt x="178689" y="11176"/>
                    <a:pt x="256794" y="22352"/>
                    <a:pt x="312674" y="89281"/>
                  </a:cubicBezTo>
                  <a:cubicBezTo>
                    <a:pt x="335026" y="122809"/>
                    <a:pt x="335026" y="133858"/>
                    <a:pt x="335026" y="167386"/>
                  </a:cubicBezTo>
                  <a:cubicBezTo>
                    <a:pt x="312674" y="223139"/>
                    <a:pt x="301498" y="267843"/>
                    <a:pt x="290322" y="323596"/>
                  </a:cubicBezTo>
                  <a:cubicBezTo>
                    <a:pt x="267970" y="401701"/>
                    <a:pt x="189865" y="446405"/>
                    <a:pt x="122809" y="424053"/>
                  </a:cubicBezTo>
                  <a:cubicBezTo>
                    <a:pt x="78105" y="412877"/>
                    <a:pt x="44577" y="401701"/>
                    <a:pt x="0" y="390525"/>
                  </a:cubicBezTo>
                  <a:cubicBezTo>
                    <a:pt x="33528" y="256667"/>
                    <a:pt x="67056" y="122809"/>
                    <a:pt x="111633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15546960" y="524160"/>
            <a:ext cx="198720" cy="240480"/>
            <a:chOff x="0" y="0"/>
            <a:chExt cx="264960" cy="32064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264922" cy="320675"/>
            </a:xfrm>
            <a:custGeom>
              <a:avLst/>
              <a:gdLst/>
              <a:ahLst/>
              <a:cxnLst/>
              <a:rect l="l" t="t" r="r" b="b"/>
              <a:pathLst>
                <a:path w="264922" h="320675">
                  <a:moveTo>
                    <a:pt x="198755" y="298577"/>
                  </a:moveTo>
                  <a:cubicBezTo>
                    <a:pt x="187706" y="309626"/>
                    <a:pt x="187706" y="320675"/>
                    <a:pt x="165608" y="309626"/>
                  </a:cubicBezTo>
                  <a:cubicBezTo>
                    <a:pt x="121412" y="298577"/>
                    <a:pt x="66294" y="287528"/>
                    <a:pt x="11049" y="276479"/>
                  </a:cubicBezTo>
                  <a:cubicBezTo>
                    <a:pt x="0" y="265303"/>
                    <a:pt x="0" y="254254"/>
                    <a:pt x="0" y="243205"/>
                  </a:cubicBezTo>
                  <a:cubicBezTo>
                    <a:pt x="0" y="243205"/>
                    <a:pt x="0" y="243205"/>
                    <a:pt x="0" y="243205"/>
                  </a:cubicBezTo>
                  <a:cubicBezTo>
                    <a:pt x="11049" y="210058"/>
                    <a:pt x="22098" y="187960"/>
                    <a:pt x="22098" y="154813"/>
                  </a:cubicBezTo>
                  <a:cubicBezTo>
                    <a:pt x="22098" y="154813"/>
                    <a:pt x="22098" y="154813"/>
                    <a:pt x="22098" y="154813"/>
                  </a:cubicBezTo>
                  <a:cubicBezTo>
                    <a:pt x="44196" y="121666"/>
                    <a:pt x="44196" y="77343"/>
                    <a:pt x="55245" y="44196"/>
                  </a:cubicBezTo>
                  <a:cubicBezTo>
                    <a:pt x="55245" y="44196"/>
                    <a:pt x="55245" y="44196"/>
                    <a:pt x="55245" y="44196"/>
                  </a:cubicBezTo>
                  <a:cubicBezTo>
                    <a:pt x="55245" y="33147"/>
                    <a:pt x="55245" y="22098"/>
                    <a:pt x="66294" y="11049"/>
                  </a:cubicBezTo>
                  <a:cubicBezTo>
                    <a:pt x="66294" y="0"/>
                    <a:pt x="77343" y="0"/>
                    <a:pt x="88265" y="0"/>
                  </a:cubicBezTo>
                  <a:cubicBezTo>
                    <a:pt x="143510" y="11049"/>
                    <a:pt x="187579" y="22098"/>
                    <a:pt x="242824" y="44196"/>
                  </a:cubicBezTo>
                  <a:cubicBezTo>
                    <a:pt x="253873" y="44196"/>
                    <a:pt x="264922" y="55245"/>
                    <a:pt x="253873" y="66294"/>
                  </a:cubicBezTo>
                  <a:cubicBezTo>
                    <a:pt x="231775" y="132588"/>
                    <a:pt x="209677" y="199009"/>
                    <a:pt x="209677" y="276352"/>
                  </a:cubicBezTo>
                  <a:cubicBezTo>
                    <a:pt x="209677" y="276352"/>
                    <a:pt x="209677" y="276352"/>
                    <a:pt x="209677" y="276352"/>
                  </a:cubicBezTo>
                  <a:cubicBezTo>
                    <a:pt x="187579" y="276352"/>
                    <a:pt x="198628" y="287401"/>
                    <a:pt x="198628" y="29845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15888240" y="406080"/>
            <a:ext cx="205920" cy="234000"/>
            <a:chOff x="0" y="0"/>
            <a:chExt cx="274560" cy="312000"/>
          </a:xfrm>
        </p:grpSpPr>
        <p:sp>
          <p:nvSpPr>
            <p:cNvPr id="34" name="Freeform 34"/>
            <p:cNvSpPr/>
            <p:nvPr/>
          </p:nvSpPr>
          <p:spPr>
            <a:xfrm>
              <a:off x="0" y="127"/>
              <a:ext cx="274574" cy="311912"/>
            </a:xfrm>
            <a:custGeom>
              <a:avLst/>
              <a:gdLst/>
              <a:ahLst/>
              <a:cxnLst/>
              <a:rect l="l" t="t" r="r" b="b"/>
              <a:pathLst>
                <a:path w="274574" h="311912">
                  <a:moveTo>
                    <a:pt x="32893" y="256159"/>
                  </a:moveTo>
                  <a:cubicBezTo>
                    <a:pt x="32893" y="244983"/>
                    <a:pt x="43815" y="233934"/>
                    <a:pt x="32893" y="211582"/>
                  </a:cubicBezTo>
                  <a:cubicBezTo>
                    <a:pt x="32893" y="200406"/>
                    <a:pt x="0" y="211582"/>
                    <a:pt x="0" y="178181"/>
                  </a:cubicBezTo>
                  <a:cubicBezTo>
                    <a:pt x="10922" y="144780"/>
                    <a:pt x="10922" y="89027"/>
                    <a:pt x="43942" y="66802"/>
                  </a:cubicBezTo>
                  <a:cubicBezTo>
                    <a:pt x="98806" y="0"/>
                    <a:pt x="153797" y="55626"/>
                    <a:pt x="208661" y="66802"/>
                  </a:cubicBezTo>
                  <a:cubicBezTo>
                    <a:pt x="241554" y="66802"/>
                    <a:pt x="274574" y="89027"/>
                    <a:pt x="274574" y="133604"/>
                  </a:cubicBezTo>
                  <a:cubicBezTo>
                    <a:pt x="263652" y="167005"/>
                    <a:pt x="252603" y="211582"/>
                    <a:pt x="241681" y="244983"/>
                  </a:cubicBezTo>
                  <a:cubicBezTo>
                    <a:pt x="241681" y="256159"/>
                    <a:pt x="241681" y="267208"/>
                    <a:pt x="230759" y="256159"/>
                  </a:cubicBezTo>
                  <a:cubicBezTo>
                    <a:pt x="175895" y="244983"/>
                    <a:pt x="186817" y="289560"/>
                    <a:pt x="175895" y="311912"/>
                  </a:cubicBezTo>
                  <a:cubicBezTo>
                    <a:pt x="131953" y="311912"/>
                    <a:pt x="99060" y="289687"/>
                    <a:pt x="55118" y="289687"/>
                  </a:cubicBezTo>
                  <a:cubicBezTo>
                    <a:pt x="55118" y="289687"/>
                    <a:pt x="55118" y="289687"/>
                    <a:pt x="55118" y="289687"/>
                  </a:cubicBezTo>
                  <a:cubicBezTo>
                    <a:pt x="55118" y="278511"/>
                    <a:pt x="22225" y="278511"/>
                    <a:pt x="33147" y="25628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12756240" y="87120"/>
            <a:ext cx="1841040" cy="705600"/>
            <a:chOff x="0" y="0"/>
            <a:chExt cx="2454720" cy="940800"/>
          </a:xfrm>
        </p:grpSpPr>
        <p:sp>
          <p:nvSpPr>
            <p:cNvPr id="36" name="Freeform 36"/>
            <p:cNvSpPr/>
            <p:nvPr/>
          </p:nvSpPr>
          <p:spPr>
            <a:xfrm>
              <a:off x="-128" y="-254"/>
              <a:ext cx="2454783" cy="941070"/>
            </a:xfrm>
            <a:custGeom>
              <a:avLst/>
              <a:gdLst/>
              <a:ahLst/>
              <a:cxnLst/>
              <a:rect l="l" t="t" r="r" b="b"/>
              <a:pathLst>
                <a:path w="2454783" h="941070">
                  <a:moveTo>
                    <a:pt x="128" y="929259"/>
                  </a:moveTo>
                  <a:cubicBezTo>
                    <a:pt x="68962" y="929259"/>
                    <a:pt x="137796" y="917448"/>
                    <a:pt x="206630" y="917448"/>
                  </a:cubicBezTo>
                  <a:cubicBezTo>
                    <a:pt x="309881" y="917448"/>
                    <a:pt x="413132" y="905637"/>
                    <a:pt x="527813" y="905637"/>
                  </a:cubicBezTo>
                  <a:cubicBezTo>
                    <a:pt x="527813" y="905637"/>
                    <a:pt x="527813" y="905637"/>
                    <a:pt x="527813" y="905637"/>
                  </a:cubicBezTo>
                  <a:cubicBezTo>
                    <a:pt x="550800" y="893826"/>
                    <a:pt x="573660" y="893826"/>
                    <a:pt x="596647" y="893826"/>
                  </a:cubicBezTo>
                  <a:cubicBezTo>
                    <a:pt x="814579" y="882015"/>
                    <a:pt x="1021081" y="870331"/>
                    <a:pt x="1239013" y="858520"/>
                  </a:cubicBezTo>
                  <a:cubicBezTo>
                    <a:pt x="1239013" y="858520"/>
                    <a:pt x="1250443" y="858520"/>
                    <a:pt x="1250443" y="846709"/>
                  </a:cubicBezTo>
                  <a:cubicBezTo>
                    <a:pt x="1216026" y="834898"/>
                    <a:pt x="1170179" y="811403"/>
                    <a:pt x="1135762" y="787908"/>
                  </a:cubicBezTo>
                  <a:cubicBezTo>
                    <a:pt x="1135762" y="787908"/>
                    <a:pt x="1135762" y="787908"/>
                    <a:pt x="1135762" y="787908"/>
                  </a:cubicBezTo>
                  <a:cubicBezTo>
                    <a:pt x="1227583" y="799719"/>
                    <a:pt x="1319277" y="823214"/>
                    <a:pt x="1422528" y="834898"/>
                  </a:cubicBezTo>
                  <a:cubicBezTo>
                    <a:pt x="1330707" y="729107"/>
                    <a:pt x="1239013" y="623189"/>
                    <a:pt x="1147192" y="517398"/>
                  </a:cubicBezTo>
                  <a:cubicBezTo>
                    <a:pt x="1147192" y="505587"/>
                    <a:pt x="1147192" y="505587"/>
                    <a:pt x="1135762" y="493903"/>
                  </a:cubicBezTo>
                  <a:cubicBezTo>
                    <a:pt x="1101345" y="458597"/>
                    <a:pt x="1066928" y="411607"/>
                    <a:pt x="1032511" y="364490"/>
                  </a:cubicBezTo>
                  <a:cubicBezTo>
                    <a:pt x="998094" y="340995"/>
                    <a:pt x="975107" y="317500"/>
                    <a:pt x="963677" y="282194"/>
                  </a:cubicBezTo>
                  <a:cubicBezTo>
                    <a:pt x="1021081" y="340995"/>
                    <a:pt x="1089915" y="399796"/>
                    <a:pt x="1158622" y="470408"/>
                  </a:cubicBezTo>
                  <a:cubicBezTo>
                    <a:pt x="1158622" y="470408"/>
                    <a:pt x="1158622" y="470408"/>
                    <a:pt x="1158622" y="470408"/>
                  </a:cubicBezTo>
                  <a:cubicBezTo>
                    <a:pt x="1170052" y="482219"/>
                    <a:pt x="1193039" y="493903"/>
                    <a:pt x="1204469" y="505714"/>
                  </a:cubicBezTo>
                  <a:cubicBezTo>
                    <a:pt x="1284733" y="588010"/>
                    <a:pt x="1376554" y="658622"/>
                    <a:pt x="1468248" y="740918"/>
                  </a:cubicBezTo>
                  <a:cubicBezTo>
                    <a:pt x="1468248" y="740918"/>
                    <a:pt x="1468248" y="740918"/>
                    <a:pt x="1468248" y="740918"/>
                  </a:cubicBezTo>
                  <a:cubicBezTo>
                    <a:pt x="1433831" y="646811"/>
                    <a:pt x="1410844" y="564515"/>
                    <a:pt x="1387984" y="482219"/>
                  </a:cubicBezTo>
                  <a:cubicBezTo>
                    <a:pt x="1387984" y="482219"/>
                    <a:pt x="1387984" y="482219"/>
                    <a:pt x="1399414" y="482219"/>
                  </a:cubicBezTo>
                  <a:cubicBezTo>
                    <a:pt x="1445261" y="564515"/>
                    <a:pt x="1491235" y="646811"/>
                    <a:pt x="1537082" y="729234"/>
                  </a:cubicBezTo>
                  <a:cubicBezTo>
                    <a:pt x="1548512" y="729234"/>
                    <a:pt x="1548512" y="717423"/>
                    <a:pt x="1548512" y="717423"/>
                  </a:cubicBezTo>
                  <a:cubicBezTo>
                    <a:pt x="1559942" y="482219"/>
                    <a:pt x="1571499" y="247015"/>
                    <a:pt x="1594359" y="0"/>
                  </a:cubicBezTo>
                  <a:cubicBezTo>
                    <a:pt x="1594359" y="70612"/>
                    <a:pt x="1605789" y="141097"/>
                    <a:pt x="1605789" y="211709"/>
                  </a:cubicBezTo>
                  <a:cubicBezTo>
                    <a:pt x="1617219" y="388112"/>
                    <a:pt x="1628776" y="552704"/>
                    <a:pt x="1628776" y="729107"/>
                  </a:cubicBezTo>
                  <a:cubicBezTo>
                    <a:pt x="1640206" y="729107"/>
                    <a:pt x="1651763" y="717296"/>
                    <a:pt x="1651763" y="705612"/>
                  </a:cubicBezTo>
                  <a:cubicBezTo>
                    <a:pt x="1686180" y="658622"/>
                    <a:pt x="1709167" y="611505"/>
                    <a:pt x="1743584" y="564515"/>
                  </a:cubicBezTo>
                  <a:cubicBezTo>
                    <a:pt x="1743584" y="529209"/>
                    <a:pt x="1766571" y="505714"/>
                    <a:pt x="1789431" y="482219"/>
                  </a:cubicBezTo>
                  <a:cubicBezTo>
                    <a:pt x="1766444" y="564515"/>
                    <a:pt x="1743584" y="646811"/>
                    <a:pt x="1720597" y="729234"/>
                  </a:cubicBezTo>
                  <a:cubicBezTo>
                    <a:pt x="1720597" y="729234"/>
                    <a:pt x="1720597" y="741045"/>
                    <a:pt x="1732027" y="741045"/>
                  </a:cubicBezTo>
                  <a:cubicBezTo>
                    <a:pt x="1892555" y="588137"/>
                    <a:pt x="2064640" y="435229"/>
                    <a:pt x="2225295" y="282448"/>
                  </a:cubicBezTo>
                  <a:cubicBezTo>
                    <a:pt x="2225295" y="282448"/>
                    <a:pt x="2225295" y="282448"/>
                    <a:pt x="2236725" y="282448"/>
                  </a:cubicBezTo>
                  <a:cubicBezTo>
                    <a:pt x="2076197" y="458851"/>
                    <a:pt x="1915542" y="647065"/>
                    <a:pt x="1766444" y="835152"/>
                  </a:cubicBezTo>
                  <a:cubicBezTo>
                    <a:pt x="1777874" y="835152"/>
                    <a:pt x="1777874" y="835152"/>
                    <a:pt x="1777874" y="835152"/>
                  </a:cubicBezTo>
                  <a:cubicBezTo>
                    <a:pt x="1869695" y="811657"/>
                    <a:pt x="1961389" y="799846"/>
                    <a:pt x="2053210" y="776351"/>
                  </a:cubicBezTo>
                  <a:cubicBezTo>
                    <a:pt x="2007363" y="811657"/>
                    <a:pt x="1949959" y="835152"/>
                    <a:pt x="1892682" y="858647"/>
                  </a:cubicBezTo>
                  <a:cubicBezTo>
                    <a:pt x="1892682" y="858647"/>
                    <a:pt x="1892682" y="858647"/>
                    <a:pt x="1892682" y="858647"/>
                  </a:cubicBezTo>
                  <a:cubicBezTo>
                    <a:pt x="1881252" y="870458"/>
                    <a:pt x="1858265" y="870458"/>
                    <a:pt x="1846835" y="893953"/>
                  </a:cubicBezTo>
                  <a:cubicBezTo>
                    <a:pt x="1858265" y="893953"/>
                    <a:pt x="1858265" y="893953"/>
                    <a:pt x="1869822" y="893953"/>
                  </a:cubicBezTo>
                  <a:cubicBezTo>
                    <a:pt x="2064767" y="905764"/>
                    <a:pt x="2259839" y="917448"/>
                    <a:pt x="2454784" y="929259"/>
                  </a:cubicBezTo>
                  <a:cubicBezTo>
                    <a:pt x="2408937" y="941070"/>
                    <a:pt x="2351533" y="941070"/>
                    <a:pt x="2305686" y="941070"/>
                  </a:cubicBezTo>
                  <a:cubicBezTo>
                    <a:pt x="2110740" y="941070"/>
                    <a:pt x="1927099" y="941070"/>
                    <a:pt x="1743584" y="929259"/>
                  </a:cubicBezTo>
                  <a:cubicBezTo>
                    <a:pt x="1709167" y="941070"/>
                    <a:pt x="1686180" y="941070"/>
                    <a:pt x="1651763" y="929259"/>
                  </a:cubicBezTo>
                  <a:cubicBezTo>
                    <a:pt x="1674750" y="917448"/>
                    <a:pt x="1686180" y="917448"/>
                    <a:pt x="1697610" y="905764"/>
                  </a:cubicBezTo>
                  <a:cubicBezTo>
                    <a:pt x="1697610" y="893953"/>
                    <a:pt x="1697610" y="893953"/>
                    <a:pt x="1709040" y="893953"/>
                  </a:cubicBezTo>
                  <a:cubicBezTo>
                    <a:pt x="1697610" y="893953"/>
                    <a:pt x="1686053" y="893953"/>
                    <a:pt x="1674622" y="893953"/>
                  </a:cubicBezTo>
                  <a:cubicBezTo>
                    <a:pt x="1663193" y="905764"/>
                    <a:pt x="1663193" y="905764"/>
                    <a:pt x="1651636" y="893953"/>
                  </a:cubicBezTo>
                  <a:cubicBezTo>
                    <a:pt x="1651636" y="882142"/>
                    <a:pt x="1663065" y="870458"/>
                    <a:pt x="1674622" y="858647"/>
                  </a:cubicBezTo>
                  <a:cubicBezTo>
                    <a:pt x="1663193" y="870458"/>
                    <a:pt x="1651636" y="870458"/>
                    <a:pt x="1640205" y="870458"/>
                  </a:cubicBezTo>
                  <a:cubicBezTo>
                    <a:pt x="1628775" y="882269"/>
                    <a:pt x="1628775" y="882269"/>
                    <a:pt x="1628775" y="858647"/>
                  </a:cubicBezTo>
                  <a:cubicBezTo>
                    <a:pt x="1628775" y="846836"/>
                    <a:pt x="1640205" y="835152"/>
                    <a:pt x="1640205" y="811657"/>
                  </a:cubicBezTo>
                  <a:cubicBezTo>
                    <a:pt x="1628775" y="823468"/>
                    <a:pt x="1617218" y="846963"/>
                    <a:pt x="1605788" y="870458"/>
                  </a:cubicBezTo>
                  <a:cubicBezTo>
                    <a:pt x="1594358" y="846963"/>
                    <a:pt x="1594358" y="823468"/>
                    <a:pt x="1582801" y="788162"/>
                  </a:cubicBezTo>
                  <a:cubicBezTo>
                    <a:pt x="1582801" y="823468"/>
                    <a:pt x="1582801" y="846963"/>
                    <a:pt x="1571371" y="870458"/>
                  </a:cubicBezTo>
                  <a:cubicBezTo>
                    <a:pt x="1559941" y="846963"/>
                    <a:pt x="1548384" y="835152"/>
                    <a:pt x="1536954" y="823468"/>
                  </a:cubicBezTo>
                  <a:cubicBezTo>
                    <a:pt x="1536954" y="846963"/>
                    <a:pt x="1548384" y="858774"/>
                    <a:pt x="1548384" y="882269"/>
                  </a:cubicBezTo>
                  <a:cubicBezTo>
                    <a:pt x="1536954" y="870458"/>
                    <a:pt x="1513967" y="870458"/>
                    <a:pt x="1502537" y="858774"/>
                  </a:cubicBezTo>
                  <a:cubicBezTo>
                    <a:pt x="1502537" y="882269"/>
                    <a:pt x="1525524" y="882269"/>
                    <a:pt x="1525524" y="905764"/>
                  </a:cubicBezTo>
                  <a:cubicBezTo>
                    <a:pt x="1502537" y="905764"/>
                    <a:pt x="1479677" y="893953"/>
                    <a:pt x="1456690" y="893953"/>
                  </a:cubicBezTo>
                  <a:cubicBezTo>
                    <a:pt x="1479677" y="893953"/>
                    <a:pt x="1502537" y="917448"/>
                    <a:pt x="1514094" y="929259"/>
                  </a:cubicBezTo>
                  <a:cubicBezTo>
                    <a:pt x="1009396" y="929259"/>
                    <a:pt x="504698" y="929259"/>
                    <a:pt x="0" y="92925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294480" y="1041840"/>
            <a:ext cx="4874400" cy="1076400"/>
            <a:chOff x="0" y="0"/>
            <a:chExt cx="6499200" cy="14352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6499479" cy="1435354"/>
            </a:xfrm>
            <a:custGeom>
              <a:avLst/>
              <a:gdLst/>
              <a:ahLst/>
              <a:cxnLst/>
              <a:rect l="l" t="t" r="r" b="b"/>
              <a:pathLst>
                <a:path w="6499479" h="1435354">
                  <a:moveTo>
                    <a:pt x="229489" y="326771"/>
                  </a:moveTo>
                  <a:cubicBezTo>
                    <a:pt x="362458" y="163322"/>
                    <a:pt x="555752" y="81661"/>
                    <a:pt x="761111" y="11684"/>
                  </a:cubicBezTo>
                  <a:cubicBezTo>
                    <a:pt x="785241" y="0"/>
                    <a:pt x="785241" y="23368"/>
                    <a:pt x="797306" y="35052"/>
                  </a:cubicBezTo>
                  <a:cubicBezTo>
                    <a:pt x="809371" y="81788"/>
                    <a:pt x="821436" y="128397"/>
                    <a:pt x="833501" y="175133"/>
                  </a:cubicBezTo>
                  <a:cubicBezTo>
                    <a:pt x="857631" y="221869"/>
                    <a:pt x="833501" y="245110"/>
                    <a:pt x="797306" y="256794"/>
                  </a:cubicBezTo>
                  <a:cubicBezTo>
                    <a:pt x="676529" y="303530"/>
                    <a:pt x="555752" y="361823"/>
                    <a:pt x="459105" y="443484"/>
                  </a:cubicBezTo>
                  <a:cubicBezTo>
                    <a:pt x="229616" y="630174"/>
                    <a:pt x="253746" y="875157"/>
                    <a:pt x="531622" y="1003554"/>
                  </a:cubicBezTo>
                  <a:cubicBezTo>
                    <a:pt x="652399" y="1050290"/>
                    <a:pt x="773176" y="1085215"/>
                    <a:pt x="906145" y="1108583"/>
                  </a:cubicBezTo>
                  <a:cubicBezTo>
                    <a:pt x="1244346" y="1166876"/>
                    <a:pt x="1594739" y="1190244"/>
                    <a:pt x="1932940" y="1190244"/>
                  </a:cubicBezTo>
                  <a:cubicBezTo>
                    <a:pt x="2126234" y="1201928"/>
                    <a:pt x="2331593" y="1201928"/>
                    <a:pt x="2524887" y="1201928"/>
                  </a:cubicBezTo>
                  <a:cubicBezTo>
                    <a:pt x="2597404" y="1201928"/>
                    <a:pt x="2669794" y="1201928"/>
                    <a:pt x="2754376" y="1201928"/>
                  </a:cubicBezTo>
                  <a:cubicBezTo>
                    <a:pt x="2838958" y="1201928"/>
                    <a:pt x="2838958" y="1201928"/>
                    <a:pt x="2838958" y="1201928"/>
                  </a:cubicBezTo>
                  <a:cubicBezTo>
                    <a:pt x="3032252" y="1201928"/>
                    <a:pt x="3225546" y="1201928"/>
                    <a:pt x="3418840" y="1201928"/>
                  </a:cubicBezTo>
                  <a:cubicBezTo>
                    <a:pt x="3442970" y="1201928"/>
                    <a:pt x="3467100" y="1201928"/>
                    <a:pt x="3479292" y="1201928"/>
                  </a:cubicBezTo>
                  <a:cubicBezTo>
                    <a:pt x="3575939" y="1201928"/>
                    <a:pt x="3660521" y="1201928"/>
                    <a:pt x="3745103" y="1201928"/>
                  </a:cubicBezTo>
                  <a:cubicBezTo>
                    <a:pt x="3769233" y="1201928"/>
                    <a:pt x="3793363" y="1201928"/>
                    <a:pt x="3817620" y="1201928"/>
                  </a:cubicBezTo>
                  <a:cubicBezTo>
                    <a:pt x="4530344" y="1201928"/>
                    <a:pt x="5243068" y="1201928"/>
                    <a:pt x="5955792" y="1201928"/>
                  </a:cubicBezTo>
                  <a:cubicBezTo>
                    <a:pt x="5979922" y="1201928"/>
                    <a:pt x="6004052" y="1201928"/>
                    <a:pt x="6028309" y="1201928"/>
                  </a:cubicBezTo>
                  <a:cubicBezTo>
                    <a:pt x="6185408" y="1201928"/>
                    <a:pt x="6342380" y="1201928"/>
                    <a:pt x="6499479" y="1201928"/>
                  </a:cubicBezTo>
                  <a:cubicBezTo>
                    <a:pt x="6487414" y="1283589"/>
                    <a:pt x="6487414" y="1353566"/>
                    <a:pt x="6475349" y="1435354"/>
                  </a:cubicBezTo>
                  <a:cubicBezTo>
                    <a:pt x="5061966" y="1435354"/>
                    <a:pt x="3648583" y="1435354"/>
                    <a:pt x="2235200" y="1435354"/>
                  </a:cubicBezTo>
                  <a:cubicBezTo>
                    <a:pt x="1909064" y="1435354"/>
                    <a:pt x="1570736" y="1435354"/>
                    <a:pt x="1232535" y="1400302"/>
                  </a:cubicBezTo>
                  <a:cubicBezTo>
                    <a:pt x="978789" y="1365250"/>
                    <a:pt x="725170" y="1330325"/>
                    <a:pt x="483616" y="1248664"/>
                  </a:cubicBezTo>
                  <a:cubicBezTo>
                    <a:pt x="326136" y="1178560"/>
                    <a:pt x="181229" y="1096772"/>
                    <a:pt x="108712" y="933450"/>
                  </a:cubicBezTo>
                  <a:cubicBezTo>
                    <a:pt x="0" y="700151"/>
                    <a:pt x="60452" y="501777"/>
                    <a:pt x="229489" y="32677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1118160" y="426960"/>
            <a:ext cx="1820880" cy="796320"/>
            <a:chOff x="0" y="0"/>
            <a:chExt cx="2427840" cy="1061760"/>
          </a:xfrm>
        </p:grpSpPr>
        <p:sp>
          <p:nvSpPr>
            <p:cNvPr id="40" name="Freeform 40"/>
            <p:cNvSpPr/>
            <p:nvPr/>
          </p:nvSpPr>
          <p:spPr>
            <a:xfrm>
              <a:off x="0" y="-381"/>
              <a:ext cx="2427859" cy="1062101"/>
            </a:xfrm>
            <a:custGeom>
              <a:avLst/>
              <a:gdLst/>
              <a:ahLst/>
              <a:cxnLst/>
              <a:rect l="l" t="t" r="r" b="b"/>
              <a:pathLst>
                <a:path w="2427859" h="1062101">
                  <a:moveTo>
                    <a:pt x="156972" y="1062101"/>
                  </a:moveTo>
                  <a:cubicBezTo>
                    <a:pt x="193167" y="1050417"/>
                    <a:pt x="241554" y="1038733"/>
                    <a:pt x="277749" y="1027049"/>
                  </a:cubicBezTo>
                  <a:cubicBezTo>
                    <a:pt x="313944" y="1015365"/>
                    <a:pt x="350266" y="1003681"/>
                    <a:pt x="350266" y="957072"/>
                  </a:cubicBezTo>
                  <a:cubicBezTo>
                    <a:pt x="350266" y="957072"/>
                    <a:pt x="350266" y="945388"/>
                    <a:pt x="362331" y="945388"/>
                  </a:cubicBezTo>
                  <a:cubicBezTo>
                    <a:pt x="434848" y="933704"/>
                    <a:pt x="483108" y="852043"/>
                    <a:pt x="567690" y="863727"/>
                  </a:cubicBezTo>
                  <a:cubicBezTo>
                    <a:pt x="640207" y="875411"/>
                    <a:pt x="700532" y="863727"/>
                    <a:pt x="748919" y="817118"/>
                  </a:cubicBezTo>
                  <a:cubicBezTo>
                    <a:pt x="785114" y="793750"/>
                    <a:pt x="821436" y="793750"/>
                    <a:pt x="857631" y="793750"/>
                  </a:cubicBezTo>
                  <a:cubicBezTo>
                    <a:pt x="918083" y="805434"/>
                    <a:pt x="978408" y="793750"/>
                    <a:pt x="1026795" y="758698"/>
                  </a:cubicBezTo>
                  <a:cubicBezTo>
                    <a:pt x="1062990" y="723646"/>
                    <a:pt x="1099312" y="712089"/>
                    <a:pt x="1147572" y="723646"/>
                  </a:cubicBezTo>
                  <a:cubicBezTo>
                    <a:pt x="1208024" y="723646"/>
                    <a:pt x="1256284" y="711962"/>
                    <a:pt x="1304544" y="677037"/>
                  </a:cubicBezTo>
                  <a:cubicBezTo>
                    <a:pt x="1328674" y="665353"/>
                    <a:pt x="1364996" y="641985"/>
                    <a:pt x="1401191" y="653669"/>
                  </a:cubicBezTo>
                  <a:cubicBezTo>
                    <a:pt x="1509903" y="665353"/>
                    <a:pt x="1618615" y="618617"/>
                    <a:pt x="1727327" y="583692"/>
                  </a:cubicBezTo>
                  <a:cubicBezTo>
                    <a:pt x="1751457" y="583692"/>
                    <a:pt x="1775587" y="572008"/>
                    <a:pt x="1775587" y="560324"/>
                  </a:cubicBezTo>
                  <a:cubicBezTo>
                    <a:pt x="1775587" y="502031"/>
                    <a:pt x="1823847" y="502031"/>
                    <a:pt x="1860169" y="490347"/>
                  </a:cubicBezTo>
                  <a:cubicBezTo>
                    <a:pt x="2053463" y="443738"/>
                    <a:pt x="2246630" y="397002"/>
                    <a:pt x="2427859" y="350393"/>
                  </a:cubicBezTo>
                  <a:cubicBezTo>
                    <a:pt x="2427859" y="338709"/>
                    <a:pt x="2427859" y="327025"/>
                    <a:pt x="2427859" y="327025"/>
                  </a:cubicBezTo>
                  <a:cubicBezTo>
                    <a:pt x="2427859" y="327025"/>
                    <a:pt x="2427859" y="327025"/>
                    <a:pt x="2427859" y="327025"/>
                  </a:cubicBezTo>
                  <a:cubicBezTo>
                    <a:pt x="2403729" y="257048"/>
                    <a:pt x="2391664" y="187071"/>
                    <a:pt x="2367407" y="116967"/>
                  </a:cubicBezTo>
                  <a:cubicBezTo>
                    <a:pt x="2294890" y="128651"/>
                    <a:pt x="2234565" y="152019"/>
                    <a:pt x="2162048" y="163576"/>
                  </a:cubicBezTo>
                  <a:cubicBezTo>
                    <a:pt x="2137918" y="175260"/>
                    <a:pt x="2113788" y="175260"/>
                    <a:pt x="2101596" y="175260"/>
                  </a:cubicBezTo>
                  <a:cubicBezTo>
                    <a:pt x="2101596" y="175260"/>
                    <a:pt x="2101596" y="175260"/>
                    <a:pt x="2101596" y="175260"/>
                  </a:cubicBezTo>
                  <a:cubicBezTo>
                    <a:pt x="2053336" y="198628"/>
                    <a:pt x="2004949" y="198628"/>
                    <a:pt x="1956689" y="221869"/>
                  </a:cubicBezTo>
                  <a:cubicBezTo>
                    <a:pt x="1884172" y="245237"/>
                    <a:pt x="1799717" y="245237"/>
                    <a:pt x="1739265" y="280162"/>
                  </a:cubicBezTo>
                  <a:cubicBezTo>
                    <a:pt x="1727200" y="291846"/>
                    <a:pt x="1727200" y="280162"/>
                    <a:pt x="1727200" y="280162"/>
                  </a:cubicBezTo>
                  <a:cubicBezTo>
                    <a:pt x="1691005" y="221869"/>
                    <a:pt x="1642618" y="245110"/>
                    <a:pt x="1582293" y="256794"/>
                  </a:cubicBezTo>
                  <a:cubicBezTo>
                    <a:pt x="1570228" y="256794"/>
                    <a:pt x="1546098" y="280162"/>
                    <a:pt x="1546098" y="245110"/>
                  </a:cubicBezTo>
                  <a:cubicBezTo>
                    <a:pt x="1534033" y="221742"/>
                    <a:pt x="1509903" y="186817"/>
                    <a:pt x="1558163" y="175133"/>
                  </a:cubicBezTo>
                  <a:cubicBezTo>
                    <a:pt x="1558163" y="175133"/>
                    <a:pt x="1570228" y="175133"/>
                    <a:pt x="1570228" y="163449"/>
                  </a:cubicBezTo>
                  <a:cubicBezTo>
                    <a:pt x="1570228" y="116840"/>
                    <a:pt x="1558163" y="70104"/>
                    <a:pt x="1534033" y="35052"/>
                  </a:cubicBezTo>
                  <a:cubicBezTo>
                    <a:pt x="1509903" y="0"/>
                    <a:pt x="1485646" y="381"/>
                    <a:pt x="1449451" y="12065"/>
                  </a:cubicBezTo>
                  <a:cubicBezTo>
                    <a:pt x="1425321" y="12065"/>
                    <a:pt x="1413256" y="12065"/>
                    <a:pt x="1401191" y="12065"/>
                  </a:cubicBezTo>
                  <a:cubicBezTo>
                    <a:pt x="1256284" y="47117"/>
                    <a:pt x="1268349" y="93726"/>
                    <a:pt x="1304544" y="222123"/>
                  </a:cubicBezTo>
                  <a:cubicBezTo>
                    <a:pt x="1304544" y="233807"/>
                    <a:pt x="1316609" y="245491"/>
                    <a:pt x="1340739" y="233807"/>
                  </a:cubicBezTo>
                  <a:cubicBezTo>
                    <a:pt x="1352804" y="233807"/>
                    <a:pt x="1364869" y="233807"/>
                    <a:pt x="1376934" y="257175"/>
                  </a:cubicBezTo>
                  <a:cubicBezTo>
                    <a:pt x="1388999" y="292227"/>
                    <a:pt x="1388999" y="303784"/>
                    <a:pt x="1340739" y="315468"/>
                  </a:cubicBezTo>
                  <a:cubicBezTo>
                    <a:pt x="1002538" y="397129"/>
                    <a:pt x="652272" y="490474"/>
                    <a:pt x="314071" y="583819"/>
                  </a:cubicBezTo>
                  <a:cubicBezTo>
                    <a:pt x="277876" y="583819"/>
                    <a:pt x="277876" y="607187"/>
                    <a:pt x="277876" y="642112"/>
                  </a:cubicBezTo>
                  <a:cubicBezTo>
                    <a:pt x="289941" y="642112"/>
                    <a:pt x="289941" y="665480"/>
                    <a:pt x="289941" y="677164"/>
                  </a:cubicBezTo>
                  <a:cubicBezTo>
                    <a:pt x="314071" y="747141"/>
                    <a:pt x="338201" y="828802"/>
                    <a:pt x="362458" y="910463"/>
                  </a:cubicBezTo>
                  <a:cubicBezTo>
                    <a:pt x="350393" y="910463"/>
                    <a:pt x="350393" y="910463"/>
                    <a:pt x="338328" y="910463"/>
                  </a:cubicBezTo>
                  <a:cubicBezTo>
                    <a:pt x="326263" y="828802"/>
                    <a:pt x="302133" y="747141"/>
                    <a:pt x="277876" y="677164"/>
                  </a:cubicBezTo>
                  <a:cubicBezTo>
                    <a:pt x="277876" y="665480"/>
                    <a:pt x="277876" y="653796"/>
                    <a:pt x="277876" y="642112"/>
                  </a:cubicBezTo>
                  <a:cubicBezTo>
                    <a:pt x="229616" y="560451"/>
                    <a:pt x="229616" y="548767"/>
                    <a:pt x="132969" y="583819"/>
                  </a:cubicBezTo>
                  <a:cubicBezTo>
                    <a:pt x="108839" y="583819"/>
                    <a:pt x="84709" y="583819"/>
                    <a:pt x="60452" y="595503"/>
                  </a:cubicBezTo>
                  <a:cubicBezTo>
                    <a:pt x="60452" y="595503"/>
                    <a:pt x="48387" y="595503"/>
                    <a:pt x="48387" y="595503"/>
                  </a:cubicBezTo>
                  <a:cubicBezTo>
                    <a:pt x="36322" y="595503"/>
                    <a:pt x="24257" y="595503"/>
                    <a:pt x="24257" y="607187"/>
                  </a:cubicBezTo>
                  <a:cubicBezTo>
                    <a:pt x="12192" y="607187"/>
                    <a:pt x="12192" y="607187"/>
                    <a:pt x="12192" y="607187"/>
                  </a:cubicBezTo>
                  <a:cubicBezTo>
                    <a:pt x="12192" y="607187"/>
                    <a:pt x="12192" y="607187"/>
                    <a:pt x="12192" y="607187"/>
                  </a:cubicBezTo>
                  <a:cubicBezTo>
                    <a:pt x="12192" y="607187"/>
                    <a:pt x="0" y="618744"/>
                    <a:pt x="0" y="630428"/>
                  </a:cubicBezTo>
                  <a:cubicBezTo>
                    <a:pt x="36195" y="770509"/>
                    <a:pt x="72517" y="910463"/>
                    <a:pt x="108712" y="1050417"/>
                  </a:cubicBezTo>
                  <a:cubicBezTo>
                    <a:pt x="120777" y="1062101"/>
                    <a:pt x="132842" y="1062101"/>
                    <a:pt x="144907" y="1062101"/>
                  </a:cubicBezTo>
                  <a:cubicBezTo>
                    <a:pt x="144907" y="1062101"/>
                    <a:pt x="144907" y="1062101"/>
                    <a:pt x="156972" y="106210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3065760" y="288720"/>
            <a:ext cx="1460160" cy="360000"/>
            <a:chOff x="0" y="0"/>
            <a:chExt cx="1946880" cy="4800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1946783" cy="480060"/>
            </a:xfrm>
            <a:custGeom>
              <a:avLst/>
              <a:gdLst/>
              <a:ahLst/>
              <a:cxnLst/>
              <a:rect l="l" t="t" r="r" b="b"/>
              <a:pathLst>
                <a:path w="1946783" h="480060">
                  <a:moveTo>
                    <a:pt x="60452" y="480060"/>
                  </a:moveTo>
                  <a:cubicBezTo>
                    <a:pt x="120904" y="480060"/>
                    <a:pt x="169291" y="468376"/>
                    <a:pt x="205613" y="421513"/>
                  </a:cubicBezTo>
                  <a:cubicBezTo>
                    <a:pt x="229743" y="398145"/>
                    <a:pt x="266065" y="374650"/>
                    <a:pt x="314452" y="362966"/>
                  </a:cubicBezTo>
                  <a:cubicBezTo>
                    <a:pt x="520065" y="316103"/>
                    <a:pt x="737743" y="257556"/>
                    <a:pt x="955294" y="199009"/>
                  </a:cubicBezTo>
                  <a:cubicBezTo>
                    <a:pt x="1100455" y="163830"/>
                    <a:pt x="1233424" y="163830"/>
                    <a:pt x="1354328" y="222377"/>
                  </a:cubicBezTo>
                  <a:cubicBezTo>
                    <a:pt x="1511554" y="315976"/>
                    <a:pt x="1692910" y="339471"/>
                    <a:pt x="1862201" y="362839"/>
                  </a:cubicBezTo>
                  <a:cubicBezTo>
                    <a:pt x="1874266" y="362839"/>
                    <a:pt x="1874266" y="362839"/>
                    <a:pt x="1886331" y="362839"/>
                  </a:cubicBezTo>
                  <a:cubicBezTo>
                    <a:pt x="1910461" y="362839"/>
                    <a:pt x="1922653" y="362839"/>
                    <a:pt x="1934718" y="351155"/>
                  </a:cubicBezTo>
                  <a:cubicBezTo>
                    <a:pt x="1946783" y="327787"/>
                    <a:pt x="1922653" y="315976"/>
                    <a:pt x="1910588" y="304292"/>
                  </a:cubicBezTo>
                  <a:cubicBezTo>
                    <a:pt x="1801749" y="245745"/>
                    <a:pt x="1704975" y="163830"/>
                    <a:pt x="1584071" y="128651"/>
                  </a:cubicBezTo>
                  <a:cubicBezTo>
                    <a:pt x="1414780" y="93599"/>
                    <a:pt x="1269746" y="0"/>
                    <a:pt x="1088263" y="23368"/>
                  </a:cubicBezTo>
                  <a:cubicBezTo>
                    <a:pt x="955294" y="35179"/>
                    <a:pt x="846455" y="81915"/>
                    <a:pt x="725551" y="105410"/>
                  </a:cubicBezTo>
                  <a:cubicBezTo>
                    <a:pt x="568325" y="140462"/>
                    <a:pt x="411099" y="187325"/>
                    <a:pt x="254000" y="222377"/>
                  </a:cubicBezTo>
                  <a:cubicBezTo>
                    <a:pt x="217678" y="234061"/>
                    <a:pt x="181483" y="257556"/>
                    <a:pt x="145161" y="222377"/>
                  </a:cubicBezTo>
                  <a:cubicBezTo>
                    <a:pt x="96774" y="187198"/>
                    <a:pt x="48387" y="222377"/>
                    <a:pt x="0" y="234061"/>
                  </a:cubicBezTo>
                  <a:cubicBezTo>
                    <a:pt x="0" y="245745"/>
                    <a:pt x="0" y="257429"/>
                    <a:pt x="0" y="269240"/>
                  </a:cubicBezTo>
                  <a:cubicBezTo>
                    <a:pt x="0" y="269240"/>
                    <a:pt x="0" y="269240"/>
                    <a:pt x="0" y="269240"/>
                  </a:cubicBezTo>
                  <a:cubicBezTo>
                    <a:pt x="36322" y="304419"/>
                    <a:pt x="36322" y="339471"/>
                    <a:pt x="36322" y="386334"/>
                  </a:cubicBezTo>
                  <a:cubicBezTo>
                    <a:pt x="36322" y="386334"/>
                    <a:pt x="36322" y="386334"/>
                    <a:pt x="36322" y="386334"/>
                  </a:cubicBezTo>
                  <a:cubicBezTo>
                    <a:pt x="60452" y="409702"/>
                    <a:pt x="60452" y="444881"/>
                    <a:pt x="60452" y="47993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918000" y="910800"/>
            <a:ext cx="273600" cy="349200"/>
            <a:chOff x="0" y="0"/>
            <a:chExt cx="364800" cy="46560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364744" cy="465582"/>
            </a:xfrm>
            <a:custGeom>
              <a:avLst/>
              <a:gdLst/>
              <a:ahLst/>
              <a:cxnLst/>
              <a:rect l="l" t="t" r="r" b="b"/>
              <a:pathLst>
                <a:path w="364744" h="465582">
                  <a:moveTo>
                    <a:pt x="243205" y="0"/>
                  </a:moveTo>
                  <a:cubicBezTo>
                    <a:pt x="170180" y="11684"/>
                    <a:pt x="85090" y="23241"/>
                    <a:pt x="24257" y="93091"/>
                  </a:cubicBezTo>
                  <a:cubicBezTo>
                    <a:pt x="0" y="128016"/>
                    <a:pt x="0" y="139700"/>
                    <a:pt x="0" y="174625"/>
                  </a:cubicBezTo>
                  <a:cubicBezTo>
                    <a:pt x="24257" y="232791"/>
                    <a:pt x="36449" y="279400"/>
                    <a:pt x="48641" y="337566"/>
                  </a:cubicBezTo>
                  <a:cubicBezTo>
                    <a:pt x="72898" y="419100"/>
                    <a:pt x="158115" y="465582"/>
                    <a:pt x="231013" y="442341"/>
                  </a:cubicBezTo>
                  <a:cubicBezTo>
                    <a:pt x="279654" y="430657"/>
                    <a:pt x="316103" y="419100"/>
                    <a:pt x="364744" y="407416"/>
                  </a:cubicBezTo>
                  <a:cubicBezTo>
                    <a:pt x="328295" y="267716"/>
                    <a:pt x="291846" y="128016"/>
                    <a:pt x="243205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2893680" y="456480"/>
            <a:ext cx="216720" cy="251280"/>
            <a:chOff x="0" y="0"/>
            <a:chExt cx="288960" cy="335040"/>
          </a:xfrm>
        </p:grpSpPr>
        <p:sp>
          <p:nvSpPr>
            <p:cNvPr id="46" name="Freeform 46"/>
            <p:cNvSpPr/>
            <p:nvPr/>
          </p:nvSpPr>
          <p:spPr>
            <a:xfrm>
              <a:off x="0" y="-127"/>
              <a:ext cx="288925" cy="335153"/>
            </a:xfrm>
            <a:custGeom>
              <a:avLst/>
              <a:gdLst/>
              <a:ahLst/>
              <a:cxnLst/>
              <a:rect l="l" t="t" r="r" b="b"/>
              <a:pathLst>
                <a:path w="288925" h="335153">
                  <a:moveTo>
                    <a:pt x="72263" y="312039"/>
                  </a:moveTo>
                  <a:cubicBezTo>
                    <a:pt x="84328" y="323596"/>
                    <a:pt x="84328" y="335153"/>
                    <a:pt x="108331" y="323596"/>
                  </a:cubicBezTo>
                  <a:cubicBezTo>
                    <a:pt x="156464" y="312039"/>
                    <a:pt x="216662" y="300482"/>
                    <a:pt x="276860" y="288925"/>
                  </a:cubicBezTo>
                  <a:cubicBezTo>
                    <a:pt x="288925" y="277368"/>
                    <a:pt x="288925" y="265811"/>
                    <a:pt x="288925" y="254254"/>
                  </a:cubicBezTo>
                  <a:cubicBezTo>
                    <a:pt x="288925" y="254254"/>
                    <a:pt x="288925" y="254254"/>
                    <a:pt x="288925" y="254254"/>
                  </a:cubicBezTo>
                  <a:cubicBezTo>
                    <a:pt x="276860" y="219583"/>
                    <a:pt x="264795" y="196469"/>
                    <a:pt x="264795" y="161798"/>
                  </a:cubicBezTo>
                  <a:cubicBezTo>
                    <a:pt x="264795" y="161798"/>
                    <a:pt x="264795" y="161798"/>
                    <a:pt x="264795" y="161798"/>
                  </a:cubicBezTo>
                  <a:cubicBezTo>
                    <a:pt x="240665" y="127127"/>
                    <a:pt x="240665" y="80899"/>
                    <a:pt x="228727" y="46228"/>
                  </a:cubicBezTo>
                  <a:cubicBezTo>
                    <a:pt x="228727" y="46228"/>
                    <a:pt x="228727" y="46228"/>
                    <a:pt x="228727" y="46228"/>
                  </a:cubicBezTo>
                  <a:cubicBezTo>
                    <a:pt x="228727" y="34671"/>
                    <a:pt x="228727" y="23114"/>
                    <a:pt x="216662" y="11557"/>
                  </a:cubicBezTo>
                  <a:cubicBezTo>
                    <a:pt x="216662" y="0"/>
                    <a:pt x="204597" y="0"/>
                    <a:pt x="192532" y="0"/>
                  </a:cubicBezTo>
                  <a:cubicBezTo>
                    <a:pt x="132461" y="11684"/>
                    <a:pt x="84328" y="23241"/>
                    <a:pt x="24130" y="46355"/>
                  </a:cubicBezTo>
                  <a:cubicBezTo>
                    <a:pt x="12065" y="46355"/>
                    <a:pt x="0" y="57912"/>
                    <a:pt x="12065" y="69469"/>
                  </a:cubicBezTo>
                  <a:cubicBezTo>
                    <a:pt x="36195" y="138811"/>
                    <a:pt x="60198" y="208153"/>
                    <a:pt x="60198" y="288925"/>
                  </a:cubicBezTo>
                  <a:cubicBezTo>
                    <a:pt x="60198" y="288925"/>
                    <a:pt x="60198" y="288925"/>
                    <a:pt x="60198" y="288925"/>
                  </a:cubicBezTo>
                  <a:cubicBezTo>
                    <a:pt x="84328" y="288925"/>
                    <a:pt x="72263" y="300482"/>
                    <a:pt x="72263" y="31203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2514240" y="332640"/>
            <a:ext cx="224640" cy="243360"/>
            <a:chOff x="0" y="0"/>
            <a:chExt cx="299520" cy="324480"/>
          </a:xfrm>
        </p:grpSpPr>
        <p:sp>
          <p:nvSpPr>
            <p:cNvPr id="48" name="Freeform 48"/>
            <p:cNvSpPr/>
            <p:nvPr/>
          </p:nvSpPr>
          <p:spPr>
            <a:xfrm>
              <a:off x="0" y="127"/>
              <a:ext cx="299466" cy="324231"/>
            </a:xfrm>
            <a:custGeom>
              <a:avLst/>
              <a:gdLst/>
              <a:ahLst/>
              <a:cxnLst/>
              <a:rect l="l" t="t" r="r" b="b"/>
              <a:pathLst>
                <a:path w="299466" h="324231">
                  <a:moveTo>
                    <a:pt x="263525" y="266446"/>
                  </a:moveTo>
                  <a:cubicBezTo>
                    <a:pt x="263525" y="254889"/>
                    <a:pt x="251587" y="243332"/>
                    <a:pt x="263525" y="220091"/>
                  </a:cubicBezTo>
                  <a:cubicBezTo>
                    <a:pt x="263525" y="208534"/>
                    <a:pt x="299466" y="220091"/>
                    <a:pt x="299466" y="185293"/>
                  </a:cubicBezTo>
                  <a:cubicBezTo>
                    <a:pt x="287528" y="150495"/>
                    <a:pt x="287528" y="92583"/>
                    <a:pt x="251587" y="69469"/>
                  </a:cubicBezTo>
                  <a:cubicBezTo>
                    <a:pt x="191643" y="0"/>
                    <a:pt x="131826" y="57912"/>
                    <a:pt x="71882" y="69469"/>
                  </a:cubicBezTo>
                  <a:cubicBezTo>
                    <a:pt x="35941" y="69342"/>
                    <a:pt x="0" y="92583"/>
                    <a:pt x="0" y="138938"/>
                  </a:cubicBezTo>
                  <a:cubicBezTo>
                    <a:pt x="11938" y="173736"/>
                    <a:pt x="24003" y="220091"/>
                    <a:pt x="35941" y="254762"/>
                  </a:cubicBezTo>
                  <a:cubicBezTo>
                    <a:pt x="35941" y="266319"/>
                    <a:pt x="35941" y="277876"/>
                    <a:pt x="47879" y="266319"/>
                  </a:cubicBezTo>
                  <a:cubicBezTo>
                    <a:pt x="107823" y="254762"/>
                    <a:pt x="95758" y="301117"/>
                    <a:pt x="107823" y="324231"/>
                  </a:cubicBezTo>
                  <a:cubicBezTo>
                    <a:pt x="155702" y="324231"/>
                    <a:pt x="191643" y="301117"/>
                    <a:pt x="239649" y="301117"/>
                  </a:cubicBezTo>
                  <a:cubicBezTo>
                    <a:pt x="239649" y="301117"/>
                    <a:pt x="239649" y="301117"/>
                    <a:pt x="239649" y="301117"/>
                  </a:cubicBezTo>
                  <a:cubicBezTo>
                    <a:pt x="239649" y="289560"/>
                    <a:pt x="275590" y="289560"/>
                    <a:pt x="263652" y="26631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4145040" y="0"/>
            <a:ext cx="2006640" cy="735840"/>
            <a:chOff x="0" y="0"/>
            <a:chExt cx="2675520" cy="98112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2675636" cy="981202"/>
            </a:xfrm>
            <a:custGeom>
              <a:avLst/>
              <a:gdLst/>
              <a:ahLst/>
              <a:cxnLst/>
              <a:rect l="l" t="t" r="r" b="b"/>
              <a:pathLst>
                <a:path w="2675636" h="981202">
                  <a:moveTo>
                    <a:pt x="2675509" y="968883"/>
                  </a:moveTo>
                  <a:cubicBezTo>
                    <a:pt x="2600452" y="968883"/>
                    <a:pt x="2525522" y="956564"/>
                    <a:pt x="2450465" y="956564"/>
                  </a:cubicBezTo>
                  <a:cubicBezTo>
                    <a:pt x="2337943" y="956564"/>
                    <a:pt x="2225421" y="944245"/>
                    <a:pt x="2100453" y="944245"/>
                  </a:cubicBezTo>
                  <a:cubicBezTo>
                    <a:pt x="2100453" y="944245"/>
                    <a:pt x="2100453" y="944245"/>
                    <a:pt x="2100453" y="944245"/>
                  </a:cubicBezTo>
                  <a:cubicBezTo>
                    <a:pt x="2075434" y="931926"/>
                    <a:pt x="2050415" y="931926"/>
                    <a:pt x="2025396" y="931926"/>
                  </a:cubicBezTo>
                  <a:cubicBezTo>
                    <a:pt x="1787906" y="919607"/>
                    <a:pt x="1562862" y="907415"/>
                    <a:pt x="1325245" y="895096"/>
                  </a:cubicBezTo>
                  <a:cubicBezTo>
                    <a:pt x="1325245" y="895096"/>
                    <a:pt x="1312799" y="895096"/>
                    <a:pt x="1312799" y="882777"/>
                  </a:cubicBezTo>
                  <a:cubicBezTo>
                    <a:pt x="1350264" y="870458"/>
                    <a:pt x="1400302" y="845947"/>
                    <a:pt x="1437767" y="821436"/>
                  </a:cubicBezTo>
                  <a:cubicBezTo>
                    <a:pt x="1437767" y="821436"/>
                    <a:pt x="1437767" y="821436"/>
                    <a:pt x="1437767" y="821436"/>
                  </a:cubicBezTo>
                  <a:cubicBezTo>
                    <a:pt x="1337691" y="833755"/>
                    <a:pt x="1237742" y="858266"/>
                    <a:pt x="1125220" y="870458"/>
                  </a:cubicBezTo>
                  <a:cubicBezTo>
                    <a:pt x="1225296" y="760095"/>
                    <a:pt x="1325245" y="649732"/>
                    <a:pt x="1425321" y="539369"/>
                  </a:cubicBezTo>
                  <a:cubicBezTo>
                    <a:pt x="1425321" y="527050"/>
                    <a:pt x="1425321" y="527050"/>
                    <a:pt x="1437767" y="514858"/>
                  </a:cubicBezTo>
                  <a:cubicBezTo>
                    <a:pt x="1475232" y="478028"/>
                    <a:pt x="1512824" y="429006"/>
                    <a:pt x="1550289" y="379984"/>
                  </a:cubicBezTo>
                  <a:cubicBezTo>
                    <a:pt x="1587754" y="355473"/>
                    <a:pt x="1612773" y="330962"/>
                    <a:pt x="1625346" y="294132"/>
                  </a:cubicBezTo>
                  <a:cubicBezTo>
                    <a:pt x="1562862" y="355473"/>
                    <a:pt x="1487805" y="416814"/>
                    <a:pt x="1412748" y="490347"/>
                  </a:cubicBezTo>
                  <a:cubicBezTo>
                    <a:pt x="1412748" y="490347"/>
                    <a:pt x="1412748" y="490347"/>
                    <a:pt x="1412748" y="490347"/>
                  </a:cubicBezTo>
                  <a:cubicBezTo>
                    <a:pt x="1400302" y="502666"/>
                    <a:pt x="1375283" y="514858"/>
                    <a:pt x="1362710" y="527177"/>
                  </a:cubicBezTo>
                  <a:cubicBezTo>
                    <a:pt x="1275207" y="613029"/>
                    <a:pt x="1175131" y="686562"/>
                    <a:pt x="1075182" y="772414"/>
                  </a:cubicBezTo>
                  <a:cubicBezTo>
                    <a:pt x="1075182" y="772414"/>
                    <a:pt x="1075182" y="772414"/>
                    <a:pt x="1075182" y="772414"/>
                  </a:cubicBezTo>
                  <a:cubicBezTo>
                    <a:pt x="1112647" y="674243"/>
                    <a:pt x="1137666" y="588391"/>
                    <a:pt x="1162685" y="502666"/>
                  </a:cubicBezTo>
                  <a:cubicBezTo>
                    <a:pt x="1162685" y="502666"/>
                    <a:pt x="1162685" y="502666"/>
                    <a:pt x="1150239" y="502666"/>
                  </a:cubicBezTo>
                  <a:cubicBezTo>
                    <a:pt x="1100201" y="588518"/>
                    <a:pt x="1050163" y="674370"/>
                    <a:pt x="1000252" y="760222"/>
                  </a:cubicBezTo>
                  <a:cubicBezTo>
                    <a:pt x="987806" y="760222"/>
                    <a:pt x="987806" y="747903"/>
                    <a:pt x="987806" y="747903"/>
                  </a:cubicBezTo>
                  <a:cubicBezTo>
                    <a:pt x="975233" y="502793"/>
                    <a:pt x="962660" y="257556"/>
                    <a:pt x="937641" y="0"/>
                  </a:cubicBezTo>
                  <a:cubicBezTo>
                    <a:pt x="937641" y="73533"/>
                    <a:pt x="925195" y="147193"/>
                    <a:pt x="925195" y="220726"/>
                  </a:cubicBezTo>
                  <a:cubicBezTo>
                    <a:pt x="912749" y="404749"/>
                    <a:pt x="900176" y="576326"/>
                    <a:pt x="900176" y="760349"/>
                  </a:cubicBezTo>
                  <a:cubicBezTo>
                    <a:pt x="887730" y="760349"/>
                    <a:pt x="875157" y="748030"/>
                    <a:pt x="875157" y="735838"/>
                  </a:cubicBezTo>
                  <a:cubicBezTo>
                    <a:pt x="837692" y="686816"/>
                    <a:pt x="812673" y="637667"/>
                    <a:pt x="775081" y="588645"/>
                  </a:cubicBezTo>
                  <a:cubicBezTo>
                    <a:pt x="775081" y="551815"/>
                    <a:pt x="750062" y="527304"/>
                    <a:pt x="725043" y="502793"/>
                  </a:cubicBezTo>
                  <a:cubicBezTo>
                    <a:pt x="750062" y="588645"/>
                    <a:pt x="775081" y="674497"/>
                    <a:pt x="800100" y="760349"/>
                  </a:cubicBezTo>
                  <a:cubicBezTo>
                    <a:pt x="800100" y="760349"/>
                    <a:pt x="800100" y="772668"/>
                    <a:pt x="787654" y="772668"/>
                  </a:cubicBezTo>
                  <a:cubicBezTo>
                    <a:pt x="612648" y="613156"/>
                    <a:pt x="425069" y="453771"/>
                    <a:pt x="250063" y="294386"/>
                  </a:cubicBezTo>
                  <a:cubicBezTo>
                    <a:pt x="250063" y="294386"/>
                    <a:pt x="250063" y="294386"/>
                    <a:pt x="237617" y="294386"/>
                  </a:cubicBezTo>
                  <a:cubicBezTo>
                    <a:pt x="412623" y="478282"/>
                    <a:pt x="587629" y="674497"/>
                    <a:pt x="750189" y="870712"/>
                  </a:cubicBezTo>
                  <a:cubicBezTo>
                    <a:pt x="737743" y="870712"/>
                    <a:pt x="737743" y="870712"/>
                    <a:pt x="737743" y="870712"/>
                  </a:cubicBezTo>
                  <a:cubicBezTo>
                    <a:pt x="637667" y="846201"/>
                    <a:pt x="537718" y="833882"/>
                    <a:pt x="437642" y="809371"/>
                  </a:cubicBezTo>
                  <a:cubicBezTo>
                    <a:pt x="487680" y="846201"/>
                    <a:pt x="550164" y="870712"/>
                    <a:pt x="612648" y="895223"/>
                  </a:cubicBezTo>
                  <a:cubicBezTo>
                    <a:pt x="612648" y="895223"/>
                    <a:pt x="612648" y="895223"/>
                    <a:pt x="612648" y="895223"/>
                  </a:cubicBezTo>
                  <a:cubicBezTo>
                    <a:pt x="625094" y="907542"/>
                    <a:pt x="650113" y="907542"/>
                    <a:pt x="662686" y="932053"/>
                  </a:cubicBezTo>
                  <a:cubicBezTo>
                    <a:pt x="650240" y="932053"/>
                    <a:pt x="650240" y="932053"/>
                    <a:pt x="637667" y="932053"/>
                  </a:cubicBezTo>
                  <a:cubicBezTo>
                    <a:pt x="425069" y="944372"/>
                    <a:pt x="212598" y="956564"/>
                    <a:pt x="0" y="968883"/>
                  </a:cubicBezTo>
                  <a:cubicBezTo>
                    <a:pt x="50038" y="981202"/>
                    <a:pt x="112522" y="981202"/>
                    <a:pt x="162560" y="981202"/>
                  </a:cubicBezTo>
                  <a:cubicBezTo>
                    <a:pt x="375158" y="981202"/>
                    <a:pt x="575183" y="981202"/>
                    <a:pt x="775208" y="968883"/>
                  </a:cubicBezTo>
                  <a:cubicBezTo>
                    <a:pt x="812673" y="981202"/>
                    <a:pt x="837692" y="981202"/>
                    <a:pt x="875284" y="968883"/>
                  </a:cubicBezTo>
                  <a:cubicBezTo>
                    <a:pt x="850265" y="956564"/>
                    <a:pt x="837819" y="956564"/>
                    <a:pt x="825246" y="944372"/>
                  </a:cubicBezTo>
                  <a:cubicBezTo>
                    <a:pt x="825246" y="932053"/>
                    <a:pt x="825246" y="932053"/>
                    <a:pt x="812800" y="932053"/>
                  </a:cubicBezTo>
                  <a:cubicBezTo>
                    <a:pt x="825246" y="932053"/>
                    <a:pt x="837819" y="932053"/>
                    <a:pt x="850265" y="932053"/>
                  </a:cubicBezTo>
                  <a:cubicBezTo>
                    <a:pt x="862711" y="944372"/>
                    <a:pt x="862711" y="944372"/>
                    <a:pt x="875284" y="932053"/>
                  </a:cubicBezTo>
                  <a:cubicBezTo>
                    <a:pt x="875284" y="919734"/>
                    <a:pt x="862838" y="907542"/>
                    <a:pt x="850265" y="895223"/>
                  </a:cubicBezTo>
                  <a:cubicBezTo>
                    <a:pt x="862711" y="907542"/>
                    <a:pt x="875284" y="907542"/>
                    <a:pt x="887730" y="907542"/>
                  </a:cubicBezTo>
                  <a:cubicBezTo>
                    <a:pt x="900176" y="919861"/>
                    <a:pt x="900176" y="919861"/>
                    <a:pt x="900176" y="895223"/>
                  </a:cubicBezTo>
                  <a:cubicBezTo>
                    <a:pt x="900176" y="882904"/>
                    <a:pt x="887730" y="870712"/>
                    <a:pt x="887730" y="846201"/>
                  </a:cubicBezTo>
                  <a:cubicBezTo>
                    <a:pt x="900176" y="858520"/>
                    <a:pt x="912749" y="883031"/>
                    <a:pt x="925195" y="907542"/>
                  </a:cubicBezTo>
                  <a:cubicBezTo>
                    <a:pt x="937641" y="883031"/>
                    <a:pt x="937641" y="858520"/>
                    <a:pt x="950214" y="821690"/>
                  </a:cubicBezTo>
                  <a:cubicBezTo>
                    <a:pt x="950214" y="858520"/>
                    <a:pt x="950214" y="883031"/>
                    <a:pt x="962660" y="907542"/>
                  </a:cubicBezTo>
                  <a:cubicBezTo>
                    <a:pt x="975106" y="883031"/>
                    <a:pt x="987679" y="870712"/>
                    <a:pt x="1000125" y="858520"/>
                  </a:cubicBezTo>
                  <a:cubicBezTo>
                    <a:pt x="1000125" y="883031"/>
                    <a:pt x="987679" y="895350"/>
                    <a:pt x="987679" y="919861"/>
                  </a:cubicBezTo>
                  <a:cubicBezTo>
                    <a:pt x="1000125" y="907542"/>
                    <a:pt x="1025144" y="907542"/>
                    <a:pt x="1037717" y="895350"/>
                  </a:cubicBezTo>
                  <a:cubicBezTo>
                    <a:pt x="1037717" y="919861"/>
                    <a:pt x="1012698" y="919861"/>
                    <a:pt x="1012698" y="944372"/>
                  </a:cubicBezTo>
                  <a:cubicBezTo>
                    <a:pt x="1037717" y="944372"/>
                    <a:pt x="1062736" y="932053"/>
                    <a:pt x="1087755" y="932053"/>
                  </a:cubicBezTo>
                  <a:cubicBezTo>
                    <a:pt x="1062736" y="932053"/>
                    <a:pt x="1037717" y="956564"/>
                    <a:pt x="1025271" y="968883"/>
                  </a:cubicBezTo>
                  <a:cubicBezTo>
                    <a:pt x="1575435" y="968883"/>
                    <a:pt x="2125472" y="968883"/>
                    <a:pt x="2675636" y="96888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462960" y="9721440"/>
            <a:ext cx="16205760" cy="198720"/>
            <a:chOff x="0" y="0"/>
            <a:chExt cx="21607680" cy="2649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1607653" cy="264922"/>
            </a:xfrm>
            <a:custGeom>
              <a:avLst/>
              <a:gdLst/>
              <a:ahLst/>
              <a:cxnLst/>
              <a:rect l="l" t="t" r="r" b="b"/>
              <a:pathLst>
                <a:path w="21607653" h="264922">
                  <a:moveTo>
                    <a:pt x="0" y="264922"/>
                  </a:moveTo>
                  <a:lnTo>
                    <a:pt x="66421" y="0"/>
                  </a:lnTo>
                  <a:lnTo>
                    <a:pt x="21541232" y="0"/>
                  </a:lnTo>
                  <a:lnTo>
                    <a:pt x="21607653" y="26492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16684560" y="8250480"/>
            <a:ext cx="1666800" cy="1901520"/>
            <a:chOff x="0" y="0"/>
            <a:chExt cx="2222400" cy="253536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2222500" cy="2535555"/>
            </a:xfrm>
            <a:custGeom>
              <a:avLst/>
              <a:gdLst/>
              <a:ahLst/>
              <a:cxnLst/>
              <a:rect l="l" t="t" r="r" b="b"/>
              <a:pathLst>
                <a:path w="2222500" h="2535555">
                  <a:moveTo>
                    <a:pt x="139319" y="1429639"/>
                  </a:moveTo>
                  <a:cubicBezTo>
                    <a:pt x="128270" y="1451102"/>
                    <a:pt x="118745" y="1474216"/>
                    <a:pt x="106045" y="1497203"/>
                  </a:cubicBezTo>
                  <a:cubicBezTo>
                    <a:pt x="77597" y="1550924"/>
                    <a:pt x="49022" y="1603121"/>
                    <a:pt x="20574" y="1656969"/>
                  </a:cubicBezTo>
                  <a:cubicBezTo>
                    <a:pt x="0" y="1693799"/>
                    <a:pt x="1524" y="1696847"/>
                    <a:pt x="37973" y="1718437"/>
                  </a:cubicBezTo>
                  <a:cubicBezTo>
                    <a:pt x="45847" y="1724533"/>
                    <a:pt x="53848" y="1729232"/>
                    <a:pt x="63246" y="1735328"/>
                  </a:cubicBezTo>
                  <a:cubicBezTo>
                    <a:pt x="118618" y="1677035"/>
                    <a:pt x="132842" y="1590929"/>
                    <a:pt x="207264" y="1544955"/>
                  </a:cubicBezTo>
                  <a:cubicBezTo>
                    <a:pt x="262636" y="1588008"/>
                    <a:pt x="319659" y="1633982"/>
                    <a:pt x="376682" y="1678559"/>
                  </a:cubicBezTo>
                  <a:cubicBezTo>
                    <a:pt x="379857" y="1683131"/>
                    <a:pt x="384556" y="1689354"/>
                    <a:pt x="383032" y="1695450"/>
                  </a:cubicBezTo>
                  <a:cubicBezTo>
                    <a:pt x="378333" y="1750695"/>
                    <a:pt x="378333" y="1750695"/>
                    <a:pt x="422656" y="1795272"/>
                  </a:cubicBezTo>
                  <a:cubicBezTo>
                    <a:pt x="394208" y="1818259"/>
                    <a:pt x="371983" y="1845945"/>
                    <a:pt x="378333" y="1884299"/>
                  </a:cubicBezTo>
                  <a:cubicBezTo>
                    <a:pt x="384683" y="1916557"/>
                    <a:pt x="397383" y="1947291"/>
                    <a:pt x="406781" y="1979549"/>
                  </a:cubicBezTo>
                  <a:cubicBezTo>
                    <a:pt x="409956" y="1988820"/>
                    <a:pt x="409956" y="2001012"/>
                    <a:pt x="411480" y="2011807"/>
                  </a:cubicBezTo>
                  <a:cubicBezTo>
                    <a:pt x="413004" y="2031746"/>
                    <a:pt x="405130" y="2057908"/>
                    <a:pt x="416179" y="2070100"/>
                  </a:cubicBezTo>
                  <a:cubicBezTo>
                    <a:pt x="438277" y="2094611"/>
                    <a:pt x="444627" y="2117725"/>
                    <a:pt x="446278" y="2148459"/>
                  </a:cubicBezTo>
                  <a:cubicBezTo>
                    <a:pt x="447802" y="2177669"/>
                    <a:pt x="455803" y="2206752"/>
                    <a:pt x="489077" y="2222119"/>
                  </a:cubicBezTo>
                  <a:cubicBezTo>
                    <a:pt x="495427" y="2225167"/>
                    <a:pt x="498602" y="2239010"/>
                    <a:pt x="501777" y="2248281"/>
                  </a:cubicBezTo>
                  <a:cubicBezTo>
                    <a:pt x="508127" y="2286635"/>
                    <a:pt x="530225" y="2309749"/>
                    <a:pt x="565150" y="2326640"/>
                  </a:cubicBezTo>
                  <a:cubicBezTo>
                    <a:pt x="644271" y="2363470"/>
                    <a:pt x="725043" y="2375789"/>
                    <a:pt x="813689" y="2358898"/>
                  </a:cubicBezTo>
                  <a:cubicBezTo>
                    <a:pt x="915035" y="2338959"/>
                    <a:pt x="1016254" y="2366518"/>
                    <a:pt x="1114425" y="2397252"/>
                  </a:cubicBezTo>
                  <a:cubicBezTo>
                    <a:pt x="1223645" y="2431034"/>
                    <a:pt x="1334389" y="2464816"/>
                    <a:pt x="1449959" y="2474087"/>
                  </a:cubicBezTo>
                  <a:cubicBezTo>
                    <a:pt x="1478407" y="2475611"/>
                    <a:pt x="1505331" y="2487930"/>
                    <a:pt x="1529080" y="2501773"/>
                  </a:cubicBezTo>
                  <a:cubicBezTo>
                    <a:pt x="1590802" y="2535555"/>
                    <a:pt x="1676273" y="2509393"/>
                    <a:pt x="1700022" y="2452624"/>
                  </a:cubicBezTo>
                  <a:cubicBezTo>
                    <a:pt x="1704721" y="2445004"/>
                    <a:pt x="1709547" y="2437257"/>
                    <a:pt x="1715897" y="2429637"/>
                  </a:cubicBezTo>
                  <a:cubicBezTo>
                    <a:pt x="1747520" y="2377440"/>
                    <a:pt x="1752346" y="2374392"/>
                    <a:pt x="1812417" y="2388235"/>
                  </a:cubicBezTo>
                  <a:cubicBezTo>
                    <a:pt x="1840865" y="2395855"/>
                    <a:pt x="1867789" y="2406650"/>
                    <a:pt x="1896364" y="2417445"/>
                  </a:cubicBezTo>
                  <a:cubicBezTo>
                    <a:pt x="1905889" y="2420493"/>
                    <a:pt x="1915414" y="2422017"/>
                    <a:pt x="1926463" y="2423541"/>
                  </a:cubicBezTo>
                  <a:cubicBezTo>
                    <a:pt x="1883664" y="2385187"/>
                    <a:pt x="1845691" y="2346706"/>
                    <a:pt x="1840992" y="2285365"/>
                  </a:cubicBezTo>
                  <a:cubicBezTo>
                    <a:pt x="1888490" y="2280793"/>
                    <a:pt x="1910588" y="2323719"/>
                    <a:pt x="1953387" y="2336038"/>
                  </a:cubicBezTo>
                  <a:cubicBezTo>
                    <a:pt x="1918589" y="2268474"/>
                    <a:pt x="1885315" y="2203958"/>
                    <a:pt x="1847342" y="2131822"/>
                  </a:cubicBezTo>
                  <a:cubicBezTo>
                    <a:pt x="1973961" y="2161032"/>
                    <a:pt x="2097405" y="2159508"/>
                    <a:pt x="2200275" y="2233168"/>
                  </a:cubicBezTo>
                  <a:cubicBezTo>
                    <a:pt x="2186051" y="2193290"/>
                    <a:pt x="2163826" y="2162556"/>
                    <a:pt x="2121154" y="2147189"/>
                  </a:cubicBezTo>
                  <a:cubicBezTo>
                    <a:pt x="2060956" y="2125726"/>
                    <a:pt x="2000885" y="2104136"/>
                    <a:pt x="1943862" y="2078101"/>
                  </a:cubicBezTo>
                  <a:cubicBezTo>
                    <a:pt x="1918589" y="2065782"/>
                    <a:pt x="1898015" y="2044319"/>
                    <a:pt x="1877441" y="2021332"/>
                  </a:cubicBezTo>
                  <a:cubicBezTo>
                    <a:pt x="1994535" y="2012061"/>
                    <a:pt x="2108581" y="2028952"/>
                    <a:pt x="2222500" y="2049018"/>
                  </a:cubicBezTo>
                  <a:cubicBezTo>
                    <a:pt x="2217801" y="2044446"/>
                    <a:pt x="2212975" y="2039747"/>
                    <a:pt x="2208276" y="2036699"/>
                  </a:cubicBezTo>
                  <a:cubicBezTo>
                    <a:pt x="2108581" y="1993646"/>
                    <a:pt x="2004060" y="1966087"/>
                    <a:pt x="1893316" y="1963039"/>
                  </a:cubicBezTo>
                  <a:cubicBezTo>
                    <a:pt x="1847469" y="1961515"/>
                    <a:pt x="1801495" y="1956943"/>
                    <a:pt x="1755648" y="1950719"/>
                  </a:cubicBezTo>
                  <a:cubicBezTo>
                    <a:pt x="1719199" y="1946147"/>
                    <a:pt x="1687576" y="1930780"/>
                    <a:pt x="1659128" y="1904618"/>
                  </a:cubicBezTo>
                  <a:cubicBezTo>
                    <a:pt x="1611630" y="1863217"/>
                    <a:pt x="1570482" y="1867789"/>
                    <a:pt x="1529334" y="1915414"/>
                  </a:cubicBezTo>
                  <a:cubicBezTo>
                    <a:pt x="1522984" y="1921509"/>
                    <a:pt x="1513459" y="1926209"/>
                    <a:pt x="1504061" y="1929256"/>
                  </a:cubicBezTo>
                  <a:cubicBezTo>
                    <a:pt x="1469263" y="1938527"/>
                    <a:pt x="1434465" y="1949196"/>
                    <a:pt x="1399540" y="1952243"/>
                  </a:cubicBezTo>
                  <a:cubicBezTo>
                    <a:pt x="1366266" y="1953767"/>
                    <a:pt x="1329944" y="1952243"/>
                    <a:pt x="1296670" y="1942972"/>
                  </a:cubicBezTo>
                  <a:cubicBezTo>
                    <a:pt x="1222248" y="1921509"/>
                    <a:pt x="1147826" y="1923033"/>
                    <a:pt x="1071880" y="1935352"/>
                  </a:cubicBezTo>
                  <a:cubicBezTo>
                    <a:pt x="1010158" y="1946147"/>
                    <a:pt x="1008507" y="1944623"/>
                    <a:pt x="999109" y="1884679"/>
                  </a:cubicBezTo>
                  <a:cubicBezTo>
                    <a:pt x="994410" y="1850897"/>
                    <a:pt x="997585" y="1815591"/>
                    <a:pt x="999109" y="1781809"/>
                  </a:cubicBezTo>
                  <a:cubicBezTo>
                    <a:pt x="1000633" y="1744979"/>
                    <a:pt x="1003808" y="1706625"/>
                    <a:pt x="1006983" y="1669668"/>
                  </a:cubicBezTo>
                  <a:cubicBezTo>
                    <a:pt x="1011682" y="1597532"/>
                    <a:pt x="1018032" y="1526793"/>
                    <a:pt x="1024382" y="1454657"/>
                  </a:cubicBezTo>
                  <a:cubicBezTo>
                    <a:pt x="1025906" y="1451609"/>
                    <a:pt x="1027557" y="1448561"/>
                    <a:pt x="1032256" y="1437766"/>
                  </a:cubicBezTo>
                  <a:cubicBezTo>
                    <a:pt x="1057529" y="1568322"/>
                    <a:pt x="1038606" y="1691131"/>
                    <a:pt x="1024382" y="1812416"/>
                  </a:cubicBezTo>
                  <a:cubicBezTo>
                    <a:pt x="1027557" y="1812416"/>
                    <a:pt x="1029081" y="1813940"/>
                    <a:pt x="1032256" y="1813940"/>
                  </a:cubicBezTo>
                  <a:cubicBezTo>
                    <a:pt x="1038606" y="1795525"/>
                    <a:pt x="1044956" y="1778634"/>
                    <a:pt x="1049655" y="1760219"/>
                  </a:cubicBezTo>
                  <a:cubicBezTo>
                    <a:pt x="1074928" y="1681860"/>
                    <a:pt x="1098677" y="1674240"/>
                    <a:pt x="1169924" y="1717166"/>
                  </a:cubicBezTo>
                  <a:cubicBezTo>
                    <a:pt x="1180973" y="1724786"/>
                    <a:pt x="1192022" y="1731009"/>
                    <a:pt x="1203198" y="1737105"/>
                  </a:cubicBezTo>
                  <a:cubicBezTo>
                    <a:pt x="1206373" y="1735581"/>
                    <a:pt x="1209548" y="1734057"/>
                    <a:pt x="1211072" y="1731009"/>
                  </a:cubicBezTo>
                  <a:cubicBezTo>
                    <a:pt x="1185799" y="1692655"/>
                    <a:pt x="1157224" y="1655825"/>
                    <a:pt x="1138301" y="1614296"/>
                  </a:cubicBezTo>
                  <a:cubicBezTo>
                    <a:pt x="1117727" y="1572894"/>
                    <a:pt x="1105027" y="1526793"/>
                    <a:pt x="1089279" y="1483740"/>
                  </a:cubicBezTo>
                  <a:cubicBezTo>
                    <a:pt x="1093978" y="1482216"/>
                    <a:pt x="1097153" y="1480692"/>
                    <a:pt x="1100328" y="1479168"/>
                  </a:cubicBezTo>
                  <a:cubicBezTo>
                    <a:pt x="1111377" y="1496059"/>
                    <a:pt x="1124077" y="1512950"/>
                    <a:pt x="1136777" y="1528317"/>
                  </a:cubicBezTo>
                  <a:cubicBezTo>
                    <a:pt x="1170051" y="1574418"/>
                    <a:pt x="1206373" y="1618868"/>
                    <a:pt x="1238123" y="1664969"/>
                  </a:cubicBezTo>
                  <a:cubicBezTo>
                    <a:pt x="1252347" y="1687956"/>
                    <a:pt x="1269746" y="1680336"/>
                    <a:pt x="1285621" y="1677288"/>
                  </a:cubicBezTo>
                  <a:cubicBezTo>
                    <a:pt x="1295146" y="1675764"/>
                    <a:pt x="1303020" y="1668017"/>
                    <a:pt x="1309370" y="1661921"/>
                  </a:cubicBezTo>
                  <a:cubicBezTo>
                    <a:pt x="1410716" y="1560575"/>
                    <a:pt x="1524635" y="1466849"/>
                    <a:pt x="1602232" y="1345564"/>
                  </a:cubicBezTo>
                  <a:cubicBezTo>
                    <a:pt x="1622806" y="1314830"/>
                    <a:pt x="1646555" y="1285620"/>
                    <a:pt x="1671828" y="1250314"/>
                  </a:cubicBezTo>
                  <a:cubicBezTo>
                    <a:pt x="1668653" y="1265681"/>
                    <a:pt x="1665478" y="1274825"/>
                    <a:pt x="1663954" y="1285620"/>
                  </a:cubicBezTo>
                  <a:cubicBezTo>
                    <a:pt x="1665478" y="1287144"/>
                    <a:pt x="1667129" y="1288668"/>
                    <a:pt x="1668653" y="1290192"/>
                  </a:cubicBezTo>
                  <a:cubicBezTo>
                    <a:pt x="1690751" y="1270253"/>
                    <a:pt x="1714500" y="1248790"/>
                    <a:pt x="1738249" y="1228724"/>
                  </a:cubicBezTo>
                  <a:cubicBezTo>
                    <a:pt x="1739773" y="1230248"/>
                    <a:pt x="1741424" y="1230248"/>
                    <a:pt x="1741424" y="1230248"/>
                  </a:cubicBezTo>
                  <a:cubicBezTo>
                    <a:pt x="1735074" y="1245615"/>
                    <a:pt x="1728724" y="1260982"/>
                    <a:pt x="1719326" y="1274825"/>
                  </a:cubicBezTo>
                  <a:cubicBezTo>
                    <a:pt x="1697228" y="1310131"/>
                    <a:pt x="1671828" y="1345437"/>
                    <a:pt x="1649730" y="1383918"/>
                  </a:cubicBezTo>
                  <a:cubicBezTo>
                    <a:pt x="1613281" y="1443862"/>
                    <a:pt x="1605407" y="1506727"/>
                    <a:pt x="1625981" y="1574291"/>
                  </a:cubicBezTo>
                  <a:cubicBezTo>
                    <a:pt x="1663954" y="1703323"/>
                    <a:pt x="1732026" y="1818512"/>
                    <a:pt x="1798574" y="1933574"/>
                  </a:cubicBezTo>
                  <a:cubicBezTo>
                    <a:pt x="1803273" y="1932050"/>
                    <a:pt x="1806448" y="1932050"/>
                    <a:pt x="1809623" y="1930526"/>
                  </a:cubicBezTo>
                  <a:cubicBezTo>
                    <a:pt x="1808099" y="1921255"/>
                    <a:pt x="1808099" y="1910587"/>
                    <a:pt x="1806448" y="1901316"/>
                  </a:cubicBezTo>
                  <a:cubicBezTo>
                    <a:pt x="1796923" y="1867534"/>
                    <a:pt x="1785874" y="1833752"/>
                    <a:pt x="1776349" y="1798446"/>
                  </a:cubicBezTo>
                  <a:cubicBezTo>
                    <a:pt x="1773174" y="1786127"/>
                    <a:pt x="1765300" y="1773935"/>
                    <a:pt x="1768475" y="1763140"/>
                  </a:cubicBezTo>
                  <a:cubicBezTo>
                    <a:pt x="1776349" y="1709419"/>
                    <a:pt x="1751076" y="1666366"/>
                    <a:pt x="1730502" y="1620265"/>
                  </a:cubicBezTo>
                  <a:cubicBezTo>
                    <a:pt x="1720977" y="1601850"/>
                    <a:pt x="1714627" y="1580387"/>
                    <a:pt x="1711452" y="1558797"/>
                  </a:cubicBezTo>
                  <a:cubicBezTo>
                    <a:pt x="1703578" y="1520443"/>
                    <a:pt x="1724152" y="1502028"/>
                    <a:pt x="1760474" y="1515744"/>
                  </a:cubicBezTo>
                  <a:cubicBezTo>
                    <a:pt x="1830070" y="1543430"/>
                    <a:pt x="1888744" y="1580260"/>
                    <a:pt x="1902968" y="1658619"/>
                  </a:cubicBezTo>
                  <a:cubicBezTo>
                    <a:pt x="1906143" y="1678558"/>
                    <a:pt x="1912493" y="1698497"/>
                    <a:pt x="1915668" y="1718563"/>
                  </a:cubicBezTo>
                  <a:cubicBezTo>
                    <a:pt x="1920367" y="1746249"/>
                    <a:pt x="1936242" y="1767712"/>
                    <a:pt x="1961515" y="1776856"/>
                  </a:cubicBezTo>
                  <a:cubicBezTo>
                    <a:pt x="2023237" y="1798319"/>
                    <a:pt x="2062861" y="1844420"/>
                    <a:pt x="2102358" y="1892045"/>
                  </a:cubicBezTo>
                  <a:cubicBezTo>
                    <a:pt x="2110232" y="1901316"/>
                    <a:pt x="2118233" y="1910460"/>
                    <a:pt x="2126107" y="1918207"/>
                  </a:cubicBezTo>
                  <a:cubicBezTo>
                    <a:pt x="2129282" y="1918207"/>
                    <a:pt x="2130806" y="1916683"/>
                    <a:pt x="2133981" y="1915159"/>
                  </a:cubicBezTo>
                  <a:cubicBezTo>
                    <a:pt x="2126107" y="1895220"/>
                    <a:pt x="2118106" y="1876805"/>
                    <a:pt x="2110232" y="1856866"/>
                  </a:cubicBezTo>
                  <a:cubicBezTo>
                    <a:pt x="2089658" y="1809241"/>
                    <a:pt x="2067433" y="1761616"/>
                    <a:pt x="2050034" y="1712467"/>
                  </a:cubicBezTo>
                  <a:cubicBezTo>
                    <a:pt x="2038985" y="1681733"/>
                    <a:pt x="2043684" y="1650999"/>
                    <a:pt x="2067433" y="1623440"/>
                  </a:cubicBezTo>
                  <a:cubicBezTo>
                    <a:pt x="2097532" y="1588134"/>
                    <a:pt x="2095881" y="1566671"/>
                    <a:pt x="2067433" y="1529714"/>
                  </a:cubicBezTo>
                  <a:cubicBezTo>
                    <a:pt x="2032635" y="1483613"/>
                    <a:pt x="1988312" y="1445259"/>
                    <a:pt x="1932940" y="1420621"/>
                  </a:cubicBezTo>
                  <a:cubicBezTo>
                    <a:pt x="1904492" y="1408302"/>
                    <a:pt x="1879092" y="1389887"/>
                    <a:pt x="1853819" y="1371472"/>
                  </a:cubicBezTo>
                  <a:cubicBezTo>
                    <a:pt x="1834769" y="1357629"/>
                    <a:pt x="1830070" y="1337690"/>
                    <a:pt x="1837944" y="1316227"/>
                  </a:cubicBezTo>
                  <a:cubicBezTo>
                    <a:pt x="1844294" y="1294764"/>
                    <a:pt x="1861693" y="1288541"/>
                    <a:pt x="1883791" y="1285493"/>
                  </a:cubicBezTo>
                  <a:cubicBezTo>
                    <a:pt x="1920240" y="1283969"/>
                    <a:pt x="1955038" y="1276222"/>
                    <a:pt x="1989836" y="1274698"/>
                  </a:cubicBezTo>
                  <a:cubicBezTo>
                    <a:pt x="2026285" y="1274698"/>
                    <a:pt x="2062607" y="1277746"/>
                    <a:pt x="2103755" y="1279270"/>
                  </a:cubicBezTo>
                  <a:cubicBezTo>
                    <a:pt x="2091055" y="1266951"/>
                    <a:pt x="2083181" y="1256283"/>
                    <a:pt x="2072132" y="1247012"/>
                  </a:cubicBezTo>
                  <a:cubicBezTo>
                    <a:pt x="1996186" y="1184020"/>
                    <a:pt x="1907540" y="1147190"/>
                    <a:pt x="1806194" y="1137919"/>
                  </a:cubicBezTo>
                  <a:cubicBezTo>
                    <a:pt x="1774571" y="1136395"/>
                    <a:pt x="1742821" y="1125600"/>
                    <a:pt x="1711198" y="1116456"/>
                  </a:cubicBezTo>
                  <a:cubicBezTo>
                    <a:pt x="1696974" y="1111884"/>
                    <a:pt x="1684274" y="1101089"/>
                    <a:pt x="1673225" y="1090294"/>
                  </a:cubicBezTo>
                  <a:cubicBezTo>
                    <a:pt x="1606804" y="1015110"/>
                    <a:pt x="1541907" y="939799"/>
                    <a:pt x="1473835" y="866139"/>
                  </a:cubicBezTo>
                  <a:cubicBezTo>
                    <a:pt x="1440561" y="832357"/>
                    <a:pt x="1401064" y="807846"/>
                    <a:pt x="1344041" y="841628"/>
                  </a:cubicBezTo>
                  <a:cubicBezTo>
                    <a:pt x="1336167" y="801750"/>
                    <a:pt x="1323467" y="764793"/>
                    <a:pt x="1323467" y="729487"/>
                  </a:cubicBezTo>
                  <a:cubicBezTo>
                    <a:pt x="1321943" y="612774"/>
                    <a:pt x="1323467" y="496061"/>
                    <a:pt x="1296543" y="380872"/>
                  </a:cubicBezTo>
                  <a:cubicBezTo>
                    <a:pt x="1275969" y="296417"/>
                    <a:pt x="1261745" y="207390"/>
                    <a:pt x="1195197" y="144398"/>
                  </a:cubicBezTo>
                  <a:cubicBezTo>
                    <a:pt x="1152398" y="104520"/>
                    <a:pt x="1103376" y="67563"/>
                    <a:pt x="1049528" y="43052"/>
                  </a:cubicBezTo>
                  <a:cubicBezTo>
                    <a:pt x="956056" y="0"/>
                    <a:pt x="865886" y="22987"/>
                    <a:pt x="780415" y="72136"/>
                  </a:cubicBezTo>
                  <a:cubicBezTo>
                    <a:pt x="850011" y="47625"/>
                    <a:pt x="921258" y="19939"/>
                    <a:pt x="1000379" y="35306"/>
                  </a:cubicBezTo>
                  <a:cubicBezTo>
                    <a:pt x="963930" y="47625"/>
                    <a:pt x="929132" y="56769"/>
                    <a:pt x="894334" y="70612"/>
                  </a:cubicBezTo>
                  <a:cubicBezTo>
                    <a:pt x="827913" y="96774"/>
                    <a:pt x="764540" y="128905"/>
                    <a:pt x="720217" y="185801"/>
                  </a:cubicBezTo>
                  <a:cubicBezTo>
                    <a:pt x="686943" y="227203"/>
                    <a:pt x="656844" y="233426"/>
                    <a:pt x="606298" y="202692"/>
                  </a:cubicBezTo>
                  <a:cubicBezTo>
                    <a:pt x="626872" y="182753"/>
                    <a:pt x="645922" y="162814"/>
                    <a:pt x="664845" y="142748"/>
                  </a:cubicBezTo>
                  <a:cubicBezTo>
                    <a:pt x="633222" y="171958"/>
                    <a:pt x="601472" y="201041"/>
                    <a:pt x="565150" y="233299"/>
                  </a:cubicBezTo>
                  <a:cubicBezTo>
                    <a:pt x="550926" y="197993"/>
                    <a:pt x="533527" y="158115"/>
                    <a:pt x="514477" y="113538"/>
                  </a:cubicBezTo>
                  <a:cubicBezTo>
                    <a:pt x="504952" y="116586"/>
                    <a:pt x="490728" y="119634"/>
                    <a:pt x="481203" y="127381"/>
                  </a:cubicBezTo>
                  <a:cubicBezTo>
                    <a:pt x="375158" y="202565"/>
                    <a:pt x="269113" y="280924"/>
                    <a:pt x="212090" y="400685"/>
                  </a:cubicBezTo>
                  <a:cubicBezTo>
                    <a:pt x="186817" y="454406"/>
                    <a:pt x="167767" y="511302"/>
                    <a:pt x="155067" y="568071"/>
                  </a:cubicBezTo>
                  <a:cubicBezTo>
                    <a:pt x="148717" y="592582"/>
                    <a:pt x="162941" y="623316"/>
                    <a:pt x="172466" y="651002"/>
                  </a:cubicBezTo>
                  <a:cubicBezTo>
                    <a:pt x="181991" y="680212"/>
                    <a:pt x="196215" y="709295"/>
                    <a:pt x="208915" y="738505"/>
                  </a:cubicBezTo>
                  <a:cubicBezTo>
                    <a:pt x="218440" y="763016"/>
                    <a:pt x="235839" y="784606"/>
                    <a:pt x="215265" y="816864"/>
                  </a:cubicBezTo>
                  <a:cubicBezTo>
                    <a:pt x="199390" y="841375"/>
                    <a:pt x="221615" y="879856"/>
                    <a:pt x="259588" y="896747"/>
                  </a:cubicBezTo>
                  <a:cubicBezTo>
                    <a:pt x="280162" y="906018"/>
                    <a:pt x="289687" y="919734"/>
                    <a:pt x="299212" y="938149"/>
                  </a:cubicBezTo>
                  <a:cubicBezTo>
                    <a:pt x="321310" y="985774"/>
                    <a:pt x="346710" y="1031875"/>
                    <a:pt x="368808" y="1077849"/>
                  </a:cubicBezTo>
                  <a:cubicBezTo>
                    <a:pt x="373507" y="1085469"/>
                    <a:pt x="375158" y="1097788"/>
                    <a:pt x="371983" y="1105535"/>
                  </a:cubicBezTo>
                  <a:cubicBezTo>
                    <a:pt x="352933" y="1148588"/>
                    <a:pt x="362458" y="1179195"/>
                    <a:pt x="406781" y="1205357"/>
                  </a:cubicBezTo>
                  <a:cubicBezTo>
                    <a:pt x="417830" y="1211453"/>
                    <a:pt x="428879" y="1219200"/>
                    <a:pt x="435229" y="1229868"/>
                  </a:cubicBezTo>
                  <a:cubicBezTo>
                    <a:pt x="501650" y="1331214"/>
                    <a:pt x="568198" y="1432560"/>
                    <a:pt x="634619" y="1533906"/>
                  </a:cubicBezTo>
                  <a:cubicBezTo>
                    <a:pt x="642493" y="1547749"/>
                    <a:pt x="653669" y="1558417"/>
                    <a:pt x="663067" y="1570736"/>
                  </a:cubicBezTo>
                  <a:cubicBezTo>
                    <a:pt x="691515" y="1606042"/>
                    <a:pt x="718439" y="1612138"/>
                    <a:pt x="754888" y="1584579"/>
                  </a:cubicBezTo>
                  <a:cubicBezTo>
                    <a:pt x="827659" y="1530858"/>
                    <a:pt x="898906" y="1475486"/>
                    <a:pt x="971804" y="1420241"/>
                  </a:cubicBezTo>
                  <a:cubicBezTo>
                    <a:pt x="974979" y="1417193"/>
                    <a:pt x="979678" y="1414145"/>
                    <a:pt x="990854" y="1404874"/>
                  </a:cubicBezTo>
                  <a:cubicBezTo>
                    <a:pt x="978154" y="1435608"/>
                    <a:pt x="970280" y="1460119"/>
                    <a:pt x="962406" y="1483233"/>
                  </a:cubicBezTo>
                  <a:cubicBezTo>
                    <a:pt x="937133" y="1546225"/>
                    <a:pt x="935482" y="1609217"/>
                    <a:pt x="975106" y="1667510"/>
                  </a:cubicBezTo>
                  <a:cubicBezTo>
                    <a:pt x="997204" y="1699768"/>
                    <a:pt x="1002030" y="1736598"/>
                    <a:pt x="990981" y="1770380"/>
                  </a:cubicBezTo>
                  <a:cubicBezTo>
                    <a:pt x="975106" y="1827149"/>
                    <a:pt x="986282" y="1879473"/>
                    <a:pt x="1000506" y="1933194"/>
                  </a:cubicBezTo>
                  <a:cubicBezTo>
                    <a:pt x="997331" y="1936242"/>
                    <a:pt x="995807" y="1937766"/>
                    <a:pt x="992632" y="1940814"/>
                  </a:cubicBezTo>
                  <a:cubicBezTo>
                    <a:pt x="979932" y="1928495"/>
                    <a:pt x="964184" y="1917827"/>
                    <a:pt x="954659" y="1903984"/>
                  </a:cubicBezTo>
                  <a:cubicBezTo>
                    <a:pt x="940435" y="1884045"/>
                    <a:pt x="930910" y="1860931"/>
                    <a:pt x="918210" y="1839468"/>
                  </a:cubicBezTo>
                  <a:cubicBezTo>
                    <a:pt x="884936" y="1784223"/>
                    <a:pt x="834263" y="1758061"/>
                    <a:pt x="767842" y="1765808"/>
                  </a:cubicBezTo>
                  <a:cubicBezTo>
                    <a:pt x="751967" y="1767332"/>
                    <a:pt x="737743" y="1778127"/>
                    <a:pt x="723519" y="1785747"/>
                  </a:cubicBezTo>
                  <a:cubicBezTo>
                    <a:pt x="709295" y="1793367"/>
                    <a:pt x="695071" y="1801114"/>
                    <a:pt x="677672" y="1811909"/>
                  </a:cubicBezTo>
                  <a:cubicBezTo>
                    <a:pt x="628650" y="1762760"/>
                    <a:pt x="581152" y="1715135"/>
                    <a:pt x="532003" y="1665986"/>
                  </a:cubicBezTo>
                  <a:cubicBezTo>
                    <a:pt x="511429" y="1644523"/>
                    <a:pt x="489204" y="1633728"/>
                    <a:pt x="457581" y="1635252"/>
                  </a:cubicBezTo>
                  <a:cubicBezTo>
                    <a:pt x="441706" y="1635252"/>
                    <a:pt x="422783" y="1625981"/>
                    <a:pt x="411734" y="1615313"/>
                  </a:cubicBezTo>
                  <a:cubicBezTo>
                    <a:pt x="340487" y="1555369"/>
                    <a:pt x="272415" y="1492504"/>
                    <a:pt x="202819" y="1432560"/>
                  </a:cubicBezTo>
                  <a:cubicBezTo>
                    <a:pt x="182245" y="1414145"/>
                    <a:pt x="161671" y="1404874"/>
                    <a:pt x="141097" y="1429512"/>
                  </a:cubicBezTo>
                  <a:cubicBezTo>
                    <a:pt x="141097" y="1432560"/>
                    <a:pt x="141097" y="1435608"/>
                    <a:pt x="144272" y="1437132"/>
                  </a:cubicBezTo>
                  <a:cubicBezTo>
                    <a:pt x="198120" y="1486281"/>
                    <a:pt x="251968" y="1536954"/>
                    <a:pt x="307340" y="1584579"/>
                  </a:cubicBezTo>
                  <a:cubicBezTo>
                    <a:pt x="338963" y="1613789"/>
                    <a:pt x="372237" y="1639824"/>
                    <a:pt x="405511" y="1667510"/>
                  </a:cubicBezTo>
                  <a:cubicBezTo>
                    <a:pt x="403987" y="1669034"/>
                    <a:pt x="402336" y="1672082"/>
                    <a:pt x="400812" y="1673606"/>
                  </a:cubicBezTo>
                  <a:cubicBezTo>
                    <a:pt x="394462" y="1672082"/>
                    <a:pt x="388112" y="1670558"/>
                    <a:pt x="383413" y="1665986"/>
                  </a:cubicBezTo>
                  <a:cubicBezTo>
                    <a:pt x="307467" y="1606042"/>
                    <a:pt x="231394" y="1544701"/>
                    <a:pt x="155448" y="1483233"/>
                  </a:cubicBezTo>
                  <a:cubicBezTo>
                    <a:pt x="136398" y="1467866"/>
                    <a:pt x="131699" y="1450975"/>
                    <a:pt x="139573" y="1429512"/>
                  </a:cubicBezTo>
                  <a:close/>
                  <a:moveTo>
                    <a:pt x="797814" y="1076452"/>
                  </a:moveTo>
                  <a:cubicBezTo>
                    <a:pt x="756666" y="1104138"/>
                    <a:pt x="715518" y="1133221"/>
                    <a:pt x="672719" y="1157859"/>
                  </a:cubicBezTo>
                  <a:cubicBezTo>
                    <a:pt x="603123" y="1199261"/>
                    <a:pt x="528701" y="1213104"/>
                    <a:pt x="447929" y="1207008"/>
                  </a:cubicBezTo>
                  <a:cubicBezTo>
                    <a:pt x="390906" y="1202436"/>
                    <a:pt x="354584" y="1148715"/>
                    <a:pt x="384556" y="1107186"/>
                  </a:cubicBezTo>
                  <a:cubicBezTo>
                    <a:pt x="394081" y="1147064"/>
                    <a:pt x="425704" y="1151763"/>
                    <a:pt x="458978" y="1148588"/>
                  </a:cubicBezTo>
                  <a:cubicBezTo>
                    <a:pt x="552323" y="1136269"/>
                    <a:pt x="639445" y="1100963"/>
                    <a:pt x="713867" y="1042670"/>
                  </a:cubicBezTo>
                  <a:cubicBezTo>
                    <a:pt x="758190" y="1008888"/>
                    <a:pt x="756666" y="1008888"/>
                    <a:pt x="731266" y="961263"/>
                  </a:cubicBezTo>
                  <a:cubicBezTo>
                    <a:pt x="705993" y="910590"/>
                    <a:pt x="680593" y="859917"/>
                    <a:pt x="653669" y="809244"/>
                  </a:cubicBezTo>
                  <a:cubicBezTo>
                    <a:pt x="574548" y="852297"/>
                    <a:pt x="492252" y="882904"/>
                    <a:pt x="405130" y="896747"/>
                  </a:cubicBezTo>
                  <a:cubicBezTo>
                    <a:pt x="352933" y="906018"/>
                    <a:pt x="299085" y="913638"/>
                    <a:pt x="251587" y="879856"/>
                  </a:cubicBezTo>
                  <a:cubicBezTo>
                    <a:pt x="226314" y="862965"/>
                    <a:pt x="218313" y="839978"/>
                    <a:pt x="227838" y="812292"/>
                  </a:cubicBezTo>
                  <a:cubicBezTo>
                    <a:pt x="272161" y="855345"/>
                    <a:pt x="326009" y="856869"/>
                    <a:pt x="381381" y="843026"/>
                  </a:cubicBezTo>
                  <a:cubicBezTo>
                    <a:pt x="466852" y="821563"/>
                    <a:pt x="549148" y="792353"/>
                    <a:pt x="623570" y="743204"/>
                  </a:cubicBezTo>
                  <a:cubicBezTo>
                    <a:pt x="656844" y="720217"/>
                    <a:pt x="664718" y="720217"/>
                    <a:pt x="686943" y="753999"/>
                  </a:cubicBezTo>
                  <a:cubicBezTo>
                    <a:pt x="731266" y="823087"/>
                    <a:pt x="774065" y="893699"/>
                    <a:pt x="816737" y="964438"/>
                  </a:cubicBezTo>
                  <a:cubicBezTo>
                    <a:pt x="837311" y="999744"/>
                    <a:pt x="842010" y="1035050"/>
                    <a:pt x="808863" y="1065784"/>
                  </a:cubicBezTo>
                  <a:cubicBezTo>
                    <a:pt x="851662" y="1039622"/>
                    <a:pt x="865886" y="1002792"/>
                    <a:pt x="850011" y="950595"/>
                  </a:cubicBezTo>
                  <a:cubicBezTo>
                    <a:pt x="821563" y="860044"/>
                    <a:pt x="769239" y="781685"/>
                    <a:pt x="704342" y="712597"/>
                  </a:cubicBezTo>
                  <a:cubicBezTo>
                    <a:pt x="679069" y="686435"/>
                    <a:pt x="640969" y="683387"/>
                    <a:pt x="612521" y="703326"/>
                  </a:cubicBezTo>
                  <a:cubicBezTo>
                    <a:pt x="538099" y="758571"/>
                    <a:pt x="451104" y="783209"/>
                    <a:pt x="365633" y="810768"/>
                  </a:cubicBezTo>
                  <a:cubicBezTo>
                    <a:pt x="318135" y="824611"/>
                    <a:pt x="254889" y="810768"/>
                    <a:pt x="239014" y="778510"/>
                  </a:cubicBezTo>
                  <a:cubicBezTo>
                    <a:pt x="212090" y="724789"/>
                    <a:pt x="189992" y="666369"/>
                    <a:pt x="166243" y="611124"/>
                  </a:cubicBezTo>
                  <a:cubicBezTo>
                    <a:pt x="175768" y="609600"/>
                    <a:pt x="178943" y="611124"/>
                    <a:pt x="182118" y="614172"/>
                  </a:cubicBezTo>
                  <a:cubicBezTo>
                    <a:pt x="256540" y="697103"/>
                    <a:pt x="400558" y="692531"/>
                    <a:pt x="487680" y="644906"/>
                  </a:cubicBezTo>
                  <a:cubicBezTo>
                    <a:pt x="622173" y="571246"/>
                    <a:pt x="729869" y="471424"/>
                    <a:pt x="810641" y="343916"/>
                  </a:cubicBezTo>
                  <a:cubicBezTo>
                    <a:pt x="824865" y="320929"/>
                    <a:pt x="840740" y="299339"/>
                    <a:pt x="858139" y="273304"/>
                  </a:cubicBezTo>
                  <a:cubicBezTo>
                    <a:pt x="878713" y="311658"/>
                    <a:pt x="896112" y="345440"/>
                    <a:pt x="915162" y="379222"/>
                  </a:cubicBezTo>
                  <a:cubicBezTo>
                    <a:pt x="1027557" y="574294"/>
                    <a:pt x="1114552" y="778510"/>
                    <a:pt x="1168400" y="995045"/>
                  </a:cubicBezTo>
                  <a:cubicBezTo>
                    <a:pt x="1195324" y="1110234"/>
                    <a:pt x="1158875" y="1199261"/>
                    <a:pt x="1071880" y="1274572"/>
                  </a:cubicBezTo>
                  <a:cubicBezTo>
                    <a:pt x="976884" y="1355979"/>
                    <a:pt x="885063" y="1440434"/>
                    <a:pt x="791718" y="1521841"/>
                  </a:cubicBezTo>
                  <a:cubicBezTo>
                    <a:pt x="777494" y="1535684"/>
                    <a:pt x="761619" y="1548003"/>
                    <a:pt x="745871" y="1558671"/>
                  </a:cubicBezTo>
                  <a:cubicBezTo>
                    <a:pt x="718947" y="1578610"/>
                    <a:pt x="692023" y="1575562"/>
                    <a:pt x="668274" y="1554099"/>
                  </a:cubicBezTo>
                  <a:cubicBezTo>
                    <a:pt x="655574" y="1543304"/>
                    <a:pt x="644525" y="1529588"/>
                    <a:pt x="635000" y="1517269"/>
                  </a:cubicBezTo>
                  <a:cubicBezTo>
                    <a:pt x="595376" y="1458976"/>
                    <a:pt x="555879" y="1400556"/>
                    <a:pt x="517906" y="1342263"/>
                  </a:cubicBezTo>
                  <a:cubicBezTo>
                    <a:pt x="492633" y="1303909"/>
                    <a:pt x="468884" y="1262380"/>
                    <a:pt x="441960" y="1219454"/>
                  </a:cubicBezTo>
                  <a:cubicBezTo>
                    <a:pt x="585978" y="1224026"/>
                    <a:pt x="701548" y="1173353"/>
                    <a:pt x="798068" y="1076579"/>
                  </a:cubicBezTo>
                  <a:close/>
                  <a:moveTo>
                    <a:pt x="1109599" y="2341880"/>
                  </a:moveTo>
                  <a:cubicBezTo>
                    <a:pt x="1040003" y="2328037"/>
                    <a:pt x="978281" y="2315718"/>
                    <a:pt x="916432" y="2303526"/>
                  </a:cubicBezTo>
                  <a:cubicBezTo>
                    <a:pt x="856234" y="2291207"/>
                    <a:pt x="796163" y="2279015"/>
                    <a:pt x="735965" y="2312797"/>
                  </a:cubicBezTo>
                  <a:cubicBezTo>
                    <a:pt x="721741" y="2322068"/>
                    <a:pt x="696341" y="2320417"/>
                    <a:pt x="678942" y="2315845"/>
                  </a:cubicBezTo>
                  <a:cubicBezTo>
                    <a:pt x="642493" y="2305050"/>
                    <a:pt x="607695" y="2289683"/>
                    <a:pt x="574421" y="2272792"/>
                  </a:cubicBezTo>
                  <a:cubicBezTo>
                    <a:pt x="560197" y="2266696"/>
                    <a:pt x="550672" y="2251329"/>
                    <a:pt x="537972" y="2240534"/>
                  </a:cubicBezTo>
                  <a:cubicBezTo>
                    <a:pt x="539496" y="2239010"/>
                    <a:pt x="541147" y="2235962"/>
                    <a:pt x="542671" y="2234438"/>
                  </a:cubicBezTo>
                  <a:cubicBezTo>
                    <a:pt x="556895" y="2234438"/>
                    <a:pt x="571119" y="2234438"/>
                    <a:pt x="591693" y="2234438"/>
                  </a:cubicBezTo>
                  <a:cubicBezTo>
                    <a:pt x="547370" y="2203704"/>
                    <a:pt x="491998" y="2189861"/>
                    <a:pt x="485648" y="2133092"/>
                  </a:cubicBezTo>
                  <a:cubicBezTo>
                    <a:pt x="520446" y="2137664"/>
                    <a:pt x="552069" y="2142363"/>
                    <a:pt x="585343" y="2148459"/>
                  </a:cubicBezTo>
                  <a:cubicBezTo>
                    <a:pt x="586867" y="2145411"/>
                    <a:pt x="586867" y="2142363"/>
                    <a:pt x="588518" y="2139188"/>
                  </a:cubicBezTo>
                  <a:cubicBezTo>
                    <a:pt x="518922" y="2117725"/>
                    <a:pt x="461899" y="2083943"/>
                    <a:pt x="444500" y="2004060"/>
                  </a:cubicBezTo>
                  <a:cubicBezTo>
                    <a:pt x="469773" y="2008632"/>
                    <a:pt x="487299" y="2011680"/>
                    <a:pt x="504698" y="2014855"/>
                  </a:cubicBezTo>
                  <a:cubicBezTo>
                    <a:pt x="520573" y="2016379"/>
                    <a:pt x="537972" y="2016379"/>
                    <a:pt x="555371" y="2017903"/>
                  </a:cubicBezTo>
                  <a:cubicBezTo>
                    <a:pt x="544322" y="2005584"/>
                    <a:pt x="533273" y="1999488"/>
                    <a:pt x="520573" y="1993392"/>
                  </a:cubicBezTo>
                  <a:cubicBezTo>
                    <a:pt x="496824" y="1982597"/>
                    <a:pt x="469900" y="1973453"/>
                    <a:pt x="447802" y="1959610"/>
                  </a:cubicBezTo>
                  <a:cubicBezTo>
                    <a:pt x="395605" y="1928876"/>
                    <a:pt x="379730" y="1869059"/>
                    <a:pt x="411353" y="1824482"/>
                  </a:cubicBezTo>
                  <a:cubicBezTo>
                    <a:pt x="416052" y="1818386"/>
                    <a:pt x="438277" y="1812163"/>
                    <a:pt x="441452" y="1815211"/>
                  </a:cubicBezTo>
                  <a:cubicBezTo>
                    <a:pt x="515874" y="1892047"/>
                    <a:pt x="606044" y="1890395"/>
                    <a:pt x="701040" y="1868932"/>
                  </a:cubicBezTo>
                  <a:cubicBezTo>
                    <a:pt x="713740" y="1865884"/>
                    <a:pt x="724789" y="1858137"/>
                    <a:pt x="735838" y="1853565"/>
                  </a:cubicBezTo>
                  <a:cubicBezTo>
                    <a:pt x="723138" y="1845945"/>
                    <a:pt x="713740" y="1838198"/>
                    <a:pt x="702564" y="1832102"/>
                  </a:cubicBezTo>
                  <a:cubicBezTo>
                    <a:pt x="751586" y="1793748"/>
                    <a:pt x="805434" y="1793748"/>
                    <a:pt x="848233" y="1833626"/>
                  </a:cubicBezTo>
                  <a:cubicBezTo>
                    <a:pt x="856107" y="1839722"/>
                    <a:pt x="859282" y="1853565"/>
                    <a:pt x="864108" y="1862836"/>
                  </a:cubicBezTo>
                  <a:cubicBezTo>
                    <a:pt x="851408" y="1867408"/>
                    <a:pt x="837184" y="1873631"/>
                    <a:pt x="824484" y="1873631"/>
                  </a:cubicBezTo>
                  <a:cubicBezTo>
                    <a:pt x="808609" y="1873631"/>
                    <a:pt x="794385" y="1867535"/>
                    <a:pt x="778637" y="1862836"/>
                  </a:cubicBezTo>
                  <a:cubicBezTo>
                    <a:pt x="777113" y="1864360"/>
                    <a:pt x="775462" y="1867408"/>
                    <a:pt x="773938" y="1868932"/>
                  </a:cubicBezTo>
                  <a:cubicBezTo>
                    <a:pt x="784987" y="1882775"/>
                    <a:pt x="792988" y="1898142"/>
                    <a:pt x="807212" y="1907286"/>
                  </a:cubicBezTo>
                  <a:cubicBezTo>
                    <a:pt x="840486" y="1933448"/>
                    <a:pt x="876808" y="1956435"/>
                    <a:pt x="911733" y="1979422"/>
                  </a:cubicBezTo>
                  <a:cubicBezTo>
                    <a:pt x="919607" y="1983994"/>
                    <a:pt x="932307" y="1985518"/>
                    <a:pt x="941832" y="1985518"/>
                  </a:cubicBezTo>
                  <a:cubicBezTo>
                    <a:pt x="965581" y="1987042"/>
                    <a:pt x="987679" y="1983994"/>
                    <a:pt x="1011428" y="1983994"/>
                  </a:cubicBezTo>
                  <a:cubicBezTo>
                    <a:pt x="1084199" y="1983994"/>
                    <a:pt x="1158621" y="1979422"/>
                    <a:pt x="1231392" y="1988566"/>
                  </a:cubicBezTo>
                  <a:cubicBezTo>
                    <a:pt x="1285240" y="1994662"/>
                    <a:pt x="1335913" y="2014728"/>
                    <a:pt x="1388110" y="1988566"/>
                  </a:cubicBezTo>
                  <a:cubicBezTo>
                    <a:pt x="1403985" y="1979295"/>
                    <a:pt x="1422908" y="1973199"/>
                    <a:pt x="1438783" y="1965579"/>
                  </a:cubicBezTo>
                  <a:cubicBezTo>
                    <a:pt x="1476756" y="1950212"/>
                    <a:pt x="1513205" y="1937893"/>
                    <a:pt x="1555877" y="1948688"/>
                  </a:cubicBezTo>
                  <a:cubicBezTo>
                    <a:pt x="1571752" y="1953260"/>
                    <a:pt x="1589151" y="1953260"/>
                    <a:pt x="1604899" y="1954784"/>
                  </a:cubicBezTo>
                  <a:cubicBezTo>
                    <a:pt x="1606423" y="1951736"/>
                    <a:pt x="1606423" y="1948688"/>
                    <a:pt x="1608074" y="1943989"/>
                  </a:cubicBezTo>
                  <a:cubicBezTo>
                    <a:pt x="1584325" y="1936369"/>
                    <a:pt x="1562227" y="1928622"/>
                    <a:pt x="1538478" y="1921002"/>
                  </a:cubicBezTo>
                  <a:cubicBezTo>
                    <a:pt x="1555877" y="1891792"/>
                    <a:pt x="1559052" y="1888744"/>
                    <a:pt x="1589151" y="1902587"/>
                  </a:cubicBezTo>
                  <a:cubicBezTo>
                    <a:pt x="1650873" y="1930273"/>
                    <a:pt x="1687322" y="1979422"/>
                    <a:pt x="1701546" y="2042287"/>
                  </a:cubicBezTo>
                  <a:cubicBezTo>
                    <a:pt x="1717421" y="2117471"/>
                    <a:pt x="1731645" y="2194306"/>
                    <a:pt x="1736344" y="2272665"/>
                  </a:cubicBezTo>
                  <a:cubicBezTo>
                    <a:pt x="1741043" y="2326386"/>
                    <a:pt x="1734820" y="2383282"/>
                    <a:pt x="1699895" y="2430780"/>
                  </a:cubicBezTo>
                  <a:cubicBezTo>
                    <a:pt x="1696720" y="2436876"/>
                    <a:pt x="1685671" y="2438400"/>
                    <a:pt x="1677797" y="2441575"/>
                  </a:cubicBezTo>
                  <a:cubicBezTo>
                    <a:pt x="1674622" y="2435479"/>
                    <a:pt x="1671447" y="2427732"/>
                    <a:pt x="1669923" y="2421636"/>
                  </a:cubicBezTo>
                  <a:cubicBezTo>
                    <a:pt x="1668399" y="2395474"/>
                    <a:pt x="1666748" y="2369439"/>
                    <a:pt x="1665224" y="2344801"/>
                  </a:cubicBezTo>
                  <a:cubicBezTo>
                    <a:pt x="1662049" y="2344801"/>
                    <a:pt x="1658874" y="2343277"/>
                    <a:pt x="1655699" y="2343277"/>
                  </a:cubicBezTo>
                  <a:cubicBezTo>
                    <a:pt x="1651000" y="2350897"/>
                    <a:pt x="1644650" y="2357120"/>
                    <a:pt x="1641475" y="2366264"/>
                  </a:cubicBezTo>
                  <a:cubicBezTo>
                    <a:pt x="1624076" y="2406142"/>
                    <a:pt x="1590802" y="2423033"/>
                    <a:pt x="1548130" y="2416937"/>
                  </a:cubicBezTo>
                  <a:cubicBezTo>
                    <a:pt x="1518031" y="2413889"/>
                    <a:pt x="1487932" y="2406142"/>
                    <a:pt x="1461008" y="2393950"/>
                  </a:cubicBezTo>
                  <a:cubicBezTo>
                    <a:pt x="1405636" y="2369439"/>
                    <a:pt x="1353312" y="2340229"/>
                    <a:pt x="1291590" y="2309495"/>
                  </a:cubicBezTo>
                  <a:cubicBezTo>
                    <a:pt x="1305814" y="2332482"/>
                    <a:pt x="1313688" y="2349373"/>
                    <a:pt x="1328039" y="2372487"/>
                  </a:cubicBezTo>
                  <a:cubicBezTo>
                    <a:pt x="1193546" y="2337181"/>
                    <a:pt x="1103249" y="2249678"/>
                    <a:pt x="1001903" y="2177415"/>
                  </a:cubicBezTo>
                  <a:cubicBezTo>
                    <a:pt x="1016127" y="2243455"/>
                    <a:pt x="1065276" y="2286508"/>
                    <a:pt x="1109599" y="2341753"/>
                  </a:cubicBezTo>
                  <a:close/>
                  <a:moveTo>
                    <a:pt x="485902" y="139700"/>
                  </a:moveTo>
                  <a:cubicBezTo>
                    <a:pt x="484378" y="144272"/>
                    <a:pt x="484378" y="145796"/>
                    <a:pt x="482727" y="148971"/>
                  </a:cubicBezTo>
                  <a:cubicBezTo>
                    <a:pt x="449453" y="225806"/>
                    <a:pt x="487426" y="284099"/>
                    <a:pt x="574548" y="284099"/>
                  </a:cubicBezTo>
                  <a:cubicBezTo>
                    <a:pt x="609346" y="284099"/>
                    <a:pt x="645795" y="281051"/>
                    <a:pt x="680593" y="274828"/>
                  </a:cubicBezTo>
                  <a:cubicBezTo>
                    <a:pt x="729615" y="264033"/>
                    <a:pt x="777113" y="250317"/>
                    <a:pt x="826262" y="237998"/>
                  </a:cubicBezTo>
                  <a:cubicBezTo>
                    <a:pt x="774065" y="334772"/>
                    <a:pt x="707517" y="419227"/>
                    <a:pt x="626872" y="495935"/>
                  </a:cubicBezTo>
                  <a:cubicBezTo>
                    <a:pt x="547751" y="569595"/>
                    <a:pt x="459105" y="623443"/>
                    <a:pt x="348234" y="638810"/>
                  </a:cubicBezTo>
                  <a:cubicBezTo>
                    <a:pt x="284861" y="648081"/>
                    <a:pt x="232664" y="632714"/>
                    <a:pt x="189992" y="589661"/>
                  </a:cubicBezTo>
                  <a:cubicBezTo>
                    <a:pt x="178943" y="578866"/>
                    <a:pt x="167894" y="558927"/>
                    <a:pt x="169418" y="545084"/>
                  </a:cubicBezTo>
                  <a:cubicBezTo>
                    <a:pt x="177292" y="508254"/>
                    <a:pt x="186817" y="469900"/>
                    <a:pt x="204216" y="434467"/>
                  </a:cubicBezTo>
                  <a:cubicBezTo>
                    <a:pt x="264287" y="308610"/>
                    <a:pt x="364109" y="215011"/>
                    <a:pt x="485902" y="139700"/>
                  </a:cubicBezTo>
                  <a:close/>
                  <a:moveTo>
                    <a:pt x="1402461" y="1087247"/>
                  </a:moveTo>
                  <a:cubicBezTo>
                    <a:pt x="1400937" y="1213231"/>
                    <a:pt x="1347089" y="1312926"/>
                    <a:pt x="1274191" y="1405128"/>
                  </a:cubicBezTo>
                  <a:cubicBezTo>
                    <a:pt x="1275715" y="1405128"/>
                    <a:pt x="1278890" y="1406652"/>
                    <a:pt x="1282065" y="1408176"/>
                  </a:cubicBezTo>
                  <a:cubicBezTo>
                    <a:pt x="1339088" y="1345184"/>
                    <a:pt x="1397635" y="1282192"/>
                    <a:pt x="1454658" y="1220851"/>
                  </a:cubicBezTo>
                  <a:cubicBezTo>
                    <a:pt x="1459357" y="1222375"/>
                    <a:pt x="1462532" y="1223899"/>
                    <a:pt x="1467358" y="1225423"/>
                  </a:cubicBezTo>
                  <a:cubicBezTo>
                    <a:pt x="1448308" y="1282192"/>
                    <a:pt x="1430909" y="1339088"/>
                    <a:pt x="1413510" y="1397381"/>
                  </a:cubicBezTo>
                  <a:cubicBezTo>
                    <a:pt x="1437259" y="1375918"/>
                    <a:pt x="1464183" y="1352804"/>
                    <a:pt x="1494282" y="1328293"/>
                  </a:cubicBezTo>
                  <a:cubicBezTo>
                    <a:pt x="1492758" y="1339088"/>
                    <a:pt x="1491107" y="1345184"/>
                    <a:pt x="1489583" y="1351280"/>
                  </a:cubicBezTo>
                  <a:cubicBezTo>
                    <a:pt x="1465834" y="1457198"/>
                    <a:pt x="1399413" y="1537081"/>
                    <a:pt x="1326515" y="1612392"/>
                  </a:cubicBezTo>
                  <a:cubicBezTo>
                    <a:pt x="1261618" y="1679956"/>
                    <a:pt x="1255268" y="1686052"/>
                    <a:pt x="1192022" y="1598549"/>
                  </a:cubicBezTo>
                  <a:cubicBezTo>
                    <a:pt x="1149223" y="1541780"/>
                    <a:pt x="1109726" y="1483360"/>
                    <a:pt x="1068578" y="1426591"/>
                  </a:cubicBezTo>
                  <a:cubicBezTo>
                    <a:pt x="1060704" y="1414272"/>
                    <a:pt x="1046480" y="1406652"/>
                    <a:pt x="1036955" y="1397381"/>
                  </a:cubicBezTo>
                  <a:cubicBezTo>
                    <a:pt x="1030605" y="1411224"/>
                    <a:pt x="1024255" y="1423543"/>
                    <a:pt x="1017905" y="1437259"/>
                  </a:cubicBezTo>
                  <a:cubicBezTo>
                    <a:pt x="1017905" y="1438783"/>
                    <a:pt x="1017905" y="1438783"/>
                    <a:pt x="1017905" y="1440307"/>
                  </a:cubicBezTo>
                  <a:cubicBezTo>
                    <a:pt x="1008380" y="1517142"/>
                    <a:pt x="1000506" y="1592326"/>
                    <a:pt x="990981" y="1665986"/>
                  </a:cubicBezTo>
                  <a:cubicBezTo>
                    <a:pt x="959358" y="1624584"/>
                    <a:pt x="945134" y="1581531"/>
                    <a:pt x="957707" y="1535430"/>
                  </a:cubicBezTo>
                  <a:cubicBezTo>
                    <a:pt x="967232" y="1495552"/>
                    <a:pt x="979805" y="1455547"/>
                    <a:pt x="995680" y="1417193"/>
                  </a:cubicBezTo>
                  <a:cubicBezTo>
                    <a:pt x="1005205" y="1394206"/>
                    <a:pt x="1022604" y="1372616"/>
                    <a:pt x="1038479" y="1349629"/>
                  </a:cubicBezTo>
                  <a:cubicBezTo>
                    <a:pt x="1087501" y="1412621"/>
                    <a:pt x="1123950" y="1423289"/>
                    <a:pt x="1171448" y="1387983"/>
                  </a:cubicBezTo>
                  <a:cubicBezTo>
                    <a:pt x="1192022" y="1372616"/>
                    <a:pt x="1211072" y="1355725"/>
                    <a:pt x="1225296" y="1335786"/>
                  </a:cubicBezTo>
                  <a:cubicBezTo>
                    <a:pt x="1269619" y="1275842"/>
                    <a:pt x="1312418" y="1212977"/>
                    <a:pt x="1355090" y="1151509"/>
                  </a:cubicBezTo>
                  <a:cubicBezTo>
                    <a:pt x="1369314" y="1133094"/>
                    <a:pt x="1383538" y="1113155"/>
                    <a:pt x="1402588" y="1086993"/>
                  </a:cubicBezTo>
                  <a:close/>
                  <a:moveTo>
                    <a:pt x="1114425" y="1357503"/>
                  </a:moveTo>
                  <a:cubicBezTo>
                    <a:pt x="1111250" y="1354455"/>
                    <a:pt x="1109726" y="1352931"/>
                    <a:pt x="1108075" y="1349883"/>
                  </a:cubicBezTo>
                  <a:cubicBezTo>
                    <a:pt x="1111250" y="1348359"/>
                    <a:pt x="1112774" y="1345311"/>
                    <a:pt x="1115949" y="1342263"/>
                  </a:cubicBezTo>
                  <a:cubicBezTo>
                    <a:pt x="1220470" y="1265428"/>
                    <a:pt x="1269492" y="1165606"/>
                    <a:pt x="1252093" y="1036701"/>
                  </a:cubicBezTo>
                  <a:cubicBezTo>
                    <a:pt x="1252093" y="1030605"/>
                    <a:pt x="1253617" y="1024382"/>
                    <a:pt x="1255268" y="1019810"/>
                  </a:cubicBezTo>
                  <a:cubicBezTo>
                    <a:pt x="1277366" y="966089"/>
                    <a:pt x="1266317" y="915416"/>
                    <a:pt x="1242568" y="864743"/>
                  </a:cubicBezTo>
                  <a:cubicBezTo>
                    <a:pt x="1239393" y="860171"/>
                    <a:pt x="1234694" y="855472"/>
                    <a:pt x="1225169" y="844804"/>
                  </a:cubicBezTo>
                  <a:cubicBezTo>
                    <a:pt x="1228344" y="875538"/>
                    <a:pt x="1231519" y="897001"/>
                    <a:pt x="1234694" y="918464"/>
                  </a:cubicBezTo>
                  <a:cubicBezTo>
                    <a:pt x="1231519" y="918464"/>
                    <a:pt x="1229995" y="918464"/>
                    <a:pt x="1226820" y="919988"/>
                  </a:cubicBezTo>
                  <a:cubicBezTo>
                    <a:pt x="1222121" y="892302"/>
                    <a:pt x="1215771" y="864743"/>
                    <a:pt x="1210945" y="838581"/>
                  </a:cubicBezTo>
                  <a:cubicBezTo>
                    <a:pt x="1221994" y="824738"/>
                    <a:pt x="1233043" y="810895"/>
                    <a:pt x="1244219" y="798703"/>
                  </a:cubicBezTo>
                  <a:cubicBezTo>
                    <a:pt x="1252093" y="809498"/>
                    <a:pt x="1258443" y="821690"/>
                    <a:pt x="1266317" y="832485"/>
                  </a:cubicBezTo>
                  <a:cubicBezTo>
                    <a:pt x="1267841" y="830961"/>
                    <a:pt x="1269492" y="829437"/>
                    <a:pt x="1272667" y="829437"/>
                  </a:cubicBezTo>
                  <a:cubicBezTo>
                    <a:pt x="1272667" y="821817"/>
                    <a:pt x="1272667" y="814070"/>
                    <a:pt x="1272667" y="797179"/>
                  </a:cubicBezTo>
                  <a:cubicBezTo>
                    <a:pt x="1282192" y="820166"/>
                    <a:pt x="1288542" y="837057"/>
                    <a:pt x="1294765" y="852424"/>
                  </a:cubicBezTo>
                  <a:cubicBezTo>
                    <a:pt x="1297940" y="852424"/>
                    <a:pt x="1299464" y="852424"/>
                    <a:pt x="1302639" y="852424"/>
                  </a:cubicBezTo>
                  <a:cubicBezTo>
                    <a:pt x="1305814" y="837057"/>
                    <a:pt x="1308989" y="823214"/>
                    <a:pt x="1312164" y="803275"/>
                  </a:cubicBezTo>
                  <a:cubicBezTo>
                    <a:pt x="1320038" y="814070"/>
                    <a:pt x="1328039" y="821690"/>
                    <a:pt x="1331214" y="829437"/>
                  </a:cubicBezTo>
                  <a:cubicBezTo>
                    <a:pt x="1350264" y="874014"/>
                    <a:pt x="1370838" y="916940"/>
                    <a:pt x="1386586" y="963041"/>
                  </a:cubicBezTo>
                  <a:cubicBezTo>
                    <a:pt x="1392936" y="975360"/>
                    <a:pt x="1391285" y="993775"/>
                    <a:pt x="1386586" y="1007618"/>
                  </a:cubicBezTo>
                  <a:cubicBezTo>
                    <a:pt x="1342263" y="1113536"/>
                    <a:pt x="1267841" y="1199515"/>
                    <a:pt x="1198245" y="1290193"/>
                  </a:cubicBezTo>
                  <a:cubicBezTo>
                    <a:pt x="1177671" y="1317879"/>
                    <a:pt x="1142873" y="1334770"/>
                    <a:pt x="1114298" y="1357757"/>
                  </a:cubicBezTo>
                  <a:close/>
                  <a:moveTo>
                    <a:pt x="1127125" y="648081"/>
                  </a:moveTo>
                  <a:cubicBezTo>
                    <a:pt x="1122426" y="646557"/>
                    <a:pt x="1119251" y="646557"/>
                    <a:pt x="1116076" y="645033"/>
                  </a:cubicBezTo>
                  <a:cubicBezTo>
                    <a:pt x="1120775" y="631190"/>
                    <a:pt x="1125601" y="617347"/>
                    <a:pt x="1131951" y="603631"/>
                  </a:cubicBezTo>
                  <a:cubicBezTo>
                    <a:pt x="1146175" y="611251"/>
                    <a:pt x="1165225" y="615950"/>
                    <a:pt x="1174750" y="626618"/>
                  </a:cubicBezTo>
                  <a:cubicBezTo>
                    <a:pt x="1209548" y="668020"/>
                    <a:pt x="1225423" y="717169"/>
                    <a:pt x="1233297" y="769493"/>
                  </a:cubicBezTo>
                  <a:cubicBezTo>
                    <a:pt x="1236472" y="794004"/>
                    <a:pt x="1226947" y="817118"/>
                    <a:pt x="1201674" y="827786"/>
                  </a:cubicBezTo>
                  <a:cubicBezTo>
                    <a:pt x="1195324" y="829310"/>
                    <a:pt x="1181100" y="824738"/>
                    <a:pt x="1176401" y="818515"/>
                  </a:cubicBezTo>
                  <a:cubicBezTo>
                    <a:pt x="1162177" y="792353"/>
                    <a:pt x="1170051" y="783209"/>
                    <a:pt x="1217549" y="764794"/>
                  </a:cubicBezTo>
                  <a:cubicBezTo>
                    <a:pt x="1138428" y="738632"/>
                    <a:pt x="1160526" y="668020"/>
                    <a:pt x="1136777" y="611251"/>
                  </a:cubicBezTo>
                  <a:cubicBezTo>
                    <a:pt x="1132078" y="626618"/>
                    <a:pt x="1128903" y="637413"/>
                    <a:pt x="1127252" y="648081"/>
                  </a:cubicBezTo>
                  <a:close/>
                  <a:moveTo>
                    <a:pt x="492252" y="1652397"/>
                  </a:moveTo>
                  <a:cubicBezTo>
                    <a:pt x="428879" y="1660017"/>
                    <a:pt x="413131" y="1692275"/>
                    <a:pt x="444754" y="1741424"/>
                  </a:cubicBezTo>
                  <a:cubicBezTo>
                    <a:pt x="452628" y="1752219"/>
                    <a:pt x="460629" y="1762887"/>
                    <a:pt x="470027" y="1773682"/>
                  </a:cubicBezTo>
                  <a:cubicBezTo>
                    <a:pt x="500126" y="1802892"/>
                    <a:pt x="528574" y="1833626"/>
                    <a:pt x="560197" y="1865884"/>
                  </a:cubicBezTo>
                  <a:cubicBezTo>
                    <a:pt x="550672" y="1864360"/>
                    <a:pt x="542798" y="1862836"/>
                    <a:pt x="536448" y="1861312"/>
                  </a:cubicBezTo>
                  <a:cubicBezTo>
                    <a:pt x="479425" y="1844421"/>
                    <a:pt x="447802" y="1796796"/>
                    <a:pt x="403479" y="1761490"/>
                  </a:cubicBezTo>
                  <a:cubicBezTo>
                    <a:pt x="384429" y="1746123"/>
                    <a:pt x="373380" y="1723136"/>
                    <a:pt x="392430" y="1698498"/>
                  </a:cubicBezTo>
                  <a:cubicBezTo>
                    <a:pt x="413004" y="1670812"/>
                    <a:pt x="430403" y="1635506"/>
                    <a:pt x="477901" y="1644777"/>
                  </a:cubicBezTo>
                  <a:cubicBezTo>
                    <a:pt x="481076" y="1644777"/>
                    <a:pt x="484251" y="1647825"/>
                    <a:pt x="492125" y="1652397"/>
                  </a:cubicBezTo>
                  <a:close/>
                  <a:moveTo>
                    <a:pt x="1022604" y="469900"/>
                  </a:moveTo>
                  <a:cubicBezTo>
                    <a:pt x="1114425" y="406908"/>
                    <a:pt x="1199896" y="340868"/>
                    <a:pt x="1236345" y="231902"/>
                  </a:cubicBezTo>
                  <a:cubicBezTo>
                    <a:pt x="1261618" y="288671"/>
                    <a:pt x="1115949" y="453009"/>
                    <a:pt x="1022604" y="469900"/>
                  </a:cubicBezTo>
                  <a:close/>
                  <a:moveTo>
                    <a:pt x="107696" y="1520317"/>
                  </a:moveTo>
                  <a:cubicBezTo>
                    <a:pt x="112395" y="1523365"/>
                    <a:pt x="117221" y="1524889"/>
                    <a:pt x="121920" y="1527937"/>
                  </a:cubicBezTo>
                  <a:cubicBezTo>
                    <a:pt x="90297" y="1583182"/>
                    <a:pt x="60198" y="1640078"/>
                    <a:pt x="28575" y="1695323"/>
                  </a:cubicBezTo>
                  <a:cubicBezTo>
                    <a:pt x="25400" y="1693799"/>
                    <a:pt x="20701" y="1692275"/>
                    <a:pt x="17526" y="1689227"/>
                  </a:cubicBezTo>
                  <a:cubicBezTo>
                    <a:pt x="47625" y="1633982"/>
                    <a:pt x="77724" y="1577086"/>
                    <a:pt x="107696" y="1520317"/>
                  </a:cubicBezTo>
                  <a:close/>
                  <a:moveTo>
                    <a:pt x="64897" y="1721485"/>
                  </a:moveTo>
                  <a:cubicBezTo>
                    <a:pt x="60198" y="1719961"/>
                    <a:pt x="55372" y="1716913"/>
                    <a:pt x="50673" y="1715389"/>
                  </a:cubicBezTo>
                  <a:cubicBezTo>
                    <a:pt x="83947" y="1664716"/>
                    <a:pt x="115570" y="1614043"/>
                    <a:pt x="148844" y="1563370"/>
                  </a:cubicBezTo>
                  <a:cubicBezTo>
                    <a:pt x="152019" y="1564894"/>
                    <a:pt x="153543" y="1566418"/>
                    <a:pt x="156718" y="1567942"/>
                  </a:cubicBezTo>
                  <a:cubicBezTo>
                    <a:pt x="125095" y="1618615"/>
                    <a:pt x="94996" y="1670812"/>
                    <a:pt x="64897" y="1721485"/>
                  </a:cubicBezTo>
                  <a:close/>
                  <a:moveTo>
                    <a:pt x="125095" y="1514221"/>
                  </a:moveTo>
                  <a:cubicBezTo>
                    <a:pt x="136144" y="1521841"/>
                    <a:pt x="156718" y="1537208"/>
                    <a:pt x="182118" y="1554099"/>
                  </a:cubicBezTo>
                  <a:cubicBezTo>
                    <a:pt x="145669" y="1551051"/>
                    <a:pt x="129921" y="1534160"/>
                    <a:pt x="125095" y="1514221"/>
                  </a:cubicBezTo>
                  <a:close/>
                  <a:moveTo>
                    <a:pt x="1096899" y="563626"/>
                  </a:moveTo>
                  <a:cubicBezTo>
                    <a:pt x="1112774" y="597408"/>
                    <a:pt x="1112774" y="597408"/>
                    <a:pt x="1095375" y="614299"/>
                  </a:cubicBezTo>
                  <a:cubicBezTo>
                    <a:pt x="1071626" y="575945"/>
                    <a:pt x="1071626" y="575945"/>
                    <a:pt x="1096899" y="56362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16773120" y="9757440"/>
            <a:ext cx="208800" cy="180720"/>
            <a:chOff x="0" y="0"/>
            <a:chExt cx="278400" cy="24096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278384" cy="240919"/>
            </a:xfrm>
            <a:custGeom>
              <a:avLst/>
              <a:gdLst/>
              <a:ahLst/>
              <a:cxnLst/>
              <a:rect l="l" t="t" r="r" b="b"/>
              <a:pathLst>
                <a:path w="278384" h="240919">
                  <a:moveTo>
                    <a:pt x="278384" y="234823"/>
                  </a:moveTo>
                  <a:cubicBezTo>
                    <a:pt x="226187" y="142748"/>
                    <a:pt x="158242" y="61341"/>
                    <a:pt x="61722" y="7620"/>
                  </a:cubicBezTo>
                  <a:cubicBezTo>
                    <a:pt x="58547" y="6096"/>
                    <a:pt x="56896" y="3048"/>
                    <a:pt x="53721" y="3048"/>
                  </a:cubicBezTo>
                  <a:cubicBezTo>
                    <a:pt x="37973" y="3048"/>
                    <a:pt x="14224" y="0"/>
                    <a:pt x="9525" y="7620"/>
                  </a:cubicBezTo>
                  <a:cubicBezTo>
                    <a:pt x="0" y="26035"/>
                    <a:pt x="17399" y="35306"/>
                    <a:pt x="33274" y="42926"/>
                  </a:cubicBezTo>
                  <a:cubicBezTo>
                    <a:pt x="121793" y="85979"/>
                    <a:pt x="183515" y="158115"/>
                    <a:pt x="254635" y="220980"/>
                  </a:cubicBezTo>
                  <a:cubicBezTo>
                    <a:pt x="260985" y="225552"/>
                    <a:pt x="265684" y="233299"/>
                    <a:pt x="272034" y="240919"/>
                  </a:cubicBezTo>
                  <a:cubicBezTo>
                    <a:pt x="275209" y="237871"/>
                    <a:pt x="276733" y="236347"/>
                    <a:pt x="278384" y="23482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16706160" y="9817920"/>
            <a:ext cx="173520" cy="201600"/>
            <a:chOff x="0" y="0"/>
            <a:chExt cx="231360" cy="2688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231394" cy="268859"/>
            </a:xfrm>
            <a:custGeom>
              <a:avLst/>
              <a:gdLst/>
              <a:ahLst/>
              <a:cxnLst/>
              <a:rect l="l" t="t" r="r" b="b"/>
              <a:pathLst>
                <a:path w="231394" h="268859">
                  <a:moveTo>
                    <a:pt x="231394" y="268859"/>
                  </a:moveTo>
                  <a:cubicBezTo>
                    <a:pt x="229870" y="259588"/>
                    <a:pt x="229870" y="253365"/>
                    <a:pt x="228219" y="248793"/>
                  </a:cubicBezTo>
                  <a:cubicBezTo>
                    <a:pt x="199644" y="171450"/>
                    <a:pt x="164846" y="97282"/>
                    <a:pt x="102997" y="40132"/>
                  </a:cubicBezTo>
                  <a:cubicBezTo>
                    <a:pt x="83947" y="24765"/>
                    <a:pt x="61849" y="12319"/>
                    <a:pt x="37973" y="3048"/>
                  </a:cubicBezTo>
                  <a:cubicBezTo>
                    <a:pt x="28575" y="0"/>
                    <a:pt x="12700" y="9271"/>
                    <a:pt x="0" y="12319"/>
                  </a:cubicBezTo>
                  <a:cubicBezTo>
                    <a:pt x="7874" y="23114"/>
                    <a:pt x="12700" y="38608"/>
                    <a:pt x="22225" y="43180"/>
                  </a:cubicBezTo>
                  <a:cubicBezTo>
                    <a:pt x="87122" y="72644"/>
                    <a:pt x="137922" y="118999"/>
                    <a:pt x="179070" y="174625"/>
                  </a:cubicBezTo>
                  <a:cubicBezTo>
                    <a:pt x="199644" y="202438"/>
                    <a:pt x="212344" y="234823"/>
                    <a:pt x="231394" y="26885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16467120" y="9229680"/>
            <a:ext cx="165600" cy="281520"/>
            <a:chOff x="0" y="0"/>
            <a:chExt cx="220800" cy="37536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220853" cy="375412"/>
            </a:xfrm>
            <a:custGeom>
              <a:avLst/>
              <a:gdLst/>
              <a:ahLst/>
              <a:cxnLst/>
              <a:rect l="l" t="t" r="r" b="b"/>
              <a:pathLst>
                <a:path w="220853" h="375412">
                  <a:moveTo>
                    <a:pt x="220853" y="367665"/>
                  </a:moveTo>
                  <a:cubicBezTo>
                    <a:pt x="170307" y="232283"/>
                    <a:pt x="86741" y="115316"/>
                    <a:pt x="0" y="0"/>
                  </a:cubicBezTo>
                  <a:cubicBezTo>
                    <a:pt x="1524" y="3048"/>
                    <a:pt x="1524" y="6096"/>
                    <a:pt x="3175" y="9271"/>
                  </a:cubicBezTo>
                  <a:cubicBezTo>
                    <a:pt x="55245" y="107696"/>
                    <a:pt x="107315" y="206121"/>
                    <a:pt x="159258" y="306197"/>
                  </a:cubicBezTo>
                  <a:cubicBezTo>
                    <a:pt x="168783" y="324612"/>
                    <a:pt x="179705" y="343154"/>
                    <a:pt x="192405" y="361569"/>
                  </a:cubicBezTo>
                  <a:cubicBezTo>
                    <a:pt x="197104" y="367665"/>
                    <a:pt x="204978" y="370840"/>
                    <a:pt x="212852" y="375412"/>
                  </a:cubicBezTo>
                  <a:cubicBezTo>
                    <a:pt x="214376" y="373888"/>
                    <a:pt x="217551" y="370840"/>
                    <a:pt x="220726" y="367665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16404480" y="9354240"/>
            <a:ext cx="150480" cy="190800"/>
            <a:chOff x="0" y="0"/>
            <a:chExt cx="200640" cy="25440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200660" cy="254381"/>
            </a:xfrm>
            <a:custGeom>
              <a:avLst/>
              <a:gdLst/>
              <a:ahLst/>
              <a:cxnLst/>
              <a:rect l="l" t="t" r="r" b="b"/>
              <a:pathLst>
                <a:path w="200660" h="254381">
                  <a:moveTo>
                    <a:pt x="0" y="3048"/>
                  </a:moveTo>
                  <a:cubicBezTo>
                    <a:pt x="4699" y="12319"/>
                    <a:pt x="9525" y="21463"/>
                    <a:pt x="14224" y="30607"/>
                  </a:cubicBezTo>
                  <a:cubicBezTo>
                    <a:pt x="63246" y="101092"/>
                    <a:pt x="110617" y="171577"/>
                    <a:pt x="161163" y="242062"/>
                  </a:cubicBezTo>
                  <a:cubicBezTo>
                    <a:pt x="167513" y="249682"/>
                    <a:pt x="184912" y="251206"/>
                    <a:pt x="197485" y="254381"/>
                  </a:cubicBezTo>
                  <a:cubicBezTo>
                    <a:pt x="197485" y="243713"/>
                    <a:pt x="200660" y="229870"/>
                    <a:pt x="195961" y="220726"/>
                  </a:cubicBezTo>
                  <a:cubicBezTo>
                    <a:pt x="183261" y="202311"/>
                    <a:pt x="167513" y="185420"/>
                    <a:pt x="153289" y="168656"/>
                  </a:cubicBezTo>
                  <a:cubicBezTo>
                    <a:pt x="108966" y="116459"/>
                    <a:pt x="64770" y="64389"/>
                    <a:pt x="20574" y="12319"/>
                  </a:cubicBezTo>
                  <a:cubicBezTo>
                    <a:pt x="15748" y="7620"/>
                    <a:pt x="9525" y="4572"/>
                    <a:pt x="4699" y="0"/>
                  </a:cubicBezTo>
                  <a:cubicBezTo>
                    <a:pt x="3175" y="0"/>
                    <a:pt x="1524" y="1524"/>
                    <a:pt x="0" y="304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16614720" y="9136800"/>
            <a:ext cx="59760" cy="280080"/>
            <a:chOff x="0" y="0"/>
            <a:chExt cx="79680" cy="37344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79756" cy="373507"/>
            </a:xfrm>
            <a:custGeom>
              <a:avLst/>
              <a:gdLst/>
              <a:ahLst/>
              <a:cxnLst/>
              <a:rect l="l" t="t" r="r" b="b"/>
              <a:pathLst>
                <a:path w="79756" h="373507">
                  <a:moveTo>
                    <a:pt x="79629" y="364236"/>
                  </a:moveTo>
                  <a:cubicBezTo>
                    <a:pt x="55753" y="242824"/>
                    <a:pt x="31877" y="121412"/>
                    <a:pt x="8001" y="1524"/>
                  </a:cubicBezTo>
                  <a:cubicBezTo>
                    <a:pt x="6350" y="1524"/>
                    <a:pt x="4826" y="0"/>
                    <a:pt x="3175" y="0"/>
                  </a:cubicBezTo>
                  <a:cubicBezTo>
                    <a:pt x="3175" y="26162"/>
                    <a:pt x="0" y="52197"/>
                    <a:pt x="3175" y="76835"/>
                  </a:cubicBezTo>
                  <a:cubicBezTo>
                    <a:pt x="14351" y="162941"/>
                    <a:pt x="27051" y="248920"/>
                    <a:pt x="39878" y="335026"/>
                  </a:cubicBezTo>
                  <a:cubicBezTo>
                    <a:pt x="43053" y="353441"/>
                    <a:pt x="44704" y="373507"/>
                    <a:pt x="79756" y="36423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16766640" y="9641520"/>
            <a:ext cx="153360" cy="64080"/>
            <a:chOff x="0" y="0"/>
            <a:chExt cx="204480" cy="8544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204470" cy="85471"/>
            </a:xfrm>
            <a:custGeom>
              <a:avLst/>
              <a:gdLst/>
              <a:ahLst/>
              <a:cxnLst/>
              <a:rect l="l" t="t" r="r" b="b"/>
              <a:pathLst>
                <a:path w="204470" h="85471">
                  <a:moveTo>
                    <a:pt x="204470" y="77724"/>
                  </a:moveTo>
                  <a:cubicBezTo>
                    <a:pt x="193421" y="71501"/>
                    <a:pt x="182245" y="62230"/>
                    <a:pt x="169545" y="57531"/>
                  </a:cubicBezTo>
                  <a:cubicBezTo>
                    <a:pt x="131445" y="42037"/>
                    <a:pt x="93472" y="24892"/>
                    <a:pt x="55372" y="12446"/>
                  </a:cubicBezTo>
                  <a:cubicBezTo>
                    <a:pt x="19050" y="0"/>
                    <a:pt x="0" y="12446"/>
                    <a:pt x="4699" y="37338"/>
                  </a:cubicBezTo>
                  <a:cubicBezTo>
                    <a:pt x="71374" y="54356"/>
                    <a:pt x="136271" y="69850"/>
                    <a:pt x="201295" y="85471"/>
                  </a:cubicBezTo>
                  <a:cubicBezTo>
                    <a:pt x="202819" y="82423"/>
                    <a:pt x="204470" y="80772"/>
                    <a:pt x="204470" y="77724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16344720" y="9486000"/>
            <a:ext cx="118800" cy="128160"/>
            <a:chOff x="0" y="0"/>
            <a:chExt cx="158400" cy="17088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158369" cy="170942"/>
            </a:xfrm>
            <a:custGeom>
              <a:avLst/>
              <a:gdLst/>
              <a:ahLst/>
              <a:cxnLst/>
              <a:rect l="l" t="t" r="r" b="b"/>
              <a:pathLst>
                <a:path w="158369" h="170942">
                  <a:moveTo>
                    <a:pt x="140970" y="170942"/>
                  </a:moveTo>
                  <a:cubicBezTo>
                    <a:pt x="145669" y="163195"/>
                    <a:pt x="158369" y="150749"/>
                    <a:pt x="155194" y="144526"/>
                  </a:cubicBezTo>
                  <a:cubicBezTo>
                    <a:pt x="121920" y="77724"/>
                    <a:pt x="66548" y="32639"/>
                    <a:pt x="0" y="0"/>
                  </a:cubicBezTo>
                  <a:cubicBezTo>
                    <a:pt x="45974" y="54356"/>
                    <a:pt x="91821" y="110236"/>
                    <a:pt x="140970" y="17094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16696080" y="9187200"/>
            <a:ext cx="33840" cy="166320"/>
            <a:chOff x="0" y="0"/>
            <a:chExt cx="45120" cy="22176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45085" cy="221742"/>
            </a:xfrm>
            <a:custGeom>
              <a:avLst/>
              <a:gdLst/>
              <a:ahLst/>
              <a:cxnLst/>
              <a:rect l="l" t="t" r="r" b="b"/>
              <a:pathLst>
                <a:path w="45085" h="221742">
                  <a:moveTo>
                    <a:pt x="37338" y="0"/>
                  </a:moveTo>
                  <a:cubicBezTo>
                    <a:pt x="24892" y="73914"/>
                    <a:pt x="12446" y="146304"/>
                    <a:pt x="0" y="220218"/>
                  </a:cubicBezTo>
                  <a:cubicBezTo>
                    <a:pt x="3175" y="221742"/>
                    <a:pt x="6223" y="221742"/>
                    <a:pt x="10922" y="221742"/>
                  </a:cubicBezTo>
                  <a:cubicBezTo>
                    <a:pt x="21844" y="149352"/>
                    <a:pt x="34290" y="75438"/>
                    <a:pt x="45085" y="1524"/>
                  </a:cubicBezTo>
                  <a:cubicBezTo>
                    <a:pt x="42037" y="1524"/>
                    <a:pt x="40513" y="0"/>
                    <a:pt x="37338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>
            <a:off x="16315200" y="9578160"/>
            <a:ext cx="92160" cy="52560"/>
            <a:chOff x="0" y="0"/>
            <a:chExt cx="122880" cy="7008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122809" cy="69977"/>
            </a:xfrm>
            <a:custGeom>
              <a:avLst/>
              <a:gdLst/>
              <a:ahLst/>
              <a:cxnLst/>
              <a:rect l="l" t="t" r="r" b="b"/>
              <a:pathLst>
                <a:path w="122809" h="69977">
                  <a:moveTo>
                    <a:pt x="0" y="7747"/>
                  </a:moveTo>
                  <a:cubicBezTo>
                    <a:pt x="39370" y="27940"/>
                    <a:pt x="78740" y="49784"/>
                    <a:pt x="118110" y="69977"/>
                  </a:cubicBezTo>
                  <a:cubicBezTo>
                    <a:pt x="119634" y="66802"/>
                    <a:pt x="121285" y="63754"/>
                    <a:pt x="122809" y="60579"/>
                  </a:cubicBezTo>
                  <a:cubicBezTo>
                    <a:pt x="83439" y="40513"/>
                    <a:pt x="42545" y="20193"/>
                    <a:pt x="3175" y="0"/>
                  </a:cubicBezTo>
                  <a:cubicBezTo>
                    <a:pt x="1524" y="3175"/>
                    <a:pt x="0" y="6223"/>
                    <a:pt x="0" y="7747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16529760" y="9103680"/>
            <a:ext cx="26640" cy="98640"/>
            <a:chOff x="0" y="0"/>
            <a:chExt cx="35520" cy="13152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35560" cy="131572"/>
            </a:xfrm>
            <a:custGeom>
              <a:avLst/>
              <a:gdLst/>
              <a:ahLst/>
              <a:cxnLst/>
              <a:rect l="l" t="t" r="r" b="b"/>
              <a:pathLst>
                <a:path w="35560" h="131572">
                  <a:moveTo>
                    <a:pt x="0" y="1524"/>
                  </a:moveTo>
                  <a:cubicBezTo>
                    <a:pt x="9271" y="44831"/>
                    <a:pt x="17018" y="88138"/>
                    <a:pt x="26289" y="131572"/>
                  </a:cubicBezTo>
                  <a:cubicBezTo>
                    <a:pt x="29337" y="130048"/>
                    <a:pt x="32512" y="130048"/>
                    <a:pt x="35560" y="128524"/>
                  </a:cubicBezTo>
                  <a:cubicBezTo>
                    <a:pt x="26289" y="85090"/>
                    <a:pt x="17018" y="43307"/>
                    <a:pt x="7747" y="0"/>
                  </a:cubicBezTo>
                  <a:cubicBezTo>
                    <a:pt x="4572" y="0"/>
                    <a:pt x="3048" y="1524"/>
                    <a:pt x="0" y="1524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16667280" y="9910800"/>
            <a:ext cx="41760" cy="71280"/>
            <a:chOff x="0" y="0"/>
            <a:chExt cx="55680" cy="9504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55753" cy="94996"/>
            </a:xfrm>
            <a:custGeom>
              <a:avLst/>
              <a:gdLst/>
              <a:ahLst/>
              <a:cxnLst/>
              <a:rect l="l" t="t" r="r" b="b"/>
              <a:pathLst>
                <a:path w="55753" h="94996">
                  <a:moveTo>
                    <a:pt x="0" y="4699"/>
                  </a:moveTo>
                  <a:cubicBezTo>
                    <a:pt x="15875" y="34290"/>
                    <a:pt x="31877" y="65405"/>
                    <a:pt x="47752" y="94996"/>
                  </a:cubicBezTo>
                  <a:cubicBezTo>
                    <a:pt x="50927" y="93472"/>
                    <a:pt x="54102" y="91821"/>
                    <a:pt x="55753" y="91821"/>
                  </a:cubicBezTo>
                  <a:cubicBezTo>
                    <a:pt x="39751" y="60706"/>
                    <a:pt x="25400" y="29591"/>
                    <a:pt x="9525" y="0"/>
                  </a:cubicBezTo>
                  <a:cubicBezTo>
                    <a:pt x="6350" y="1524"/>
                    <a:pt x="3175" y="3175"/>
                    <a:pt x="0" y="469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>
            <a:off x="17144640" y="8506080"/>
            <a:ext cx="357120" cy="682560"/>
            <a:chOff x="0" y="0"/>
            <a:chExt cx="476160" cy="91008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476123" cy="910082"/>
            </a:xfrm>
            <a:custGeom>
              <a:avLst/>
              <a:gdLst/>
              <a:ahLst/>
              <a:cxnLst/>
              <a:rect l="l" t="t" r="r" b="b"/>
              <a:pathLst>
                <a:path w="476123" h="910082">
                  <a:moveTo>
                    <a:pt x="247650" y="0"/>
                  </a:moveTo>
                  <a:cubicBezTo>
                    <a:pt x="196850" y="98425"/>
                    <a:pt x="115824" y="170688"/>
                    <a:pt x="25400" y="232156"/>
                  </a:cubicBezTo>
                  <a:cubicBezTo>
                    <a:pt x="0" y="249047"/>
                    <a:pt x="19050" y="258318"/>
                    <a:pt x="30099" y="270637"/>
                  </a:cubicBezTo>
                  <a:cubicBezTo>
                    <a:pt x="91948" y="333629"/>
                    <a:pt x="163449" y="390525"/>
                    <a:pt x="211074" y="462788"/>
                  </a:cubicBezTo>
                  <a:cubicBezTo>
                    <a:pt x="295148" y="590423"/>
                    <a:pt x="366649" y="727202"/>
                    <a:pt x="442849" y="859409"/>
                  </a:cubicBezTo>
                  <a:cubicBezTo>
                    <a:pt x="452374" y="876300"/>
                    <a:pt x="458724" y="893191"/>
                    <a:pt x="466598" y="910082"/>
                  </a:cubicBezTo>
                  <a:cubicBezTo>
                    <a:pt x="469773" y="910082"/>
                    <a:pt x="472948" y="908558"/>
                    <a:pt x="476123" y="908558"/>
                  </a:cubicBezTo>
                  <a:cubicBezTo>
                    <a:pt x="472948" y="893191"/>
                    <a:pt x="471424" y="876300"/>
                    <a:pt x="466598" y="860933"/>
                  </a:cubicBezTo>
                  <a:cubicBezTo>
                    <a:pt x="425323" y="702564"/>
                    <a:pt x="345948" y="562737"/>
                    <a:pt x="247523" y="432054"/>
                  </a:cubicBezTo>
                  <a:cubicBezTo>
                    <a:pt x="211074" y="384429"/>
                    <a:pt x="176149" y="336804"/>
                    <a:pt x="141224" y="287528"/>
                  </a:cubicBezTo>
                  <a:cubicBezTo>
                    <a:pt x="122174" y="262890"/>
                    <a:pt x="123825" y="239903"/>
                    <a:pt x="141224" y="213741"/>
                  </a:cubicBezTo>
                  <a:cubicBezTo>
                    <a:pt x="177673" y="155321"/>
                    <a:pt x="211074" y="95377"/>
                    <a:pt x="244348" y="35433"/>
                  </a:cubicBezTo>
                  <a:cubicBezTo>
                    <a:pt x="250698" y="26162"/>
                    <a:pt x="252222" y="13970"/>
                    <a:pt x="255397" y="1651"/>
                  </a:cubicBezTo>
                  <a:cubicBezTo>
                    <a:pt x="252222" y="1651"/>
                    <a:pt x="250698" y="127"/>
                    <a:pt x="247523" y="127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>
            <a:off x="17273520" y="8557200"/>
            <a:ext cx="72000" cy="175680"/>
            <a:chOff x="0" y="0"/>
            <a:chExt cx="96000" cy="23424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96012" cy="234315"/>
            </a:xfrm>
            <a:custGeom>
              <a:avLst/>
              <a:gdLst/>
              <a:ahLst/>
              <a:cxnLst/>
              <a:rect l="l" t="t" r="r" b="b"/>
              <a:pathLst>
                <a:path w="96012" h="234315">
                  <a:moveTo>
                    <a:pt x="94488" y="0"/>
                  </a:moveTo>
                  <a:cubicBezTo>
                    <a:pt x="61341" y="67818"/>
                    <a:pt x="31496" y="127889"/>
                    <a:pt x="0" y="192659"/>
                  </a:cubicBezTo>
                  <a:cubicBezTo>
                    <a:pt x="6350" y="200406"/>
                    <a:pt x="17272" y="215773"/>
                    <a:pt x="33020" y="234315"/>
                  </a:cubicBezTo>
                  <a:cubicBezTo>
                    <a:pt x="70866" y="158750"/>
                    <a:pt x="96012" y="86360"/>
                    <a:pt x="94488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>
            <a:off x="17303760" y="8648640"/>
            <a:ext cx="54720" cy="132480"/>
            <a:chOff x="0" y="0"/>
            <a:chExt cx="72960" cy="17664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72898" cy="176657"/>
            </a:xfrm>
            <a:custGeom>
              <a:avLst/>
              <a:gdLst/>
              <a:ahLst/>
              <a:cxnLst/>
              <a:rect l="l" t="t" r="r" b="b"/>
              <a:pathLst>
                <a:path w="72898" h="176657">
                  <a:moveTo>
                    <a:pt x="60325" y="0"/>
                  </a:moveTo>
                  <a:cubicBezTo>
                    <a:pt x="55626" y="16891"/>
                    <a:pt x="52451" y="33782"/>
                    <a:pt x="46101" y="50673"/>
                  </a:cubicBezTo>
                  <a:cubicBezTo>
                    <a:pt x="38100" y="73787"/>
                    <a:pt x="28575" y="95250"/>
                    <a:pt x="15875" y="116713"/>
                  </a:cubicBezTo>
                  <a:cubicBezTo>
                    <a:pt x="0" y="147447"/>
                    <a:pt x="4699" y="162814"/>
                    <a:pt x="44450" y="176657"/>
                  </a:cubicBezTo>
                  <a:cubicBezTo>
                    <a:pt x="63500" y="119761"/>
                    <a:pt x="72898" y="61468"/>
                    <a:pt x="69850" y="1524"/>
                  </a:cubicBezTo>
                  <a:cubicBezTo>
                    <a:pt x="66675" y="1524"/>
                    <a:pt x="63500" y="0"/>
                    <a:pt x="60325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>
            <a:off x="17333280" y="8706240"/>
            <a:ext cx="54720" cy="135360"/>
            <a:chOff x="0" y="0"/>
            <a:chExt cx="72960" cy="18048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73025" cy="180467"/>
            </a:xfrm>
            <a:custGeom>
              <a:avLst/>
              <a:gdLst/>
              <a:ahLst/>
              <a:cxnLst/>
              <a:rect l="l" t="t" r="r" b="b"/>
              <a:pathLst>
                <a:path w="73025" h="180467">
                  <a:moveTo>
                    <a:pt x="47625" y="178943"/>
                  </a:moveTo>
                  <a:cubicBezTo>
                    <a:pt x="55499" y="120269"/>
                    <a:pt x="65024" y="61722"/>
                    <a:pt x="73025" y="3048"/>
                  </a:cubicBezTo>
                  <a:cubicBezTo>
                    <a:pt x="69850" y="3048"/>
                    <a:pt x="65151" y="1524"/>
                    <a:pt x="60325" y="0"/>
                  </a:cubicBezTo>
                  <a:cubicBezTo>
                    <a:pt x="55626" y="10795"/>
                    <a:pt x="49276" y="21590"/>
                    <a:pt x="44450" y="32385"/>
                  </a:cubicBezTo>
                  <a:cubicBezTo>
                    <a:pt x="36576" y="50927"/>
                    <a:pt x="33401" y="70993"/>
                    <a:pt x="22225" y="86360"/>
                  </a:cubicBezTo>
                  <a:cubicBezTo>
                    <a:pt x="0" y="123444"/>
                    <a:pt x="19050" y="151130"/>
                    <a:pt x="38100" y="180467"/>
                  </a:cubicBezTo>
                  <a:cubicBezTo>
                    <a:pt x="41275" y="180467"/>
                    <a:pt x="44450" y="180467"/>
                    <a:pt x="47625" y="17894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85" name="Group 85"/>
          <p:cNvGrpSpPr>
            <a:grpSpLocks noChangeAspect="1"/>
          </p:cNvGrpSpPr>
          <p:nvPr/>
        </p:nvGrpSpPr>
        <p:grpSpPr>
          <a:xfrm>
            <a:off x="17004960" y="8467920"/>
            <a:ext cx="249840" cy="236160"/>
            <a:chOff x="0" y="0"/>
            <a:chExt cx="333120" cy="31488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333121" cy="314833"/>
            </a:xfrm>
            <a:custGeom>
              <a:avLst/>
              <a:gdLst/>
              <a:ahLst/>
              <a:cxnLst/>
              <a:rect l="l" t="t" r="r" b="b"/>
              <a:pathLst>
                <a:path w="333121" h="314833">
                  <a:moveTo>
                    <a:pt x="329946" y="0"/>
                  </a:moveTo>
                  <a:cubicBezTo>
                    <a:pt x="307721" y="7620"/>
                    <a:pt x="287147" y="12319"/>
                    <a:pt x="268097" y="19939"/>
                  </a:cubicBezTo>
                  <a:cubicBezTo>
                    <a:pt x="263398" y="21463"/>
                    <a:pt x="258572" y="27559"/>
                    <a:pt x="257048" y="32258"/>
                  </a:cubicBezTo>
                  <a:cubicBezTo>
                    <a:pt x="217424" y="133604"/>
                    <a:pt x="141224" y="207391"/>
                    <a:pt x="53975" y="270383"/>
                  </a:cubicBezTo>
                  <a:cubicBezTo>
                    <a:pt x="36449" y="281051"/>
                    <a:pt x="19050" y="293370"/>
                    <a:pt x="0" y="305689"/>
                  </a:cubicBezTo>
                  <a:cubicBezTo>
                    <a:pt x="84074" y="314833"/>
                    <a:pt x="333121" y="82931"/>
                    <a:pt x="329946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87" name="Group 87"/>
          <p:cNvGrpSpPr>
            <a:grpSpLocks noChangeAspect="1"/>
          </p:cNvGrpSpPr>
          <p:nvPr/>
        </p:nvGrpSpPr>
        <p:grpSpPr>
          <a:xfrm>
            <a:off x="16830000" y="8418960"/>
            <a:ext cx="156960" cy="241200"/>
            <a:chOff x="0" y="0"/>
            <a:chExt cx="209280" cy="32160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209296" cy="321564"/>
            </a:xfrm>
            <a:custGeom>
              <a:avLst/>
              <a:gdLst/>
              <a:ahLst/>
              <a:cxnLst/>
              <a:rect l="l" t="t" r="r" b="b"/>
              <a:pathLst>
                <a:path w="209296" h="321564">
                  <a:moveTo>
                    <a:pt x="206121" y="59690"/>
                  </a:moveTo>
                  <a:cubicBezTo>
                    <a:pt x="207645" y="38227"/>
                    <a:pt x="207645" y="19812"/>
                    <a:pt x="209296" y="0"/>
                  </a:cubicBezTo>
                  <a:cubicBezTo>
                    <a:pt x="125222" y="33655"/>
                    <a:pt x="0" y="231267"/>
                    <a:pt x="11049" y="321564"/>
                  </a:cubicBezTo>
                  <a:cubicBezTo>
                    <a:pt x="63373" y="221996"/>
                    <a:pt x="107823" y="121031"/>
                    <a:pt x="206121" y="5969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3101040" y="7287060"/>
            <a:ext cx="11133360" cy="1133280"/>
            <a:chOff x="0" y="0"/>
            <a:chExt cx="14844480" cy="15110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2F2F2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223600" y="663105"/>
            <a:ext cx="7953840" cy="7886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fa-IR" sz="6000" dirty="0">
                <a:solidFill>
                  <a:srgbClr val="4F84B9"/>
                </a:solidFill>
                <a:latin typeface="Rubik Bold"/>
                <a:cs typeface="B Nazanin" pitchFamily="2" charset="-78"/>
              </a:rPr>
              <a:t>منابع</a:t>
            </a:r>
            <a:endParaRPr lang="en-US" sz="6000" spc="0" dirty="0">
              <a:solidFill>
                <a:srgbClr val="4F84B9"/>
              </a:solidFill>
              <a:latin typeface="Rubik Bold"/>
              <a:cs typeface="B Nazanin" pitchFamily="2" charset="-78"/>
            </a:endParaRPr>
          </a:p>
        </p:txBody>
      </p: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1859040" y="1944000"/>
            <a:ext cx="12811680" cy="178560"/>
            <a:chOff x="0" y="0"/>
            <a:chExt cx="17082240" cy="23808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7082263" cy="238125"/>
            </a:xfrm>
            <a:custGeom>
              <a:avLst/>
              <a:gdLst/>
              <a:ahLst/>
              <a:cxnLst/>
              <a:rect l="l" t="t" r="r" b="b"/>
              <a:pathLst>
                <a:path w="17082263" h="238125">
                  <a:moveTo>
                    <a:pt x="0" y="0"/>
                  </a:moveTo>
                  <a:lnTo>
                    <a:pt x="17082263" y="0"/>
                  </a:lnTo>
                  <a:lnTo>
                    <a:pt x="17082263" y="238125"/>
                  </a:lnTo>
                  <a:lnTo>
                    <a:pt x="0" y="238125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13659840" y="1085760"/>
            <a:ext cx="4471200" cy="1032480"/>
            <a:chOff x="0" y="0"/>
            <a:chExt cx="5961600" cy="1376640"/>
          </a:xfrm>
        </p:grpSpPr>
        <p:sp>
          <p:nvSpPr>
            <p:cNvPr id="18" name="Freeform 18"/>
            <p:cNvSpPr/>
            <p:nvPr/>
          </p:nvSpPr>
          <p:spPr>
            <a:xfrm>
              <a:off x="-253" y="0"/>
              <a:ext cx="5961761" cy="1376680"/>
            </a:xfrm>
            <a:custGeom>
              <a:avLst/>
              <a:gdLst/>
              <a:ahLst/>
              <a:cxnLst/>
              <a:rect l="l" t="t" r="r" b="b"/>
              <a:pathLst>
                <a:path w="5961761" h="1376680">
                  <a:moveTo>
                    <a:pt x="5751321" y="313436"/>
                  </a:moveTo>
                  <a:cubicBezTo>
                    <a:pt x="5629401" y="156718"/>
                    <a:pt x="5452109" y="78359"/>
                    <a:pt x="5263768" y="11176"/>
                  </a:cubicBezTo>
                  <a:cubicBezTo>
                    <a:pt x="5241543" y="0"/>
                    <a:pt x="5241543" y="22352"/>
                    <a:pt x="5230494" y="33528"/>
                  </a:cubicBezTo>
                  <a:cubicBezTo>
                    <a:pt x="5219445" y="78359"/>
                    <a:pt x="5208269" y="123063"/>
                    <a:pt x="5197220" y="167894"/>
                  </a:cubicBezTo>
                  <a:cubicBezTo>
                    <a:pt x="5174995" y="212725"/>
                    <a:pt x="5197220" y="235077"/>
                    <a:pt x="5230494" y="246253"/>
                  </a:cubicBezTo>
                  <a:cubicBezTo>
                    <a:pt x="5341365" y="291084"/>
                    <a:pt x="5452109" y="346964"/>
                    <a:pt x="5540755" y="425323"/>
                  </a:cubicBezTo>
                  <a:cubicBezTo>
                    <a:pt x="5751321" y="604393"/>
                    <a:pt x="5729096" y="839470"/>
                    <a:pt x="5474207" y="962533"/>
                  </a:cubicBezTo>
                  <a:cubicBezTo>
                    <a:pt x="5363336" y="1007364"/>
                    <a:pt x="5252592" y="1040892"/>
                    <a:pt x="5130672" y="1063244"/>
                  </a:cubicBezTo>
                  <a:cubicBezTo>
                    <a:pt x="4820411" y="1119251"/>
                    <a:pt x="4499101" y="1141603"/>
                    <a:pt x="4188840" y="1141603"/>
                  </a:cubicBezTo>
                  <a:cubicBezTo>
                    <a:pt x="4011548" y="1152779"/>
                    <a:pt x="3823207" y="1152779"/>
                    <a:pt x="3645915" y="1152779"/>
                  </a:cubicBezTo>
                  <a:cubicBezTo>
                    <a:pt x="3579367" y="1152779"/>
                    <a:pt x="3512946" y="1152779"/>
                    <a:pt x="3435350" y="1152779"/>
                  </a:cubicBezTo>
                  <a:cubicBezTo>
                    <a:pt x="3357753" y="1152779"/>
                    <a:pt x="3357753" y="1152779"/>
                    <a:pt x="3357753" y="1152779"/>
                  </a:cubicBezTo>
                  <a:cubicBezTo>
                    <a:pt x="3180461" y="1152779"/>
                    <a:pt x="3003169" y="1152779"/>
                    <a:pt x="2825877" y="1152779"/>
                  </a:cubicBezTo>
                  <a:cubicBezTo>
                    <a:pt x="2803652" y="1152779"/>
                    <a:pt x="2781554" y="1152779"/>
                    <a:pt x="2770505" y="1152779"/>
                  </a:cubicBezTo>
                  <a:cubicBezTo>
                    <a:pt x="2681859" y="1152779"/>
                    <a:pt x="2604262" y="1152779"/>
                    <a:pt x="2526665" y="1152779"/>
                  </a:cubicBezTo>
                  <a:cubicBezTo>
                    <a:pt x="2504440" y="1152779"/>
                    <a:pt x="2482342" y="1152779"/>
                    <a:pt x="2460117" y="1152779"/>
                  </a:cubicBezTo>
                  <a:cubicBezTo>
                    <a:pt x="1806321" y="1152779"/>
                    <a:pt x="1152525" y="1152779"/>
                    <a:pt x="498729" y="1152779"/>
                  </a:cubicBezTo>
                  <a:cubicBezTo>
                    <a:pt x="476504" y="1152779"/>
                    <a:pt x="454406" y="1152779"/>
                    <a:pt x="432181" y="1152779"/>
                  </a:cubicBezTo>
                  <a:cubicBezTo>
                    <a:pt x="288163" y="1152779"/>
                    <a:pt x="144018" y="1152779"/>
                    <a:pt x="0" y="1152779"/>
                  </a:cubicBezTo>
                  <a:cubicBezTo>
                    <a:pt x="11049" y="1231138"/>
                    <a:pt x="11049" y="1298321"/>
                    <a:pt x="22225" y="1376680"/>
                  </a:cubicBezTo>
                  <a:cubicBezTo>
                    <a:pt x="1318768" y="1376680"/>
                    <a:pt x="2615184" y="1376680"/>
                    <a:pt x="3911727" y="1376680"/>
                  </a:cubicBezTo>
                  <a:cubicBezTo>
                    <a:pt x="4210939" y="1376680"/>
                    <a:pt x="4521200" y="1376680"/>
                    <a:pt x="4831460" y="1343152"/>
                  </a:cubicBezTo>
                  <a:cubicBezTo>
                    <a:pt x="5064125" y="1309624"/>
                    <a:pt x="5296915" y="1275969"/>
                    <a:pt x="5518531" y="1197610"/>
                  </a:cubicBezTo>
                  <a:cubicBezTo>
                    <a:pt x="5662548" y="1130427"/>
                    <a:pt x="5795517" y="1052068"/>
                    <a:pt x="5862065" y="895477"/>
                  </a:cubicBezTo>
                  <a:cubicBezTo>
                    <a:pt x="5961760" y="671576"/>
                    <a:pt x="5906388" y="481330"/>
                    <a:pt x="5751194" y="31343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15703920" y="496800"/>
            <a:ext cx="1670400" cy="763920"/>
            <a:chOff x="0" y="0"/>
            <a:chExt cx="2227200" cy="101856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226945" cy="1018540"/>
            </a:xfrm>
            <a:custGeom>
              <a:avLst/>
              <a:gdLst/>
              <a:ahLst/>
              <a:cxnLst/>
              <a:rect l="l" t="t" r="r" b="b"/>
              <a:pathLst>
                <a:path w="2226945" h="1018540">
                  <a:moveTo>
                    <a:pt x="2083181" y="1018540"/>
                  </a:moveTo>
                  <a:cubicBezTo>
                    <a:pt x="2049907" y="1007364"/>
                    <a:pt x="2005584" y="996188"/>
                    <a:pt x="1972437" y="985012"/>
                  </a:cubicBezTo>
                  <a:cubicBezTo>
                    <a:pt x="1939290" y="973836"/>
                    <a:pt x="1906016" y="962660"/>
                    <a:pt x="1906016" y="917829"/>
                  </a:cubicBezTo>
                  <a:cubicBezTo>
                    <a:pt x="1906016" y="917829"/>
                    <a:pt x="1906016" y="906653"/>
                    <a:pt x="1894967" y="906653"/>
                  </a:cubicBezTo>
                  <a:cubicBezTo>
                    <a:pt x="1828546" y="895477"/>
                    <a:pt x="1784223" y="817118"/>
                    <a:pt x="1706626" y="828294"/>
                  </a:cubicBezTo>
                  <a:cubicBezTo>
                    <a:pt x="1640205" y="839470"/>
                    <a:pt x="1584706" y="828294"/>
                    <a:pt x="1540383" y="783463"/>
                  </a:cubicBezTo>
                  <a:cubicBezTo>
                    <a:pt x="1507109" y="761111"/>
                    <a:pt x="1473962" y="761111"/>
                    <a:pt x="1440688" y="761111"/>
                  </a:cubicBezTo>
                  <a:cubicBezTo>
                    <a:pt x="1385316" y="772287"/>
                    <a:pt x="1329944" y="761111"/>
                    <a:pt x="1285621" y="727583"/>
                  </a:cubicBezTo>
                  <a:cubicBezTo>
                    <a:pt x="1252347" y="694055"/>
                    <a:pt x="1219200" y="682752"/>
                    <a:pt x="1174877" y="694055"/>
                  </a:cubicBezTo>
                  <a:cubicBezTo>
                    <a:pt x="1119505" y="694055"/>
                    <a:pt x="1075182" y="682879"/>
                    <a:pt x="1030859" y="649224"/>
                  </a:cubicBezTo>
                  <a:cubicBezTo>
                    <a:pt x="1008761" y="638048"/>
                    <a:pt x="975487" y="615696"/>
                    <a:pt x="942213" y="626872"/>
                  </a:cubicBezTo>
                  <a:cubicBezTo>
                    <a:pt x="842518" y="638048"/>
                    <a:pt x="742823" y="593344"/>
                    <a:pt x="643001" y="559689"/>
                  </a:cubicBezTo>
                  <a:cubicBezTo>
                    <a:pt x="620903" y="559689"/>
                    <a:pt x="598678" y="548513"/>
                    <a:pt x="598678" y="537337"/>
                  </a:cubicBezTo>
                  <a:cubicBezTo>
                    <a:pt x="598678" y="481330"/>
                    <a:pt x="554355" y="481330"/>
                    <a:pt x="521081" y="470154"/>
                  </a:cubicBezTo>
                  <a:cubicBezTo>
                    <a:pt x="343535" y="425323"/>
                    <a:pt x="166243" y="380619"/>
                    <a:pt x="0" y="335788"/>
                  </a:cubicBezTo>
                  <a:cubicBezTo>
                    <a:pt x="0" y="324612"/>
                    <a:pt x="0" y="313436"/>
                    <a:pt x="0" y="313436"/>
                  </a:cubicBezTo>
                  <a:cubicBezTo>
                    <a:pt x="0" y="313436"/>
                    <a:pt x="0" y="313436"/>
                    <a:pt x="0" y="313436"/>
                  </a:cubicBezTo>
                  <a:cubicBezTo>
                    <a:pt x="22098" y="246253"/>
                    <a:pt x="33274" y="179070"/>
                    <a:pt x="55372" y="111887"/>
                  </a:cubicBezTo>
                  <a:cubicBezTo>
                    <a:pt x="121793" y="123063"/>
                    <a:pt x="177292" y="145415"/>
                    <a:pt x="243713" y="156718"/>
                  </a:cubicBezTo>
                  <a:cubicBezTo>
                    <a:pt x="265811" y="167894"/>
                    <a:pt x="288036" y="167894"/>
                    <a:pt x="299085" y="167894"/>
                  </a:cubicBezTo>
                  <a:cubicBezTo>
                    <a:pt x="299085" y="167894"/>
                    <a:pt x="299085" y="167894"/>
                    <a:pt x="299085" y="167894"/>
                  </a:cubicBezTo>
                  <a:cubicBezTo>
                    <a:pt x="343408" y="190246"/>
                    <a:pt x="387731" y="190246"/>
                    <a:pt x="432054" y="212725"/>
                  </a:cubicBezTo>
                  <a:cubicBezTo>
                    <a:pt x="498475" y="235077"/>
                    <a:pt x="576072" y="235077"/>
                    <a:pt x="631444" y="268732"/>
                  </a:cubicBezTo>
                  <a:cubicBezTo>
                    <a:pt x="642493" y="279908"/>
                    <a:pt x="642493" y="268732"/>
                    <a:pt x="642493" y="268732"/>
                  </a:cubicBezTo>
                  <a:cubicBezTo>
                    <a:pt x="675767" y="212725"/>
                    <a:pt x="720090" y="235204"/>
                    <a:pt x="775462" y="246380"/>
                  </a:cubicBezTo>
                  <a:cubicBezTo>
                    <a:pt x="786511" y="246380"/>
                    <a:pt x="808736" y="268732"/>
                    <a:pt x="808736" y="235204"/>
                  </a:cubicBezTo>
                  <a:cubicBezTo>
                    <a:pt x="819785" y="212852"/>
                    <a:pt x="842010" y="179197"/>
                    <a:pt x="797687" y="168021"/>
                  </a:cubicBezTo>
                  <a:cubicBezTo>
                    <a:pt x="797687" y="168021"/>
                    <a:pt x="786638" y="168021"/>
                    <a:pt x="786638" y="156845"/>
                  </a:cubicBezTo>
                  <a:cubicBezTo>
                    <a:pt x="786638" y="112014"/>
                    <a:pt x="797687" y="67310"/>
                    <a:pt x="819912" y="33782"/>
                  </a:cubicBezTo>
                  <a:cubicBezTo>
                    <a:pt x="842137" y="254"/>
                    <a:pt x="864235" y="0"/>
                    <a:pt x="897509" y="11176"/>
                  </a:cubicBezTo>
                  <a:cubicBezTo>
                    <a:pt x="919607" y="11176"/>
                    <a:pt x="930783" y="11176"/>
                    <a:pt x="941832" y="11176"/>
                  </a:cubicBezTo>
                  <a:cubicBezTo>
                    <a:pt x="1074801" y="44704"/>
                    <a:pt x="1063752" y="89535"/>
                    <a:pt x="1030478" y="212598"/>
                  </a:cubicBezTo>
                  <a:cubicBezTo>
                    <a:pt x="1030478" y="223774"/>
                    <a:pt x="1019429" y="234950"/>
                    <a:pt x="997204" y="223774"/>
                  </a:cubicBezTo>
                  <a:cubicBezTo>
                    <a:pt x="986155" y="223774"/>
                    <a:pt x="975106" y="223774"/>
                    <a:pt x="963930" y="246126"/>
                  </a:cubicBezTo>
                  <a:cubicBezTo>
                    <a:pt x="952881" y="279654"/>
                    <a:pt x="952881" y="290957"/>
                    <a:pt x="997204" y="302133"/>
                  </a:cubicBezTo>
                  <a:cubicBezTo>
                    <a:pt x="1307465" y="380492"/>
                    <a:pt x="1628775" y="470027"/>
                    <a:pt x="1939036" y="559562"/>
                  </a:cubicBezTo>
                  <a:cubicBezTo>
                    <a:pt x="1972310" y="559562"/>
                    <a:pt x="1972310" y="581914"/>
                    <a:pt x="1972310" y="615569"/>
                  </a:cubicBezTo>
                  <a:cubicBezTo>
                    <a:pt x="1961261" y="615569"/>
                    <a:pt x="1961261" y="637921"/>
                    <a:pt x="1961261" y="649097"/>
                  </a:cubicBezTo>
                  <a:cubicBezTo>
                    <a:pt x="1939163" y="716280"/>
                    <a:pt x="1916938" y="794639"/>
                    <a:pt x="1894840" y="872998"/>
                  </a:cubicBezTo>
                  <a:cubicBezTo>
                    <a:pt x="1905889" y="872998"/>
                    <a:pt x="1905889" y="872998"/>
                    <a:pt x="1916938" y="872998"/>
                  </a:cubicBezTo>
                  <a:cubicBezTo>
                    <a:pt x="1927987" y="794639"/>
                    <a:pt x="1950212" y="716280"/>
                    <a:pt x="1972310" y="649097"/>
                  </a:cubicBezTo>
                  <a:cubicBezTo>
                    <a:pt x="1972310" y="637921"/>
                    <a:pt x="1972310" y="626745"/>
                    <a:pt x="1972310" y="615569"/>
                  </a:cubicBezTo>
                  <a:cubicBezTo>
                    <a:pt x="2016633" y="537210"/>
                    <a:pt x="2016633" y="526034"/>
                    <a:pt x="2105279" y="559562"/>
                  </a:cubicBezTo>
                  <a:cubicBezTo>
                    <a:pt x="2127377" y="559562"/>
                    <a:pt x="2149602" y="559562"/>
                    <a:pt x="2171700" y="570738"/>
                  </a:cubicBezTo>
                  <a:cubicBezTo>
                    <a:pt x="2171700" y="570738"/>
                    <a:pt x="2182749" y="570738"/>
                    <a:pt x="2182749" y="570738"/>
                  </a:cubicBezTo>
                  <a:cubicBezTo>
                    <a:pt x="2193798" y="570738"/>
                    <a:pt x="2204847" y="570738"/>
                    <a:pt x="2204847" y="581914"/>
                  </a:cubicBezTo>
                  <a:cubicBezTo>
                    <a:pt x="2215896" y="581914"/>
                    <a:pt x="2215896" y="581914"/>
                    <a:pt x="2215896" y="581914"/>
                  </a:cubicBezTo>
                  <a:cubicBezTo>
                    <a:pt x="2215896" y="581914"/>
                    <a:pt x="2215896" y="581914"/>
                    <a:pt x="2215896" y="581914"/>
                  </a:cubicBezTo>
                  <a:cubicBezTo>
                    <a:pt x="2215896" y="581914"/>
                    <a:pt x="2226945" y="593090"/>
                    <a:pt x="2226945" y="604266"/>
                  </a:cubicBezTo>
                  <a:cubicBezTo>
                    <a:pt x="2193671" y="738632"/>
                    <a:pt x="2160524" y="872871"/>
                    <a:pt x="2127250" y="1007237"/>
                  </a:cubicBezTo>
                  <a:cubicBezTo>
                    <a:pt x="2116201" y="1018413"/>
                    <a:pt x="2105152" y="1018413"/>
                    <a:pt x="2093976" y="1018413"/>
                  </a:cubicBezTo>
                  <a:cubicBezTo>
                    <a:pt x="2093976" y="1018413"/>
                    <a:pt x="2093976" y="1018413"/>
                    <a:pt x="2082927" y="101841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14249520" y="364320"/>
            <a:ext cx="1339200" cy="345600"/>
            <a:chOff x="0" y="0"/>
            <a:chExt cx="1785600" cy="460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785620" cy="460756"/>
            </a:xfrm>
            <a:custGeom>
              <a:avLst/>
              <a:gdLst/>
              <a:ahLst/>
              <a:cxnLst/>
              <a:rect l="l" t="t" r="r" b="b"/>
              <a:pathLst>
                <a:path w="1785620" h="460756">
                  <a:moveTo>
                    <a:pt x="1730121" y="460756"/>
                  </a:moveTo>
                  <a:cubicBezTo>
                    <a:pt x="1674622" y="460756"/>
                    <a:pt x="1630299" y="449580"/>
                    <a:pt x="1597025" y="404622"/>
                  </a:cubicBezTo>
                  <a:cubicBezTo>
                    <a:pt x="1574800" y="382143"/>
                    <a:pt x="1541526" y="359664"/>
                    <a:pt x="1497203" y="348488"/>
                  </a:cubicBezTo>
                  <a:cubicBezTo>
                    <a:pt x="1308608" y="303530"/>
                    <a:pt x="1109091" y="247396"/>
                    <a:pt x="909447" y="191135"/>
                  </a:cubicBezTo>
                  <a:cubicBezTo>
                    <a:pt x="776351" y="157480"/>
                    <a:pt x="654304" y="157480"/>
                    <a:pt x="543433" y="213614"/>
                  </a:cubicBezTo>
                  <a:cubicBezTo>
                    <a:pt x="399288" y="303530"/>
                    <a:pt x="232918" y="326009"/>
                    <a:pt x="77597" y="348488"/>
                  </a:cubicBezTo>
                  <a:cubicBezTo>
                    <a:pt x="66548" y="348488"/>
                    <a:pt x="66548" y="348488"/>
                    <a:pt x="55372" y="348488"/>
                  </a:cubicBezTo>
                  <a:cubicBezTo>
                    <a:pt x="33147" y="348488"/>
                    <a:pt x="22098" y="348488"/>
                    <a:pt x="11049" y="337312"/>
                  </a:cubicBezTo>
                  <a:cubicBezTo>
                    <a:pt x="0" y="314833"/>
                    <a:pt x="22098" y="303657"/>
                    <a:pt x="33274" y="292354"/>
                  </a:cubicBezTo>
                  <a:cubicBezTo>
                    <a:pt x="133096" y="235966"/>
                    <a:pt x="221869" y="157353"/>
                    <a:pt x="332740" y="123571"/>
                  </a:cubicBezTo>
                  <a:cubicBezTo>
                    <a:pt x="487934" y="89916"/>
                    <a:pt x="621030" y="0"/>
                    <a:pt x="787400" y="22479"/>
                  </a:cubicBezTo>
                  <a:cubicBezTo>
                    <a:pt x="909447" y="33655"/>
                    <a:pt x="1009269" y="78613"/>
                    <a:pt x="1120140" y="101092"/>
                  </a:cubicBezTo>
                  <a:cubicBezTo>
                    <a:pt x="1264285" y="134747"/>
                    <a:pt x="1408557" y="179705"/>
                    <a:pt x="1552702" y="213487"/>
                  </a:cubicBezTo>
                  <a:cubicBezTo>
                    <a:pt x="1585976" y="224663"/>
                    <a:pt x="1619250" y="247142"/>
                    <a:pt x="1652524" y="213487"/>
                  </a:cubicBezTo>
                  <a:cubicBezTo>
                    <a:pt x="1696847" y="179832"/>
                    <a:pt x="1741297" y="213487"/>
                    <a:pt x="1785620" y="224663"/>
                  </a:cubicBezTo>
                  <a:cubicBezTo>
                    <a:pt x="1785620" y="235839"/>
                    <a:pt x="1785620" y="247142"/>
                    <a:pt x="1785620" y="258318"/>
                  </a:cubicBezTo>
                  <a:cubicBezTo>
                    <a:pt x="1785620" y="258318"/>
                    <a:pt x="1785620" y="258318"/>
                    <a:pt x="1785620" y="258318"/>
                  </a:cubicBezTo>
                  <a:cubicBezTo>
                    <a:pt x="1752346" y="291973"/>
                    <a:pt x="1752346" y="325755"/>
                    <a:pt x="1752346" y="370713"/>
                  </a:cubicBezTo>
                  <a:cubicBezTo>
                    <a:pt x="1752346" y="370713"/>
                    <a:pt x="1752346" y="370713"/>
                    <a:pt x="1752346" y="370713"/>
                  </a:cubicBezTo>
                  <a:cubicBezTo>
                    <a:pt x="1730121" y="393192"/>
                    <a:pt x="1730121" y="426847"/>
                    <a:pt x="1730121" y="46062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17308080" y="960480"/>
            <a:ext cx="251280" cy="334800"/>
            <a:chOff x="0" y="0"/>
            <a:chExt cx="335040" cy="4464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335026" cy="446405"/>
            </a:xfrm>
            <a:custGeom>
              <a:avLst/>
              <a:gdLst/>
              <a:ahLst/>
              <a:cxnLst/>
              <a:rect l="l" t="t" r="r" b="b"/>
              <a:pathLst>
                <a:path w="335026" h="446405">
                  <a:moveTo>
                    <a:pt x="111633" y="0"/>
                  </a:moveTo>
                  <a:cubicBezTo>
                    <a:pt x="178689" y="11176"/>
                    <a:pt x="256794" y="22352"/>
                    <a:pt x="312674" y="89281"/>
                  </a:cubicBezTo>
                  <a:cubicBezTo>
                    <a:pt x="335026" y="122809"/>
                    <a:pt x="335026" y="133858"/>
                    <a:pt x="335026" y="167386"/>
                  </a:cubicBezTo>
                  <a:cubicBezTo>
                    <a:pt x="312674" y="223139"/>
                    <a:pt x="301498" y="267843"/>
                    <a:pt x="290322" y="323596"/>
                  </a:cubicBezTo>
                  <a:cubicBezTo>
                    <a:pt x="267970" y="401701"/>
                    <a:pt x="189865" y="446405"/>
                    <a:pt x="122809" y="424053"/>
                  </a:cubicBezTo>
                  <a:cubicBezTo>
                    <a:pt x="78105" y="412877"/>
                    <a:pt x="44577" y="401701"/>
                    <a:pt x="0" y="390525"/>
                  </a:cubicBezTo>
                  <a:cubicBezTo>
                    <a:pt x="33528" y="256667"/>
                    <a:pt x="67056" y="122809"/>
                    <a:pt x="111633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15546960" y="524160"/>
            <a:ext cx="198720" cy="240480"/>
            <a:chOff x="0" y="0"/>
            <a:chExt cx="264960" cy="32064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64922" cy="320675"/>
            </a:xfrm>
            <a:custGeom>
              <a:avLst/>
              <a:gdLst/>
              <a:ahLst/>
              <a:cxnLst/>
              <a:rect l="l" t="t" r="r" b="b"/>
              <a:pathLst>
                <a:path w="264922" h="320675">
                  <a:moveTo>
                    <a:pt x="198755" y="298577"/>
                  </a:moveTo>
                  <a:cubicBezTo>
                    <a:pt x="187706" y="309626"/>
                    <a:pt x="187706" y="320675"/>
                    <a:pt x="165608" y="309626"/>
                  </a:cubicBezTo>
                  <a:cubicBezTo>
                    <a:pt x="121412" y="298577"/>
                    <a:pt x="66294" y="287528"/>
                    <a:pt x="11049" y="276479"/>
                  </a:cubicBezTo>
                  <a:cubicBezTo>
                    <a:pt x="0" y="265303"/>
                    <a:pt x="0" y="254254"/>
                    <a:pt x="0" y="243205"/>
                  </a:cubicBezTo>
                  <a:cubicBezTo>
                    <a:pt x="0" y="243205"/>
                    <a:pt x="0" y="243205"/>
                    <a:pt x="0" y="243205"/>
                  </a:cubicBezTo>
                  <a:cubicBezTo>
                    <a:pt x="11049" y="210058"/>
                    <a:pt x="22098" y="187960"/>
                    <a:pt x="22098" y="154813"/>
                  </a:cubicBezTo>
                  <a:cubicBezTo>
                    <a:pt x="22098" y="154813"/>
                    <a:pt x="22098" y="154813"/>
                    <a:pt x="22098" y="154813"/>
                  </a:cubicBezTo>
                  <a:cubicBezTo>
                    <a:pt x="44196" y="121666"/>
                    <a:pt x="44196" y="77343"/>
                    <a:pt x="55245" y="44196"/>
                  </a:cubicBezTo>
                  <a:cubicBezTo>
                    <a:pt x="55245" y="44196"/>
                    <a:pt x="55245" y="44196"/>
                    <a:pt x="55245" y="44196"/>
                  </a:cubicBezTo>
                  <a:cubicBezTo>
                    <a:pt x="55245" y="33147"/>
                    <a:pt x="55245" y="22098"/>
                    <a:pt x="66294" y="11049"/>
                  </a:cubicBezTo>
                  <a:cubicBezTo>
                    <a:pt x="66294" y="0"/>
                    <a:pt x="77343" y="0"/>
                    <a:pt x="88265" y="0"/>
                  </a:cubicBezTo>
                  <a:cubicBezTo>
                    <a:pt x="143510" y="11049"/>
                    <a:pt x="187579" y="22098"/>
                    <a:pt x="242824" y="44196"/>
                  </a:cubicBezTo>
                  <a:cubicBezTo>
                    <a:pt x="253873" y="44196"/>
                    <a:pt x="264922" y="55245"/>
                    <a:pt x="253873" y="66294"/>
                  </a:cubicBezTo>
                  <a:cubicBezTo>
                    <a:pt x="231775" y="132588"/>
                    <a:pt x="209677" y="199009"/>
                    <a:pt x="209677" y="276352"/>
                  </a:cubicBezTo>
                  <a:cubicBezTo>
                    <a:pt x="209677" y="276352"/>
                    <a:pt x="209677" y="276352"/>
                    <a:pt x="209677" y="276352"/>
                  </a:cubicBezTo>
                  <a:cubicBezTo>
                    <a:pt x="187579" y="276352"/>
                    <a:pt x="198628" y="287401"/>
                    <a:pt x="198628" y="29845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15888240" y="406080"/>
            <a:ext cx="205920" cy="234000"/>
            <a:chOff x="0" y="0"/>
            <a:chExt cx="274560" cy="312000"/>
          </a:xfrm>
        </p:grpSpPr>
        <p:sp>
          <p:nvSpPr>
            <p:cNvPr id="28" name="Freeform 28"/>
            <p:cNvSpPr/>
            <p:nvPr/>
          </p:nvSpPr>
          <p:spPr>
            <a:xfrm>
              <a:off x="0" y="127"/>
              <a:ext cx="274574" cy="311912"/>
            </a:xfrm>
            <a:custGeom>
              <a:avLst/>
              <a:gdLst/>
              <a:ahLst/>
              <a:cxnLst/>
              <a:rect l="l" t="t" r="r" b="b"/>
              <a:pathLst>
                <a:path w="274574" h="311912">
                  <a:moveTo>
                    <a:pt x="32893" y="256159"/>
                  </a:moveTo>
                  <a:cubicBezTo>
                    <a:pt x="32893" y="244983"/>
                    <a:pt x="43815" y="233934"/>
                    <a:pt x="32893" y="211582"/>
                  </a:cubicBezTo>
                  <a:cubicBezTo>
                    <a:pt x="32893" y="200406"/>
                    <a:pt x="0" y="211582"/>
                    <a:pt x="0" y="178181"/>
                  </a:cubicBezTo>
                  <a:cubicBezTo>
                    <a:pt x="10922" y="144780"/>
                    <a:pt x="10922" y="89027"/>
                    <a:pt x="43942" y="66802"/>
                  </a:cubicBezTo>
                  <a:cubicBezTo>
                    <a:pt x="98806" y="0"/>
                    <a:pt x="153797" y="55626"/>
                    <a:pt x="208661" y="66802"/>
                  </a:cubicBezTo>
                  <a:cubicBezTo>
                    <a:pt x="241554" y="66802"/>
                    <a:pt x="274574" y="89027"/>
                    <a:pt x="274574" y="133604"/>
                  </a:cubicBezTo>
                  <a:cubicBezTo>
                    <a:pt x="263652" y="167005"/>
                    <a:pt x="252603" y="211582"/>
                    <a:pt x="241681" y="244983"/>
                  </a:cubicBezTo>
                  <a:cubicBezTo>
                    <a:pt x="241681" y="256159"/>
                    <a:pt x="241681" y="267208"/>
                    <a:pt x="230759" y="256159"/>
                  </a:cubicBezTo>
                  <a:cubicBezTo>
                    <a:pt x="175895" y="244983"/>
                    <a:pt x="186817" y="289560"/>
                    <a:pt x="175895" y="311912"/>
                  </a:cubicBezTo>
                  <a:cubicBezTo>
                    <a:pt x="131953" y="311912"/>
                    <a:pt x="99060" y="289687"/>
                    <a:pt x="55118" y="289687"/>
                  </a:cubicBezTo>
                  <a:cubicBezTo>
                    <a:pt x="55118" y="289687"/>
                    <a:pt x="55118" y="289687"/>
                    <a:pt x="55118" y="289687"/>
                  </a:cubicBezTo>
                  <a:cubicBezTo>
                    <a:pt x="55118" y="278511"/>
                    <a:pt x="22225" y="278511"/>
                    <a:pt x="33147" y="25628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12756240" y="87120"/>
            <a:ext cx="1841040" cy="705600"/>
            <a:chOff x="0" y="0"/>
            <a:chExt cx="2454720" cy="940800"/>
          </a:xfrm>
        </p:grpSpPr>
        <p:sp>
          <p:nvSpPr>
            <p:cNvPr id="30" name="Freeform 30"/>
            <p:cNvSpPr/>
            <p:nvPr/>
          </p:nvSpPr>
          <p:spPr>
            <a:xfrm>
              <a:off x="-128" y="-254"/>
              <a:ext cx="2454783" cy="941070"/>
            </a:xfrm>
            <a:custGeom>
              <a:avLst/>
              <a:gdLst/>
              <a:ahLst/>
              <a:cxnLst/>
              <a:rect l="l" t="t" r="r" b="b"/>
              <a:pathLst>
                <a:path w="2454783" h="941070">
                  <a:moveTo>
                    <a:pt x="128" y="929259"/>
                  </a:moveTo>
                  <a:cubicBezTo>
                    <a:pt x="68962" y="929259"/>
                    <a:pt x="137796" y="917448"/>
                    <a:pt x="206630" y="917448"/>
                  </a:cubicBezTo>
                  <a:cubicBezTo>
                    <a:pt x="309881" y="917448"/>
                    <a:pt x="413132" y="905637"/>
                    <a:pt x="527813" y="905637"/>
                  </a:cubicBezTo>
                  <a:cubicBezTo>
                    <a:pt x="527813" y="905637"/>
                    <a:pt x="527813" y="905637"/>
                    <a:pt x="527813" y="905637"/>
                  </a:cubicBezTo>
                  <a:cubicBezTo>
                    <a:pt x="550800" y="893826"/>
                    <a:pt x="573660" y="893826"/>
                    <a:pt x="596647" y="893826"/>
                  </a:cubicBezTo>
                  <a:cubicBezTo>
                    <a:pt x="814579" y="882015"/>
                    <a:pt x="1021081" y="870331"/>
                    <a:pt x="1239013" y="858520"/>
                  </a:cubicBezTo>
                  <a:cubicBezTo>
                    <a:pt x="1239013" y="858520"/>
                    <a:pt x="1250443" y="858520"/>
                    <a:pt x="1250443" y="846709"/>
                  </a:cubicBezTo>
                  <a:cubicBezTo>
                    <a:pt x="1216026" y="834898"/>
                    <a:pt x="1170179" y="811403"/>
                    <a:pt x="1135762" y="787908"/>
                  </a:cubicBezTo>
                  <a:cubicBezTo>
                    <a:pt x="1135762" y="787908"/>
                    <a:pt x="1135762" y="787908"/>
                    <a:pt x="1135762" y="787908"/>
                  </a:cubicBezTo>
                  <a:cubicBezTo>
                    <a:pt x="1227583" y="799719"/>
                    <a:pt x="1319277" y="823214"/>
                    <a:pt x="1422528" y="834898"/>
                  </a:cubicBezTo>
                  <a:cubicBezTo>
                    <a:pt x="1330707" y="729107"/>
                    <a:pt x="1239013" y="623189"/>
                    <a:pt x="1147192" y="517398"/>
                  </a:cubicBezTo>
                  <a:cubicBezTo>
                    <a:pt x="1147192" y="505587"/>
                    <a:pt x="1147192" y="505587"/>
                    <a:pt x="1135762" y="493903"/>
                  </a:cubicBezTo>
                  <a:cubicBezTo>
                    <a:pt x="1101345" y="458597"/>
                    <a:pt x="1066928" y="411607"/>
                    <a:pt x="1032511" y="364490"/>
                  </a:cubicBezTo>
                  <a:cubicBezTo>
                    <a:pt x="998094" y="340995"/>
                    <a:pt x="975107" y="317500"/>
                    <a:pt x="963677" y="282194"/>
                  </a:cubicBezTo>
                  <a:cubicBezTo>
                    <a:pt x="1021081" y="340995"/>
                    <a:pt x="1089915" y="399796"/>
                    <a:pt x="1158622" y="470408"/>
                  </a:cubicBezTo>
                  <a:cubicBezTo>
                    <a:pt x="1158622" y="470408"/>
                    <a:pt x="1158622" y="470408"/>
                    <a:pt x="1158622" y="470408"/>
                  </a:cubicBezTo>
                  <a:cubicBezTo>
                    <a:pt x="1170052" y="482219"/>
                    <a:pt x="1193039" y="493903"/>
                    <a:pt x="1204469" y="505714"/>
                  </a:cubicBezTo>
                  <a:cubicBezTo>
                    <a:pt x="1284733" y="588010"/>
                    <a:pt x="1376554" y="658622"/>
                    <a:pt x="1468248" y="740918"/>
                  </a:cubicBezTo>
                  <a:cubicBezTo>
                    <a:pt x="1468248" y="740918"/>
                    <a:pt x="1468248" y="740918"/>
                    <a:pt x="1468248" y="740918"/>
                  </a:cubicBezTo>
                  <a:cubicBezTo>
                    <a:pt x="1433831" y="646811"/>
                    <a:pt x="1410844" y="564515"/>
                    <a:pt x="1387984" y="482219"/>
                  </a:cubicBezTo>
                  <a:cubicBezTo>
                    <a:pt x="1387984" y="482219"/>
                    <a:pt x="1387984" y="482219"/>
                    <a:pt x="1399414" y="482219"/>
                  </a:cubicBezTo>
                  <a:cubicBezTo>
                    <a:pt x="1445261" y="564515"/>
                    <a:pt x="1491235" y="646811"/>
                    <a:pt x="1537082" y="729234"/>
                  </a:cubicBezTo>
                  <a:cubicBezTo>
                    <a:pt x="1548512" y="729234"/>
                    <a:pt x="1548512" y="717423"/>
                    <a:pt x="1548512" y="717423"/>
                  </a:cubicBezTo>
                  <a:cubicBezTo>
                    <a:pt x="1559942" y="482219"/>
                    <a:pt x="1571499" y="247015"/>
                    <a:pt x="1594359" y="0"/>
                  </a:cubicBezTo>
                  <a:cubicBezTo>
                    <a:pt x="1594359" y="70612"/>
                    <a:pt x="1605789" y="141097"/>
                    <a:pt x="1605789" y="211709"/>
                  </a:cubicBezTo>
                  <a:cubicBezTo>
                    <a:pt x="1617219" y="388112"/>
                    <a:pt x="1628776" y="552704"/>
                    <a:pt x="1628776" y="729107"/>
                  </a:cubicBezTo>
                  <a:cubicBezTo>
                    <a:pt x="1640206" y="729107"/>
                    <a:pt x="1651763" y="717296"/>
                    <a:pt x="1651763" y="705612"/>
                  </a:cubicBezTo>
                  <a:cubicBezTo>
                    <a:pt x="1686180" y="658622"/>
                    <a:pt x="1709167" y="611505"/>
                    <a:pt x="1743584" y="564515"/>
                  </a:cubicBezTo>
                  <a:cubicBezTo>
                    <a:pt x="1743584" y="529209"/>
                    <a:pt x="1766571" y="505714"/>
                    <a:pt x="1789431" y="482219"/>
                  </a:cubicBezTo>
                  <a:cubicBezTo>
                    <a:pt x="1766444" y="564515"/>
                    <a:pt x="1743584" y="646811"/>
                    <a:pt x="1720597" y="729234"/>
                  </a:cubicBezTo>
                  <a:cubicBezTo>
                    <a:pt x="1720597" y="729234"/>
                    <a:pt x="1720597" y="741045"/>
                    <a:pt x="1732027" y="741045"/>
                  </a:cubicBezTo>
                  <a:cubicBezTo>
                    <a:pt x="1892555" y="588137"/>
                    <a:pt x="2064640" y="435229"/>
                    <a:pt x="2225295" y="282448"/>
                  </a:cubicBezTo>
                  <a:cubicBezTo>
                    <a:pt x="2225295" y="282448"/>
                    <a:pt x="2225295" y="282448"/>
                    <a:pt x="2236725" y="282448"/>
                  </a:cubicBezTo>
                  <a:cubicBezTo>
                    <a:pt x="2076197" y="458851"/>
                    <a:pt x="1915542" y="647065"/>
                    <a:pt x="1766444" y="835152"/>
                  </a:cubicBezTo>
                  <a:cubicBezTo>
                    <a:pt x="1777874" y="835152"/>
                    <a:pt x="1777874" y="835152"/>
                    <a:pt x="1777874" y="835152"/>
                  </a:cubicBezTo>
                  <a:cubicBezTo>
                    <a:pt x="1869695" y="811657"/>
                    <a:pt x="1961389" y="799846"/>
                    <a:pt x="2053210" y="776351"/>
                  </a:cubicBezTo>
                  <a:cubicBezTo>
                    <a:pt x="2007363" y="811657"/>
                    <a:pt x="1949959" y="835152"/>
                    <a:pt x="1892682" y="858647"/>
                  </a:cubicBezTo>
                  <a:cubicBezTo>
                    <a:pt x="1892682" y="858647"/>
                    <a:pt x="1892682" y="858647"/>
                    <a:pt x="1892682" y="858647"/>
                  </a:cubicBezTo>
                  <a:cubicBezTo>
                    <a:pt x="1881252" y="870458"/>
                    <a:pt x="1858265" y="870458"/>
                    <a:pt x="1846835" y="893953"/>
                  </a:cubicBezTo>
                  <a:cubicBezTo>
                    <a:pt x="1858265" y="893953"/>
                    <a:pt x="1858265" y="893953"/>
                    <a:pt x="1869822" y="893953"/>
                  </a:cubicBezTo>
                  <a:cubicBezTo>
                    <a:pt x="2064767" y="905764"/>
                    <a:pt x="2259839" y="917448"/>
                    <a:pt x="2454784" y="929259"/>
                  </a:cubicBezTo>
                  <a:cubicBezTo>
                    <a:pt x="2408937" y="941070"/>
                    <a:pt x="2351533" y="941070"/>
                    <a:pt x="2305686" y="941070"/>
                  </a:cubicBezTo>
                  <a:cubicBezTo>
                    <a:pt x="2110740" y="941070"/>
                    <a:pt x="1927099" y="941070"/>
                    <a:pt x="1743584" y="929259"/>
                  </a:cubicBezTo>
                  <a:cubicBezTo>
                    <a:pt x="1709167" y="941070"/>
                    <a:pt x="1686180" y="941070"/>
                    <a:pt x="1651763" y="929259"/>
                  </a:cubicBezTo>
                  <a:cubicBezTo>
                    <a:pt x="1674750" y="917448"/>
                    <a:pt x="1686180" y="917448"/>
                    <a:pt x="1697610" y="905764"/>
                  </a:cubicBezTo>
                  <a:cubicBezTo>
                    <a:pt x="1697610" y="893953"/>
                    <a:pt x="1697610" y="893953"/>
                    <a:pt x="1709040" y="893953"/>
                  </a:cubicBezTo>
                  <a:cubicBezTo>
                    <a:pt x="1697610" y="893953"/>
                    <a:pt x="1686053" y="893953"/>
                    <a:pt x="1674622" y="893953"/>
                  </a:cubicBezTo>
                  <a:cubicBezTo>
                    <a:pt x="1663193" y="905764"/>
                    <a:pt x="1663193" y="905764"/>
                    <a:pt x="1651636" y="893953"/>
                  </a:cubicBezTo>
                  <a:cubicBezTo>
                    <a:pt x="1651636" y="882142"/>
                    <a:pt x="1663065" y="870458"/>
                    <a:pt x="1674622" y="858647"/>
                  </a:cubicBezTo>
                  <a:cubicBezTo>
                    <a:pt x="1663193" y="870458"/>
                    <a:pt x="1651636" y="870458"/>
                    <a:pt x="1640205" y="870458"/>
                  </a:cubicBezTo>
                  <a:cubicBezTo>
                    <a:pt x="1628775" y="882269"/>
                    <a:pt x="1628775" y="882269"/>
                    <a:pt x="1628775" y="858647"/>
                  </a:cubicBezTo>
                  <a:cubicBezTo>
                    <a:pt x="1628775" y="846836"/>
                    <a:pt x="1640205" y="835152"/>
                    <a:pt x="1640205" y="811657"/>
                  </a:cubicBezTo>
                  <a:cubicBezTo>
                    <a:pt x="1628775" y="823468"/>
                    <a:pt x="1617218" y="846963"/>
                    <a:pt x="1605788" y="870458"/>
                  </a:cubicBezTo>
                  <a:cubicBezTo>
                    <a:pt x="1594358" y="846963"/>
                    <a:pt x="1594358" y="823468"/>
                    <a:pt x="1582801" y="788162"/>
                  </a:cubicBezTo>
                  <a:cubicBezTo>
                    <a:pt x="1582801" y="823468"/>
                    <a:pt x="1582801" y="846963"/>
                    <a:pt x="1571371" y="870458"/>
                  </a:cubicBezTo>
                  <a:cubicBezTo>
                    <a:pt x="1559941" y="846963"/>
                    <a:pt x="1548384" y="835152"/>
                    <a:pt x="1536954" y="823468"/>
                  </a:cubicBezTo>
                  <a:cubicBezTo>
                    <a:pt x="1536954" y="846963"/>
                    <a:pt x="1548384" y="858774"/>
                    <a:pt x="1548384" y="882269"/>
                  </a:cubicBezTo>
                  <a:cubicBezTo>
                    <a:pt x="1536954" y="870458"/>
                    <a:pt x="1513967" y="870458"/>
                    <a:pt x="1502537" y="858774"/>
                  </a:cubicBezTo>
                  <a:cubicBezTo>
                    <a:pt x="1502537" y="882269"/>
                    <a:pt x="1525524" y="882269"/>
                    <a:pt x="1525524" y="905764"/>
                  </a:cubicBezTo>
                  <a:cubicBezTo>
                    <a:pt x="1502537" y="905764"/>
                    <a:pt x="1479677" y="893953"/>
                    <a:pt x="1456690" y="893953"/>
                  </a:cubicBezTo>
                  <a:cubicBezTo>
                    <a:pt x="1479677" y="893953"/>
                    <a:pt x="1502537" y="917448"/>
                    <a:pt x="1514094" y="929259"/>
                  </a:cubicBezTo>
                  <a:cubicBezTo>
                    <a:pt x="1009396" y="929259"/>
                    <a:pt x="504698" y="929259"/>
                    <a:pt x="0" y="92925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294480" y="1041840"/>
            <a:ext cx="4874400" cy="1076400"/>
            <a:chOff x="0" y="0"/>
            <a:chExt cx="6499200" cy="14352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499479" cy="1435354"/>
            </a:xfrm>
            <a:custGeom>
              <a:avLst/>
              <a:gdLst/>
              <a:ahLst/>
              <a:cxnLst/>
              <a:rect l="l" t="t" r="r" b="b"/>
              <a:pathLst>
                <a:path w="6499479" h="1435354">
                  <a:moveTo>
                    <a:pt x="229489" y="326771"/>
                  </a:moveTo>
                  <a:cubicBezTo>
                    <a:pt x="362458" y="163322"/>
                    <a:pt x="555752" y="81661"/>
                    <a:pt x="761111" y="11684"/>
                  </a:cubicBezTo>
                  <a:cubicBezTo>
                    <a:pt x="785241" y="0"/>
                    <a:pt x="785241" y="23368"/>
                    <a:pt x="797306" y="35052"/>
                  </a:cubicBezTo>
                  <a:cubicBezTo>
                    <a:pt x="809371" y="81788"/>
                    <a:pt x="821436" y="128397"/>
                    <a:pt x="833501" y="175133"/>
                  </a:cubicBezTo>
                  <a:cubicBezTo>
                    <a:pt x="857631" y="221869"/>
                    <a:pt x="833501" y="245110"/>
                    <a:pt x="797306" y="256794"/>
                  </a:cubicBezTo>
                  <a:cubicBezTo>
                    <a:pt x="676529" y="303530"/>
                    <a:pt x="555752" y="361823"/>
                    <a:pt x="459105" y="443484"/>
                  </a:cubicBezTo>
                  <a:cubicBezTo>
                    <a:pt x="229616" y="630174"/>
                    <a:pt x="253746" y="875157"/>
                    <a:pt x="531622" y="1003554"/>
                  </a:cubicBezTo>
                  <a:cubicBezTo>
                    <a:pt x="652399" y="1050290"/>
                    <a:pt x="773176" y="1085215"/>
                    <a:pt x="906145" y="1108583"/>
                  </a:cubicBezTo>
                  <a:cubicBezTo>
                    <a:pt x="1244346" y="1166876"/>
                    <a:pt x="1594739" y="1190244"/>
                    <a:pt x="1932940" y="1190244"/>
                  </a:cubicBezTo>
                  <a:cubicBezTo>
                    <a:pt x="2126234" y="1201928"/>
                    <a:pt x="2331593" y="1201928"/>
                    <a:pt x="2524887" y="1201928"/>
                  </a:cubicBezTo>
                  <a:cubicBezTo>
                    <a:pt x="2597404" y="1201928"/>
                    <a:pt x="2669794" y="1201928"/>
                    <a:pt x="2754376" y="1201928"/>
                  </a:cubicBezTo>
                  <a:cubicBezTo>
                    <a:pt x="2838958" y="1201928"/>
                    <a:pt x="2838958" y="1201928"/>
                    <a:pt x="2838958" y="1201928"/>
                  </a:cubicBezTo>
                  <a:cubicBezTo>
                    <a:pt x="3032252" y="1201928"/>
                    <a:pt x="3225546" y="1201928"/>
                    <a:pt x="3418840" y="1201928"/>
                  </a:cubicBezTo>
                  <a:cubicBezTo>
                    <a:pt x="3442970" y="1201928"/>
                    <a:pt x="3467100" y="1201928"/>
                    <a:pt x="3479292" y="1201928"/>
                  </a:cubicBezTo>
                  <a:cubicBezTo>
                    <a:pt x="3575939" y="1201928"/>
                    <a:pt x="3660521" y="1201928"/>
                    <a:pt x="3745103" y="1201928"/>
                  </a:cubicBezTo>
                  <a:cubicBezTo>
                    <a:pt x="3769233" y="1201928"/>
                    <a:pt x="3793363" y="1201928"/>
                    <a:pt x="3817620" y="1201928"/>
                  </a:cubicBezTo>
                  <a:cubicBezTo>
                    <a:pt x="4530344" y="1201928"/>
                    <a:pt x="5243068" y="1201928"/>
                    <a:pt x="5955792" y="1201928"/>
                  </a:cubicBezTo>
                  <a:cubicBezTo>
                    <a:pt x="5979922" y="1201928"/>
                    <a:pt x="6004052" y="1201928"/>
                    <a:pt x="6028309" y="1201928"/>
                  </a:cubicBezTo>
                  <a:cubicBezTo>
                    <a:pt x="6185408" y="1201928"/>
                    <a:pt x="6342380" y="1201928"/>
                    <a:pt x="6499479" y="1201928"/>
                  </a:cubicBezTo>
                  <a:cubicBezTo>
                    <a:pt x="6487414" y="1283589"/>
                    <a:pt x="6487414" y="1353566"/>
                    <a:pt x="6475349" y="1435354"/>
                  </a:cubicBezTo>
                  <a:cubicBezTo>
                    <a:pt x="5061966" y="1435354"/>
                    <a:pt x="3648583" y="1435354"/>
                    <a:pt x="2235200" y="1435354"/>
                  </a:cubicBezTo>
                  <a:cubicBezTo>
                    <a:pt x="1909064" y="1435354"/>
                    <a:pt x="1570736" y="1435354"/>
                    <a:pt x="1232535" y="1400302"/>
                  </a:cubicBezTo>
                  <a:cubicBezTo>
                    <a:pt x="978789" y="1365250"/>
                    <a:pt x="725170" y="1330325"/>
                    <a:pt x="483616" y="1248664"/>
                  </a:cubicBezTo>
                  <a:cubicBezTo>
                    <a:pt x="326136" y="1178560"/>
                    <a:pt x="181229" y="1096772"/>
                    <a:pt x="108712" y="933450"/>
                  </a:cubicBezTo>
                  <a:cubicBezTo>
                    <a:pt x="0" y="700151"/>
                    <a:pt x="60452" y="501777"/>
                    <a:pt x="229489" y="32677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1118160" y="426960"/>
            <a:ext cx="1820880" cy="796320"/>
            <a:chOff x="0" y="0"/>
            <a:chExt cx="2427840" cy="1061760"/>
          </a:xfrm>
        </p:grpSpPr>
        <p:sp>
          <p:nvSpPr>
            <p:cNvPr id="34" name="Freeform 34"/>
            <p:cNvSpPr/>
            <p:nvPr/>
          </p:nvSpPr>
          <p:spPr>
            <a:xfrm>
              <a:off x="0" y="-381"/>
              <a:ext cx="2427859" cy="1062101"/>
            </a:xfrm>
            <a:custGeom>
              <a:avLst/>
              <a:gdLst/>
              <a:ahLst/>
              <a:cxnLst/>
              <a:rect l="l" t="t" r="r" b="b"/>
              <a:pathLst>
                <a:path w="2427859" h="1062101">
                  <a:moveTo>
                    <a:pt x="156972" y="1062101"/>
                  </a:moveTo>
                  <a:cubicBezTo>
                    <a:pt x="193167" y="1050417"/>
                    <a:pt x="241554" y="1038733"/>
                    <a:pt x="277749" y="1027049"/>
                  </a:cubicBezTo>
                  <a:cubicBezTo>
                    <a:pt x="313944" y="1015365"/>
                    <a:pt x="350266" y="1003681"/>
                    <a:pt x="350266" y="957072"/>
                  </a:cubicBezTo>
                  <a:cubicBezTo>
                    <a:pt x="350266" y="957072"/>
                    <a:pt x="350266" y="945388"/>
                    <a:pt x="362331" y="945388"/>
                  </a:cubicBezTo>
                  <a:cubicBezTo>
                    <a:pt x="434848" y="933704"/>
                    <a:pt x="483108" y="852043"/>
                    <a:pt x="567690" y="863727"/>
                  </a:cubicBezTo>
                  <a:cubicBezTo>
                    <a:pt x="640207" y="875411"/>
                    <a:pt x="700532" y="863727"/>
                    <a:pt x="748919" y="817118"/>
                  </a:cubicBezTo>
                  <a:cubicBezTo>
                    <a:pt x="785114" y="793750"/>
                    <a:pt x="821436" y="793750"/>
                    <a:pt x="857631" y="793750"/>
                  </a:cubicBezTo>
                  <a:cubicBezTo>
                    <a:pt x="918083" y="805434"/>
                    <a:pt x="978408" y="793750"/>
                    <a:pt x="1026795" y="758698"/>
                  </a:cubicBezTo>
                  <a:cubicBezTo>
                    <a:pt x="1062990" y="723646"/>
                    <a:pt x="1099312" y="712089"/>
                    <a:pt x="1147572" y="723646"/>
                  </a:cubicBezTo>
                  <a:cubicBezTo>
                    <a:pt x="1208024" y="723646"/>
                    <a:pt x="1256284" y="711962"/>
                    <a:pt x="1304544" y="677037"/>
                  </a:cubicBezTo>
                  <a:cubicBezTo>
                    <a:pt x="1328674" y="665353"/>
                    <a:pt x="1364996" y="641985"/>
                    <a:pt x="1401191" y="653669"/>
                  </a:cubicBezTo>
                  <a:cubicBezTo>
                    <a:pt x="1509903" y="665353"/>
                    <a:pt x="1618615" y="618617"/>
                    <a:pt x="1727327" y="583692"/>
                  </a:cubicBezTo>
                  <a:cubicBezTo>
                    <a:pt x="1751457" y="583692"/>
                    <a:pt x="1775587" y="572008"/>
                    <a:pt x="1775587" y="560324"/>
                  </a:cubicBezTo>
                  <a:cubicBezTo>
                    <a:pt x="1775587" y="502031"/>
                    <a:pt x="1823847" y="502031"/>
                    <a:pt x="1860169" y="490347"/>
                  </a:cubicBezTo>
                  <a:cubicBezTo>
                    <a:pt x="2053463" y="443738"/>
                    <a:pt x="2246630" y="397002"/>
                    <a:pt x="2427859" y="350393"/>
                  </a:cubicBezTo>
                  <a:cubicBezTo>
                    <a:pt x="2427859" y="338709"/>
                    <a:pt x="2427859" y="327025"/>
                    <a:pt x="2427859" y="327025"/>
                  </a:cubicBezTo>
                  <a:cubicBezTo>
                    <a:pt x="2427859" y="327025"/>
                    <a:pt x="2427859" y="327025"/>
                    <a:pt x="2427859" y="327025"/>
                  </a:cubicBezTo>
                  <a:cubicBezTo>
                    <a:pt x="2403729" y="257048"/>
                    <a:pt x="2391664" y="187071"/>
                    <a:pt x="2367407" y="116967"/>
                  </a:cubicBezTo>
                  <a:cubicBezTo>
                    <a:pt x="2294890" y="128651"/>
                    <a:pt x="2234565" y="152019"/>
                    <a:pt x="2162048" y="163576"/>
                  </a:cubicBezTo>
                  <a:cubicBezTo>
                    <a:pt x="2137918" y="175260"/>
                    <a:pt x="2113788" y="175260"/>
                    <a:pt x="2101596" y="175260"/>
                  </a:cubicBezTo>
                  <a:cubicBezTo>
                    <a:pt x="2101596" y="175260"/>
                    <a:pt x="2101596" y="175260"/>
                    <a:pt x="2101596" y="175260"/>
                  </a:cubicBezTo>
                  <a:cubicBezTo>
                    <a:pt x="2053336" y="198628"/>
                    <a:pt x="2004949" y="198628"/>
                    <a:pt x="1956689" y="221869"/>
                  </a:cubicBezTo>
                  <a:cubicBezTo>
                    <a:pt x="1884172" y="245237"/>
                    <a:pt x="1799717" y="245237"/>
                    <a:pt x="1739265" y="280162"/>
                  </a:cubicBezTo>
                  <a:cubicBezTo>
                    <a:pt x="1727200" y="291846"/>
                    <a:pt x="1727200" y="280162"/>
                    <a:pt x="1727200" y="280162"/>
                  </a:cubicBezTo>
                  <a:cubicBezTo>
                    <a:pt x="1691005" y="221869"/>
                    <a:pt x="1642618" y="245110"/>
                    <a:pt x="1582293" y="256794"/>
                  </a:cubicBezTo>
                  <a:cubicBezTo>
                    <a:pt x="1570228" y="256794"/>
                    <a:pt x="1546098" y="280162"/>
                    <a:pt x="1546098" y="245110"/>
                  </a:cubicBezTo>
                  <a:cubicBezTo>
                    <a:pt x="1534033" y="221742"/>
                    <a:pt x="1509903" y="186817"/>
                    <a:pt x="1558163" y="175133"/>
                  </a:cubicBezTo>
                  <a:cubicBezTo>
                    <a:pt x="1558163" y="175133"/>
                    <a:pt x="1570228" y="175133"/>
                    <a:pt x="1570228" y="163449"/>
                  </a:cubicBezTo>
                  <a:cubicBezTo>
                    <a:pt x="1570228" y="116840"/>
                    <a:pt x="1558163" y="70104"/>
                    <a:pt x="1534033" y="35052"/>
                  </a:cubicBezTo>
                  <a:cubicBezTo>
                    <a:pt x="1509903" y="0"/>
                    <a:pt x="1485646" y="381"/>
                    <a:pt x="1449451" y="12065"/>
                  </a:cubicBezTo>
                  <a:cubicBezTo>
                    <a:pt x="1425321" y="12065"/>
                    <a:pt x="1413256" y="12065"/>
                    <a:pt x="1401191" y="12065"/>
                  </a:cubicBezTo>
                  <a:cubicBezTo>
                    <a:pt x="1256284" y="47117"/>
                    <a:pt x="1268349" y="93726"/>
                    <a:pt x="1304544" y="222123"/>
                  </a:cubicBezTo>
                  <a:cubicBezTo>
                    <a:pt x="1304544" y="233807"/>
                    <a:pt x="1316609" y="245491"/>
                    <a:pt x="1340739" y="233807"/>
                  </a:cubicBezTo>
                  <a:cubicBezTo>
                    <a:pt x="1352804" y="233807"/>
                    <a:pt x="1364869" y="233807"/>
                    <a:pt x="1376934" y="257175"/>
                  </a:cubicBezTo>
                  <a:cubicBezTo>
                    <a:pt x="1388999" y="292227"/>
                    <a:pt x="1388999" y="303784"/>
                    <a:pt x="1340739" y="315468"/>
                  </a:cubicBezTo>
                  <a:cubicBezTo>
                    <a:pt x="1002538" y="397129"/>
                    <a:pt x="652272" y="490474"/>
                    <a:pt x="314071" y="583819"/>
                  </a:cubicBezTo>
                  <a:cubicBezTo>
                    <a:pt x="277876" y="583819"/>
                    <a:pt x="277876" y="607187"/>
                    <a:pt x="277876" y="642112"/>
                  </a:cubicBezTo>
                  <a:cubicBezTo>
                    <a:pt x="289941" y="642112"/>
                    <a:pt x="289941" y="665480"/>
                    <a:pt x="289941" y="677164"/>
                  </a:cubicBezTo>
                  <a:cubicBezTo>
                    <a:pt x="314071" y="747141"/>
                    <a:pt x="338201" y="828802"/>
                    <a:pt x="362458" y="910463"/>
                  </a:cubicBezTo>
                  <a:cubicBezTo>
                    <a:pt x="350393" y="910463"/>
                    <a:pt x="350393" y="910463"/>
                    <a:pt x="338328" y="910463"/>
                  </a:cubicBezTo>
                  <a:cubicBezTo>
                    <a:pt x="326263" y="828802"/>
                    <a:pt x="302133" y="747141"/>
                    <a:pt x="277876" y="677164"/>
                  </a:cubicBezTo>
                  <a:cubicBezTo>
                    <a:pt x="277876" y="665480"/>
                    <a:pt x="277876" y="653796"/>
                    <a:pt x="277876" y="642112"/>
                  </a:cubicBezTo>
                  <a:cubicBezTo>
                    <a:pt x="229616" y="560451"/>
                    <a:pt x="229616" y="548767"/>
                    <a:pt x="132969" y="583819"/>
                  </a:cubicBezTo>
                  <a:cubicBezTo>
                    <a:pt x="108839" y="583819"/>
                    <a:pt x="84709" y="583819"/>
                    <a:pt x="60452" y="595503"/>
                  </a:cubicBezTo>
                  <a:cubicBezTo>
                    <a:pt x="60452" y="595503"/>
                    <a:pt x="48387" y="595503"/>
                    <a:pt x="48387" y="595503"/>
                  </a:cubicBezTo>
                  <a:cubicBezTo>
                    <a:pt x="36322" y="595503"/>
                    <a:pt x="24257" y="595503"/>
                    <a:pt x="24257" y="607187"/>
                  </a:cubicBezTo>
                  <a:cubicBezTo>
                    <a:pt x="12192" y="607187"/>
                    <a:pt x="12192" y="607187"/>
                    <a:pt x="12192" y="607187"/>
                  </a:cubicBezTo>
                  <a:cubicBezTo>
                    <a:pt x="12192" y="607187"/>
                    <a:pt x="12192" y="607187"/>
                    <a:pt x="12192" y="607187"/>
                  </a:cubicBezTo>
                  <a:cubicBezTo>
                    <a:pt x="12192" y="607187"/>
                    <a:pt x="0" y="618744"/>
                    <a:pt x="0" y="630428"/>
                  </a:cubicBezTo>
                  <a:cubicBezTo>
                    <a:pt x="36195" y="770509"/>
                    <a:pt x="72517" y="910463"/>
                    <a:pt x="108712" y="1050417"/>
                  </a:cubicBezTo>
                  <a:cubicBezTo>
                    <a:pt x="120777" y="1062101"/>
                    <a:pt x="132842" y="1062101"/>
                    <a:pt x="144907" y="1062101"/>
                  </a:cubicBezTo>
                  <a:cubicBezTo>
                    <a:pt x="144907" y="1062101"/>
                    <a:pt x="144907" y="1062101"/>
                    <a:pt x="156972" y="106210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3065760" y="288720"/>
            <a:ext cx="1460160" cy="360000"/>
            <a:chOff x="0" y="0"/>
            <a:chExt cx="1946880" cy="4800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946783" cy="480060"/>
            </a:xfrm>
            <a:custGeom>
              <a:avLst/>
              <a:gdLst/>
              <a:ahLst/>
              <a:cxnLst/>
              <a:rect l="l" t="t" r="r" b="b"/>
              <a:pathLst>
                <a:path w="1946783" h="480060">
                  <a:moveTo>
                    <a:pt x="60452" y="480060"/>
                  </a:moveTo>
                  <a:cubicBezTo>
                    <a:pt x="120904" y="480060"/>
                    <a:pt x="169291" y="468376"/>
                    <a:pt x="205613" y="421513"/>
                  </a:cubicBezTo>
                  <a:cubicBezTo>
                    <a:pt x="229743" y="398145"/>
                    <a:pt x="266065" y="374650"/>
                    <a:pt x="314452" y="362966"/>
                  </a:cubicBezTo>
                  <a:cubicBezTo>
                    <a:pt x="520065" y="316103"/>
                    <a:pt x="737743" y="257556"/>
                    <a:pt x="955294" y="199009"/>
                  </a:cubicBezTo>
                  <a:cubicBezTo>
                    <a:pt x="1100455" y="163830"/>
                    <a:pt x="1233424" y="163830"/>
                    <a:pt x="1354328" y="222377"/>
                  </a:cubicBezTo>
                  <a:cubicBezTo>
                    <a:pt x="1511554" y="315976"/>
                    <a:pt x="1692910" y="339471"/>
                    <a:pt x="1862201" y="362839"/>
                  </a:cubicBezTo>
                  <a:cubicBezTo>
                    <a:pt x="1874266" y="362839"/>
                    <a:pt x="1874266" y="362839"/>
                    <a:pt x="1886331" y="362839"/>
                  </a:cubicBezTo>
                  <a:cubicBezTo>
                    <a:pt x="1910461" y="362839"/>
                    <a:pt x="1922653" y="362839"/>
                    <a:pt x="1934718" y="351155"/>
                  </a:cubicBezTo>
                  <a:cubicBezTo>
                    <a:pt x="1946783" y="327787"/>
                    <a:pt x="1922653" y="315976"/>
                    <a:pt x="1910588" y="304292"/>
                  </a:cubicBezTo>
                  <a:cubicBezTo>
                    <a:pt x="1801749" y="245745"/>
                    <a:pt x="1704975" y="163830"/>
                    <a:pt x="1584071" y="128651"/>
                  </a:cubicBezTo>
                  <a:cubicBezTo>
                    <a:pt x="1414780" y="93599"/>
                    <a:pt x="1269746" y="0"/>
                    <a:pt x="1088263" y="23368"/>
                  </a:cubicBezTo>
                  <a:cubicBezTo>
                    <a:pt x="955294" y="35179"/>
                    <a:pt x="846455" y="81915"/>
                    <a:pt x="725551" y="105410"/>
                  </a:cubicBezTo>
                  <a:cubicBezTo>
                    <a:pt x="568325" y="140462"/>
                    <a:pt x="411099" y="187325"/>
                    <a:pt x="254000" y="222377"/>
                  </a:cubicBezTo>
                  <a:cubicBezTo>
                    <a:pt x="217678" y="234061"/>
                    <a:pt x="181483" y="257556"/>
                    <a:pt x="145161" y="222377"/>
                  </a:cubicBezTo>
                  <a:cubicBezTo>
                    <a:pt x="96774" y="187198"/>
                    <a:pt x="48387" y="222377"/>
                    <a:pt x="0" y="234061"/>
                  </a:cubicBezTo>
                  <a:cubicBezTo>
                    <a:pt x="0" y="245745"/>
                    <a:pt x="0" y="257429"/>
                    <a:pt x="0" y="269240"/>
                  </a:cubicBezTo>
                  <a:cubicBezTo>
                    <a:pt x="0" y="269240"/>
                    <a:pt x="0" y="269240"/>
                    <a:pt x="0" y="269240"/>
                  </a:cubicBezTo>
                  <a:cubicBezTo>
                    <a:pt x="36322" y="304419"/>
                    <a:pt x="36322" y="339471"/>
                    <a:pt x="36322" y="386334"/>
                  </a:cubicBezTo>
                  <a:cubicBezTo>
                    <a:pt x="36322" y="386334"/>
                    <a:pt x="36322" y="386334"/>
                    <a:pt x="36322" y="386334"/>
                  </a:cubicBezTo>
                  <a:cubicBezTo>
                    <a:pt x="60452" y="409702"/>
                    <a:pt x="60452" y="444881"/>
                    <a:pt x="60452" y="47993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918000" y="910800"/>
            <a:ext cx="273600" cy="349200"/>
            <a:chOff x="0" y="0"/>
            <a:chExt cx="364800" cy="4656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364744" cy="465582"/>
            </a:xfrm>
            <a:custGeom>
              <a:avLst/>
              <a:gdLst/>
              <a:ahLst/>
              <a:cxnLst/>
              <a:rect l="l" t="t" r="r" b="b"/>
              <a:pathLst>
                <a:path w="364744" h="465582">
                  <a:moveTo>
                    <a:pt x="243205" y="0"/>
                  </a:moveTo>
                  <a:cubicBezTo>
                    <a:pt x="170180" y="11684"/>
                    <a:pt x="85090" y="23241"/>
                    <a:pt x="24257" y="93091"/>
                  </a:cubicBezTo>
                  <a:cubicBezTo>
                    <a:pt x="0" y="128016"/>
                    <a:pt x="0" y="139700"/>
                    <a:pt x="0" y="174625"/>
                  </a:cubicBezTo>
                  <a:cubicBezTo>
                    <a:pt x="24257" y="232791"/>
                    <a:pt x="36449" y="279400"/>
                    <a:pt x="48641" y="337566"/>
                  </a:cubicBezTo>
                  <a:cubicBezTo>
                    <a:pt x="72898" y="419100"/>
                    <a:pt x="158115" y="465582"/>
                    <a:pt x="231013" y="442341"/>
                  </a:cubicBezTo>
                  <a:cubicBezTo>
                    <a:pt x="279654" y="430657"/>
                    <a:pt x="316103" y="419100"/>
                    <a:pt x="364744" y="407416"/>
                  </a:cubicBezTo>
                  <a:cubicBezTo>
                    <a:pt x="328295" y="267716"/>
                    <a:pt x="291846" y="128016"/>
                    <a:pt x="243205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2893680" y="456480"/>
            <a:ext cx="216720" cy="251280"/>
            <a:chOff x="0" y="0"/>
            <a:chExt cx="288960" cy="335040"/>
          </a:xfrm>
        </p:grpSpPr>
        <p:sp>
          <p:nvSpPr>
            <p:cNvPr id="40" name="Freeform 40"/>
            <p:cNvSpPr/>
            <p:nvPr/>
          </p:nvSpPr>
          <p:spPr>
            <a:xfrm>
              <a:off x="0" y="-127"/>
              <a:ext cx="288925" cy="335153"/>
            </a:xfrm>
            <a:custGeom>
              <a:avLst/>
              <a:gdLst/>
              <a:ahLst/>
              <a:cxnLst/>
              <a:rect l="l" t="t" r="r" b="b"/>
              <a:pathLst>
                <a:path w="288925" h="335153">
                  <a:moveTo>
                    <a:pt x="72263" y="312039"/>
                  </a:moveTo>
                  <a:cubicBezTo>
                    <a:pt x="84328" y="323596"/>
                    <a:pt x="84328" y="335153"/>
                    <a:pt x="108331" y="323596"/>
                  </a:cubicBezTo>
                  <a:cubicBezTo>
                    <a:pt x="156464" y="312039"/>
                    <a:pt x="216662" y="300482"/>
                    <a:pt x="276860" y="288925"/>
                  </a:cubicBezTo>
                  <a:cubicBezTo>
                    <a:pt x="288925" y="277368"/>
                    <a:pt x="288925" y="265811"/>
                    <a:pt x="288925" y="254254"/>
                  </a:cubicBezTo>
                  <a:cubicBezTo>
                    <a:pt x="288925" y="254254"/>
                    <a:pt x="288925" y="254254"/>
                    <a:pt x="288925" y="254254"/>
                  </a:cubicBezTo>
                  <a:cubicBezTo>
                    <a:pt x="276860" y="219583"/>
                    <a:pt x="264795" y="196469"/>
                    <a:pt x="264795" y="161798"/>
                  </a:cubicBezTo>
                  <a:cubicBezTo>
                    <a:pt x="264795" y="161798"/>
                    <a:pt x="264795" y="161798"/>
                    <a:pt x="264795" y="161798"/>
                  </a:cubicBezTo>
                  <a:cubicBezTo>
                    <a:pt x="240665" y="127127"/>
                    <a:pt x="240665" y="80899"/>
                    <a:pt x="228727" y="46228"/>
                  </a:cubicBezTo>
                  <a:cubicBezTo>
                    <a:pt x="228727" y="46228"/>
                    <a:pt x="228727" y="46228"/>
                    <a:pt x="228727" y="46228"/>
                  </a:cubicBezTo>
                  <a:cubicBezTo>
                    <a:pt x="228727" y="34671"/>
                    <a:pt x="228727" y="23114"/>
                    <a:pt x="216662" y="11557"/>
                  </a:cubicBezTo>
                  <a:cubicBezTo>
                    <a:pt x="216662" y="0"/>
                    <a:pt x="204597" y="0"/>
                    <a:pt x="192532" y="0"/>
                  </a:cubicBezTo>
                  <a:cubicBezTo>
                    <a:pt x="132461" y="11684"/>
                    <a:pt x="84328" y="23241"/>
                    <a:pt x="24130" y="46355"/>
                  </a:cubicBezTo>
                  <a:cubicBezTo>
                    <a:pt x="12065" y="46355"/>
                    <a:pt x="0" y="57912"/>
                    <a:pt x="12065" y="69469"/>
                  </a:cubicBezTo>
                  <a:cubicBezTo>
                    <a:pt x="36195" y="138811"/>
                    <a:pt x="60198" y="208153"/>
                    <a:pt x="60198" y="288925"/>
                  </a:cubicBezTo>
                  <a:cubicBezTo>
                    <a:pt x="60198" y="288925"/>
                    <a:pt x="60198" y="288925"/>
                    <a:pt x="60198" y="288925"/>
                  </a:cubicBezTo>
                  <a:cubicBezTo>
                    <a:pt x="84328" y="288925"/>
                    <a:pt x="72263" y="300482"/>
                    <a:pt x="72263" y="31203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2514240" y="332640"/>
            <a:ext cx="224640" cy="243360"/>
            <a:chOff x="0" y="0"/>
            <a:chExt cx="299520" cy="324480"/>
          </a:xfrm>
        </p:grpSpPr>
        <p:sp>
          <p:nvSpPr>
            <p:cNvPr id="42" name="Freeform 42"/>
            <p:cNvSpPr/>
            <p:nvPr/>
          </p:nvSpPr>
          <p:spPr>
            <a:xfrm>
              <a:off x="0" y="127"/>
              <a:ext cx="299466" cy="324231"/>
            </a:xfrm>
            <a:custGeom>
              <a:avLst/>
              <a:gdLst/>
              <a:ahLst/>
              <a:cxnLst/>
              <a:rect l="l" t="t" r="r" b="b"/>
              <a:pathLst>
                <a:path w="299466" h="324231">
                  <a:moveTo>
                    <a:pt x="263525" y="266446"/>
                  </a:moveTo>
                  <a:cubicBezTo>
                    <a:pt x="263525" y="254889"/>
                    <a:pt x="251587" y="243332"/>
                    <a:pt x="263525" y="220091"/>
                  </a:cubicBezTo>
                  <a:cubicBezTo>
                    <a:pt x="263525" y="208534"/>
                    <a:pt x="299466" y="220091"/>
                    <a:pt x="299466" y="185293"/>
                  </a:cubicBezTo>
                  <a:cubicBezTo>
                    <a:pt x="287528" y="150495"/>
                    <a:pt x="287528" y="92583"/>
                    <a:pt x="251587" y="69469"/>
                  </a:cubicBezTo>
                  <a:cubicBezTo>
                    <a:pt x="191643" y="0"/>
                    <a:pt x="131826" y="57912"/>
                    <a:pt x="71882" y="69469"/>
                  </a:cubicBezTo>
                  <a:cubicBezTo>
                    <a:pt x="35941" y="69342"/>
                    <a:pt x="0" y="92583"/>
                    <a:pt x="0" y="138938"/>
                  </a:cubicBezTo>
                  <a:cubicBezTo>
                    <a:pt x="11938" y="173736"/>
                    <a:pt x="24003" y="220091"/>
                    <a:pt x="35941" y="254762"/>
                  </a:cubicBezTo>
                  <a:cubicBezTo>
                    <a:pt x="35941" y="266319"/>
                    <a:pt x="35941" y="277876"/>
                    <a:pt x="47879" y="266319"/>
                  </a:cubicBezTo>
                  <a:cubicBezTo>
                    <a:pt x="107823" y="254762"/>
                    <a:pt x="95758" y="301117"/>
                    <a:pt x="107823" y="324231"/>
                  </a:cubicBezTo>
                  <a:cubicBezTo>
                    <a:pt x="155702" y="324231"/>
                    <a:pt x="191643" y="301117"/>
                    <a:pt x="239649" y="301117"/>
                  </a:cubicBezTo>
                  <a:cubicBezTo>
                    <a:pt x="239649" y="301117"/>
                    <a:pt x="239649" y="301117"/>
                    <a:pt x="239649" y="301117"/>
                  </a:cubicBezTo>
                  <a:cubicBezTo>
                    <a:pt x="239649" y="289560"/>
                    <a:pt x="275590" y="289560"/>
                    <a:pt x="263652" y="26631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4145040" y="0"/>
            <a:ext cx="2006640" cy="735840"/>
            <a:chOff x="0" y="0"/>
            <a:chExt cx="2675520" cy="98112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675636" cy="981202"/>
            </a:xfrm>
            <a:custGeom>
              <a:avLst/>
              <a:gdLst/>
              <a:ahLst/>
              <a:cxnLst/>
              <a:rect l="l" t="t" r="r" b="b"/>
              <a:pathLst>
                <a:path w="2675636" h="981202">
                  <a:moveTo>
                    <a:pt x="2675509" y="968883"/>
                  </a:moveTo>
                  <a:cubicBezTo>
                    <a:pt x="2600452" y="968883"/>
                    <a:pt x="2525522" y="956564"/>
                    <a:pt x="2450465" y="956564"/>
                  </a:cubicBezTo>
                  <a:cubicBezTo>
                    <a:pt x="2337943" y="956564"/>
                    <a:pt x="2225421" y="944245"/>
                    <a:pt x="2100453" y="944245"/>
                  </a:cubicBezTo>
                  <a:cubicBezTo>
                    <a:pt x="2100453" y="944245"/>
                    <a:pt x="2100453" y="944245"/>
                    <a:pt x="2100453" y="944245"/>
                  </a:cubicBezTo>
                  <a:cubicBezTo>
                    <a:pt x="2075434" y="931926"/>
                    <a:pt x="2050415" y="931926"/>
                    <a:pt x="2025396" y="931926"/>
                  </a:cubicBezTo>
                  <a:cubicBezTo>
                    <a:pt x="1787906" y="919607"/>
                    <a:pt x="1562862" y="907415"/>
                    <a:pt x="1325245" y="895096"/>
                  </a:cubicBezTo>
                  <a:cubicBezTo>
                    <a:pt x="1325245" y="895096"/>
                    <a:pt x="1312799" y="895096"/>
                    <a:pt x="1312799" y="882777"/>
                  </a:cubicBezTo>
                  <a:cubicBezTo>
                    <a:pt x="1350264" y="870458"/>
                    <a:pt x="1400302" y="845947"/>
                    <a:pt x="1437767" y="821436"/>
                  </a:cubicBezTo>
                  <a:cubicBezTo>
                    <a:pt x="1437767" y="821436"/>
                    <a:pt x="1437767" y="821436"/>
                    <a:pt x="1437767" y="821436"/>
                  </a:cubicBezTo>
                  <a:cubicBezTo>
                    <a:pt x="1337691" y="833755"/>
                    <a:pt x="1237742" y="858266"/>
                    <a:pt x="1125220" y="870458"/>
                  </a:cubicBezTo>
                  <a:cubicBezTo>
                    <a:pt x="1225296" y="760095"/>
                    <a:pt x="1325245" y="649732"/>
                    <a:pt x="1425321" y="539369"/>
                  </a:cubicBezTo>
                  <a:cubicBezTo>
                    <a:pt x="1425321" y="527050"/>
                    <a:pt x="1425321" y="527050"/>
                    <a:pt x="1437767" y="514858"/>
                  </a:cubicBezTo>
                  <a:cubicBezTo>
                    <a:pt x="1475232" y="478028"/>
                    <a:pt x="1512824" y="429006"/>
                    <a:pt x="1550289" y="379984"/>
                  </a:cubicBezTo>
                  <a:cubicBezTo>
                    <a:pt x="1587754" y="355473"/>
                    <a:pt x="1612773" y="330962"/>
                    <a:pt x="1625346" y="294132"/>
                  </a:cubicBezTo>
                  <a:cubicBezTo>
                    <a:pt x="1562862" y="355473"/>
                    <a:pt x="1487805" y="416814"/>
                    <a:pt x="1412748" y="490347"/>
                  </a:cubicBezTo>
                  <a:cubicBezTo>
                    <a:pt x="1412748" y="490347"/>
                    <a:pt x="1412748" y="490347"/>
                    <a:pt x="1412748" y="490347"/>
                  </a:cubicBezTo>
                  <a:cubicBezTo>
                    <a:pt x="1400302" y="502666"/>
                    <a:pt x="1375283" y="514858"/>
                    <a:pt x="1362710" y="527177"/>
                  </a:cubicBezTo>
                  <a:cubicBezTo>
                    <a:pt x="1275207" y="613029"/>
                    <a:pt x="1175131" y="686562"/>
                    <a:pt x="1075182" y="772414"/>
                  </a:cubicBezTo>
                  <a:cubicBezTo>
                    <a:pt x="1075182" y="772414"/>
                    <a:pt x="1075182" y="772414"/>
                    <a:pt x="1075182" y="772414"/>
                  </a:cubicBezTo>
                  <a:cubicBezTo>
                    <a:pt x="1112647" y="674243"/>
                    <a:pt x="1137666" y="588391"/>
                    <a:pt x="1162685" y="502666"/>
                  </a:cubicBezTo>
                  <a:cubicBezTo>
                    <a:pt x="1162685" y="502666"/>
                    <a:pt x="1162685" y="502666"/>
                    <a:pt x="1150239" y="502666"/>
                  </a:cubicBezTo>
                  <a:cubicBezTo>
                    <a:pt x="1100201" y="588518"/>
                    <a:pt x="1050163" y="674370"/>
                    <a:pt x="1000252" y="760222"/>
                  </a:cubicBezTo>
                  <a:cubicBezTo>
                    <a:pt x="987806" y="760222"/>
                    <a:pt x="987806" y="747903"/>
                    <a:pt x="987806" y="747903"/>
                  </a:cubicBezTo>
                  <a:cubicBezTo>
                    <a:pt x="975233" y="502793"/>
                    <a:pt x="962660" y="257556"/>
                    <a:pt x="937641" y="0"/>
                  </a:cubicBezTo>
                  <a:cubicBezTo>
                    <a:pt x="937641" y="73533"/>
                    <a:pt x="925195" y="147193"/>
                    <a:pt x="925195" y="220726"/>
                  </a:cubicBezTo>
                  <a:cubicBezTo>
                    <a:pt x="912749" y="404749"/>
                    <a:pt x="900176" y="576326"/>
                    <a:pt x="900176" y="760349"/>
                  </a:cubicBezTo>
                  <a:cubicBezTo>
                    <a:pt x="887730" y="760349"/>
                    <a:pt x="875157" y="748030"/>
                    <a:pt x="875157" y="735838"/>
                  </a:cubicBezTo>
                  <a:cubicBezTo>
                    <a:pt x="837692" y="686816"/>
                    <a:pt x="812673" y="637667"/>
                    <a:pt x="775081" y="588645"/>
                  </a:cubicBezTo>
                  <a:cubicBezTo>
                    <a:pt x="775081" y="551815"/>
                    <a:pt x="750062" y="527304"/>
                    <a:pt x="725043" y="502793"/>
                  </a:cubicBezTo>
                  <a:cubicBezTo>
                    <a:pt x="750062" y="588645"/>
                    <a:pt x="775081" y="674497"/>
                    <a:pt x="800100" y="760349"/>
                  </a:cubicBezTo>
                  <a:cubicBezTo>
                    <a:pt x="800100" y="760349"/>
                    <a:pt x="800100" y="772668"/>
                    <a:pt x="787654" y="772668"/>
                  </a:cubicBezTo>
                  <a:cubicBezTo>
                    <a:pt x="612648" y="613156"/>
                    <a:pt x="425069" y="453771"/>
                    <a:pt x="250063" y="294386"/>
                  </a:cubicBezTo>
                  <a:cubicBezTo>
                    <a:pt x="250063" y="294386"/>
                    <a:pt x="250063" y="294386"/>
                    <a:pt x="237617" y="294386"/>
                  </a:cubicBezTo>
                  <a:cubicBezTo>
                    <a:pt x="412623" y="478282"/>
                    <a:pt x="587629" y="674497"/>
                    <a:pt x="750189" y="870712"/>
                  </a:cubicBezTo>
                  <a:cubicBezTo>
                    <a:pt x="737743" y="870712"/>
                    <a:pt x="737743" y="870712"/>
                    <a:pt x="737743" y="870712"/>
                  </a:cubicBezTo>
                  <a:cubicBezTo>
                    <a:pt x="637667" y="846201"/>
                    <a:pt x="537718" y="833882"/>
                    <a:pt x="437642" y="809371"/>
                  </a:cubicBezTo>
                  <a:cubicBezTo>
                    <a:pt x="487680" y="846201"/>
                    <a:pt x="550164" y="870712"/>
                    <a:pt x="612648" y="895223"/>
                  </a:cubicBezTo>
                  <a:cubicBezTo>
                    <a:pt x="612648" y="895223"/>
                    <a:pt x="612648" y="895223"/>
                    <a:pt x="612648" y="895223"/>
                  </a:cubicBezTo>
                  <a:cubicBezTo>
                    <a:pt x="625094" y="907542"/>
                    <a:pt x="650113" y="907542"/>
                    <a:pt x="662686" y="932053"/>
                  </a:cubicBezTo>
                  <a:cubicBezTo>
                    <a:pt x="650240" y="932053"/>
                    <a:pt x="650240" y="932053"/>
                    <a:pt x="637667" y="932053"/>
                  </a:cubicBezTo>
                  <a:cubicBezTo>
                    <a:pt x="425069" y="944372"/>
                    <a:pt x="212598" y="956564"/>
                    <a:pt x="0" y="968883"/>
                  </a:cubicBezTo>
                  <a:cubicBezTo>
                    <a:pt x="50038" y="981202"/>
                    <a:pt x="112522" y="981202"/>
                    <a:pt x="162560" y="981202"/>
                  </a:cubicBezTo>
                  <a:cubicBezTo>
                    <a:pt x="375158" y="981202"/>
                    <a:pt x="575183" y="981202"/>
                    <a:pt x="775208" y="968883"/>
                  </a:cubicBezTo>
                  <a:cubicBezTo>
                    <a:pt x="812673" y="981202"/>
                    <a:pt x="837692" y="981202"/>
                    <a:pt x="875284" y="968883"/>
                  </a:cubicBezTo>
                  <a:cubicBezTo>
                    <a:pt x="850265" y="956564"/>
                    <a:pt x="837819" y="956564"/>
                    <a:pt x="825246" y="944372"/>
                  </a:cubicBezTo>
                  <a:cubicBezTo>
                    <a:pt x="825246" y="932053"/>
                    <a:pt x="825246" y="932053"/>
                    <a:pt x="812800" y="932053"/>
                  </a:cubicBezTo>
                  <a:cubicBezTo>
                    <a:pt x="825246" y="932053"/>
                    <a:pt x="837819" y="932053"/>
                    <a:pt x="850265" y="932053"/>
                  </a:cubicBezTo>
                  <a:cubicBezTo>
                    <a:pt x="862711" y="944372"/>
                    <a:pt x="862711" y="944372"/>
                    <a:pt x="875284" y="932053"/>
                  </a:cubicBezTo>
                  <a:cubicBezTo>
                    <a:pt x="875284" y="919734"/>
                    <a:pt x="862838" y="907542"/>
                    <a:pt x="850265" y="895223"/>
                  </a:cubicBezTo>
                  <a:cubicBezTo>
                    <a:pt x="862711" y="907542"/>
                    <a:pt x="875284" y="907542"/>
                    <a:pt x="887730" y="907542"/>
                  </a:cubicBezTo>
                  <a:cubicBezTo>
                    <a:pt x="900176" y="919861"/>
                    <a:pt x="900176" y="919861"/>
                    <a:pt x="900176" y="895223"/>
                  </a:cubicBezTo>
                  <a:cubicBezTo>
                    <a:pt x="900176" y="882904"/>
                    <a:pt x="887730" y="870712"/>
                    <a:pt x="887730" y="846201"/>
                  </a:cubicBezTo>
                  <a:cubicBezTo>
                    <a:pt x="900176" y="858520"/>
                    <a:pt x="912749" y="883031"/>
                    <a:pt x="925195" y="907542"/>
                  </a:cubicBezTo>
                  <a:cubicBezTo>
                    <a:pt x="937641" y="883031"/>
                    <a:pt x="937641" y="858520"/>
                    <a:pt x="950214" y="821690"/>
                  </a:cubicBezTo>
                  <a:cubicBezTo>
                    <a:pt x="950214" y="858520"/>
                    <a:pt x="950214" y="883031"/>
                    <a:pt x="962660" y="907542"/>
                  </a:cubicBezTo>
                  <a:cubicBezTo>
                    <a:pt x="975106" y="883031"/>
                    <a:pt x="987679" y="870712"/>
                    <a:pt x="1000125" y="858520"/>
                  </a:cubicBezTo>
                  <a:cubicBezTo>
                    <a:pt x="1000125" y="883031"/>
                    <a:pt x="987679" y="895350"/>
                    <a:pt x="987679" y="919861"/>
                  </a:cubicBezTo>
                  <a:cubicBezTo>
                    <a:pt x="1000125" y="907542"/>
                    <a:pt x="1025144" y="907542"/>
                    <a:pt x="1037717" y="895350"/>
                  </a:cubicBezTo>
                  <a:cubicBezTo>
                    <a:pt x="1037717" y="919861"/>
                    <a:pt x="1012698" y="919861"/>
                    <a:pt x="1012698" y="944372"/>
                  </a:cubicBezTo>
                  <a:cubicBezTo>
                    <a:pt x="1037717" y="944372"/>
                    <a:pt x="1062736" y="932053"/>
                    <a:pt x="1087755" y="932053"/>
                  </a:cubicBezTo>
                  <a:cubicBezTo>
                    <a:pt x="1062736" y="932053"/>
                    <a:pt x="1037717" y="956564"/>
                    <a:pt x="1025271" y="968883"/>
                  </a:cubicBezTo>
                  <a:cubicBezTo>
                    <a:pt x="1575435" y="968883"/>
                    <a:pt x="2125472" y="968883"/>
                    <a:pt x="2675636" y="96888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6330960" y="4638900"/>
            <a:ext cx="7657920" cy="3295440"/>
            <a:chOff x="0" y="0"/>
            <a:chExt cx="10210560" cy="4393920"/>
          </a:xfrm>
        </p:grpSpPr>
        <p:sp>
          <p:nvSpPr>
            <p:cNvPr id="46" name="Freeform 46"/>
            <p:cNvSpPr/>
            <p:nvPr/>
          </p:nvSpPr>
          <p:spPr>
            <a:xfrm>
              <a:off x="-127" y="0"/>
              <a:ext cx="10210800" cy="4393947"/>
            </a:xfrm>
            <a:custGeom>
              <a:avLst/>
              <a:gdLst/>
              <a:ahLst/>
              <a:cxnLst/>
              <a:rect l="l" t="t" r="r" b="b"/>
              <a:pathLst>
                <a:path w="10210800" h="4393947">
                  <a:moveTo>
                    <a:pt x="9078341" y="2512695"/>
                  </a:moveTo>
                  <a:cubicBezTo>
                    <a:pt x="9320149" y="2512695"/>
                    <a:pt x="9561830" y="2525395"/>
                    <a:pt x="9803638" y="2506345"/>
                  </a:cubicBezTo>
                  <a:cubicBezTo>
                    <a:pt x="10102596" y="2487168"/>
                    <a:pt x="10210800" y="2595626"/>
                    <a:pt x="10108946" y="2927223"/>
                  </a:cubicBezTo>
                  <a:cubicBezTo>
                    <a:pt x="9682734" y="2927223"/>
                    <a:pt x="9250172" y="2927223"/>
                    <a:pt x="8734805" y="2927223"/>
                  </a:cubicBezTo>
                  <a:cubicBezTo>
                    <a:pt x="8881110" y="3214243"/>
                    <a:pt x="8995663" y="3443732"/>
                    <a:pt x="9154667" y="3762629"/>
                  </a:cubicBezTo>
                  <a:cubicBezTo>
                    <a:pt x="8722105" y="3526663"/>
                    <a:pt x="8384921" y="3348101"/>
                    <a:pt x="7990459" y="3137662"/>
                  </a:cubicBezTo>
                  <a:cubicBezTo>
                    <a:pt x="7869554" y="3539490"/>
                    <a:pt x="7748651" y="3922014"/>
                    <a:pt x="7602347" y="4393947"/>
                  </a:cubicBezTo>
                  <a:cubicBezTo>
                    <a:pt x="7462392" y="3934842"/>
                    <a:pt x="7347839" y="3564891"/>
                    <a:pt x="7214235" y="3137663"/>
                  </a:cubicBezTo>
                  <a:cubicBezTo>
                    <a:pt x="6838950" y="3335401"/>
                    <a:pt x="6488938" y="3520313"/>
                    <a:pt x="6050026" y="3756280"/>
                  </a:cubicBezTo>
                  <a:cubicBezTo>
                    <a:pt x="6202680" y="3456560"/>
                    <a:pt x="6310884" y="3246121"/>
                    <a:pt x="6457188" y="2965451"/>
                  </a:cubicBezTo>
                  <a:cubicBezTo>
                    <a:pt x="4300601" y="2965451"/>
                    <a:pt x="2188464" y="2965451"/>
                    <a:pt x="0" y="2965451"/>
                  </a:cubicBezTo>
                  <a:cubicBezTo>
                    <a:pt x="248158" y="2608327"/>
                    <a:pt x="496189" y="2499869"/>
                    <a:pt x="852424" y="2499869"/>
                  </a:cubicBezTo>
                  <a:cubicBezTo>
                    <a:pt x="2468245" y="2519045"/>
                    <a:pt x="4084193" y="2506219"/>
                    <a:pt x="5700014" y="2512569"/>
                  </a:cubicBezTo>
                  <a:cubicBezTo>
                    <a:pt x="5839968" y="2512569"/>
                    <a:pt x="5986272" y="2512569"/>
                    <a:pt x="6126226" y="2512569"/>
                  </a:cubicBezTo>
                  <a:cubicBezTo>
                    <a:pt x="6132576" y="2487042"/>
                    <a:pt x="6132576" y="2467864"/>
                    <a:pt x="6138926" y="2448814"/>
                  </a:cubicBezTo>
                  <a:cubicBezTo>
                    <a:pt x="5928995" y="2372233"/>
                    <a:pt x="5719064" y="2295779"/>
                    <a:pt x="5420106" y="2193672"/>
                  </a:cubicBezTo>
                  <a:cubicBezTo>
                    <a:pt x="5871845" y="2059686"/>
                    <a:pt x="6234430" y="1945006"/>
                    <a:pt x="6666992" y="1817370"/>
                  </a:cubicBezTo>
                  <a:cubicBezTo>
                    <a:pt x="6469761" y="1447546"/>
                    <a:pt x="6285230" y="1096772"/>
                    <a:pt x="6043549" y="637540"/>
                  </a:cubicBezTo>
                  <a:cubicBezTo>
                    <a:pt x="6482461" y="879856"/>
                    <a:pt x="6825996" y="1058418"/>
                    <a:pt x="7214108" y="1268857"/>
                  </a:cubicBezTo>
                  <a:cubicBezTo>
                    <a:pt x="7335139" y="867283"/>
                    <a:pt x="7456043" y="484632"/>
                    <a:pt x="7602347" y="0"/>
                  </a:cubicBezTo>
                  <a:cubicBezTo>
                    <a:pt x="7742301" y="471932"/>
                    <a:pt x="7863204" y="854583"/>
                    <a:pt x="7990459" y="1269111"/>
                  </a:cubicBezTo>
                  <a:cubicBezTo>
                    <a:pt x="8346694" y="1071372"/>
                    <a:pt x="8677528" y="899287"/>
                    <a:pt x="9014714" y="720725"/>
                  </a:cubicBezTo>
                  <a:cubicBezTo>
                    <a:pt x="9033764" y="733425"/>
                    <a:pt x="9059291" y="752602"/>
                    <a:pt x="9084691" y="765429"/>
                  </a:cubicBezTo>
                  <a:cubicBezTo>
                    <a:pt x="8906510" y="1097026"/>
                    <a:pt x="8728456" y="1435100"/>
                    <a:pt x="8531225" y="1811274"/>
                  </a:cubicBezTo>
                  <a:cubicBezTo>
                    <a:pt x="8938387" y="1938782"/>
                    <a:pt x="9320022" y="2053590"/>
                    <a:pt x="9778111" y="2193925"/>
                  </a:cubicBezTo>
                  <a:cubicBezTo>
                    <a:pt x="9498203" y="2289556"/>
                    <a:pt x="9288272" y="2366137"/>
                    <a:pt x="9071991" y="2436241"/>
                  </a:cubicBezTo>
                  <a:cubicBezTo>
                    <a:pt x="9078341" y="2461768"/>
                    <a:pt x="9078341" y="2487295"/>
                    <a:pt x="9078341" y="2512822"/>
                  </a:cubicBezTo>
                  <a:close/>
                  <a:moveTo>
                    <a:pt x="7608697" y="1256284"/>
                  </a:moveTo>
                  <a:cubicBezTo>
                    <a:pt x="7519670" y="1454023"/>
                    <a:pt x="7456042" y="1587881"/>
                    <a:pt x="7392415" y="1728216"/>
                  </a:cubicBezTo>
                  <a:cubicBezTo>
                    <a:pt x="7233411" y="1658112"/>
                    <a:pt x="7106158" y="1600708"/>
                    <a:pt x="6927976" y="1524127"/>
                  </a:cubicBezTo>
                  <a:cubicBezTo>
                    <a:pt x="7017003" y="1728216"/>
                    <a:pt x="7074280" y="1868551"/>
                    <a:pt x="7131558" y="2015236"/>
                  </a:cubicBezTo>
                  <a:cubicBezTo>
                    <a:pt x="6966203" y="2078990"/>
                    <a:pt x="6826250" y="2130044"/>
                    <a:pt x="6648069" y="2200148"/>
                  </a:cubicBezTo>
                  <a:cubicBezTo>
                    <a:pt x="6845300" y="2283079"/>
                    <a:pt x="6985253" y="2340483"/>
                    <a:pt x="7137908" y="2397887"/>
                  </a:cubicBezTo>
                  <a:cubicBezTo>
                    <a:pt x="7067930" y="2557272"/>
                    <a:pt x="7010653" y="2678430"/>
                    <a:pt x="6927976" y="2863469"/>
                  </a:cubicBezTo>
                  <a:cubicBezTo>
                    <a:pt x="7131558" y="2780538"/>
                    <a:pt x="7271511" y="2729484"/>
                    <a:pt x="7411465" y="2678557"/>
                  </a:cubicBezTo>
                  <a:cubicBezTo>
                    <a:pt x="7481442" y="2844419"/>
                    <a:pt x="7538720" y="2984627"/>
                    <a:pt x="7608697" y="3156839"/>
                  </a:cubicBezTo>
                  <a:cubicBezTo>
                    <a:pt x="7678674" y="2965577"/>
                    <a:pt x="7735951" y="2825242"/>
                    <a:pt x="7786878" y="2672207"/>
                  </a:cubicBezTo>
                  <a:cubicBezTo>
                    <a:pt x="7952232" y="2735961"/>
                    <a:pt x="8092186" y="2787015"/>
                    <a:pt x="8264017" y="2850769"/>
                  </a:cubicBezTo>
                  <a:cubicBezTo>
                    <a:pt x="8187690" y="2672207"/>
                    <a:pt x="8136763" y="2544699"/>
                    <a:pt x="8073136" y="2398014"/>
                  </a:cubicBezTo>
                  <a:cubicBezTo>
                    <a:pt x="8232140" y="2327910"/>
                    <a:pt x="8372094" y="2264029"/>
                    <a:pt x="8531225" y="2193925"/>
                  </a:cubicBezTo>
                  <a:cubicBezTo>
                    <a:pt x="8353044" y="2117344"/>
                    <a:pt x="8213090" y="2059940"/>
                    <a:pt x="8060436" y="1996186"/>
                  </a:cubicBezTo>
                  <a:cubicBezTo>
                    <a:pt x="8136763" y="1836801"/>
                    <a:pt x="8200390" y="1709166"/>
                    <a:pt x="8289417" y="1524254"/>
                  </a:cubicBezTo>
                  <a:cubicBezTo>
                    <a:pt x="8079486" y="1607185"/>
                    <a:pt x="7939532" y="1664589"/>
                    <a:pt x="7786878" y="1728343"/>
                  </a:cubicBezTo>
                  <a:cubicBezTo>
                    <a:pt x="7729601" y="1575308"/>
                    <a:pt x="7678674" y="1434973"/>
                    <a:pt x="7608697" y="125641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4114800" y="4152900"/>
            <a:ext cx="6480000" cy="3819600"/>
            <a:chOff x="0" y="0"/>
            <a:chExt cx="8640000" cy="509280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8640065" cy="5092827"/>
            </a:xfrm>
            <a:custGeom>
              <a:avLst/>
              <a:gdLst/>
              <a:ahLst/>
              <a:cxnLst/>
              <a:rect l="l" t="t" r="r" b="b"/>
              <a:pathLst>
                <a:path w="8640065" h="5092827">
                  <a:moveTo>
                    <a:pt x="2969006" y="1720977"/>
                  </a:moveTo>
                  <a:cubicBezTo>
                    <a:pt x="3058033" y="1772031"/>
                    <a:pt x="3159760" y="1842135"/>
                    <a:pt x="3293237" y="1924939"/>
                  </a:cubicBezTo>
                  <a:cubicBezTo>
                    <a:pt x="3795522" y="1491488"/>
                    <a:pt x="4310507" y="1045337"/>
                    <a:pt x="4819015" y="605536"/>
                  </a:cubicBezTo>
                  <a:cubicBezTo>
                    <a:pt x="5512054" y="0"/>
                    <a:pt x="6027039" y="19177"/>
                    <a:pt x="6872605" y="344170"/>
                  </a:cubicBezTo>
                  <a:cubicBezTo>
                    <a:pt x="7591044" y="624586"/>
                    <a:pt x="8029702" y="1160018"/>
                    <a:pt x="8531988" y="1657223"/>
                  </a:cubicBezTo>
                  <a:cubicBezTo>
                    <a:pt x="8595615" y="1714627"/>
                    <a:pt x="8608315" y="1816608"/>
                    <a:pt x="8640065" y="1899412"/>
                  </a:cubicBezTo>
                  <a:cubicBezTo>
                    <a:pt x="8544688" y="1899412"/>
                    <a:pt x="8430261" y="1931289"/>
                    <a:pt x="8353933" y="1886712"/>
                  </a:cubicBezTo>
                  <a:cubicBezTo>
                    <a:pt x="7883526" y="1638173"/>
                    <a:pt x="7412991" y="1389507"/>
                    <a:pt x="6961632" y="1102741"/>
                  </a:cubicBezTo>
                  <a:cubicBezTo>
                    <a:pt x="6828155" y="1019937"/>
                    <a:pt x="6777228" y="790448"/>
                    <a:pt x="6643751" y="688467"/>
                  </a:cubicBezTo>
                  <a:cubicBezTo>
                    <a:pt x="6236843" y="382397"/>
                    <a:pt x="5677408" y="401574"/>
                    <a:pt x="5257800" y="745744"/>
                  </a:cubicBezTo>
                  <a:cubicBezTo>
                    <a:pt x="4679315" y="1217422"/>
                    <a:pt x="4119753" y="1714627"/>
                    <a:pt x="3534918" y="2224532"/>
                  </a:cubicBezTo>
                  <a:cubicBezTo>
                    <a:pt x="3604895" y="2352040"/>
                    <a:pt x="3668395" y="2479548"/>
                    <a:pt x="3687445" y="2511298"/>
                  </a:cubicBezTo>
                  <a:cubicBezTo>
                    <a:pt x="2797302" y="3339973"/>
                    <a:pt x="1799209" y="3977386"/>
                    <a:pt x="1023620" y="4895215"/>
                  </a:cubicBezTo>
                  <a:cubicBezTo>
                    <a:pt x="909193" y="5035423"/>
                    <a:pt x="578612" y="5092827"/>
                    <a:pt x="394208" y="5035423"/>
                  </a:cubicBezTo>
                  <a:cubicBezTo>
                    <a:pt x="235204" y="4984496"/>
                    <a:pt x="50800" y="4729480"/>
                    <a:pt x="44450" y="4551045"/>
                  </a:cubicBezTo>
                  <a:cubicBezTo>
                    <a:pt x="31750" y="4359783"/>
                    <a:pt x="0" y="4041140"/>
                    <a:pt x="362331" y="3983736"/>
                  </a:cubicBezTo>
                  <a:cubicBezTo>
                    <a:pt x="476758" y="3964559"/>
                    <a:pt x="584835" y="3856228"/>
                    <a:pt x="680212" y="3779774"/>
                  </a:cubicBezTo>
                  <a:cubicBezTo>
                    <a:pt x="1296924" y="3257169"/>
                    <a:pt x="1913636" y="2734437"/>
                    <a:pt x="2523871" y="2205355"/>
                  </a:cubicBezTo>
                  <a:cubicBezTo>
                    <a:pt x="2670048" y="2077847"/>
                    <a:pt x="2790952" y="1912112"/>
                    <a:pt x="2968879" y="1720977"/>
                  </a:cubicBezTo>
                  <a:close/>
                </a:path>
              </a:pathLst>
            </a:custGeom>
            <a:solidFill>
              <a:srgbClr val="A6A6A6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59200" y="466560"/>
            <a:ext cx="5351040" cy="4160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dirty="0">
                <a:solidFill>
                  <a:srgbClr val="4F84B9"/>
                </a:solidFill>
                <a:latin typeface="Rubik Bold"/>
              </a:rPr>
              <a:t>منابع</a:t>
            </a:r>
            <a:endParaRPr lang="en-US" sz="2799" spc="0" dirty="0">
              <a:solidFill>
                <a:srgbClr val="4F84B9"/>
              </a:solidFill>
              <a:latin typeface="Rubik Bold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914400" y="1682640"/>
            <a:ext cx="4178160" cy="4911840"/>
            <a:chOff x="0" y="0"/>
            <a:chExt cx="5570880" cy="6549120"/>
          </a:xfrm>
        </p:grpSpPr>
        <p:sp>
          <p:nvSpPr>
            <p:cNvPr id="4" name="Freeform 4"/>
            <p:cNvSpPr/>
            <p:nvPr/>
          </p:nvSpPr>
          <p:spPr>
            <a:xfrm>
              <a:off x="-254" y="128"/>
              <a:ext cx="5571109" cy="6549007"/>
            </a:xfrm>
            <a:custGeom>
              <a:avLst/>
              <a:gdLst/>
              <a:ahLst/>
              <a:cxnLst/>
              <a:rect l="l" t="t" r="r" b="b"/>
              <a:pathLst>
                <a:path w="5571109" h="6549007">
                  <a:moveTo>
                    <a:pt x="5221986" y="3692905"/>
                  </a:moveTo>
                  <a:cubicBezTo>
                    <a:pt x="5249799" y="3748404"/>
                    <a:pt x="5273548" y="3807967"/>
                    <a:pt x="5305298" y="3867403"/>
                  </a:cubicBezTo>
                  <a:cubicBezTo>
                    <a:pt x="5376672" y="4006214"/>
                    <a:pt x="5448173" y="4141088"/>
                    <a:pt x="5519547" y="4279899"/>
                  </a:cubicBezTo>
                  <a:cubicBezTo>
                    <a:pt x="5571109" y="4375149"/>
                    <a:pt x="5567172" y="4383023"/>
                    <a:pt x="5475859" y="4438522"/>
                  </a:cubicBezTo>
                  <a:cubicBezTo>
                    <a:pt x="5456047" y="4454397"/>
                    <a:pt x="5436235" y="4466335"/>
                    <a:pt x="5412359" y="4482210"/>
                  </a:cubicBezTo>
                  <a:cubicBezTo>
                    <a:pt x="5273421" y="4331461"/>
                    <a:pt x="5237734" y="4109338"/>
                    <a:pt x="5051298" y="3990339"/>
                  </a:cubicBezTo>
                  <a:cubicBezTo>
                    <a:pt x="4912360" y="4101464"/>
                    <a:pt x="4769612" y="4220463"/>
                    <a:pt x="4626737" y="4335398"/>
                  </a:cubicBezTo>
                  <a:cubicBezTo>
                    <a:pt x="4618863" y="4347336"/>
                    <a:pt x="4606925" y="4363211"/>
                    <a:pt x="4610862" y="4379086"/>
                  </a:cubicBezTo>
                  <a:cubicBezTo>
                    <a:pt x="4622800" y="4521834"/>
                    <a:pt x="4622800" y="4521834"/>
                    <a:pt x="4511675" y="4636896"/>
                  </a:cubicBezTo>
                  <a:cubicBezTo>
                    <a:pt x="4583049" y="4696459"/>
                    <a:pt x="4638675" y="4767833"/>
                    <a:pt x="4622800" y="4867020"/>
                  </a:cubicBezTo>
                  <a:cubicBezTo>
                    <a:pt x="4606925" y="4950332"/>
                    <a:pt x="4575175" y="5029707"/>
                    <a:pt x="4551426" y="5113019"/>
                  </a:cubicBezTo>
                  <a:cubicBezTo>
                    <a:pt x="4543552" y="5136768"/>
                    <a:pt x="4543552" y="5168518"/>
                    <a:pt x="4539488" y="5196331"/>
                  </a:cubicBezTo>
                  <a:cubicBezTo>
                    <a:pt x="4535551" y="5247893"/>
                    <a:pt x="4555363" y="5315330"/>
                    <a:pt x="4527550" y="5347080"/>
                  </a:cubicBezTo>
                  <a:cubicBezTo>
                    <a:pt x="4472051" y="5410580"/>
                    <a:pt x="4456176" y="5470016"/>
                    <a:pt x="4452112" y="5549391"/>
                  </a:cubicBezTo>
                  <a:cubicBezTo>
                    <a:pt x="4448175" y="5624702"/>
                    <a:pt x="4428363" y="5700140"/>
                    <a:pt x="4344924" y="5739764"/>
                  </a:cubicBezTo>
                  <a:cubicBezTo>
                    <a:pt x="4329049" y="5747637"/>
                    <a:pt x="4321175" y="5783452"/>
                    <a:pt x="4313174" y="5807200"/>
                  </a:cubicBezTo>
                  <a:cubicBezTo>
                    <a:pt x="4297299" y="5906387"/>
                    <a:pt x="4241800" y="5965823"/>
                    <a:pt x="4154424" y="6009511"/>
                  </a:cubicBezTo>
                  <a:cubicBezTo>
                    <a:pt x="3956050" y="6104761"/>
                    <a:pt x="3753612" y="6136384"/>
                    <a:pt x="3531489" y="6092823"/>
                  </a:cubicBezTo>
                  <a:cubicBezTo>
                    <a:pt x="3277489" y="6041261"/>
                    <a:pt x="3023616" y="6112635"/>
                    <a:pt x="2777617" y="6192010"/>
                  </a:cubicBezTo>
                  <a:cubicBezTo>
                    <a:pt x="2503805" y="6279259"/>
                    <a:pt x="2226056" y="6366508"/>
                    <a:pt x="1936369" y="6390384"/>
                  </a:cubicBezTo>
                  <a:cubicBezTo>
                    <a:pt x="1864995" y="6394321"/>
                    <a:pt x="1797431" y="6426071"/>
                    <a:pt x="1737995" y="6461758"/>
                  </a:cubicBezTo>
                  <a:cubicBezTo>
                    <a:pt x="1583309" y="6549007"/>
                    <a:pt x="1368933" y="6481570"/>
                    <a:pt x="1309497" y="6334885"/>
                  </a:cubicBezTo>
                  <a:cubicBezTo>
                    <a:pt x="1297559" y="6315073"/>
                    <a:pt x="1285748" y="6295261"/>
                    <a:pt x="1269873" y="6275322"/>
                  </a:cubicBezTo>
                  <a:cubicBezTo>
                    <a:pt x="1190498" y="6140448"/>
                    <a:pt x="1178560" y="6132574"/>
                    <a:pt x="1027811" y="6168261"/>
                  </a:cubicBezTo>
                  <a:cubicBezTo>
                    <a:pt x="956437" y="6188073"/>
                    <a:pt x="888873" y="6215886"/>
                    <a:pt x="817499" y="6243572"/>
                  </a:cubicBezTo>
                  <a:cubicBezTo>
                    <a:pt x="793750" y="6251446"/>
                    <a:pt x="769874" y="6255510"/>
                    <a:pt x="742061" y="6259447"/>
                  </a:cubicBezTo>
                  <a:cubicBezTo>
                    <a:pt x="849249" y="6160260"/>
                    <a:pt x="944372" y="6061073"/>
                    <a:pt x="956310" y="5902450"/>
                  </a:cubicBezTo>
                  <a:cubicBezTo>
                    <a:pt x="837311" y="5890512"/>
                    <a:pt x="781685" y="6001637"/>
                    <a:pt x="674624" y="6033387"/>
                  </a:cubicBezTo>
                  <a:cubicBezTo>
                    <a:pt x="761873" y="5858890"/>
                    <a:pt x="845185" y="5692266"/>
                    <a:pt x="940435" y="5505829"/>
                  </a:cubicBezTo>
                  <a:cubicBezTo>
                    <a:pt x="623062" y="5581140"/>
                    <a:pt x="313563" y="5577203"/>
                    <a:pt x="55626" y="5767577"/>
                  </a:cubicBezTo>
                  <a:cubicBezTo>
                    <a:pt x="91313" y="5664453"/>
                    <a:pt x="146939" y="5585078"/>
                    <a:pt x="254000" y="5545454"/>
                  </a:cubicBezTo>
                  <a:cubicBezTo>
                    <a:pt x="404749" y="5489955"/>
                    <a:pt x="555498" y="5434329"/>
                    <a:pt x="698373" y="5366892"/>
                  </a:cubicBezTo>
                  <a:cubicBezTo>
                    <a:pt x="761873" y="5335142"/>
                    <a:pt x="813435" y="5279643"/>
                    <a:pt x="864997" y="5220080"/>
                  </a:cubicBezTo>
                  <a:cubicBezTo>
                    <a:pt x="571373" y="5196331"/>
                    <a:pt x="285750" y="5239892"/>
                    <a:pt x="0" y="5291454"/>
                  </a:cubicBezTo>
                  <a:cubicBezTo>
                    <a:pt x="11938" y="5279516"/>
                    <a:pt x="23749" y="5267705"/>
                    <a:pt x="35687" y="5259704"/>
                  </a:cubicBezTo>
                  <a:cubicBezTo>
                    <a:pt x="285623" y="5148579"/>
                    <a:pt x="547497" y="5077205"/>
                    <a:pt x="825246" y="5069331"/>
                  </a:cubicBezTo>
                  <a:cubicBezTo>
                    <a:pt x="940308" y="5065394"/>
                    <a:pt x="1055370" y="5053456"/>
                    <a:pt x="1170432" y="5037581"/>
                  </a:cubicBezTo>
                  <a:cubicBezTo>
                    <a:pt x="1261745" y="5025643"/>
                    <a:pt x="1340993" y="4986019"/>
                    <a:pt x="1412494" y="4918582"/>
                  </a:cubicBezTo>
                  <a:cubicBezTo>
                    <a:pt x="1531493" y="4811521"/>
                    <a:pt x="1634744" y="4823332"/>
                    <a:pt x="1737868" y="4946395"/>
                  </a:cubicBezTo>
                  <a:cubicBezTo>
                    <a:pt x="1753743" y="4962270"/>
                    <a:pt x="1777492" y="4974208"/>
                    <a:pt x="1801368" y="4982082"/>
                  </a:cubicBezTo>
                  <a:cubicBezTo>
                    <a:pt x="1888617" y="5005831"/>
                    <a:pt x="1975993" y="5033644"/>
                    <a:pt x="2063242" y="5041645"/>
                  </a:cubicBezTo>
                  <a:cubicBezTo>
                    <a:pt x="2146554" y="5045582"/>
                    <a:pt x="2237867" y="5041645"/>
                    <a:pt x="2321179" y="5017896"/>
                  </a:cubicBezTo>
                  <a:cubicBezTo>
                    <a:pt x="2507615" y="4962397"/>
                    <a:pt x="2694178" y="4966334"/>
                    <a:pt x="2884678" y="4998084"/>
                  </a:cubicBezTo>
                  <a:cubicBezTo>
                    <a:pt x="3039364" y="5025897"/>
                    <a:pt x="3043428" y="5021833"/>
                    <a:pt x="3067177" y="4867147"/>
                  </a:cubicBezTo>
                  <a:cubicBezTo>
                    <a:pt x="3079115" y="4779898"/>
                    <a:pt x="3071114" y="4688585"/>
                    <a:pt x="3067177" y="4601336"/>
                  </a:cubicBezTo>
                  <a:cubicBezTo>
                    <a:pt x="3063240" y="4506086"/>
                    <a:pt x="3055239" y="4407026"/>
                    <a:pt x="3047365" y="4311776"/>
                  </a:cubicBezTo>
                  <a:cubicBezTo>
                    <a:pt x="3035427" y="4125340"/>
                    <a:pt x="3019552" y="3942841"/>
                    <a:pt x="3003677" y="3756405"/>
                  </a:cubicBezTo>
                  <a:cubicBezTo>
                    <a:pt x="2999740" y="3748531"/>
                    <a:pt x="2995803" y="3740530"/>
                    <a:pt x="2983865" y="3712717"/>
                  </a:cubicBezTo>
                  <a:cubicBezTo>
                    <a:pt x="2920365" y="4049902"/>
                    <a:pt x="2967990" y="4367275"/>
                    <a:pt x="3003677" y="4680584"/>
                  </a:cubicBezTo>
                  <a:cubicBezTo>
                    <a:pt x="2995803" y="4680584"/>
                    <a:pt x="2991739" y="4684521"/>
                    <a:pt x="2983865" y="4684521"/>
                  </a:cubicBezTo>
                  <a:cubicBezTo>
                    <a:pt x="2967990" y="4636896"/>
                    <a:pt x="2952115" y="4593335"/>
                    <a:pt x="2940177" y="4545710"/>
                  </a:cubicBezTo>
                  <a:cubicBezTo>
                    <a:pt x="2876677" y="4343399"/>
                    <a:pt x="2817114" y="4323587"/>
                    <a:pt x="2638679" y="4434585"/>
                  </a:cubicBezTo>
                  <a:cubicBezTo>
                    <a:pt x="2610866" y="4454397"/>
                    <a:pt x="2583180" y="4470272"/>
                    <a:pt x="2555367" y="4486147"/>
                  </a:cubicBezTo>
                  <a:cubicBezTo>
                    <a:pt x="2547493" y="4482210"/>
                    <a:pt x="2539492" y="4478273"/>
                    <a:pt x="2535555" y="4470272"/>
                  </a:cubicBezTo>
                  <a:cubicBezTo>
                    <a:pt x="2599055" y="4371085"/>
                    <a:pt x="2670429" y="4275962"/>
                    <a:pt x="2718054" y="4168774"/>
                  </a:cubicBezTo>
                  <a:cubicBezTo>
                    <a:pt x="2769616" y="4061713"/>
                    <a:pt x="2801366" y="3942714"/>
                    <a:pt x="2841117" y="3831589"/>
                  </a:cubicBezTo>
                  <a:cubicBezTo>
                    <a:pt x="2829179" y="3827652"/>
                    <a:pt x="2821305" y="3823715"/>
                    <a:pt x="2813304" y="3819651"/>
                  </a:cubicBezTo>
                  <a:cubicBezTo>
                    <a:pt x="2785491" y="3863339"/>
                    <a:pt x="2753741" y="3906900"/>
                    <a:pt x="2721991" y="3946524"/>
                  </a:cubicBezTo>
                  <a:cubicBezTo>
                    <a:pt x="2638679" y="4065523"/>
                    <a:pt x="2547366" y="4180585"/>
                    <a:pt x="2467991" y="4299584"/>
                  </a:cubicBezTo>
                  <a:cubicBezTo>
                    <a:pt x="2432304" y="4359147"/>
                    <a:pt x="2388616" y="4339208"/>
                    <a:pt x="2348992" y="4331334"/>
                  </a:cubicBezTo>
                  <a:cubicBezTo>
                    <a:pt x="2325243" y="4327397"/>
                    <a:pt x="2305304" y="4307585"/>
                    <a:pt x="2289429" y="4291710"/>
                  </a:cubicBezTo>
                  <a:cubicBezTo>
                    <a:pt x="2035429" y="4029963"/>
                    <a:pt x="1749806" y="3787901"/>
                    <a:pt x="1555369" y="3474592"/>
                  </a:cubicBezTo>
                  <a:cubicBezTo>
                    <a:pt x="1503807" y="3395217"/>
                    <a:pt x="1444244" y="3319906"/>
                    <a:pt x="1380744" y="3228593"/>
                  </a:cubicBezTo>
                  <a:cubicBezTo>
                    <a:pt x="1388618" y="3268217"/>
                    <a:pt x="1396619" y="3292093"/>
                    <a:pt x="1400556" y="3319779"/>
                  </a:cubicBezTo>
                  <a:cubicBezTo>
                    <a:pt x="1396619" y="3323716"/>
                    <a:pt x="1392682" y="3327653"/>
                    <a:pt x="1388618" y="3331717"/>
                  </a:cubicBezTo>
                  <a:cubicBezTo>
                    <a:pt x="1333119" y="3280155"/>
                    <a:pt x="1273556" y="3224656"/>
                    <a:pt x="1213993" y="3173094"/>
                  </a:cubicBezTo>
                  <a:cubicBezTo>
                    <a:pt x="1210056" y="3177031"/>
                    <a:pt x="1206119" y="3177031"/>
                    <a:pt x="1206119" y="3177031"/>
                  </a:cubicBezTo>
                  <a:cubicBezTo>
                    <a:pt x="1221994" y="3216655"/>
                    <a:pt x="1237869" y="3256406"/>
                    <a:pt x="1261618" y="3292093"/>
                  </a:cubicBezTo>
                  <a:cubicBezTo>
                    <a:pt x="1317117" y="3383279"/>
                    <a:pt x="1380617" y="3474592"/>
                    <a:pt x="1436243" y="3573779"/>
                  </a:cubicBezTo>
                  <a:cubicBezTo>
                    <a:pt x="1527556" y="3728465"/>
                    <a:pt x="1547368" y="3891152"/>
                    <a:pt x="1495806" y="4065650"/>
                  </a:cubicBezTo>
                  <a:cubicBezTo>
                    <a:pt x="1400556" y="4398898"/>
                    <a:pt x="1229995" y="4696332"/>
                    <a:pt x="1063371" y="4993893"/>
                  </a:cubicBezTo>
                  <a:cubicBezTo>
                    <a:pt x="1051433" y="4989956"/>
                    <a:pt x="1043559" y="4989956"/>
                    <a:pt x="1035558" y="4986019"/>
                  </a:cubicBezTo>
                  <a:cubicBezTo>
                    <a:pt x="1039495" y="4962270"/>
                    <a:pt x="1039495" y="4934457"/>
                    <a:pt x="1043432" y="4910708"/>
                  </a:cubicBezTo>
                  <a:cubicBezTo>
                    <a:pt x="1067181" y="4823459"/>
                    <a:pt x="1094994" y="4736210"/>
                    <a:pt x="1118870" y="4644897"/>
                  </a:cubicBezTo>
                  <a:cubicBezTo>
                    <a:pt x="1126744" y="4613147"/>
                    <a:pt x="1146683" y="4581397"/>
                    <a:pt x="1138682" y="4553711"/>
                  </a:cubicBezTo>
                  <a:cubicBezTo>
                    <a:pt x="1118870" y="4414901"/>
                    <a:pt x="1182370" y="4303776"/>
                    <a:pt x="1233932" y="4184777"/>
                  </a:cubicBezTo>
                  <a:cubicBezTo>
                    <a:pt x="1257681" y="4137152"/>
                    <a:pt x="1273556" y="4081653"/>
                    <a:pt x="1281557" y="4026154"/>
                  </a:cubicBezTo>
                  <a:cubicBezTo>
                    <a:pt x="1301369" y="3926967"/>
                    <a:pt x="1249807" y="3879342"/>
                    <a:pt x="1158494" y="3915029"/>
                  </a:cubicBezTo>
                  <a:cubicBezTo>
                    <a:pt x="983869" y="3986403"/>
                    <a:pt x="837057" y="4081653"/>
                    <a:pt x="801370" y="4283964"/>
                  </a:cubicBezTo>
                  <a:cubicBezTo>
                    <a:pt x="793496" y="4335526"/>
                    <a:pt x="777621" y="4387088"/>
                    <a:pt x="769620" y="4438650"/>
                  </a:cubicBezTo>
                  <a:cubicBezTo>
                    <a:pt x="757682" y="4510023"/>
                    <a:pt x="718058" y="4565522"/>
                    <a:pt x="654558" y="4589398"/>
                  </a:cubicBezTo>
                  <a:cubicBezTo>
                    <a:pt x="499872" y="4644897"/>
                    <a:pt x="400558" y="4763896"/>
                    <a:pt x="301371" y="4886959"/>
                  </a:cubicBezTo>
                  <a:cubicBezTo>
                    <a:pt x="281559" y="4910708"/>
                    <a:pt x="261747" y="4934584"/>
                    <a:pt x="241808" y="4954396"/>
                  </a:cubicBezTo>
                  <a:cubicBezTo>
                    <a:pt x="233934" y="4954396"/>
                    <a:pt x="229870" y="4950459"/>
                    <a:pt x="221996" y="4946522"/>
                  </a:cubicBezTo>
                  <a:cubicBezTo>
                    <a:pt x="241808" y="4894960"/>
                    <a:pt x="261620" y="4847335"/>
                    <a:pt x="281559" y="4795773"/>
                  </a:cubicBezTo>
                  <a:cubicBezTo>
                    <a:pt x="333121" y="4672838"/>
                    <a:pt x="388747" y="4549775"/>
                    <a:pt x="432308" y="4422901"/>
                  </a:cubicBezTo>
                  <a:cubicBezTo>
                    <a:pt x="460121" y="4343526"/>
                    <a:pt x="448183" y="4264278"/>
                    <a:pt x="388620" y="4192777"/>
                  </a:cubicBezTo>
                  <a:cubicBezTo>
                    <a:pt x="313182" y="4101591"/>
                    <a:pt x="317246" y="4045965"/>
                    <a:pt x="388620" y="3950842"/>
                  </a:cubicBezTo>
                  <a:cubicBezTo>
                    <a:pt x="475869" y="3831844"/>
                    <a:pt x="586994" y="3732657"/>
                    <a:pt x="725932" y="3669157"/>
                  </a:cubicBezTo>
                  <a:cubicBezTo>
                    <a:pt x="797306" y="3637407"/>
                    <a:pt x="860806" y="3589782"/>
                    <a:pt x="924306" y="3542284"/>
                  </a:cubicBezTo>
                  <a:cubicBezTo>
                    <a:pt x="971931" y="3506597"/>
                    <a:pt x="983869" y="3455035"/>
                    <a:pt x="963930" y="3399536"/>
                  </a:cubicBezTo>
                  <a:cubicBezTo>
                    <a:pt x="948055" y="3344037"/>
                    <a:pt x="904367" y="3328162"/>
                    <a:pt x="848868" y="3320161"/>
                  </a:cubicBezTo>
                  <a:cubicBezTo>
                    <a:pt x="757555" y="3316224"/>
                    <a:pt x="670306" y="3296412"/>
                    <a:pt x="583057" y="3292348"/>
                  </a:cubicBezTo>
                  <a:cubicBezTo>
                    <a:pt x="491744" y="3292348"/>
                    <a:pt x="400558" y="3300222"/>
                    <a:pt x="297434" y="3304286"/>
                  </a:cubicBezTo>
                  <a:cubicBezTo>
                    <a:pt x="329184" y="3272536"/>
                    <a:pt x="348996" y="3244723"/>
                    <a:pt x="376809" y="3220974"/>
                  </a:cubicBezTo>
                  <a:cubicBezTo>
                    <a:pt x="567309" y="3058287"/>
                    <a:pt x="789432" y="2963164"/>
                    <a:pt x="1043432" y="2939288"/>
                  </a:cubicBezTo>
                  <a:cubicBezTo>
                    <a:pt x="1122807" y="2935351"/>
                    <a:pt x="1202182" y="2907538"/>
                    <a:pt x="1281557" y="2883789"/>
                  </a:cubicBezTo>
                  <a:cubicBezTo>
                    <a:pt x="1317244" y="2871851"/>
                    <a:pt x="1348994" y="2844165"/>
                    <a:pt x="1376807" y="2816352"/>
                  </a:cubicBezTo>
                  <a:cubicBezTo>
                    <a:pt x="1543431" y="2622042"/>
                    <a:pt x="1706118" y="2427605"/>
                    <a:pt x="1876806" y="2237232"/>
                  </a:cubicBezTo>
                  <a:cubicBezTo>
                    <a:pt x="1960118" y="2149983"/>
                    <a:pt x="2059305" y="2086483"/>
                    <a:pt x="2202180" y="2173732"/>
                  </a:cubicBezTo>
                  <a:cubicBezTo>
                    <a:pt x="2221992" y="2070608"/>
                    <a:pt x="2253742" y="1975358"/>
                    <a:pt x="2253742" y="1884172"/>
                  </a:cubicBezTo>
                  <a:cubicBezTo>
                    <a:pt x="2257679" y="1582674"/>
                    <a:pt x="2253742" y="1281176"/>
                    <a:pt x="2321179" y="983742"/>
                  </a:cubicBezTo>
                  <a:cubicBezTo>
                    <a:pt x="2372741" y="765556"/>
                    <a:pt x="2408428" y="535559"/>
                    <a:pt x="2575179" y="372872"/>
                  </a:cubicBezTo>
                  <a:cubicBezTo>
                    <a:pt x="2682367" y="269748"/>
                    <a:pt x="2805303" y="174498"/>
                    <a:pt x="2940177" y="111125"/>
                  </a:cubicBezTo>
                  <a:cubicBezTo>
                    <a:pt x="3174238" y="0"/>
                    <a:pt x="3400425" y="59563"/>
                    <a:pt x="3614674" y="186436"/>
                  </a:cubicBezTo>
                  <a:cubicBezTo>
                    <a:pt x="3440049" y="122936"/>
                    <a:pt x="3261487" y="51562"/>
                    <a:pt x="3063113" y="91186"/>
                  </a:cubicBezTo>
                  <a:cubicBezTo>
                    <a:pt x="3154426" y="122936"/>
                    <a:pt x="3241675" y="146685"/>
                    <a:pt x="3328924" y="182372"/>
                  </a:cubicBezTo>
                  <a:cubicBezTo>
                    <a:pt x="3495548" y="249809"/>
                    <a:pt x="3654298" y="333121"/>
                    <a:pt x="3765423" y="479933"/>
                  </a:cubicBezTo>
                  <a:cubicBezTo>
                    <a:pt x="3848735" y="586994"/>
                    <a:pt x="3924173" y="602869"/>
                    <a:pt x="4051046" y="523621"/>
                  </a:cubicBezTo>
                  <a:cubicBezTo>
                    <a:pt x="3999484" y="472059"/>
                    <a:pt x="3951859" y="420497"/>
                    <a:pt x="3904234" y="368935"/>
                  </a:cubicBezTo>
                  <a:cubicBezTo>
                    <a:pt x="3983609" y="444246"/>
                    <a:pt x="4062984" y="519684"/>
                    <a:pt x="4154169" y="602996"/>
                  </a:cubicBezTo>
                  <a:cubicBezTo>
                    <a:pt x="4189856" y="511810"/>
                    <a:pt x="4233544" y="408686"/>
                    <a:pt x="4281169" y="293624"/>
                  </a:cubicBezTo>
                  <a:cubicBezTo>
                    <a:pt x="4304918" y="301498"/>
                    <a:pt x="4340732" y="309499"/>
                    <a:pt x="4364481" y="329311"/>
                  </a:cubicBezTo>
                  <a:cubicBezTo>
                    <a:pt x="4630292" y="523621"/>
                    <a:pt x="4896230" y="725932"/>
                    <a:pt x="5038978" y="1035431"/>
                  </a:cubicBezTo>
                  <a:cubicBezTo>
                    <a:pt x="5102478" y="1174242"/>
                    <a:pt x="5150103" y="1321054"/>
                    <a:pt x="5181853" y="1467866"/>
                  </a:cubicBezTo>
                  <a:cubicBezTo>
                    <a:pt x="5197728" y="1531366"/>
                    <a:pt x="5162041" y="1610614"/>
                    <a:pt x="5138165" y="1682115"/>
                  </a:cubicBezTo>
                  <a:cubicBezTo>
                    <a:pt x="5114416" y="1757426"/>
                    <a:pt x="5078602" y="1832864"/>
                    <a:pt x="5046852" y="1908175"/>
                  </a:cubicBezTo>
                  <a:cubicBezTo>
                    <a:pt x="5023103" y="1971675"/>
                    <a:pt x="4979415" y="2027174"/>
                    <a:pt x="5030977" y="2110486"/>
                  </a:cubicBezTo>
                  <a:cubicBezTo>
                    <a:pt x="5070601" y="2173986"/>
                    <a:pt x="5015102" y="2273173"/>
                    <a:pt x="4919852" y="2316734"/>
                  </a:cubicBezTo>
                  <a:cubicBezTo>
                    <a:pt x="4868290" y="2340483"/>
                    <a:pt x="4844414" y="2376297"/>
                    <a:pt x="4820665" y="2423795"/>
                  </a:cubicBezTo>
                  <a:cubicBezTo>
                    <a:pt x="4765166" y="2546731"/>
                    <a:pt x="4701666" y="2665730"/>
                    <a:pt x="4646040" y="2784729"/>
                  </a:cubicBezTo>
                  <a:cubicBezTo>
                    <a:pt x="4634102" y="2804541"/>
                    <a:pt x="4630165" y="2836291"/>
                    <a:pt x="4638166" y="2856103"/>
                  </a:cubicBezTo>
                  <a:cubicBezTo>
                    <a:pt x="4685791" y="2967228"/>
                    <a:pt x="4661915" y="3046476"/>
                    <a:pt x="4550917" y="3113913"/>
                  </a:cubicBezTo>
                  <a:cubicBezTo>
                    <a:pt x="4523104" y="3129788"/>
                    <a:pt x="4495418" y="3149600"/>
                    <a:pt x="4479543" y="3177413"/>
                  </a:cubicBezTo>
                  <a:cubicBezTo>
                    <a:pt x="4312919" y="3439160"/>
                    <a:pt x="4146296" y="3701034"/>
                    <a:pt x="3979544" y="3962781"/>
                  </a:cubicBezTo>
                  <a:cubicBezTo>
                    <a:pt x="3959732" y="3998468"/>
                    <a:pt x="3931919" y="4026281"/>
                    <a:pt x="3908171" y="4058031"/>
                  </a:cubicBezTo>
                  <a:cubicBezTo>
                    <a:pt x="3836797" y="4149217"/>
                    <a:pt x="3769232" y="4165092"/>
                    <a:pt x="3678047" y="4093718"/>
                  </a:cubicBezTo>
                  <a:cubicBezTo>
                    <a:pt x="3495548" y="3954907"/>
                    <a:pt x="3316986" y="3812032"/>
                    <a:pt x="3134487" y="3669284"/>
                  </a:cubicBezTo>
                  <a:cubicBezTo>
                    <a:pt x="3126613" y="3661410"/>
                    <a:pt x="3114675" y="3653409"/>
                    <a:pt x="3086862" y="3629660"/>
                  </a:cubicBezTo>
                  <a:cubicBezTo>
                    <a:pt x="3118612" y="3709035"/>
                    <a:pt x="3138423" y="3772408"/>
                    <a:pt x="3158235" y="3831971"/>
                  </a:cubicBezTo>
                  <a:cubicBezTo>
                    <a:pt x="3221735" y="3994658"/>
                    <a:pt x="3225672" y="4157217"/>
                    <a:pt x="3126485" y="4307967"/>
                  </a:cubicBezTo>
                  <a:cubicBezTo>
                    <a:pt x="3070987" y="4391279"/>
                    <a:pt x="3059048" y="4486529"/>
                    <a:pt x="3086862" y="4573778"/>
                  </a:cubicBezTo>
                  <a:cubicBezTo>
                    <a:pt x="3126485" y="4720590"/>
                    <a:pt x="3098800" y="4855464"/>
                    <a:pt x="3063113" y="4994275"/>
                  </a:cubicBezTo>
                  <a:cubicBezTo>
                    <a:pt x="3070987" y="5002149"/>
                    <a:pt x="3075051" y="5006213"/>
                    <a:pt x="3082925" y="5014087"/>
                  </a:cubicBezTo>
                  <a:cubicBezTo>
                    <a:pt x="3114675" y="4982337"/>
                    <a:pt x="3154298" y="4954524"/>
                    <a:pt x="3178175" y="4918837"/>
                  </a:cubicBezTo>
                  <a:cubicBezTo>
                    <a:pt x="3213862" y="4867275"/>
                    <a:pt x="3237738" y="4807712"/>
                    <a:pt x="3269487" y="4752213"/>
                  </a:cubicBezTo>
                  <a:cubicBezTo>
                    <a:pt x="3352799" y="4609465"/>
                    <a:pt x="3479799" y="4542028"/>
                    <a:pt x="3646423" y="4561840"/>
                  </a:cubicBezTo>
                  <a:cubicBezTo>
                    <a:pt x="3686047" y="4565777"/>
                    <a:pt x="3721861" y="4593590"/>
                    <a:pt x="3757548" y="4613402"/>
                  </a:cubicBezTo>
                  <a:cubicBezTo>
                    <a:pt x="3793235" y="4633214"/>
                    <a:pt x="3828922" y="4653026"/>
                    <a:pt x="3872610" y="4680839"/>
                  </a:cubicBezTo>
                  <a:cubicBezTo>
                    <a:pt x="3995673" y="4553966"/>
                    <a:pt x="4114672" y="4430903"/>
                    <a:pt x="4237608" y="4304030"/>
                  </a:cubicBezTo>
                  <a:cubicBezTo>
                    <a:pt x="4289170" y="4248531"/>
                    <a:pt x="4344796" y="4220718"/>
                    <a:pt x="4424044" y="4224655"/>
                  </a:cubicBezTo>
                  <a:cubicBezTo>
                    <a:pt x="4463668" y="4224655"/>
                    <a:pt x="4511293" y="4200906"/>
                    <a:pt x="4539106" y="4173093"/>
                  </a:cubicBezTo>
                  <a:cubicBezTo>
                    <a:pt x="4717668" y="4018407"/>
                    <a:pt x="4888229" y="3855720"/>
                    <a:pt x="5062854" y="3701034"/>
                  </a:cubicBezTo>
                  <a:cubicBezTo>
                    <a:pt x="5114416" y="3653409"/>
                    <a:pt x="5165978" y="3629660"/>
                    <a:pt x="5217540" y="3693160"/>
                  </a:cubicBezTo>
                  <a:cubicBezTo>
                    <a:pt x="5217540" y="3701034"/>
                    <a:pt x="5217540" y="3709035"/>
                    <a:pt x="5209666" y="3712972"/>
                  </a:cubicBezTo>
                  <a:cubicBezTo>
                    <a:pt x="5074792" y="3839845"/>
                    <a:pt x="4939791" y="3970782"/>
                    <a:pt x="4800980" y="4093718"/>
                  </a:cubicBezTo>
                  <a:cubicBezTo>
                    <a:pt x="4721605" y="4169029"/>
                    <a:pt x="4638293" y="4236466"/>
                    <a:pt x="4554981" y="4307967"/>
                  </a:cubicBezTo>
                  <a:cubicBezTo>
                    <a:pt x="4558918" y="4311904"/>
                    <a:pt x="4562855" y="4319905"/>
                    <a:pt x="4566919" y="4323842"/>
                  </a:cubicBezTo>
                  <a:cubicBezTo>
                    <a:pt x="4582794" y="4319905"/>
                    <a:pt x="4598669" y="4315968"/>
                    <a:pt x="4610607" y="4304030"/>
                  </a:cubicBezTo>
                  <a:cubicBezTo>
                    <a:pt x="4801107" y="4149344"/>
                    <a:pt x="4991480" y="3990594"/>
                    <a:pt x="5181980" y="3831971"/>
                  </a:cubicBezTo>
                  <a:cubicBezTo>
                    <a:pt x="5229605" y="3792347"/>
                    <a:pt x="5241543" y="3748659"/>
                    <a:pt x="5221604" y="3693160"/>
                  </a:cubicBezTo>
                  <a:close/>
                  <a:moveTo>
                    <a:pt x="3571367" y="2780537"/>
                  </a:moveTo>
                  <a:cubicBezTo>
                    <a:pt x="3674491" y="2851911"/>
                    <a:pt x="3777742" y="2927349"/>
                    <a:pt x="3884803" y="2990722"/>
                  </a:cubicBezTo>
                  <a:cubicBezTo>
                    <a:pt x="4059428" y="3097783"/>
                    <a:pt x="4245864" y="3133470"/>
                    <a:pt x="4448302" y="3117595"/>
                  </a:cubicBezTo>
                  <a:cubicBezTo>
                    <a:pt x="4591177" y="3105657"/>
                    <a:pt x="4682363" y="2966846"/>
                    <a:pt x="4607052" y="2859785"/>
                  </a:cubicBezTo>
                  <a:cubicBezTo>
                    <a:pt x="4583303" y="2962909"/>
                    <a:pt x="4503928" y="2974847"/>
                    <a:pt x="4420616" y="2966846"/>
                  </a:cubicBezTo>
                  <a:cubicBezTo>
                    <a:pt x="4186555" y="2935096"/>
                    <a:pt x="3968242" y="2843910"/>
                    <a:pt x="3781806" y="2693161"/>
                  </a:cubicBezTo>
                  <a:cubicBezTo>
                    <a:pt x="3670681" y="2605912"/>
                    <a:pt x="3674618" y="2605912"/>
                    <a:pt x="3738118" y="2482976"/>
                  </a:cubicBezTo>
                  <a:cubicBezTo>
                    <a:pt x="3801618" y="2352039"/>
                    <a:pt x="3865118" y="2221229"/>
                    <a:pt x="3932555" y="2090292"/>
                  </a:cubicBezTo>
                  <a:cubicBezTo>
                    <a:pt x="4130929" y="2201417"/>
                    <a:pt x="4337304" y="2280665"/>
                    <a:pt x="4555490" y="2316352"/>
                  </a:cubicBezTo>
                  <a:cubicBezTo>
                    <a:pt x="4686427" y="2340101"/>
                    <a:pt x="4821301" y="2360040"/>
                    <a:pt x="4940427" y="2272664"/>
                  </a:cubicBezTo>
                  <a:cubicBezTo>
                    <a:pt x="5003927" y="2228976"/>
                    <a:pt x="5023739" y="2169540"/>
                    <a:pt x="4999990" y="2098166"/>
                  </a:cubicBezTo>
                  <a:cubicBezTo>
                    <a:pt x="4888865" y="2209291"/>
                    <a:pt x="4753991" y="2213228"/>
                    <a:pt x="4615053" y="2177541"/>
                  </a:cubicBezTo>
                  <a:cubicBezTo>
                    <a:pt x="4400804" y="2122042"/>
                    <a:pt x="4194429" y="2046604"/>
                    <a:pt x="4007993" y="1919731"/>
                  </a:cubicBezTo>
                  <a:cubicBezTo>
                    <a:pt x="3924681" y="1860168"/>
                    <a:pt x="3904869" y="1860168"/>
                    <a:pt x="3849243" y="1947544"/>
                  </a:cubicBezTo>
                  <a:cubicBezTo>
                    <a:pt x="3738118" y="2126106"/>
                    <a:pt x="3631057" y="2308478"/>
                    <a:pt x="3523869" y="2490977"/>
                  </a:cubicBezTo>
                  <a:cubicBezTo>
                    <a:pt x="3472307" y="2582163"/>
                    <a:pt x="3460369" y="2673476"/>
                    <a:pt x="3543681" y="2752724"/>
                  </a:cubicBezTo>
                  <a:cubicBezTo>
                    <a:pt x="3436493" y="2685287"/>
                    <a:pt x="3400806" y="2590037"/>
                    <a:pt x="3440557" y="2455163"/>
                  </a:cubicBezTo>
                  <a:cubicBezTo>
                    <a:pt x="3511931" y="2221102"/>
                    <a:pt x="3642868" y="2018791"/>
                    <a:pt x="3805555" y="1840356"/>
                  </a:cubicBezTo>
                  <a:cubicBezTo>
                    <a:pt x="3869055" y="1772919"/>
                    <a:pt x="3964305" y="1765045"/>
                    <a:pt x="4035679" y="1816607"/>
                  </a:cubicBezTo>
                  <a:cubicBezTo>
                    <a:pt x="4222115" y="1959355"/>
                    <a:pt x="4440428" y="2022855"/>
                    <a:pt x="4654677" y="2094229"/>
                  </a:cubicBezTo>
                  <a:cubicBezTo>
                    <a:pt x="4773676" y="2129916"/>
                    <a:pt x="4932426" y="2094229"/>
                    <a:pt x="4972050" y="2010917"/>
                  </a:cubicBezTo>
                  <a:cubicBezTo>
                    <a:pt x="5039487" y="1872106"/>
                    <a:pt x="5095113" y="1721357"/>
                    <a:pt x="5154549" y="1578482"/>
                  </a:cubicBezTo>
                  <a:cubicBezTo>
                    <a:pt x="5130800" y="1574545"/>
                    <a:pt x="5122799" y="1578482"/>
                    <a:pt x="5114925" y="1586356"/>
                  </a:cubicBezTo>
                  <a:cubicBezTo>
                    <a:pt x="4928489" y="1800605"/>
                    <a:pt x="4567301" y="1788667"/>
                    <a:pt x="4349115" y="1665731"/>
                  </a:cubicBezTo>
                  <a:cubicBezTo>
                    <a:pt x="4011803" y="1475358"/>
                    <a:pt x="3742055" y="1217548"/>
                    <a:pt x="3539617" y="888237"/>
                  </a:cubicBezTo>
                  <a:cubicBezTo>
                    <a:pt x="3503930" y="828674"/>
                    <a:pt x="3464179" y="773175"/>
                    <a:pt x="3420618" y="705738"/>
                  </a:cubicBezTo>
                  <a:cubicBezTo>
                    <a:pt x="3369056" y="804925"/>
                    <a:pt x="3325368" y="892174"/>
                    <a:pt x="3277743" y="979423"/>
                  </a:cubicBezTo>
                  <a:cubicBezTo>
                    <a:pt x="2996057" y="1483232"/>
                    <a:pt x="2777744" y="2010790"/>
                    <a:pt x="2642870" y="2570098"/>
                  </a:cubicBezTo>
                  <a:cubicBezTo>
                    <a:pt x="2575433" y="2867659"/>
                    <a:pt x="2666619" y="3097656"/>
                    <a:pt x="2884932" y="3292093"/>
                  </a:cubicBezTo>
                  <a:cubicBezTo>
                    <a:pt x="3123057" y="3502278"/>
                    <a:pt x="3353181" y="3720464"/>
                    <a:pt x="3587242" y="3930776"/>
                  </a:cubicBezTo>
                  <a:cubicBezTo>
                    <a:pt x="3622929" y="3966463"/>
                    <a:pt x="3662680" y="3998213"/>
                    <a:pt x="3702304" y="4026026"/>
                  </a:cubicBezTo>
                  <a:cubicBezTo>
                    <a:pt x="3769741" y="4077588"/>
                    <a:pt x="3837178" y="4069714"/>
                    <a:pt x="3896741" y="4014088"/>
                  </a:cubicBezTo>
                  <a:cubicBezTo>
                    <a:pt x="3928491" y="3986275"/>
                    <a:pt x="3956304" y="3950588"/>
                    <a:pt x="3980053" y="3918838"/>
                  </a:cubicBezTo>
                  <a:cubicBezTo>
                    <a:pt x="4079240" y="3768089"/>
                    <a:pt x="4178427" y="3617340"/>
                    <a:pt x="4273677" y="3466591"/>
                  </a:cubicBezTo>
                  <a:cubicBezTo>
                    <a:pt x="4337177" y="3367404"/>
                    <a:pt x="4396740" y="3260343"/>
                    <a:pt x="4464177" y="3149218"/>
                  </a:cubicBezTo>
                  <a:cubicBezTo>
                    <a:pt x="4103116" y="3161156"/>
                    <a:pt x="3813429" y="3030219"/>
                    <a:pt x="3571367" y="2780283"/>
                  </a:cubicBezTo>
                  <a:close/>
                  <a:moveTo>
                    <a:pt x="2789682" y="6049136"/>
                  </a:moveTo>
                  <a:cubicBezTo>
                    <a:pt x="2964307" y="6013449"/>
                    <a:pt x="3118993" y="5981699"/>
                    <a:pt x="3273806" y="5949949"/>
                  </a:cubicBezTo>
                  <a:cubicBezTo>
                    <a:pt x="3424555" y="5918199"/>
                    <a:pt x="3575304" y="5886449"/>
                    <a:pt x="3726180" y="5973698"/>
                  </a:cubicBezTo>
                  <a:cubicBezTo>
                    <a:pt x="3761867" y="5997447"/>
                    <a:pt x="3825367" y="5993510"/>
                    <a:pt x="3869055" y="5981572"/>
                  </a:cubicBezTo>
                  <a:cubicBezTo>
                    <a:pt x="3960368" y="5953759"/>
                    <a:pt x="4047617" y="5914135"/>
                    <a:pt x="4130929" y="5870447"/>
                  </a:cubicBezTo>
                  <a:cubicBezTo>
                    <a:pt x="4166616" y="5854572"/>
                    <a:pt x="4190492" y="5814948"/>
                    <a:pt x="4222242" y="5787135"/>
                  </a:cubicBezTo>
                  <a:cubicBezTo>
                    <a:pt x="4218305" y="5783198"/>
                    <a:pt x="4214368" y="5775197"/>
                    <a:pt x="4210304" y="5771260"/>
                  </a:cubicBezTo>
                  <a:cubicBezTo>
                    <a:pt x="4174617" y="5771260"/>
                    <a:pt x="4138930" y="5771260"/>
                    <a:pt x="4087241" y="5771260"/>
                  </a:cubicBezTo>
                  <a:cubicBezTo>
                    <a:pt x="4198366" y="5691885"/>
                    <a:pt x="4337177" y="5656198"/>
                    <a:pt x="4353052" y="5509513"/>
                  </a:cubicBezTo>
                  <a:cubicBezTo>
                    <a:pt x="4265803" y="5521451"/>
                    <a:pt x="4186428" y="5533262"/>
                    <a:pt x="4103116" y="5549137"/>
                  </a:cubicBezTo>
                  <a:cubicBezTo>
                    <a:pt x="4099179" y="5541263"/>
                    <a:pt x="4099179" y="5533262"/>
                    <a:pt x="4095242" y="5525388"/>
                  </a:cubicBezTo>
                  <a:cubicBezTo>
                    <a:pt x="4269867" y="5469889"/>
                    <a:pt x="4412615" y="5382640"/>
                    <a:pt x="4456303" y="5176265"/>
                  </a:cubicBezTo>
                  <a:cubicBezTo>
                    <a:pt x="4392803" y="5188203"/>
                    <a:pt x="4349115" y="5196077"/>
                    <a:pt x="4305554" y="5204078"/>
                  </a:cubicBezTo>
                  <a:cubicBezTo>
                    <a:pt x="4265930" y="5208015"/>
                    <a:pt x="4222242" y="5208015"/>
                    <a:pt x="4178554" y="5211952"/>
                  </a:cubicBezTo>
                  <a:cubicBezTo>
                    <a:pt x="4206367" y="5180202"/>
                    <a:pt x="4234053" y="5164327"/>
                    <a:pt x="4265803" y="5148452"/>
                  </a:cubicBezTo>
                  <a:cubicBezTo>
                    <a:pt x="4325366" y="5120639"/>
                    <a:pt x="4392803" y="5096890"/>
                    <a:pt x="4448302" y="5061203"/>
                  </a:cubicBezTo>
                  <a:cubicBezTo>
                    <a:pt x="4579239" y="4981828"/>
                    <a:pt x="4618863" y="4827142"/>
                    <a:pt x="4539615" y="4712080"/>
                  </a:cubicBezTo>
                  <a:cubicBezTo>
                    <a:pt x="4527677" y="4696205"/>
                    <a:pt x="4472178" y="4680330"/>
                    <a:pt x="4464177" y="4688332"/>
                  </a:cubicBezTo>
                  <a:cubicBezTo>
                    <a:pt x="4277741" y="4886705"/>
                    <a:pt x="4051554" y="4882641"/>
                    <a:pt x="3813429" y="4827142"/>
                  </a:cubicBezTo>
                  <a:cubicBezTo>
                    <a:pt x="3781679" y="4819269"/>
                    <a:pt x="3753866" y="4799329"/>
                    <a:pt x="3726180" y="4787519"/>
                  </a:cubicBezTo>
                  <a:cubicBezTo>
                    <a:pt x="3757930" y="4767707"/>
                    <a:pt x="3781679" y="4747895"/>
                    <a:pt x="3809492" y="4732020"/>
                  </a:cubicBezTo>
                  <a:cubicBezTo>
                    <a:pt x="3686429" y="4632833"/>
                    <a:pt x="3551555" y="4632833"/>
                    <a:pt x="3444494" y="4735957"/>
                  </a:cubicBezTo>
                  <a:cubicBezTo>
                    <a:pt x="3424682" y="4751832"/>
                    <a:pt x="3416681" y="4787519"/>
                    <a:pt x="3404870" y="4811267"/>
                  </a:cubicBezTo>
                  <a:cubicBezTo>
                    <a:pt x="3436620" y="4823205"/>
                    <a:pt x="3472307" y="4839080"/>
                    <a:pt x="3504057" y="4839080"/>
                  </a:cubicBezTo>
                  <a:cubicBezTo>
                    <a:pt x="3543681" y="4839080"/>
                    <a:pt x="3579495" y="4823205"/>
                    <a:pt x="3619119" y="4811267"/>
                  </a:cubicBezTo>
                  <a:cubicBezTo>
                    <a:pt x="3623056" y="4815204"/>
                    <a:pt x="3626993" y="4823205"/>
                    <a:pt x="3631057" y="4827142"/>
                  </a:cubicBezTo>
                  <a:cubicBezTo>
                    <a:pt x="3603244" y="4862829"/>
                    <a:pt x="3583432" y="4902453"/>
                    <a:pt x="3547745" y="4926329"/>
                  </a:cubicBezTo>
                  <a:cubicBezTo>
                    <a:pt x="3464433" y="4993766"/>
                    <a:pt x="3373120" y="5053202"/>
                    <a:pt x="3285871" y="5112765"/>
                  </a:cubicBezTo>
                  <a:cubicBezTo>
                    <a:pt x="3266059" y="5124703"/>
                    <a:pt x="3234309" y="5128640"/>
                    <a:pt x="3210433" y="5128640"/>
                  </a:cubicBezTo>
                  <a:cubicBezTo>
                    <a:pt x="3150870" y="5132577"/>
                    <a:pt x="3095371" y="5124703"/>
                    <a:pt x="3035808" y="5124703"/>
                  </a:cubicBezTo>
                  <a:cubicBezTo>
                    <a:pt x="2853309" y="5124703"/>
                    <a:pt x="2666746" y="5112765"/>
                    <a:pt x="2484247" y="5136641"/>
                  </a:cubicBezTo>
                  <a:cubicBezTo>
                    <a:pt x="2349373" y="5152516"/>
                    <a:pt x="2222373" y="5204078"/>
                    <a:pt x="2091436" y="5136641"/>
                  </a:cubicBezTo>
                  <a:cubicBezTo>
                    <a:pt x="2051812" y="5112892"/>
                    <a:pt x="2004187" y="5097017"/>
                    <a:pt x="1964436" y="5077078"/>
                  </a:cubicBezTo>
                  <a:cubicBezTo>
                    <a:pt x="1869186" y="5037454"/>
                    <a:pt x="1778001" y="5005704"/>
                    <a:pt x="1670812" y="5033390"/>
                  </a:cubicBezTo>
                  <a:cubicBezTo>
                    <a:pt x="1631189" y="5045328"/>
                    <a:pt x="1587501" y="5045328"/>
                    <a:pt x="1547749" y="5049265"/>
                  </a:cubicBezTo>
                  <a:cubicBezTo>
                    <a:pt x="1543812" y="5041391"/>
                    <a:pt x="1543812" y="5033390"/>
                    <a:pt x="1539875" y="5021452"/>
                  </a:cubicBezTo>
                  <a:cubicBezTo>
                    <a:pt x="1599438" y="5001640"/>
                    <a:pt x="1654937" y="4981828"/>
                    <a:pt x="1714501" y="4961889"/>
                  </a:cubicBezTo>
                  <a:cubicBezTo>
                    <a:pt x="1670812" y="4886578"/>
                    <a:pt x="1662939" y="4878577"/>
                    <a:pt x="1587501" y="4914264"/>
                  </a:cubicBezTo>
                  <a:cubicBezTo>
                    <a:pt x="1432815" y="4985638"/>
                    <a:pt x="1341501" y="5112638"/>
                    <a:pt x="1305815" y="5275198"/>
                  </a:cubicBezTo>
                  <a:cubicBezTo>
                    <a:pt x="1266190" y="5469508"/>
                    <a:pt x="1230376" y="5667883"/>
                    <a:pt x="1218565" y="5870194"/>
                  </a:cubicBezTo>
                  <a:cubicBezTo>
                    <a:pt x="1206627" y="6009004"/>
                    <a:pt x="1222502" y="6155816"/>
                    <a:pt x="1309879" y="6278752"/>
                  </a:cubicBezTo>
                  <a:cubicBezTo>
                    <a:pt x="1317753" y="6294627"/>
                    <a:pt x="1345565" y="6298564"/>
                    <a:pt x="1365378" y="6306565"/>
                  </a:cubicBezTo>
                  <a:cubicBezTo>
                    <a:pt x="1373252" y="6290690"/>
                    <a:pt x="1381253" y="6270878"/>
                    <a:pt x="1385190" y="6255003"/>
                  </a:cubicBezTo>
                  <a:cubicBezTo>
                    <a:pt x="1389126" y="6187566"/>
                    <a:pt x="1393064" y="6120129"/>
                    <a:pt x="1397128" y="6056629"/>
                  </a:cubicBezTo>
                  <a:cubicBezTo>
                    <a:pt x="1405002" y="6056629"/>
                    <a:pt x="1413003" y="6052692"/>
                    <a:pt x="1420877" y="6052692"/>
                  </a:cubicBezTo>
                  <a:cubicBezTo>
                    <a:pt x="1432815" y="6072504"/>
                    <a:pt x="1448690" y="6088379"/>
                    <a:pt x="1456564" y="6112255"/>
                  </a:cubicBezTo>
                  <a:cubicBezTo>
                    <a:pt x="1500252" y="6215379"/>
                    <a:pt x="1583564" y="6259067"/>
                    <a:pt x="1690624" y="6243192"/>
                  </a:cubicBezTo>
                  <a:cubicBezTo>
                    <a:pt x="1766062" y="6235319"/>
                    <a:pt x="1841373" y="6215379"/>
                    <a:pt x="1908810" y="6183629"/>
                  </a:cubicBezTo>
                  <a:cubicBezTo>
                    <a:pt x="2047748" y="6120129"/>
                    <a:pt x="2178685" y="6044819"/>
                    <a:pt x="2333371" y="5965444"/>
                  </a:cubicBezTo>
                  <a:cubicBezTo>
                    <a:pt x="2297684" y="6025007"/>
                    <a:pt x="2277872" y="6068567"/>
                    <a:pt x="2242058" y="6128130"/>
                  </a:cubicBezTo>
                  <a:cubicBezTo>
                    <a:pt x="2579370" y="6036945"/>
                    <a:pt x="2805557" y="5810758"/>
                    <a:pt x="3059430" y="5624322"/>
                  </a:cubicBezTo>
                  <a:cubicBezTo>
                    <a:pt x="3023743" y="5794883"/>
                    <a:pt x="2900680" y="5906008"/>
                    <a:pt x="2789555" y="6048755"/>
                  </a:cubicBezTo>
                  <a:close/>
                  <a:moveTo>
                    <a:pt x="4353052" y="360806"/>
                  </a:moveTo>
                  <a:cubicBezTo>
                    <a:pt x="4356989" y="372744"/>
                    <a:pt x="4356989" y="376681"/>
                    <a:pt x="4360926" y="384555"/>
                  </a:cubicBezTo>
                  <a:cubicBezTo>
                    <a:pt x="4444238" y="582929"/>
                    <a:pt x="4348988" y="733678"/>
                    <a:pt x="4130802" y="733678"/>
                  </a:cubicBezTo>
                  <a:cubicBezTo>
                    <a:pt x="4043553" y="733678"/>
                    <a:pt x="3952240" y="725804"/>
                    <a:pt x="3864991" y="709929"/>
                  </a:cubicBezTo>
                  <a:cubicBezTo>
                    <a:pt x="3741928" y="682116"/>
                    <a:pt x="3622929" y="646429"/>
                    <a:pt x="3499993" y="614679"/>
                  </a:cubicBezTo>
                  <a:cubicBezTo>
                    <a:pt x="3630930" y="864615"/>
                    <a:pt x="3797554" y="1082801"/>
                    <a:pt x="3999992" y="1281048"/>
                  </a:cubicBezTo>
                  <a:cubicBezTo>
                    <a:pt x="4198366" y="1471421"/>
                    <a:pt x="4420616" y="1610232"/>
                    <a:pt x="4698365" y="1649983"/>
                  </a:cubicBezTo>
                  <a:cubicBezTo>
                    <a:pt x="4857115" y="1673732"/>
                    <a:pt x="4988052" y="1634108"/>
                    <a:pt x="5095113" y="1523110"/>
                  </a:cubicBezTo>
                  <a:cubicBezTo>
                    <a:pt x="5122926" y="1495297"/>
                    <a:pt x="5150612" y="1443735"/>
                    <a:pt x="5146675" y="1408048"/>
                  </a:cubicBezTo>
                  <a:cubicBezTo>
                    <a:pt x="5126863" y="1312798"/>
                    <a:pt x="5102987" y="1213738"/>
                    <a:pt x="5059426" y="1122425"/>
                  </a:cubicBezTo>
                  <a:cubicBezTo>
                    <a:pt x="4908677" y="797178"/>
                    <a:pt x="4658614" y="555116"/>
                    <a:pt x="4353179" y="360806"/>
                  </a:cubicBezTo>
                  <a:close/>
                  <a:moveTo>
                    <a:pt x="2055622" y="2808350"/>
                  </a:moveTo>
                  <a:cubicBezTo>
                    <a:pt x="2059559" y="3133597"/>
                    <a:pt x="2194560" y="3391407"/>
                    <a:pt x="2377059" y="3629532"/>
                  </a:cubicBezTo>
                  <a:cubicBezTo>
                    <a:pt x="2373122" y="3629532"/>
                    <a:pt x="2365121" y="3633469"/>
                    <a:pt x="2357247" y="3637406"/>
                  </a:cubicBezTo>
                  <a:cubicBezTo>
                    <a:pt x="2214372" y="3474719"/>
                    <a:pt x="2067560" y="3312159"/>
                    <a:pt x="1924812" y="3153409"/>
                  </a:cubicBezTo>
                  <a:cubicBezTo>
                    <a:pt x="1912874" y="3157346"/>
                    <a:pt x="1905000" y="3161283"/>
                    <a:pt x="1893062" y="3165347"/>
                  </a:cubicBezTo>
                  <a:cubicBezTo>
                    <a:pt x="1940687" y="3312159"/>
                    <a:pt x="1984375" y="3458844"/>
                    <a:pt x="2027936" y="3609593"/>
                  </a:cubicBezTo>
                  <a:cubicBezTo>
                    <a:pt x="1968373" y="3554094"/>
                    <a:pt x="1900936" y="3494531"/>
                    <a:pt x="1825625" y="3431031"/>
                  </a:cubicBezTo>
                  <a:cubicBezTo>
                    <a:pt x="1829562" y="3458844"/>
                    <a:pt x="1833499" y="3474719"/>
                    <a:pt x="1837563" y="3490594"/>
                  </a:cubicBezTo>
                  <a:cubicBezTo>
                    <a:pt x="1897126" y="3764279"/>
                    <a:pt x="2063750" y="3970527"/>
                    <a:pt x="2246249" y="4164964"/>
                  </a:cubicBezTo>
                  <a:cubicBezTo>
                    <a:pt x="2408936" y="4339462"/>
                    <a:pt x="2424811" y="4355337"/>
                    <a:pt x="2583561" y="4129277"/>
                  </a:cubicBezTo>
                  <a:cubicBezTo>
                    <a:pt x="2690749" y="3982465"/>
                    <a:pt x="2789936" y="3831716"/>
                    <a:pt x="2893060" y="3685031"/>
                  </a:cubicBezTo>
                  <a:cubicBezTo>
                    <a:pt x="2912872" y="3653281"/>
                    <a:pt x="2948559" y="3633469"/>
                    <a:pt x="2972435" y="3609720"/>
                  </a:cubicBezTo>
                  <a:cubicBezTo>
                    <a:pt x="2988310" y="3645407"/>
                    <a:pt x="3004185" y="3677157"/>
                    <a:pt x="3020060" y="3712844"/>
                  </a:cubicBezTo>
                  <a:cubicBezTo>
                    <a:pt x="3020060" y="3716781"/>
                    <a:pt x="3020060" y="3716781"/>
                    <a:pt x="3020060" y="3720718"/>
                  </a:cubicBezTo>
                  <a:cubicBezTo>
                    <a:pt x="3043809" y="3919092"/>
                    <a:pt x="3063748" y="4113402"/>
                    <a:pt x="3087497" y="4303775"/>
                  </a:cubicBezTo>
                  <a:cubicBezTo>
                    <a:pt x="3166872" y="4196714"/>
                    <a:pt x="3202559" y="4085589"/>
                    <a:pt x="3170809" y="3966590"/>
                  </a:cubicBezTo>
                  <a:cubicBezTo>
                    <a:pt x="3147060" y="3863466"/>
                    <a:pt x="3115310" y="3760342"/>
                    <a:pt x="3075559" y="3661155"/>
                  </a:cubicBezTo>
                  <a:cubicBezTo>
                    <a:pt x="3051810" y="3601592"/>
                    <a:pt x="3008122" y="3546093"/>
                    <a:pt x="2968371" y="3486657"/>
                  </a:cubicBezTo>
                  <a:cubicBezTo>
                    <a:pt x="2845307" y="3649344"/>
                    <a:pt x="2754122" y="3677030"/>
                    <a:pt x="2635122" y="3585844"/>
                  </a:cubicBezTo>
                  <a:cubicBezTo>
                    <a:pt x="2583560" y="3546220"/>
                    <a:pt x="2535935" y="3502532"/>
                    <a:pt x="2500248" y="3450970"/>
                  </a:cubicBezTo>
                  <a:cubicBezTo>
                    <a:pt x="2389123" y="3296284"/>
                    <a:pt x="2282062" y="3133597"/>
                    <a:pt x="2174875" y="2974974"/>
                  </a:cubicBezTo>
                  <a:cubicBezTo>
                    <a:pt x="2139188" y="2927349"/>
                    <a:pt x="2103501" y="2875787"/>
                    <a:pt x="2055876" y="2808350"/>
                  </a:cubicBezTo>
                  <a:close/>
                  <a:moveTo>
                    <a:pt x="2777744" y="3506469"/>
                  </a:moveTo>
                  <a:cubicBezTo>
                    <a:pt x="2785618" y="3498595"/>
                    <a:pt x="2789682" y="3494531"/>
                    <a:pt x="2793619" y="3486657"/>
                  </a:cubicBezTo>
                  <a:cubicBezTo>
                    <a:pt x="2785745" y="3482720"/>
                    <a:pt x="2781681" y="3474719"/>
                    <a:pt x="2773807" y="3466845"/>
                  </a:cubicBezTo>
                  <a:cubicBezTo>
                    <a:pt x="2511933" y="3268471"/>
                    <a:pt x="2388870" y="3010661"/>
                    <a:pt x="2432558" y="2677413"/>
                  </a:cubicBezTo>
                  <a:cubicBezTo>
                    <a:pt x="2432558" y="2661538"/>
                    <a:pt x="2428621" y="2645663"/>
                    <a:pt x="2424684" y="2633725"/>
                  </a:cubicBezTo>
                  <a:cubicBezTo>
                    <a:pt x="2369185" y="2494914"/>
                    <a:pt x="2396871" y="2363977"/>
                    <a:pt x="2456434" y="2233040"/>
                  </a:cubicBezTo>
                  <a:cubicBezTo>
                    <a:pt x="2464308" y="2221102"/>
                    <a:pt x="2476246" y="2209291"/>
                    <a:pt x="2500122" y="2181478"/>
                  </a:cubicBezTo>
                  <a:cubicBezTo>
                    <a:pt x="2492248" y="2260853"/>
                    <a:pt x="2484247" y="2316352"/>
                    <a:pt x="2476373" y="2371851"/>
                  </a:cubicBezTo>
                  <a:cubicBezTo>
                    <a:pt x="2484247" y="2371851"/>
                    <a:pt x="2488311" y="2371851"/>
                    <a:pt x="2496185" y="2375788"/>
                  </a:cubicBezTo>
                  <a:cubicBezTo>
                    <a:pt x="2508123" y="2304414"/>
                    <a:pt x="2523998" y="2233040"/>
                    <a:pt x="2535809" y="2165603"/>
                  </a:cubicBezTo>
                  <a:cubicBezTo>
                    <a:pt x="2507996" y="2129916"/>
                    <a:pt x="2480310" y="2094229"/>
                    <a:pt x="2452497" y="2062479"/>
                  </a:cubicBezTo>
                  <a:cubicBezTo>
                    <a:pt x="2432685" y="2090292"/>
                    <a:pt x="2416810" y="2122042"/>
                    <a:pt x="2396998" y="2149728"/>
                  </a:cubicBezTo>
                  <a:cubicBezTo>
                    <a:pt x="2393061" y="2145791"/>
                    <a:pt x="2389124" y="2141854"/>
                    <a:pt x="2381123" y="2141854"/>
                  </a:cubicBezTo>
                  <a:cubicBezTo>
                    <a:pt x="2381123" y="2122042"/>
                    <a:pt x="2381123" y="2102230"/>
                    <a:pt x="2381123" y="2058542"/>
                  </a:cubicBezTo>
                  <a:cubicBezTo>
                    <a:pt x="2357374" y="2118105"/>
                    <a:pt x="2341499" y="2161666"/>
                    <a:pt x="2325624" y="2201290"/>
                  </a:cubicBezTo>
                  <a:cubicBezTo>
                    <a:pt x="2317750" y="2201290"/>
                    <a:pt x="2313686" y="2201290"/>
                    <a:pt x="2305812" y="2201290"/>
                  </a:cubicBezTo>
                  <a:cubicBezTo>
                    <a:pt x="2297938" y="2161666"/>
                    <a:pt x="2289937" y="2125979"/>
                    <a:pt x="2282063" y="2074417"/>
                  </a:cubicBezTo>
                  <a:cubicBezTo>
                    <a:pt x="2262251" y="2102230"/>
                    <a:pt x="2242439" y="2122042"/>
                    <a:pt x="2234438" y="2141854"/>
                  </a:cubicBezTo>
                  <a:cubicBezTo>
                    <a:pt x="2186813" y="2256916"/>
                    <a:pt x="2135251" y="2367914"/>
                    <a:pt x="2095500" y="2486913"/>
                  </a:cubicBezTo>
                  <a:cubicBezTo>
                    <a:pt x="2079625" y="2518663"/>
                    <a:pt x="2083562" y="2566288"/>
                    <a:pt x="2095500" y="2601975"/>
                  </a:cubicBezTo>
                  <a:cubicBezTo>
                    <a:pt x="2206625" y="2875660"/>
                    <a:pt x="2393061" y="3097783"/>
                    <a:pt x="2567686" y="3331844"/>
                  </a:cubicBezTo>
                  <a:cubicBezTo>
                    <a:pt x="2619248" y="3403218"/>
                    <a:pt x="2706624" y="3446906"/>
                    <a:pt x="2777998" y="3506342"/>
                  </a:cubicBezTo>
                  <a:close/>
                  <a:moveTo>
                    <a:pt x="2745994" y="1673859"/>
                  </a:moveTo>
                  <a:cubicBezTo>
                    <a:pt x="2757932" y="1669922"/>
                    <a:pt x="2765806" y="1669922"/>
                    <a:pt x="2773807" y="1665985"/>
                  </a:cubicBezTo>
                  <a:cubicBezTo>
                    <a:pt x="2761869" y="1630298"/>
                    <a:pt x="2750058" y="1594611"/>
                    <a:pt x="2734183" y="1558924"/>
                  </a:cubicBezTo>
                  <a:cubicBezTo>
                    <a:pt x="2698496" y="1578736"/>
                    <a:pt x="2650871" y="1590674"/>
                    <a:pt x="2626995" y="1618487"/>
                  </a:cubicBezTo>
                  <a:cubicBezTo>
                    <a:pt x="2539746" y="1725548"/>
                    <a:pt x="2499995" y="1852548"/>
                    <a:pt x="2480183" y="1987422"/>
                  </a:cubicBezTo>
                  <a:cubicBezTo>
                    <a:pt x="2472309" y="2050922"/>
                    <a:pt x="2496058" y="2110358"/>
                    <a:pt x="2559558" y="2138171"/>
                  </a:cubicBezTo>
                  <a:cubicBezTo>
                    <a:pt x="2575433" y="2142108"/>
                    <a:pt x="2611120" y="2130297"/>
                    <a:pt x="2623058" y="2114422"/>
                  </a:cubicBezTo>
                  <a:cubicBezTo>
                    <a:pt x="2658745" y="2046985"/>
                    <a:pt x="2638933" y="2023236"/>
                    <a:pt x="2519934" y="1975611"/>
                  </a:cubicBezTo>
                  <a:cubicBezTo>
                    <a:pt x="2718308" y="1908174"/>
                    <a:pt x="2662809" y="1725675"/>
                    <a:pt x="2722245" y="1578990"/>
                  </a:cubicBezTo>
                  <a:cubicBezTo>
                    <a:pt x="2734183" y="1618614"/>
                    <a:pt x="2742057" y="1646427"/>
                    <a:pt x="2745994" y="1674240"/>
                  </a:cubicBezTo>
                  <a:close/>
                  <a:moveTo>
                    <a:pt x="4337177" y="4268088"/>
                  </a:moveTo>
                  <a:cubicBezTo>
                    <a:pt x="4495927" y="4287900"/>
                    <a:pt x="4535551" y="4371212"/>
                    <a:pt x="4456176" y="4498212"/>
                  </a:cubicBezTo>
                  <a:cubicBezTo>
                    <a:pt x="4436364" y="4526025"/>
                    <a:pt x="4416552" y="4553711"/>
                    <a:pt x="4392676" y="4581524"/>
                  </a:cubicBezTo>
                  <a:cubicBezTo>
                    <a:pt x="4317238" y="4656835"/>
                    <a:pt x="4245864" y="4736210"/>
                    <a:pt x="4166489" y="4819522"/>
                  </a:cubicBezTo>
                  <a:cubicBezTo>
                    <a:pt x="4190238" y="4815585"/>
                    <a:pt x="4210177" y="4811648"/>
                    <a:pt x="4226052" y="4807584"/>
                  </a:cubicBezTo>
                  <a:cubicBezTo>
                    <a:pt x="4368927" y="4763896"/>
                    <a:pt x="4448302" y="4640960"/>
                    <a:pt x="4559300" y="4549774"/>
                  </a:cubicBezTo>
                  <a:cubicBezTo>
                    <a:pt x="4606925" y="4510150"/>
                    <a:pt x="4634738" y="4450587"/>
                    <a:pt x="4587113" y="4387087"/>
                  </a:cubicBezTo>
                  <a:cubicBezTo>
                    <a:pt x="4535551" y="4315713"/>
                    <a:pt x="4491863" y="4224400"/>
                    <a:pt x="4372864" y="4248276"/>
                  </a:cubicBezTo>
                  <a:cubicBezTo>
                    <a:pt x="4364990" y="4248276"/>
                    <a:pt x="4356989" y="4256150"/>
                    <a:pt x="4337177" y="4268088"/>
                  </a:cubicBezTo>
                  <a:close/>
                  <a:moveTo>
                    <a:pt x="3007868" y="1213738"/>
                  </a:moveTo>
                  <a:cubicBezTo>
                    <a:pt x="2777744" y="1051051"/>
                    <a:pt x="2563495" y="880490"/>
                    <a:pt x="2472182" y="598931"/>
                  </a:cubicBezTo>
                  <a:cubicBezTo>
                    <a:pt x="2408682" y="745743"/>
                    <a:pt x="2773680" y="1170177"/>
                    <a:pt x="3007868" y="1213738"/>
                  </a:cubicBezTo>
                  <a:close/>
                  <a:moveTo>
                    <a:pt x="5301361" y="3926966"/>
                  </a:moveTo>
                  <a:cubicBezTo>
                    <a:pt x="5289423" y="3934840"/>
                    <a:pt x="5277612" y="3938904"/>
                    <a:pt x="5265674" y="3946778"/>
                  </a:cubicBezTo>
                  <a:cubicBezTo>
                    <a:pt x="5345049" y="4089526"/>
                    <a:pt x="5420360" y="4236338"/>
                    <a:pt x="5499735" y="4379213"/>
                  </a:cubicBezTo>
                  <a:cubicBezTo>
                    <a:pt x="5507609" y="4375276"/>
                    <a:pt x="5519547" y="4371339"/>
                    <a:pt x="5527548" y="4363338"/>
                  </a:cubicBezTo>
                  <a:cubicBezTo>
                    <a:pt x="5452110" y="4220590"/>
                    <a:pt x="5376799" y="4073778"/>
                    <a:pt x="5301361" y="3926966"/>
                  </a:cubicBezTo>
                  <a:close/>
                  <a:moveTo>
                    <a:pt x="5408549" y="4446650"/>
                  </a:moveTo>
                  <a:cubicBezTo>
                    <a:pt x="5420487" y="4442713"/>
                    <a:pt x="5432298" y="4434712"/>
                    <a:pt x="5444236" y="4430775"/>
                  </a:cubicBezTo>
                  <a:cubicBezTo>
                    <a:pt x="5360924" y="4299838"/>
                    <a:pt x="5281549" y="4169028"/>
                    <a:pt x="5198237" y="4038091"/>
                  </a:cubicBezTo>
                  <a:cubicBezTo>
                    <a:pt x="5190363" y="4042028"/>
                    <a:pt x="5186299" y="4045965"/>
                    <a:pt x="5178425" y="4050029"/>
                  </a:cubicBezTo>
                  <a:cubicBezTo>
                    <a:pt x="5257800" y="4180966"/>
                    <a:pt x="5333111" y="4315840"/>
                    <a:pt x="5408549" y="4446650"/>
                  </a:cubicBezTo>
                  <a:close/>
                  <a:moveTo>
                    <a:pt x="5257800" y="3911091"/>
                  </a:moveTo>
                  <a:cubicBezTo>
                    <a:pt x="5229987" y="3930903"/>
                    <a:pt x="5178425" y="3970654"/>
                    <a:pt x="5114925" y="4014215"/>
                  </a:cubicBezTo>
                  <a:cubicBezTo>
                    <a:pt x="5206238" y="4006341"/>
                    <a:pt x="5245862" y="3962653"/>
                    <a:pt x="5257800" y="3911091"/>
                  </a:cubicBezTo>
                  <a:close/>
                  <a:moveTo>
                    <a:pt x="2821432" y="1455673"/>
                  </a:moveTo>
                  <a:cubicBezTo>
                    <a:pt x="2781808" y="1542922"/>
                    <a:pt x="2781808" y="1542922"/>
                    <a:pt x="2825369" y="1586610"/>
                  </a:cubicBezTo>
                  <a:cubicBezTo>
                    <a:pt x="2884932" y="1487423"/>
                    <a:pt x="2884932" y="1487423"/>
                    <a:pt x="2821432" y="145567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4349520" y="5574960"/>
            <a:ext cx="524160" cy="466560"/>
            <a:chOff x="0" y="0"/>
            <a:chExt cx="698880" cy="62208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98881" cy="622173"/>
            </a:xfrm>
            <a:custGeom>
              <a:avLst/>
              <a:gdLst/>
              <a:ahLst/>
              <a:cxnLst/>
              <a:rect l="l" t="t" r="r" b="b"/>
              <a:pathLst>
                <a:path w="698881" h="622173">
                  <a:moveTo>
                    <a:pt x="0" y="606171"/>
                  </a:moveTo>
                  <a:cubicBezTo>
                    <a:pt x="131064" y="368554"/>
                    <a:pt x="301752" y="158496"/>
                    <a:pt x="544068" y="19812"/>
                  </a:cubicBezTo>
                  <a:cubicBezTo>
                    <a:pt x="552069" y="15875"/>
                    <a:pt x="556006" y="7874"/>
                    <a:pt x="563880" y="7874"/>
                  </a:cubicBezTo>
                  <a:cubicBezTo>
                    <a:pt x="603631" y="7874"/>
                    <a:pt x="663194" y="0"/>
                    <a:pt x="675005" y="19812"/>
                  </a:cubicBezTo>
                  <a:cubicBezTo>
                    <a:pt x="698881" y="67310"/>
                    <a:pt x="655193" y="91186"/>
                    <a:pt x="615442" y="110998"/>
                  </a:cubicBezTo>
                  <a:cubicBezTo>
                    <a:pt x="393065" y="221996"/>
                    <a:pt x="238252" y="408178"/>
                    <a:pt x="59563" y="570611"/>
                  </a:cubicBezTo>
                  <a:cubicBezTo>
                    <a:pt x="43688" y="582549"/>
                    <a:pt x="31750" y="602361"/>
                    <a:pt x="15875" y="622173"/>
                  </a:cubicBezTo>
                  <a:cubicBezTo>
                    <a:pt x="7874" y="614299"/>
                    <a:pt x="3937" y="610235"/>
                    <a:pt x="0" y="60629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4603680" y="5731200"/>
            <a:ext cx="434880" cy="520560"/>
            <a:chOff x="0" y="0"/>
            <a:chExt cx="579840" cy="69408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79882" cy="694055"/>
            </a:xfrm>
            <a:custGeom>
              <a:avLst/>
              <a:gdLst/>
              <a:ahLst/>
              <a:cxnLst/>
              <a:rect l="l" t="t" r="r" b="b"/>
              <a:pathLst>
                <a:path w="579882" h="694055">
                  <a:moveTo>
                    <a:pt x="0" y="694055"/>
                  </a:moveTo>
                  <a:cubicBezTo>
                    <a:pt x="3937" y="670179"/>
                    <a:pt x="3937" y="654177"/>
                    <a:pt x="8001" y="642239"/>
                  </a:cubicBezTo>
                  <a:cubicBezTo>
                    <a:pt x="79502" y="442849"/>
                    <a:pt x="166878" y="251333"/>
                    <a:pt x="321691" y="103759"/>
                  </a:cubicBezTo>
                  <a:cubicBezTo>
                    <a:pt x="369316" y="63881"/>
                    <a:pt x="424942" y="31877"/>
                    <a:pt x="484505" y="8001"/>
                  </a:cubicBezTo>
                  <a:cubicBezTo>
                    <a:pt x="508381" y="0"/>
                    <a:pt x="548005" y="24003"/>
                    <a:pt x="579882" y="31877"/>
                  </a:cubicBezTo>
                  <a:cubicBezTo>
                    <a:pt x="560070" y="59817"/>
                    <a:pt x="548132" y="99695"/>
                    <a:pt x="524256" y="111633"/>
                  </a:cubicBezTo>
                  <a:cubicBezTo>
                    <a:pt x="361442" y="187452"/>
                    <a:pt x="234315" y="307086"/>
                    <a:pt x="131064" y="450723"/>
                  </a:cubicBezTo>
                  <a:cubicBezTo>
                    <a:pt x="79375" y="522605"/>
                    <a:pt x="47625" y="606298"/>
                    <a:pt x="0" y="694055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5225760" y="4213440"/>
            <a:ext cx="416160" cy="727200"/>
            <a:chOff x="0" y="0"/>
            <a:chExt cx="554880" cy="9696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554863" cy="969645"/>
            </a:xfrm>
            <a:custGeom>
              <a:avLst/>
              <a:gdLst/>
              <a:ahLst/>
              <a:cxnLst/>
              <a:rect l="l" t="t" r="r" b="b"/>
              <a:pathLst>
                <a:path w="554863" h="969645">
                  <a:moveTo>
                    <a:pt x="0" y="949706"/>
                  </a:moveTo>
                  <a:cubicBezTo>
                    <a:pt x="126873" y="600075"/>
                    <a:pt x="336931" y="298069"/>
                    <a:pt x="554863" y="0"/>
                  </a:cubicBezTo>
                  <a:cubicBezTo>
                    <a:pt x="550926" y="8001"/>
                    <a:pt x="550926" y="15875"/>
                    <a:pt x="546989" y="23876"/>
                  </a:cubicBezTo>
                  <a:cubicBezTo>
                    <a:pt x="416179" y="278257"/>
                    <a:pt x="285369" y="532511"/>
                    <a:pt x="154559" y="790829"/>
                  </a:cubicBezTo>
                  <a:cubicBezTo>
                    <a:pt x="130810" y="838454"/>
                    <a:pt x="102997" y="886206"/>
                    <a:pt x="71374" y="933831"/>
                  </a:cubicBezTo>
                  <a:cubicBezTo>
                    <a:pt x="59436" y="949706"/>
                    <a:pt x="39624" y="957707"/>
                    <a:pt x="19812" y="969645"/>
                  </a:cubicBezTo>
                  <a:cubicBezTo>
                    <a:pt x="15875" y="965708"/>
                    <a:pt x="7874" y="957707"/>
                    <a:pt x="0" y="94983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5416560" y="4533840"/>
            <a:ext cx="378000" cy="492480"/>
            <a:chOff x="0" y="0"/>
            <a:chExt cx="504000" cy="6566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504063" cy="656590"/>
            </a:xfrm>
            <a:custGeom>
              <a:avLst/>
              <a:gdLst/>
              <a:ahLst/>
              <a:cxnLst/>
              <a:rect l="l" t="t" r="r" b="b"/>
              <a:pathLst>
                <a:path w="504063" h="656590">
                  <a:moveTo>
                    <a:pt x="504063" y="7874"/>
                  </a:moveTo>
                  <a:cubicBezTo>
                    <a:pt x="492125" y="31623"/>
                    <a:pt x="480314" y="55372"/>
                    <a:pt x="468376" y="79121"/>
                  </a:cubicBezTo>
                  <a:cubicBezTo>
                    <a:pt x="345313" y="261112"/>
                    <a:pt x="226187" y="442976"/>
                    <a:pt x="99187" y="624967"/>
                  </a:cubicBezTo>
                  <a:cubicBezTo>
                    <a:pt x="83312" y="644779"/>
                    <a:pt x="39624" y="648716"/>
                    <a:pt x="7874" y="656590"/>
                  </a:cubicBezTo>
                  <a:cubicBezTo>
                    <a:pt x="7874" y="628904"/>
                    <a:pt x="0" y="593344"/>
                    <a:pt x="11811" y="569595"/>
                  </a:cubicBezTo>
                  <a:cubicBezTo>
                    <a:pt x="43561" y="522097"/>
                    <a:pt x="83185" y="478663"/>
                    <a:pt x="118999" y="435102"/>
                  </a:cubicBezTo>
                  <a:cubicBezTo>
                    <a:pt x="230124" y="300609"/>
                    <a:pt x="341249" y="166116"/>
                    <a:pt x="452374" y="31623"/>
                  </a:cubicBezTo>
                  <a:cubicBezTo>
                    <a:pt x="464312" y="19812"/>
                    <a:pt x="480187" y="11811"/>
                    <a:pt x="491998" y="0"/>
                  </a:cubicBezTo>
                  <a:cubicBezTo>
                    <a:pt x="495935" y="0"/>
                    <a:pt x="499872" y="3937"/>
                    <a:pt x="503936" y="7874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5117760" y="3972240"/>
            <a:ext cx="149040" cy="723600"/>
            <a:chOff x="0" y="0"/>
            <a:chExt cx="198720" cy="964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98755" cy="964819"/>
            </a:xfrm>
            <a:custGeom>
              <a:avLst/>
              <a:gdLst/>
              <a:ahLst/>
              <a:cxnLst/>
              <a:rect l="l" t="t" r="r" b="b"/>
              <a:pathLst>
                <a:path w="198755" h="964819">
                  <a:moveTo>
                    <a:pt x="0" y="940943"/>
                  </a:moveTo>
                  <a:cubicBezTo>
                    <a:pt x="59563" y="627380"/>
                    <a:pt x="119253" y="313690"/>
                    <a:pt x="178816" y="3937"/>
                  </a:cubicBezTo>
                  <a:cubicBezTo>
                    <a:pt x="182753" y="3937"/>
                    <a:pt x="186817" y="0"/>
                    <a:pt x="190754" y="0"/>
                  </a:cubicBezTo>
                  <a:cubicBezTo>
                    <a:pt x="190754" y="67437"/>
                    <a:pt x="198755" y="135001"/>
                    <a:pt x="190754" y="198501"/>
                  </a:cubicBezTo>
                  <a:cubicBezTo>
                    <a:pt x="162941" y="420878"/>
                    <a:pt x="131191" y="643128"/>
                    <a:pt x="99314" y="865505"/>
                  </a:cubicBezTo>
                  <a:cubicBezTo>
                    <a:pt x="91440" y="913130"/>
                    <a:pt x="87376" y="964819"/>
                    <a:pt x="0" y="94094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4502160" y="5276880"/>
            <a:ext cx="384480" cy="164880"/>
            <a:chOff x="0" y="0"/>
            <a:chExt cx="512640" cy="219840"/>
          </a:xfrm>
        </p:grpSpPr>
        <p:sp>
          <p:nvSpPr>
            <p:cNvPr id="16" name="Freeform 16"/>
            <p:cNvSpPr/>
            <p:nvPr/>
          </p:nvSpPr>
          <p:spPr>
            <a:xfrm>
              <a:off x="-127" y="0"/>
              <a:ext cx="512699" cy="219964"/>
            </a:xfrm>
            <a:custGeom>
              <a:avLst/>
              <a:gdLst/>
              <a:ahLst/>
              <a:cxnLst/>
              <a:rect l="l" t="t" r="r" b="b"/>
              <a:pathLst>
                <a:path w="512699" h="219964">
                  <a:moveTo>
                    <a:pt x="127" y="199898"/>
                  </a:moveTo>
                  <a:cubicBezTo>
                    <a:pt x="27940" y="183896"/>
                    <a:pt x="55753" y="159893"/>
                    <a:pt x="87503" y="147955"/>
                  </a:cubicBezTo>
                  <a:cubicBezTo>
                    <a:pt x="182880" y="107950"/>
                    <a:pt x="278257" y="64008"/>
                    <a:pt x="373634" y="32004"/>
                  </a:cubicBezTo>
                  <a:cubicBezTo>
                    <a:pt x="465074" y="0"/>
                    <a:pt x="512699" y="32004"/>
                    <a:pt x="500761" y="96012"/>
                  </a:cubicBezTo>
                  <a:cubicBezTo>
                    <a:pt x="333883" y="139954"/>
                    <a:pt x="170942" y="179959"/>
                    <a:pt x="8001" y="219964"/>
                  </a:cubicBezTo>
                  <a:cubicBezTo>
                    <a:pt x="4064" y="211963"/>
                    <a:pt x="0" y="208026"/>
                    <a:pt x="0" y="200025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5644800" y="4873680"/>
            <a:ext cx="298800" cy="330480"/>
            <a:chOff x="0" y="0"/>
            <a:chExt cx="398400" cy="44064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398399" cy="440690"/>
            </a:xfrm>
            <a:custGeom>
              <a:avLst/>
              <a:gdLst/>
              <a:ahLst/>
              <a:cxnLst/>
              <a:rect l="l" t="t" r="r" b="b"/>
              <a:pathLst>
                <a:path w="398399" h="440690">
                  <a:moveTo>
                    <a:pt x="43815" y="440690"/>
                  </a:moveTo>
                  <a:cubicBezTo>
                    <a:pt x="31877" y="420624"/>
                    <a:pt x="0" y="388620"/>
                    <a:pt x="8001" y="372491"/>
                  </a:cubicBezTo>
                  <a:cubicBezTo>
                    <a:pt x="91694" y="200279"/>
                    <a:pt x="231013" y="84074"/>
                    <a:pt x="398399" y="0"/>
                  </a:cubicBezTo>
                  <a:cubicBezTo>
                    <a:pt x="282829" y="140208"/>
                    <a:pt x="167386" y="284353"/>
                    <a:pt x="43815" y="44069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4978080" y="4101840"/>
            <a:ext cx="85680" cy="428400"/>
            <a:chOff x="0" y="0"/>
            <a:chExt cx="114240" cy="5712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14300" cy="571119"/>
            </a:xfrm>
            <a:custGeom>
              <a:avLst/>
              <a:gdLst/>
              <a:ahLst/>
              <a:cxnLst/>
              <a:rect l="l" t="t" r="r" b="b"/>
              <a:pathLst>
                <a:path w="114300" h="571119">
                  <a:moveTo>
                    <a:pt x="19685" y="0"/>
                  </a:moveTo>
                  <a:cubicBezTo>
                    <a:pt x="51181" y="190373"/>
                    <a:pt x="82677" y="376809"/>
                    <a:pt x="114300" y="567182"/>
                  </a:cubicBezTo>
                  <a:cubicBezTo>
                    <a:pt x="106426" y="571119"/>
                    <a:pt x="98552" y="571119"/>
                    <a:pt x="86741" y="571119"/>
                  </a:cubicBezTo>
                  <a:cubicBezTo>
                    <a:pt x="59055" y="384810"/>
                    <a:pt x="27559" y="194310"/>
                    <a:pt x="0" y="3937"/>
                  </a:cubicBezTo>
                  <a:cubicBezTo>
                    <a:pt x="7874" y="3937"/>
                    <a:pt x="11811" y="0"/>
                    <a:pt x="19685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5790960" y="5112000"/>
            <a:ext cx="231840" cy="136800"/>
            <a:chOff x="0" y="0"/>
            <a:chExt cx="309120" cy="1824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309118" cy="182372"/>
            </a:xfrm>
            <a:custGeom>
              <a:avLst/>
              <a:gdLst/>
              <a:ahLst/>
              <a:cxnLst/>
              <a:rect l="l" t="t" r="r" b="b"/>
              <a:pathLst>
                <a:path w="309118" h="182372">
                  <a:moveTo>
                    <a:pt x="309118" y="20320"/>
                  </a:moveTo>
                  <a:cubicBezTo>
                    <a:pt x="210058" y="72898"/>
                    <a:pt x="110998" y="129667"/>
                    <a:pt x="11938" y="182372"/>
                  </a:cubicBezTo>
                  <a:cubicBezTo>
                    <a:pt x="7874" y="174244"/>
                    <a:pt x="3937" y="166243"/>
                    <a:pt x="0" y="158115"/>
                  </a:cubicBezTo>
                  <a:cubicBezTo>
                    <a:pt x="99060" y="105410"/>
                    <a:pt x="202057" y="52705"/>
                    <a:pt x="301244" y="0"/>
                  </a:cubicBezTo>
                  <a:cubicBezTo>
                    <a:pt x="305181" y="8128"/>
                    <a:pt x="309118" y="16256"/>
                    <a:pt x="309118" y="2032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5413680" y="3886560"/>
            <a:ext cx="66960" cy="254160"/>
            <a:chOff x="0" y="0"/>
            <a:chExt cx="89280" cy="33888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9281" cy="338836"/>
            </a:xfrm>
            <a:custGeom>
              <a:avLst/>
              <a:gdLst/>
              <a:ahLst/>
              <a:cxnLst/>
              <a:rect l="l" t="t" r="r" b="b"/>
              <a:pathLst>
                <a:path w="89281" h="338836">
                  <a:moveTo>
                    <a:pt x="89281" y="3937"/>
                  </a:moveTo>
                  <a:cubicBezTo>
                    <a:pt x="66040" y="115570"/>
                    <a:pt x="46609" y="227203"/>
                    <a:pt x="23241" y="338836"/>
                  </a:cubicBezTo>
                  <a:cubicBezTo>
                    <a:pt x="15494" y="334899"/>
                    <a:pt x="7747" y="334899"/>
                    <a:pt x="0" y="330835"/>
                  </a:cubicBezTo>
                  <a:cubicBezTo>
                    <a:pt x="23241" y="219329"/>
                    <a:pt x="46609" y="111633"/>
                    <a:pt x="69850" y="0"/>
                  </a:cubicBezTo>
                  <a:cubicBezTo>
                    <a:pt x="77597" y="0"/>
                    <a:pt x="81534" y="3937"/>
                    <a:pt x="89281" y="3937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5035680" y="5972400"/>
            <a:ext cx="105120" cy="184320"/>
            <a:chOff x="0" y="0"/>
            <a:chExt cx="140160" cy="24576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40208" cy="245745"/>
            </a:xfrm>
            <a:custGeom>
              <a:avLst/>
              <a:gdLst/>
              <a:ahLst/>
              <a:cxnLst/>
              <a:rect l="l" t="t" r="r" b="b"/>
              <a:pathLst>
                <a:path w="140208" h="245745">
                  <a:moveTo>
                    <a:pt x="140208" y="12065"/>
                  </a:moveTo>
                  <a:cubicBezTo>
                    <a:pt x="100076" y="88646"/>
                    <a:pt x="60071" y="169164"/>
                    <a:pt x="20066" y="245745"/>
                  </a:cubicBezTo>
                  <a:cubicBezTo>
                    <a:pt x="12065" y="241681"/>
                    <a:pt x="4064" y="237744"/>
                    <a:pt x="0" y="237744"/>
                  </a:cubicBezTo>
                  <a:cubicBezTo>
                    <a:pt x="40005" y="157099"/>
                    <a:pt x="76073" y="76581"/>
                    <a:pt x="116078" y="0"/>
                  </a:cubicBezTo>
                  <a:cubicBezTo>
                    <a:pt x="124079" y="4064"/>
                    <a:pt x="132080" y="8001"/>
                    <a:pt x="140081" y="12065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3047760" y="2342880"/>
            <a:ext cx="895680" cy="1761840"/>
            <a:chOff x="0" y="0"/>
            <a:chExt cx="1194240" cy="2349120"/>
          </a:xfrm>
        </p:grpSpPr>
        <p:sp>
          <p:nvSpPr>
            <p:cNvPr id="28" name="Freeform 28"/>
            <p:cNvSpPr/>
            <p:nvPr/>
          </p:nvSpPr>
          <p:spPr>
            <a:xfrm>
              <a:off x="127" y="0"/>
              <a:ext cx="1194181" cy="2349119"/>
            </a:xfrm>
            <a:custGeom>
              <a:avLst/>
              <a:gdLst/>
              <a:ahLst/>
              <a:cxnLst/>
              <a:rect l="l" t="t" r="r" b="b"/>
              <a:pathLst>
                <a:path w="1194181" h="2349119">
                  <a:moveTo>
                    <a:pt x="573151" y="0"/>
                  </a:moveTo>
                  <a:cubicBezTo>
                    <a:pt x="700532" y="254000"/>
                    <a:pt x="903478" y="440436"/>
                    <a:pt x="1130427" y="599186"/>
                  </a:cubicBezTo>
                  <a:cubicBezTo>
                    <a:pt x="1194181" y="642874"/>
                    <a:pt x="1146302" y="666623"/>
                    <a:pt x="1118489" y="698373"/>
                  </a:cubicBezTo>
                  <a:cubicBezTo>
                    <a:pt x="963168" y="861060"/>
                    <a:pt x="784098" y="1007872"/>
                    <a:pt x="664718" y="1194435"/>
                  </a:cubicBezTo>
                  <a:cubicBezTo>
                    <a:pt x="453771" y="1523746"/>
                    <a:pt x="274574" y="1876933"/>
                    <a:pt x="83566" y="2218182"/>
                  </a:cubicBezTo>
                  <a:cubicBezTo>
                    <a:pt x="59690" y="2261870"/>
                    <a:pt x="43815" y="2305431"/>
                    <a:pt x="23876" y="2349119"/>
                  </a:cubicBezTo>
                  <a:cubicBezTo>
                    <a:pt x="15875" y="2349119"/>
                    <a:pt x="8001" y="2345182"/>
                    <a:pt x="0" y="2345182"/>
                  </a:cubicBezTo>
                  <a:cubicBezTo>
                    <a:pt x="8001" y="2305558"/>
                    <a:pt x="11938" y="2261870"/>
                    <a:pt x="23876" y="2222119"/>
                  </a:cubicBezTo>
                  <a:cubicBezTo>
                    <a:pt x="127381" y="1813433"/>
                    <a:pt x="326390" y="1452245"/>
                    <a:pt x="573278" y="1115060"/>
                  </a:cubicBezTo>
                  <a:cubicBezTo>
                    <a:pt x="664845" y="991997"/>
                    <a:pt x="752475" y="869061"/>
                    <a:pt x="839978" y="742061"/>
                  </a:cubicBezTo>
                  <a:cubicBezTo>
                    <a:pt x="887730" y="678561"/>
                    <a:pt x="883793" y="618998"/>
                    <a:pt x="839978" y="551561"/>
                  </a:cubicBezTo>
                  <a:cubicBezTo>
                    <a:pt x="748284" y="400812"/>
                    <a:pt x="664718" y="245999"/>
                    <a:pt x="581025" y="91313"/>
                  </a:cubicBezTo>
                  <a:cubicBezTo>
                    <a:pt x="565150" y="67437"/>
                    <a:pt x="561213" y="35687"/>
                    <a:pt x="553212" y="3937"/>
                  </a:cubicBezTo>
                  <a:cubicBezTo>
                    <a:pt x="561213" y="3937"/>
                    <a:pt x="565150" y="0"/>
                    <a:pt x="573151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3438720" y="2476800"/>
            <a:ext cx="180720" cy="454320"/>
            <a:chOff x="0" y="0"/>
            <a:chExt cx="240960" cy="60576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40919" cy="605790"/>
            </a:xfrm>
            <a:custGeom>
              <a:avLst/>
              <a:gdLst/>
              <a:ahLst/>
              <a:cxnLst/>
              <a:rect l="l" t="t" r="r" b="b"/>
              <a:pathLst>
                <a:path w="240919" h="605790">
                  <a:moveTo>
                    <a:pt x="3937" y="0"/>
                  </a:moveTo>
                  <a:cubicBezTo>
                    <a:pt x="86868" y="175387"/>
                    <a:pt x="161925" y="330835"/>
                    <a:pt x="240919" y="498221"/>
                  </a:cubicBezTo>
                  <a:cubicBezTo>
                    <a:pt x="225171" y="518160"/>
                    <a:pt x="197485" y="558038"/>
                    <a:pt x="157988" y="605790"/>
                  </a:cubicBezTo>
                  <a:cubicBezTo>
                    <a:pt x="63246" y="410464"/>
                    <a:pt x="0" y="223139"/>
                    <a:pt x="3937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3407040" y="2711520"/>
            <a:ext cx="136800" cy="342720"/>
            <a:chOff x="0" y="0"/>
            <a:chExt cx="182400" cy="45696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82372" cy="456946"/>
            </a:xfrm>
            <a:custGeom>
              <a:avLst/>
              <a:gdLst/>
              <a:ahLst/>
              <a:cxnLst/>
              <a:rect l="l" t="t" r="r" b="b"/>
              <a:pathLst>
                <a:path w="182372" h="456946">
                  <a:moveTo>
                    <a:pt x="31750" y="0"/>
                  </a:moveTo>
                  <a:cubicBezTo>
                    <a:pt x="43688" y="43688"/>
                    <a:pt x="51562" y="87376"/>
                    <a:pt x="67437" y="131191"/>
                  </a:cubicBezTo>
                  <a:cubicBezTo>
                    <a:pt x="87249" y="190754"/>
                    <a:pt x="110998" y="246380"/>
                    <a:pt x="142748" y="302006"/>
                  </a:cubicBezTo>
                  <a:cubicBezTo>
                    <a:pt x="182372" y="381508"/>
                    <a:pt x="170561" y="421259"/>
                    <a:pt x="71374" y="456946"/>
                  </a:cubicBezTo>
                  <a:cubicBezTo>
                    <a:pt x="23749" y="309880"/>
                    <a:pt x="0" y="159004"/>
                    <a:pt x="7874" y="3937"/>
                  </a:cubicBezTo>
                  <a:cubicBezTo>
                    <a:pt x="15875" y="3937"/>
                    <a:pt x="23749" y="0"/>
                    <a:pt x="31750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3333600" y="2860560"/>
            <a:ext cx="136800" cy="349200"/>
            <a:chOff x="0" y="0"/>
            <a:chExt cx="182400" cy="4656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82372" cy="465582"/>
            </a:xfrm>
            <a:custGeom>
              <a:avLst/>
              <a:gdLst/>
              <a:ahLst/>
              <a:cxnLst/>
              <a:rect l="l" t="t" r="r" b="b"/>
              <a:pathLst>
                <a:path w="182372" h="465582">
                  <a:moveTo>
                    <a:pt x="63500" y="461645"/>
                  </a:moveTo>
                  <a:cubicBezTo>
                    <a:pt x="43561" y="310388"/>
                    <a:pt x="19812" y="159131"/>
                    <a:pt x="0" y="8001"/>
                  </a:cubicBezTo>
                  <a:cubicBezTo>
                    <a:pt x="7874" y="8001"/>
                    <a:pt x="19812" y="3937"/>
                    <a:pt x="31750" y="0"/>
                  </a:cubicBezTo>
                  <a:cubicBezTo>
                    <a:pt x="43688" y="27813"/>
                    <a:pt x="59563" y="55753"/>
                    <a:pt x="71374" y="83566"/>
                  </a:cubicBezTo>
                  <a:cubicBezTo>
                    <a:pt x="91186" y="131318"/>
                    <a:pt x="99187" y="183007"/>
                    <a:pt x="126873" y="222885"/>
                  </a:cubicBezTo>
                  <a:cubicBezTo>
                    <a:pt x="182372" y="318389"/>
                    <a:pt x="134747" y="390017"/>
                    <a:pt x="87249" y="465582"/>
                  </a:cubicBezTo>
                  <a:cubicBezTo>
                    <a:pt x="79375" y="465582"/>
                    <a:pt x="71374" y="465582"/>
                    <a:pt x="63500" y="461645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3664080" y="2244960"/>
            <a:ext cx="625680" cy="609840"/>
            <a:chOff x="0" y="0"/>
            <a:chExt cx="834240" cy="81312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834263" cy="813181"/>
            </a:xfrm>
            <a:custGeom>
              <a:avLst/>
              <a:gdLst/>
              <a:ahLst/>
              <a:cxnLst/>
              <a:rect l="l" t="t" r="r" b="b"/>
              <a:pathLst>
                <a:path w="834263" h="813181">
                  <a:moveTo>
                    <a:pt x="8001" y="0"/>
                  </a:moveTo>
                  <a:cubicBezTo>
                    <a:pt x="63500" y="19812"/>
                    <a:pt x="115189" y="31750"/>
                    <a:pt x="162814" y="51562"/>
                  </a:cubicBezTo>
                  <a:cubicBezTo>
                    <a:pt x="174752" y="55499"/>
                    <a:pt x="186690" y="71374"/>
                    <a:pt x="190627" y="83312"/>
                  </a:cubicBezTo>
                  <a:cubicBezTo>
                    <a:pt x="289941" y="345059"/>
                    <a:pt x="480568" y="535432"/>
                    <a:pt x="699135" y="698119"/>
                  </a:cubicBezTo>
                  <a:cubicBezTo>
                    <a:pt x="742823" y="725932"/>
                    <a:pt x="786511" y="757555"/>
                    <a:pt x="834263" y="789305"/>
                  </a:cubicBezTo>
                  <a:cubicBezTo>
                    <a:pt x="623697" y="813181"/>
                    <a:pt x="0" y="214249"/>
                    <a:pt x="8001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4337280" y="2117520"/>
            <a:ext cx="393840" cy="622080"/>
            <a:chOff x="0" y="0"/>
            <a:chExt cx="525120" cy="82944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525145" cy="829437"/>
            </a:xfrm>
            <a:custGeom>
              <a:avLst/>
              <a:gdLst/>
              <a:ahLst/>
              <a:cxnLst/>
              <a:rect l="l" t="t" r="r" b="b"/>
              <a:pathLst>
                <a:path w="525145" h="829437">
                  <a:moveTo>
                    <a:pt x="8001" y="154051"/>
                  </a:moveTo>
                  <a:cubicBezTo>
                    <a:pt x="3937" y="98806"/>
                    <a:pt x="3937" y="51308"/>
                    <a:pt x="0" y="0"/>
                  </a:cubicBezTo>
                  <a:cubicBezTo>
                    <a:pt x="210820" y="86868"/>
                    <a:pt x="525145" y="596392"/>
                    <a:pt x="497332" y="829437"/>
                  </a:cubicBezTo>
                  <a:cubicBezTo>
                    <a:pt x="366014" y="572770"/>
                    <a:pt x="254635" y="312039"/>
                    <a:pt x="8001" y="15405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8966160" y="2041200"/>
            <a:ext cx="3708720" cy="4124160"/>
            <a:chOff x="0" y="0"/>
            <a:chExt cx="4944960" cy="5498880"/>
          </a:xfrm>
        </p:grpSpPr>
        <p:sp>
          <p:nvSpPr>
            <p:cNvPr id="40" name="Freeform 40"/>
            <p:cNvSpPr/>
            <p:nvPr/>
          </p:nvSpPr>
          <p:spPr>
            <a:xfrm>
              <a:off x="254" y="0"/>
              <a:ext cx="4944745" cy="5498846"/>
            </a:xfrm>
            <a:custGeom>
              <a:avLst/>
              <a:gdLst/>
              <a:ahLst/>
              <a:cxnLst/>
              <a:rect l="l" t="t" r="r" b="b"/>
              <a:pathLst>
                <a:path w="4944745" h="5498846">
                  <a:moveTo>
                    <a:pt x="4944745" y="1804797"/>
                  </a:moveTo>
                  <a:cubicBezTo>
                    <a:pt x="4902581" y="2074672"/>
                    <a:pt x="4877181" y="2344547"/>
                    <a:pt x="4805553" y="2606040"/>
                  </a:cubicBezTo>
                  <a:cubicBezTo>
                    <a:pt x="4472178" y="3816350"/>
                    <a:pt x="3746500" y="4710303"/>
                    <a:pt x="2624201" y="5275326"/>
                  </a:cubicBezTo>
                  <a:cubicBezTo>
                    <a:pt x="2590419" y="5292217"/>
                    <a:pt x="2556637" y="5309108"/>
                    <a:pt x="2522982" y="5321681"/>
                  </a:cubicBezTo>
                  <a:cubicBezTo>
                    <a:pt x="2514600" y="5325872"/>
                    <a:pt x="2506091" y="5321681"/>
                    <a:pt x="2476627" y="5321681"/>
                  </a:cubicBezTo>
                  <a:cubicBezTo>
                    <a:pt x="2704465" y="5136134"/>
                    <a:pt x="2919603" y="4963287"/>
                    <a:pt x="3134868" y="4790313"/>
                  </a:cubicBezTo>
                  <a:cubicBezTo>
                    <a:pt x="3130677" y="4781931"/>
                    <a:pt x="3126486" y="4773422"/>
                    <a:pt x="3122168" y="4765040"/>
                  </a:cubicBezTo>
                  <a:cubicBezTo>
                    <a:pt x="2387981" y="5009642"/>
                    <a:pt x="1653921" y="5254244"/>
                    <a:pt x="923925" y="5498846"/>
                  </a:cubicBezTo>
                  <a:cubicBezTo>
                    <a:pt x="919734" y="5490464"/>
                    <a:pt x="915543" y="5477764"/>
                    <a:pt x="911225" y="5469382"/>
                  </a:cubicBezTo>
                  <a:cubicBezTo>
                    <a:pt x="1636903" y="5153152"/>
                    <a:pt x="2358390" y="4836795"/>
                    <a:pt x="3084195" y="4520565"/>
                  </a:cubicBezTo>
                  <a:cubicBezTo>
                    <a:pt x="3080004" y="4516374"/>
                    <a:pt x="3080004" y="4507865"/>
                    <a:pt x="3075813" y="4499483"/>
                  </a:cubicBezTo>
                  <a:cubicBezTo>
                    <a:pt x="2054733" y="4600702"/>
                    <a:pt x="1029462" y="4701921"/>
                    <a:pt x="8382" y="4798822"/>
                  </a:cubicBezTo>
                  <a:cubicBezTo>
                    <a:pt x="4191" y="4794631"/>
                    <a:pt x="4191" y="4786122"/>
                    <a:pt x="0" y="4777740"/>
                  </a:cubicBezTo>
                  <a:cubicBezTo>
                    <a:pt x="974598" y="4558411"/>
                    <a:pt x="1949323" y="4343400"/>
                    <a:pt x="2919730" y="4124071"/>
                  </a:cubicBezTo>
                  <a:cubicBezTo>
                    <a:pt x="2919730" y="4115689"/>
                    <a:pt x="2923921" y="4107180"/>
                    <a:pt x="2923921" y="4098798"/>
                  </a:cubicBezTo>
                  <a:cubicBezTo>
                    <a:pt x="2544191" y="4065016"/>
                    <a:pt x="2164461" y="4031361"/>
                    <a:pt x="1780540" y="3997579"/>
                  </a:cubicBezTo>
                  <a:cubicBezTo>
                    <a:pt x="1780540" y="3938524"/>
                    <a:pt x="1780540" y="3892169"/>
                    <a:pt x="1780540" y="3841496"/>
                  </a:cubicBezTo>
                  <a:cubicBezTo>
                    <a:pt x="2172970" y="3841496"/>
                    <a:pt x="2556891" y="3841496"/>
                    <a:pt x="2940812" y="3841496"/>
                  </a:cubicBezTo>
                  <a:cubicBezTo>
                    <a:pt x="2945003" y="3837305"/>
                    <a:pt x="2945003" y="3828796"/>
                    <a:pt x="2949194" y="3824605"/>
                  </a:cubicBezTo>
                  <a:cubicBezTo>
                    <a:pt x="2780411" y="3765550"/>
                    <a:pt x="2611628" y="3706495"/>
                    <a:pt x="2447163" y="3647440"/>
                  </a:cubicBezTo>
                  <a:cubicBezTo>
                    <a:pt x="2303653" y="3596894"/>
                    <a:pt x="2269998" y="3529330"/>
                    <a:pt x="2312162" y="3390265"/>
                  </a:cubicBezTo>
                  <a:cubicBezTo>
                    <a:pt x="2329053" y="3327019"/>
                    <a:pt x="2341753" y="3255264"/>
                    <a:pt x="2358517" y="3170936"/>
                  </a:cubicBezTo>
                  <a:cubicBezTo>
                    <a:pt x="2649601" y="3141472"/>
                    <a:pt x="2966085" y="3149854"/>
                    <a:pt x="3290951" y="3251073"/>
                  </a:cubicBezTo>
                  <a:cubicBezTo>
                    <a:pt x="3265678" y="3229991"/>
                    <a:pt x="3244596" y="3187827"/>
                    <a:pt x="3215005" y="3183636"/>
                  </a:cubicBezTo>
                  <a:cubicBezTo>
                    <a:pt x="3075813" y="3158363"/>
                    <a:pt x="3012440" y="3048635"/>
                    <a:pt x="2936494" y="2947543"/>
                  </a:cubicBezTo>
                  <a:cubicBezTo>
                    <a:pt x="2493518" y="2365629"/>
                    <a:pt x="2046224" y="1783715"/>
                    <a:pt x="1603248" y="1197483"/>
                  </a:cubicBezTo>
                  <a:cubicBezTo>
                    <a:pt x="1577975" y="1168019"/>
                    <a:pt x="1556893" y="1134237"/>
                    <a:pt x="1552575" y="1087882"/>
                  </a:cubicBezTo>
                  <a:cubicBezTo>
                    <a:pt x="2143252" y="1728851"/>
                    <a:pt x="2733929" y="2374011"/>
                    <a:pt x="3320415" y="3014980"/>
                  </a:cubicBezTo>
                  <a:cubicBezTo>
                    <a:pt x="3328797" y="3010789"/>
                    <a:pt x="3337306" y="3006598"/>
                    <a:pt x="3345688" y="3002280"/>
                  </a:cubicBezTo>
                  <a:cubicBezTo>
                    <a:pt x="2974340" y="2213737"/>
                    <a:pt x="2603119" y="1425194"/>
                    <a:pt x="2231771" y="636524"/>
                  </a:cubicBezTo>
                  <a:cubicBezTo>
                    <a:pt x="2240153" y="632333"/>
                    <a:pt x="2244471" y="628142"/>
                    <a:pt x="2252853" y="623824"/>
                  </a:cubicBezTo>
                  <a:cubicBezTo>
                    <a:pt x="2712720" y="1361821"/>
                    <a:pt x="3172587" y="2095500"/>
                    <a:pt x="3632582" y="2833497"/>
                  </a:cubicBezTo>
                  <a:cubicBezTo>
                    <a:pt x="3640964" y="2829306"/>
                    <a:pt x="3649472" y="2825115"/>
                    <a:pt x="3657854" y="2825115"/>
                  </a:cubicBezTo>
                  <a:cubicBezTo>
                    <a:pt x="3497453" y="1884934"/>
                    <a:pt x="3332988" y="944626"/>
                    <a:pt x="3172587" y="8382"/>
                  </a:cubicBezTo>
                  <a:cubicBezTo>
                    <a:pt x="3180969" y="4191"/>
                    <a:pt x="3189478" y="4191"/>
                    <a:pt x="3197860" y="0"/>
                  </a:cubicBezTo>
                  <a:cubicBezTo>
                    <a:pt x="3501644" y="906653"/>
                    <a:pt x="3805428" y="1813306"/>
                    <a:pt x="4109212" y="2719959"/>
                  </a:cubicBezTo>
                  <a:cubicBezTo>
                    <a:pt x="4121912" y="2719959"/>
                    <a:pt x="4134485" y="2719959"/>
                    <a:pt x="4147185" y="2719959"/>
                  </a:cubicBezTo>
                  <a:cubicBezTo>
                    <a:pt x="4147185" y="2003044"/>
                    <a:pt x="4147185" y="1286256"/>
                    <a:pt x="4147185" y="569341"/>
                  </a:cubicBezTo>
                  <a:cubicBezTo>
                    <a:pt x="4164076" y="569341"/>
                    <a:pt x="4180967" y="565150"/>
                    <a:pt x="4193540" y="565150"/>
                  </a:cubicBezTo>
                  <a:cubicBezTo>
                    <a:pt x="4328541" y="1248283"/>
                    <a:pt x="4459351" y="1927225"/>
                    <a:pt x="4590161" y="2610358"/>
                  </a:cubicBezTo>
                  <a:cubicBezTo>
                    <a:pt x="4598543" y="2610358"/>
                    <a:pt x="4607052" y="2610358"/>
                    <a:pt x="4615434" y="2610358"/>
                  </a:cubicBezTo>
                  <a:cubicBezTo>
                    <a:pt x="4687189" y="1982089"/>
                    <a:pt x="4754626" y="1353693"/>
                    <a:pt x="4826381" y="725424"/>
                  </a:cubicBezTo>
                  <a:cubicBezTo>
                    <a:pt x="4834763" y="725424"/>
                    <a:pt x="4847463" y="725424"/>
                    <a:pt x="4855972" y="725424"/>
                  </a:cubicBezTo>
                  <a:cubicBezTo>
                    <a:pt x="4885563" y="927862"/>
                    <a:pt x="4915027" y="1130300"/>
                    <a:pt x="4944618" y="1332611"/>
                  </a:cubicBezTo>
                  <a:cubicBezTo>
                    <a:pt x="4944618" y="1492885"/>
                    <a:pt x="4944618" y="1648841"/>
                    <a:pt x="4944618" y="1804924"/>
                  </a:cubicBezTo>
                  <a:close/>
                  <a:moveTo>
                    <a:pt x="2438527" y="3360928"/>
                  </a:moveTo>
                  <a:cubicBezTo>
                    <a:pt x="2809875" y="3479038"/>
                    <a:pt x="3172714" y="3592830"/>
                    <a:pt x="3535553" y="3706749"/>
                  </a:cubicBezTo>
                  <a:cubicBezTo>
                    <a:pt x="3219069" y="3432683"/>
                    <a:pt x="2856230" y="3322955"/>
                    <a:pt x="2438527" y="336092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6436080" y="1162080"/>
            <a:ext cx="1326960" cy="2108160"/>
            <a:chOff x="0" y="0"/>
            <a:chExt cx="1769280" cy="281088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1769237" cy="2810764"/>
            </a:xfrm>
            <a:custGeom>
              <a:avLst/>
              <a:gdLst/>
              <a:ahLst/>
              <a:cxnLst/>
              <a:rect l="l" t="t" r="r" b="b"/>
              <a:pathLst>
                <a:path w="1769237" h="2810764">
                  <a:moveTo>
                    <a:pt x="0" y="2781300"/>
                  </a:moveTo>
                  <a:cubicBezTo>
                    <a:pt x="160401" y="2616708"/>
                    <a:pt x="333629" y="2473198"/>
                    <a:pt x="586994" y="2506980"/>
                  </a:cubicBezTo>
                  <a:cubicBezTo>
                    <a:pt x="684149" y="2519680"/>
                    <a:pt x="776986" y="2544953"/>
                    <a:pt x="869950" y="2566035"/>
                  </a:cubicBezTo>
                  <a:cubicBezTo>
                    <a:pt x="895223" y="2329688"/>
                    <a:pt x="751713" y="2253742"/>
                    <a:pt x="156337" y="2186178"/>
                  </a:cubicBezTo>
                  <a:cubicBezTo>
                    <a:pt x="291465" y="1954022"/>
                    <a:pt x="591312" y="1966722"/>
                    <a:pt x="929132" y="2228342"/>
                  </a:cubicBezTo>
                  <a:cubicBezTo>
                    <a:pt x="983996" y="2089023"/>
                    <a:pt x="958723" y="1975104"/>
                    <a:pt x="815086" y="1886458"/>
                  </a:cubicBezTo>
                  <a:cubicBezTo>
                    <a:pt x="646176" y="1785112"/>
                    <a:pt x="460375" y="1717675"/>
                    <a:pt x="270383" y="1629029"/>
                  </a:cubicBezTo>
                  <a:cubicBezTo>
                    <a:pt x="316865" y="1519301"/>
                    <a:pt x="439293" y="1494028"/>
                    <a:pt x="544830" y="1515110"/>
                  </a:cubicBezTo>
                  <a:cubicBezTo>
                    <a:pt x="717931" y="1557274"/>
                    <a:pt x="886841" y="1633347"/>
                    <a:pt x="1055751" y="1700784"/>
                  </a:cubicBezTo>
                  <a:cubicBezTo>
                    <a:pt x="1093724" y="1713484"/>
                    <a:pt x="1123315" y="1747266"/>
                    <a:pt x="1157097" y="1768348"/>
                  </a:cubicBezTo>
                  <a:cubicBezTo>
                    <a:pt x="1169797" y="1759966"/>
                    <a:pt x="1182370" y="1751457"/>
                    <a:pt x="1195070" y="1743075"/>
                  </a:cubicBezTo>
                  <a:cubicBezTo>
                    <a:pt x="1152906" y="1662938"/>
                    <a:pt x="1123315" y="1557401"/>
                    <a:pt x="1059942" y="1510919"/>
                  </a:cubicBezTo>
                  <a:cubicBezTo>
                    <a:pt x="899541" y="1392682"/>
                    <a:pt x="722122" y="1304163"/>
                    <a:pt x="549021" y="1202817"/>
                  </a:cubicBezTo>
                  <a:cubicBezTo>
                    <a:pt x="498348" y="1177544"/>
                    <a:pt x="443484" y="1156335"/>
                    <a:pt x="388620" y="1135253"/>
                  </a:cubicBezTo>
                  <a:cubicBezTo>
                    <a:pt x="523748" y="780669"/>
                    <a:pt x="473075" y="818769"/>
                    <a:pt x="815086" y="869315"/>
                  </a:cubicBezTo>
                  <a:cubicBezTo>
                    <a:pt x="891032" y="882015"/>
                    <a:pt x="958596" y="907288"/>
                    <a:pt x="1030478" y="928370"/>
                  </a:cubicBezTo>
                  <a:cubicBezTo>
                    <a:pt x="1098042" y="945261"/>
                    <a:pt x="1161415" y="970534"/>
                    <a:pt x="1241552" y="995934"/>
                  </a:cubicBezTo>
                  <a:cubicBezTo>
                    <a:pt x="1249934" y="645668"/>
                    <a:pt x="983996" y="565404"/>
                    <a:pt x="739013" y="443103"/>
                  </a:cubicBezTo>
                  <a:cubicBezTo>
                    <a:pt x="857250" y="299593"/>
                    <a:pt x="966978" y="156083"/>
                    <a:pt x="1089533" y="25273"/>
                  </a:cubicBezTo>
                  <a:cubicBezTo>
                    <a:pt x="1110488" y="0"/>
                    <a:pt x="1190752" y="0"/>
                    <a:pt x="1228725" y="21082"/>
                  </a:cubicBezTo>
                  <a:cubicBezTo>
                    <a:pt x="1613027" y="219456"/>
                    <a:pt x="1769237" y="734314"/>
                    <a:pt x="1583436" y="1152144"/>
                  </a:cubicBezTo>
                  <a:cubicBezTo>
                    <a:pt x="1553845" y="1219708"/>
                    <a:pt x="1532763" y="1299845"/>
                    <a:pt x="1532763" y="1375791"/>
                  </a:cubicBezTo>
                  <a:cubicBezTo>
                    <a:pt x="1532763" y="1726057"/>
                    <a:pt x="1473708" y="2046859"/>
                    <a:pt x="1190752" y="2291588"/>
                  </a:cubicBezTo>
                  <a:cubicBezTo>
                    <a:pt x="1169670" y="2308479"/>
                    <a:pt x="1165479" y="2354834"/>
                    <a:pt x="1165479" y="2384425"/>
                  </a:cubicBezTo>
                  <a:cubicBezTo>
                    <a:pt x="1165479" y="2430907"/>
                    <a:pt x="1182370" y="2477262"/>
                    <a:pt x="1186561" y="2523744"/>
                  </a:cubicBezTo>
                  <a:cubicBezTo>
                    <a:pt x="1203452" y="2730500"/>
                    <a:pt x="1135888" y="2793873"/>
                    <a:pt x="933196" y="2755900"/>
                  </a:cubicBezTo>
                  <a:cubicBezTo>
                    <a:pt x="616458" y="2696845"/>
                    <a:pt x="308229" y="2726309"/>
                    <a:pt x="0" y="2810764"/>
                  </a:cubicBezTo>
                  <a:cubicBezTo>
                    <a:pt x="0" y="2798064"/>
                    <a:pt x="0" y="2789682"/>
                    <a:pt x="0" y="278117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8937360" y="648000"/>
            <a:ext cx="524160" cy="288720"/>
            <a:chOff x="0" y="0"/>
            <a:chExt cx="698880" cy="38496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698754" cy="384937"/>
            </a:xfrm>
            <a:custGeom>
              <a:avLst/>
              <a:gdLst/>
              <a:ahLst/>
              <a:cxnLst/>
              <a:rect l="l" t="t" r="r" b="b"/>
              <a:pathLst>
                <a:path w="698754" h="384937">
                  <a:moveTo>
                    <a:pt x="160909" y="0"/>
                  </a:moveTo>
                  <a:cubicBezTo>
                    <a:pt x="283718" y="38100"/>
                    <a:pt x="406527" y="67691"/>
                    <a:pt x="525145" y="109982"/>
                  </a:cubicBezTo>
                  <a:cubicBezTo>
                    <a:pt x="580263" y="131191"/>
                    <a:pt x="626745" y="169164"/>
                    <a:pt x="698754" y="215773"/>
                  </a:cubicBezTo>
                  <a:cubicBezTo>
                    <a:pt x="448945" y="274955"/>
                    <a:pt x="228727" y="329946"/>
                    <a:pt x="0" y="384937"/>
                  </a:cubicBezTo>
                  <a:cubicBezTo>
                    <a:pt x="249936" y="148082"/>
                    <a:pt x="249936" y="135382"/>
                    <a:pt x="46609" y="0"/>
                  </a:cubicBezTo>
                  <a:cubicBezTo>
                    <a:pt x="84709" y="0"/>
                    <a:pt x="122809" y="0"/>
                    <a:pt x="160909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6626160" y="3412800"/>
            <a:ext cx="3651120" cy="1914480"/>
            <a:chOff x="0" y="0"/>
            <a:chExt cx="4868160" cy="255264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4868164" cy="2552573"/>
            </a:xfrm>
            <a:custGeom>
              <a:avLst/>
              <a:gdLst/>
              <a:ahLst/>
              <a:cxnLst/>
              <a:rect l="l" t="t" r="r" b="b"/>
              <a:pathLst>
                <a:path w="4868164" h="2552573">
                  <a:moveTo>
                    <a:pt x="4150995" y="1392301"/>
                  </a:moveTo>
                  <a:cubicBezTo>
                    <a:pt x="4197350" y="1451356"/>
                    <a:pt x="4222750" y="1497838"/>
                    <a:pt x="4260723" y="1527302"/>
                  </a:cubicBezTo>
                  <a:cubicBezTo>
                    <a:pt x="4518025" y="1742440"/>
                    <a:pt x="4450588" y="2016760"/>
                    <a:pt x="4395724" y="2278380"/>
                  </a:cubicBezTo>
                  <a:cubicBezTo>
                    <a:pt x="4383024" y="2333244"/>
                    <a:pt x="4285996" y="2396490"/>
                    <a:pt x="4222750" y="2396490"/>
                  </a:cubicBezTo>
                  <a:cubicBezTo>
                    <a:pt x="4129913" y="2400681"/>
                    <a:pt x="4121531" y="2312162"/>
                    <a:pt x="4134104" y="2231898"/>
                  </a:cubicBezTo>
                  <a:cubicBezTo>
                    <a:pt x="4134104" y="2219198"/>
                    <a:pt x="4134104" y="2202307"/>
                    <a:pt x="4138295" y="2189734"/>
                  </a:cubicBezTo>
                  <a:cubicBezTo>
                    <a:pt x="4248023" y="1873250"/>
                    <a:pt x="4045458" y="1679194"/>
                    <a:pt x="3855593" y="1485138"/>
                  </a:cubicBezTo>
                  <a:cubicBezTo>
                    <a:pt x="3851402" y="1476756"/>
                    <a:pt x="3830320" y="1476756"/>
                    <a:pt x="3796538" y="1493520"/>
                  </a:cubicBezTo>
                  <a:cubicBezTo>
                    <a:pt x="3863975" y="1582166"/>
                    <a:pt x="3927348" y="1670685"/>
                    <a:pt x="3998976" y="1750949"/>
                  </a:cubicBezTo>
                  <a:cubicBezTo>
                    <a:pt x="4070731" y="1826895"/>
                    <a:pt x="4087622" y="1907032"/>
                    <a:pt x="4070731" y="2004060"/>
                  </a:cubicBezTo>
                  <a:cubicBezTo>
                    <a:pt x="4053840" y="2109597"/>
                    <a:pt x="4053840" y="2219198"/>
                    <a:pt x="4015867" y="2316226"/>
                  </a:cubicBezTo>
                  <a:cubicBezTo>
                    <a:pt x="3998976" y="2375281"/>
                    <a:pt x="3935730" y="2442845"/>
                    <a:pt x="3880866" y="2463927"/>
                  </a:cubicBezTo>
                  <a:cubicBezTo>
                    <a:pt x="3796538" y="2493518"/>
                    <a:pt x="3720592" y="2459736"/>
                    <a:pt x="3737483" y="2345817"/>
                  </a:cubicBezTo>
                  <a:cubicBezTo>
                    <a:pt x="3741674" y="2282571"/>
                    <a:pt x="3733292" y="2210816"/>
                    <a:pt x="3754374" y="2151761"/>
                  </a:cubicBezTo>
                  <a:cubicBezTo>
                    <a:pt x="3843020" y="1890141"/>
                    <a:pt x="3657345" y="1755140"/>
                    <a:pt x="3505453" y="1607439"/>
                  </a:cubicBezTo>
                  <a:cubicBezTo>
                    <a:pt x="3497071" y="1603248"/>
                    <a:pt x="3484371" y="1599057"/>
                    <a:pt x="3475863" y="1599057"/>
                  </a:cubicBezTo>
                  <a:cubicBezTo>
                    <a:pt x="3467481" y="1603248"/>
                    <a:pt x="3463163" y="1607439"/>
                    <a:pt x="3429508" y="1624330"/>
                  </a:cubicBezTo>
                  <a:cubicBezTo>
                    <a:pt x="3484372" y="1691894"/>
                    <a:pt x="3530727" y="1763522"/>
                    <a:pt x="3585591" y="1822577"/>
                  </a:cubicBezTo>
                  <a:cubicBezTo>
                    <a:pt x="3733292" y="1974469"/>
                    <a:pt x="3691001" y="2168525"/>
                    <a:pt x="3627755" y="2312035"/>
                  </a:cubicBezTo>
                  <a:cubicBezTo>
                    <a:pt x="3572891" y="2421763"/>
                    <a:pt x="3399917" y="2476627"/>
                    <a:pt x="3273425" y="2539873"/>
                  </a:cubicBezTo>
                  <a:cubicBezTo>
                    <a:pt x="3248152" y="2552573"/>
                    <a:pt x="3176397" y="2497709"/>
                    <a:pt x="3151124" y="2459736"/>
                  </a:cubicBezTo>
                  <a:cubicBezTo>
                    <a:pt x="3134233" y="2434463"/>
                    <a:pt x="3168015" y="2379599"/>
                    <a:pt x="3184906" y="2341626"/>
                  </a:cubicBezTo>
                  <a:cubicBezTo>
                    <a:pt x="3189097" y="2328926"/>
                    <a:pt x="3201797" y="2320544"/>
                    <a:pt x="3214497" y="2316353"/>
                  </a:cubicBezTo>
                  <a:cubicBezTo>
                    <a:pt x="3336798" y="2261489"/>
                    <a:pt x="3370580" y="2172843"/>
                    <a:pt x="3319907" y="2063242"/>
                  </a:cubicBezTo>
                  <a:cubicBezTo>
                    <a:pt x="3121660" y="2063242"/>
                    <a:pt x="2919095" y="2084324"/>
                    <a:pt x="2729357" y="2054860"/>
                  </a:cubicBezTo>
                  <a:cubicBezTo>
                    <a:pt x="2552192" y="2025269"/>
                    <a:pt x="2379218" y="1945132"/>
                    <a:pt x="2206244" y="1886077"/>
                  </a:cubicBezTo>
                  <a:cubicBezTo>
                    <a:pt x="2159889" y="1869186"/>
                    <a:pt x="2105025" y="1843913"/>
                    <a:pt x="2054352" y="1848104"/>
                  </a:cubicBezTo>
                  <a:cubicBezTo>
                    <a:pt x="1560830" y="1864995"/>
                    <a:pt x="1067181" y="1886077"/>
                    <a:pt x="573659" y="1915668"/>
                  </a:cubicBezTo>
                  <a:cubicBezTo>
                    <a:pt x="463931" y="1924050"/>
                    <a:pt x="400685" y="1886077"/>
                    <a:pt x="358521" y="1793367"/>
                  </a:cubicBezTo>
                  <a:cubicBezTo>
                    <a:pt x="244602" y="1561338"/>
                    <a:pt x="126492" y="1329309"/>
                    <a:pt x="21082" y="1097153"/>
                  </a:cubicBezTo>
                  <a:cubicBezTo>
                    <a:pt x="0" y="1037971"/>
                    <a:pt x="0" y="957707"/>
                    <a:pt x="16891" y="898652"/>
                  </a:cubicBezTo>
                  <a:cubicBezTo>
                    <a:pt x="126492" y="523240"/>
                    <a:pt x="329057" y="219456"/>
                    <a:pt x="691896" y="46355"/>
                  </a:cubicBezTo>
                  <a:cubicBezTo>
                    <a:pt x="793115" y="0"/>
                    <a:pt x="877443" y="0"/>
                    <a:pt x="978662" y="54864"/>
                  </a:cubicBezTo>
                  <a:cubicBezTo>
                    <a:pt x="1577721" y="383921"/>
                    <a:pt x="2193544" y="696214"/>
                    <a:pt x="2788412" y="1037971"/>
                  </a:cubicBezTo>
                  <a:cubicBezTo>
                    <a:pt x="3020441" y="1172972"/>
                    <a:pt x="3243961" y="1181481"/>
                    <a:pt x="3492881" y="1156081"/>
                  </a:cubicBezTo>
                  <a:cubicBezTo>
                    <a:pt x="3737610" y="1126490"/>
                    <a:pt x="3986403" y="1105408"/>
                    <a:pt x="4235323" y="1113917"/>
                  </a:cubicBezTo>
                  <a:cubicBezTo>
                    <a:pt x="4319651" y="1113917"/>
                    <a:pt x="4408297" y="1194054"/>
                    <a:pt x="4484243" y="1253109"/>
                  </a:cubicBezTo>
                  <a:cubicBezTo>
                    <a:pt x="4543298" y="1295273"/>
                    <a:pt x="4577080" y="1371219"/>
                    <a:pt x="4631944" y="1417701"/>
                  </a:cubicBezTo>
                  <a:cubicBezTo>
                    <a:pt x="4868164" y="1637157"/>
                    <a:pt x="4821809" y="1907159"/>
                    <a:pt x="4766945" y="2177161"/>
                  </a:cubicBezTo>
                  <a:cubicBezTo>
                    <a:pt x="4758563" y="2227834"/>
                    <a:pt x="4686808" y="2286889"/>
                    <a:pt x="4631944" y="2303780"/>
                  </a:cubicBezTo>
                  <a:cubicBezTo>
                    <a:pt x="4547616" y="2324862"/>
                    <a:pt x="4488561" y="2278507"/>
                    <a:pt x="4492752" y="2181479"/>
                  </a:cubicBezTo>
                  <a:cubicBezTo>
                    <a:pt x="4492752" y="2122424"/>
                    <a:pt x="4492752" y="2059178"/>
                    <a:pt x="4509643" y="1999996"/>
                  </a:cubicBezTo>
                  <a:cubicBezTo>
                    <a:pt x="4581398" y="1717294"/>
                    <a:pt x="4395724" y="1557020"/>
                    <a:pt x="4214368" y="1396619"/>
                  </a:cubicBezTo>
                  <a:cubicBezTo>
                    <a:pt x="4210177" y="1392428"/>
                    <a:pt x="4189095" y="1396619"/>
                    <a:pt x="4151122" y="139242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7988400" y="1121040"/>
            <a:ext cx="2101680" cy="2133360"/>
            <a:chOff x="0" y="0"/>
            <a:chExt cx="2802240" cy="284448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2802255" cy="2844546"/>
            </a:xfrm>
            <a:custGeom>
              <a:avLst/>
              <a:gdLst/>
              <a:ahLst/>
              <a:cxnLst/>
              <a:rect l="l" t="t" r="r" b="b"/>
              <a:pathLst>
                <a:path w="2802255" h="2844546">
                  <a:moveTo>
                    <a:pt x="1185926" y="1828927"/>
                  </a:moveTo>
                  <a:cubicBezTo>
                    <a:pt x="1287272" y="1934337"/>
                    <a:pt x="1380109" y="2035429"/>
                    <a:pt x="1485519" y="2145030"/>
                  </a:cubicBezTo>
                  <a:cubicBezTo>
                    <a:pt x="1312545" y="2368423"/>
                    <a:pt x="1139444" y="2587498"/>
                    <a:pt x="962152" y="2806573"/>
                  </a:cubicBezTo>
                  <a:cubicBezTo>
                    <a:pt x="945261" y="2827655"/>
                    <a:pt x="898906" y="2844546"/>
                    <a:pt x="869315" y="2840228"/>
                  </a:cubicBezTo>
                  <a:cubicBezTo>
                    <a:pt x="641477" y="2810764"/>
                    <a:pt x="413512" y="2755900"/>
                    <a:pt x="227838" y="2612644"/>
                  </a:cubicBezTo>
                  <a:cubicBezTo>
                    <a:pt x="67564" y="2490470"/>
                    <a:pt x="0" y="2326132"/>
                    <a:pt x="54864" y="2136521"/>
                  </a:cubicBezTo>
                  <a:cubicBezTo>
                    <a:pt x="92837" y="1993265"/>
                    <a:pt x="151892" y="1845691"/>
                    <a:pt x="232156" y="1719326"/>
                  </a:cubicBezTo>
                  <a:cubicBezTo>
                    <a:pt x="544449" y="1230503"/>
                    <a:pt x="869315" y="750062"/>
                    <a:pt x="1190117" y="265430"/>
                  </a:cubicBezTo>
                  <a:cubicBezTo>
                    <a:pt x="1329436" y="59055"/>
                    <a:pt x="1481328" y="0"/>
                    <a:pt x="1713357" y="71628"/>
                  </a:cubicBezTo>
                  <a:cubicBezTo>
                    <a:pt x="2042541" y="168529"/>
                    <a:pt x="2371725" y="273939"/>
                    <a:pt x="2700909" y="383413"/>
                  </a:cubicBezTo>
                  <a:cubicBezTo>
                    <a:pt x="2743073" y="400304"/>
                    <a:pt x="2802255" y="459232"/>
                    <a:pt x="2802255" y="501396"/>
                  </a:cubicBezTo>
                  <a:cubicBezTo>
                    <a:pt x="2798064" y="800608"/>
                    <a:pt x="2726309" y="1082929"/>
                    <a:pt x="2536317" y="1327404"/>
                  </a:cubicBezTo>
                  <a:cubicBezTo>
                    <a:pt x="2473071" y="1411732"/>
                    <a:pt x="2413889" y="1441196"/>
                    <a:pt x="2308479" y="1390650"/>
                  </a:cubicBezTo>
                  <a:cubicBezTo>
                    <a:pt x="2148078" y="1314831"/>
                    <a:pt x="1983486" y="1251585"/>
                    <a:pt x="1818894" y="1192530"/>
                  </a:cubicBezTo>
                  <a:cubicBezTo>
                    <a:pt x="1785112" y="1179830"/>
                    <a:pt x="1721866" y="1184148"/>
                    <a:pt x="1700784" y="1205230"/>
                  </a:cubicBezTo>
                  <a:cubicBezTo>
                    <a:pt x="1527810" y="1407541"/>
                    <a:pt x="1363218" y="1614043"/>
                    <a:pt x="1185926" y="1828927"/>
                  </a:cubicBezTo>
                  <a:close/>
                  <a:moveTo>
                    <a:pt x="1371600" y="589915"/>
                  </a:moveTo>
                  <a:cubicBezTo>
                    <a:pt x="1434846" y="497205"/>
                    <a:pt x="1502410" y="442468"/>
                    <a:pt x="1498219" y="396113"/>
                  </a:cubicBezTo>
                  <a:cubicBezTo>
                    <a:pt x="1489837" y="341376"/>
                    <a:pt x="1418082" y="295021"/>
                    <a:pt x="1375791" y="244348"/>
                  </a:cubicBezTo>
                  <a:cubicBezTo>
                    <a:pt x="1333627" y="294894"/>
                    <a:pt x="1261872" y="337058"/>
                    <a:pt x="1253363" y="391795"/>
                  </a:cubicBezTo>
                  <a:cubicBezTo>
                    <a:pt x="1249172" y="438150"/>
                    <a:pt x="1312418" y="497205"/>
                    <a:pt x="1371473" y="589915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7832880" y="930240"/>
            <a:ext cx="895680" cy="1517760"/>
            <a:chOff x="0" y="0"/>
            <a:chExt cx="1194240" cy="202368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1194181" cy="2023745"/>
            </a:xfrm>
            <a:custGeom>
              <a:avLst/>
              <a:gdLst/>
              <a:ahLst/>
              <a:cxnLst/>
              <a:rect l="l" t="t" r="r" b="b"/>
              <a:pathLst>
                <a:path w="1194181" h="2023745">
                  <a:moveTo>
                    <a:pt x="295402" y="1155192"/>
                  </a:moveTo>
                  <a:cubicBezTo>
                    <a:pt x="223647" y="1264793"/>
                    <a:pt x="156083" y="1374394"/>
                    <a:pt x="92837" y="1475613"/>
                  </a:cubicBezTo>
                  <a:cubicBezTo>
                    <a:pt x="0" y="1268984"/>
                    <a:pt x="63246" y="1020318"/>
                    <a:pt x="240538" y="847471"/>
                  </a:cubicBezTo>
                  <a:cubicBezTo>
                    <a:pt x="295402" y="796925"/>
                    <a:pt x="337566" y="716788"/>
                    <a:pt x="350266" y="640842"/>
                  </a:cubicBezTo>
                  <a:cubicBezTo>
                    <a:pt x="405130" y="408940"/>
                    <a:pt x="447294" y="172847"/>
                    <a:pt x="666750" y="0"/>
                  </a:cubicBezTo>
                  <a:cubicBezTo>
                    <a:pt x="755396" y="286639"/>
                    <a:pt x="898906" y="514350"/>
                    <a:pt x="1194181" y="619760"/>
                  </a:cubicBezTo>
                  <a:cubicBezTo>
                    <a:pt x="1173099" y="649224"/>
                    <a:pt x="1160399" y="670306"/>
                    <a:pt x="1122426" y="720979"/>
                  </a:cubicBezTo>
                  <a:cubicBezTo>
                    <a:pt x="1105535" y="687197"/>
                    <a:pt x="1101344" y="661924"/>
                    <a:pt x="1084453" y="645033"/>
                  </a:cubicBezTo>
                  <a:cubicBezTo>
                    <a:pt x="953643" y="497459"/>
                    <a:pt x="801751" y="493268"/>
                    <a:pt x="700405" y="666115"/>
                  </a:cubicBezTo>
                  <a:cubicBezTo>
                    <a:pt x="620268" y="809498"/>
                    <a:pt x="582295" y="978154"/>
                    <a:pt x="523113" y="1134110"/>
                  </a:cubicBezTo>
                  <a:cubicBezTo>
                    <a:pt x="540004" y="1142492"/>
                    <a:pt x="552704" y="1146810"/>
                    <a:pt x="569595" y="1151001"/>
                  </a:cubicBezTo>
                  <a:cubicBezTo>
                    <a:pt x="599186" y="1070864"/>
                    <a:pt x="624459" y="995045"/>
                    <a:pt x="654050" y="914908"/>
                  </a:cubicBezTo>
                  <a:cubicBezTo>
                    <a:pt x="670941" y="868553"/>
                    <a:pt x="683641" y="813689"/>
                    <a:pt x="713105" y="775843"/>
                  </a:cubicBezTo>
                  <a:cubicBezTo>
                    <a:pt x="763778" y="720979"/>
                    <a:pt x="818642" y="653542"/>
                    <a:pt x="881888" y="632460"/>
                  </a:cubicBezTo>
                  <a:cubicBezTo>
                    <a:pt x="911479" y="624078"/>
                    <a:pt x="995807" y="708406"/>
                    <a:pt x="1012698" y="763143"/>
                  </a:cubicBezTo>
                  <a:cubicBezTo>
                    <a:pt x="1033780" y="822198"/>
                    <a:pt x="999998" y="893826"/>
                    <a:pt x="991616" y="961263"/>
                  </a:cubicBezTo>
                  <a:cubicBezTo>
                    <a:pt x="978916" y="961263"/>
                    <a:pt x="962025" y="961263"/>
                    <a:pt x="949452" y="957072"/>
                  </a:cubicBezTo>
                  <a:cubicBezTo>
                    <a:pt x="928370" y="910717"/>
                    <a:pt x="911479" y="860044"/>
                    <a:pt x="890397" y="813689"/>
                  </a:cubicBezTo>
                  <a:cubicBezTo>
                    <a:pt x="835533" y="948563"/>
                    <a:pt x="717423" y="1058164"/>
                    <a:pt x="759587" y="1218438"/>
                  </a:cubicBezTo>
                  <a:cubicBezTo>
                    <a:pt x="767969" y="1243711"/>
                    <a:pt x="755396" y="1273302"/>
                    <a:pt x="742696" y="1294384"/>
                  </a:cubicBezTo>
                  <a:cubicBezTo>
                    <a:pt x="708914" y="1353439"/>
                    <a:pt x="666750" y="1412494"/>
                    <a:pt x="628777" y="1467231"/>
                  </a:cubicBezTo>
                  <a:cubicBezTo>
                    <a:pt x="506349" y="1648460"/>
                    <a:pt x="384048" y="1825625"/>
                    <a:pt x="248920" y="2023745"/>
                  </a:cubicBezTo>
                  <a:cubicBezTo>
                    <a:pt x="130810" y="1716024"/>
                    <a:pt x="215138" y="1446149"/>
                    <a:pt x="333375" y="1184783"/>
                  </a:cubicBezTo>
                  <a:cubicBezTo>
                    <a:pt x="320675" y="1172083"/>
                    <a:pt x="308102" y="1163701"/>
                    <a:pt x="295402" y="115531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7543440" y="4993920"/>
            <a:ext cx="1324080" cy="689040"/>
            <a:chOff x="0" y="0"/>
            <a:chExt cx="1765440" cy="91872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1765427" cy="918718"/>
            </a:xfrm>
            <a:custGeom>
              <a:avLst/>
              <a:gdLst/>
              <a:ahLst/>
              <a:cxnLst/>
              <a:rect l="l" t="t" r="r" b="b"/>
              <a:pathLst>
                <a:path w="1765427" h="918718">
                  <a:moveTo>
                    <a:pt x="1761236" y="131191"/>
                  </a:moveTo>
                  <a:cubicBezTo>
                    <a:pt x="1765427" y="385191"/>
                    <a:pt x="1757045" y="397891"/>
                    <a:pt x="1533652" y="474091"/>
                  </a:cubicBezTo>
                  <a:cubicBezTo>
                    <a:pt x="1462024" y="495300"/>
                    <a:pt x="1394587" y="529082"/>
                    <a:pt x="1322959" y="541782"/>
                  </a:cubicBezTo>
                  <a:cubicBezTo>
                    <a:pt x="1276604" y="550291"/>
                    <a:pt x="1213358" y="550291"/>
                    <a:pt x="1183894" y="524891"/>
                  </a:cubicBezTo>
                  <a:cubicBezTo>
                    <a:pt x="1099566" y="448691"/>
                    <a:pt x="1015365" y="465582"/>
                    <a:pt x="931037" y="508000"/>
                  </a:cubicBezTo>
                  <a:cubicBezTo>
                    <a:pt x="749808" y="601091"/>
                    <a:pt x="564515" y="685800"/>
                    <a:pt x="391668" y="787400"/>
                  </a:cubicBezTo>
                  <a:cubicBezTo>
                    <a:pt x="181229" y="910209"/>
                    <a:pt x="185420" y="918718"/>
                    <a:pt x="0" y="736727"/>
                  </a:cubicBezTo>
                  <a:cubicBezTo>
                    <a:pt x="257048" y="554609"/>
                    <a:pt x="530860" y="406400"/>
                    <a:pt x="830072" y="309118"/>
                  </a:cubicBezTo>
                  <a:cubicBezTo>
                    <a:pt x="905891" y="283718"/>
                    <a:pt x="960628" y="258318"/>
                    <a:pt x="977519" y="160909"/>
                  </a:cubicBezTo>
                  <a:cubicBezTo>
                    <a:pt x="998601" y="46609"/>
                    <a:pt x="1070229" y="0"/>
                    <a:pt x="1205103" y="33909"/>
                  </a:cubicBezTo>
                  <a:cubicBezTo>
                    <a:pt x="1386332" y="84709"/>
                    <a:pt x="1575943" y="101600"/>
                    <a:pt x="1761236" y="13131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8359920" y="673200"/>
            <a:ext cx="1425600" cy="676080"/>
            <a:chOff x="0" y="0"/>
            <a:chExt cx="1900800" cy="901440"/>
          </a:xfrm>
        </p:grpSpPr>
        <p:sp>
          <p:nvSpPr>
            <p:cNvPr id="54" name="Freeform 54"/>
            <p:cNvSpPr/>
            <p:nvPr/>
          </p:nvSpPr>
          <p:spPr>
            <a:xfrm>
              <a:off x="0" y="-127"/>
              <a:ext cx="1900809" cy="901700"/>
            </a:xfrm>
            <a:custGeom>
              <a:avLst/>
              <a:gdLst/>
              <a:ahLst/>
              <a:cxnLst/>
              <a:rect l="l" t="t" r="r" b="b"/>
              <a:pathLst>
                <a:path w="1900809" h="901700">
                  <a:moveTo>
                    <a:pt x="1900809" y="471932"/>
                  </a:moveTo>
                  <a:cubicBezTo>
                    <a:pt x="1626870" y="509905"/>
                    <a:pt x="1369822" y="568833"/>
                    <a:pt x="1112647" y="564642"/>
                  </a:cubicBezTo>
                  <a:cubicBezTo>
                    <a:pt x="889254" y="564642"/>
                    <a:pt x="720725" y="619379"/>
                    <a:pt x="615315" y="808990"/>
                  </a:cubicBezTo>
                  <a:cubicBezTo>
                    <a:pt x="564769" y="893191"/>
                    <a:pt x="518414" y="901700"/>
                    <a:pt x="438277" y="863727"/>
                  </a:cubicBezTo>
                  <a:cubicBezTo>
                    <a:pt x="206502" y="762508"/>
                    <a:pt x="0" y="425577"/>
                    <a:pt x="50546" y="185420"/>
                  </a:cubicBezTo>
                  <a:cubicBezTo>
                    <a:pt x="63246" y="126492"/>
                    <a:pt x="164338" y="71628"/>
                    <a:pt x="235966" y="37973"/>
                  </a:cubicBezTo>
                  <a:cubicBezTo>
                    <a:pt x="311785" y="0"/>
                    <a:pt x="332867" y="75946"/>
                    <a:pt x="349758" y="134874"/>
                  </a:cubicBezTo>
                  <a:cubicBezTo>
                    <a:pt x="353949" y="143256"/>
                    <a:pt x="358140" y="151765"/>
                    <a:pt x="362458" y="160147"/>
                  </a:cubicBezTo>
                  <a:cubicBezTo>
                    <a:pt x="510032" y="522478"/>
                    <a:pt x="505714" y="513969"/>
                    <a:pt x="868172" y="412877"/>
                  </a:cubicBezTo>
                  <a:cubicBezTo>
                    <a:pt x="1104138" y="349631"/>
                    <a:pt x="1344422" y="299085"/>
                    <a:pt x="1580388" y="252857"/>
                  </a:cubicBezTo>
                  <a:cubicBezTo>
                    <a:pt x="1744726" y="223393"/>
                    <a:pt x="1816354" y="341376"/>
                    <a:pt x="1900682" y="471932"/>
                  </a:cubicBezTo>
                  <a:close/>
                  <a:moveTo>
                    <a:pt x="189611" y="105410"/>
                  </a:moveTo>
                  <a:cubicBezTo>
                    <a:pt x="176911" y="122301"/>
                    <a:pt x="164338" y="139065"/>
                    <a:pt x="147447" y="155956"/>
                  </a:cubicBezTo>
                  <a:cubicBezTo>
                    <a:pt x="248539" y="315976"/>
                    <a:pt x="345567" y="476123"/>
                    <a:pt x="446659" y="636143"/>
                  </a:cubicBezTo>
                  <a:cubicBezTo>
                    <a:pt x="455041" y="631952"/>
                    <a:pt x="467741" y="623443"/>
                    <a:pt x="476123" y="615061"/>
                  </a:cubicBezTo>
                  <a:cubicBezTo>
                    <a:pt x="408813" y="463423"/>
                    <a:pt x="341376" y="311785"/>
                    <a:pt x="269748" y="160147"/>
                  </a:cubicBezTo>
                  <a:cubicBezTo>
                    <a:pt x="257048" y="134874"/>
                    <a:pt x="219202" y="122174"/>
                    <a:pt x="189611" y="10541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9830160" y="3368880"/>
            <a:ext cx="1362240" cy="1019520"/>
            <a:chOff x="0" y="0"/>
            <a:chExt cx="1816320" cy="135936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816354" cy="1359408"/>
            </a:xfrm>
            <a:custGeom>
              <a:avLst/>
              <a:gdLst/>
              <a:ahLst/>
              <a:cxnLst/>
              <a:rect l="l" t="t" r="r" b="b"/>
              <a:pathLst>
                <a:path w="1816354" h="1359408">
                  <a:moveTo>
                    <a:pt x="16891" y="0"/>
                  </a:moveTo>
                  <a:cubicBezTo>
                    <a:pt x="616712" y="439039"/>
                    <a:pt x="1216533" y="873887"/>
                    <a:pt x="1816354" y="1308735"/>
                  </a:cubicBezTo>
                  <a:cubicBezTo>
                    <a:pt x="1816354" y="1317117"/>
                    <a:pt x="1812163" y="1325626"/>
                    <a:pt x="1807845" y="1329817"/>
                  </a:cubicBezTo>
                  <a:cubicBezTo>
                    <a:pt x="1769872" y="1325626"/>
                    <a:pt x="1727581" y="1308735"/>
                    <a:pt x="1693799" y="1312926"/>
                  </a:cubicBezTo>
                  <a:cubicBezTo>
                    <a:pt x="1427734" y="1359408"/>
                    <a:pt x="1258697" y="1207389"/>
                    <a:pt x="1081278" y="1038479"/>
                  </a:cubicBezTo>
                  <a:cubicBezTo>
                    <a:pt x="756158" y="721868"/>
                    <a:pt x="413893" y="413766"/>
                    <a:pt x="80264" y="105537"/>
                  </a:cubicBezTo>
                  <a:cubicBezTo>
                    <a:pt x="50673" y="75946"/>
                    <a:pt x="25400" y="46482"/>
                    <a:pt x="0" y="21082"/>
                  </a:cubicBezTo>
                  <a:cubicBezTo>
                    <a:pt x="4191" y="12700"/>
                    <a:pt x="8509" y="8382"/>
                    <a:pt x="16891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9204480" y="2349360"/>
            <a:ext cx="892080" cy="473040"/>
            <a:chOff x="0" y="0"/>
            <a:chExt cx="1189440" cy="63072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1189482" cy="630809"/>
            </a:xfrm>
            <a:custGeom>
              <a:avLst/>
              <a:gdLst/>
              <a:ahLst/>
              <a:cxnLst/>
              <a:rect l="l" t="t" r="r" b="b"/>
              <a:pathLst>
                <a:path w="1189482" h="630809">
                  <a:moveTo>
                    <a:pt x="0" y="444500"/>
                  </a:moveTo>
                  <a:cubicBezTo>
                    <a:pt x="147574" y="292100"/>
                    <a:pt x="274193" y="156591"/>
                    <a:pt x="404876" y="29591"/>
                  </a:cubicBezTo>
                  <a:cubicBezTo>
                    <a:pt x="425958" y="8509"/>
                    <a:pt x="480822" y="0"/>
                    <a:pt x="514604" y="12700"/>
                  </a:cubicBezTo>
                  <a:cubicBezTo>
                    <a:pt x="729742" y="76200"/>
                    <a:pt x="944753" y="148209"/>
                    <a:pt x="1189482" y="224409"/>
                  </a:cubicBezTo>
                  <a:cubicBezTo>
                    <a:pt x="1058672" y="364109"/>
                    <a:pt x="940689" y="495300"/>
                    <a:pt x="818261" y="618109"/>
                  </a:cubicBezTo>
                  <a:cubicBezTo>
                    <a:pt x="805561" y="630809"/>
                    <a:pt x="763397" y="622300"/>
                    <a:pt x="738124" y="618109"/>
                  </a:cubicBezTo>
                  <a:cubicBezTo>
                    <a:pt x="501904" y="562991"/>
                    <a:pt x="265684" y="508000"/>
                    <a:pt x="0" y="444500"/>
                  </a:cubicBezTo>
                  <a:close/>
                  <a:moveTo>
                    <a:pt x="687451" y="414909"/>
                  </a:moveTo>
                  <a:cubicBezTo>
                    <a:pt x="683260" y="423418"/>
                    <a:pt x="683260" y="431800"/>
                    <a:pt x="679069" y="436118"/>
                  </a:cubicBezTo>
                  <a:cubicBezTo>
                    <a:pt x="573659" y="436118"/>
                    <a:pt x="463931" y="436118"/>
                    <a:pt x="354330" y="436118"/>
                  </a:cubicBezTo>
                  <a:cubicBezTo>
                    <a:pt x="666369" y="609600"/>
                    <a:pt x="826643" y="571500"/>
                    <a:pt x="1012317" y="270891"/>
                  </a:cubicBezTo>
                  <a:cubicBezTo>
                    <a:pt x="852043" y="228600"/>
                    <a:pt x="691769" y="190500"/>
                    <a:pt x="535686" y="148209"/>
                  </a:cubicBezTo>
                  <a:cubicBezTo>
                    <a:pt x="531495" y="152400"/>
                    <a:pt x="527304" y="160909"/>
                    <a:pt x="527304" y="169418"/>
                  </a:cubicBezTo>
                  <a:cubicBezTo>
                    <a:pt x="577850" y="211709"/>
                    <a:pt x="632714" y="254000"/>
                    <a:pt x="695960" y="304800"/>
                  </a:cubicBezTo>
                  <a:cubicBezTo>
                    <a:pt x="645287" y="321691"/>
                    <a:pt x="603123" y="334391"/>
                    <a:pt x="548386" y="351409"/>
                  </a:cubicBezTo>
                  <a:cubicBezTo>
                    <a:pt x="607441" y="381000"/>
                    <a:pt x="645414" y="398018"/>
                    <a:pt x="687578" y="41490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10150560" y="4311360"/>
            <a:ext cx="520560" cy="542880"/>
            <a:chOff x="0" y="0"/>
            <a:chExt cx="694080" cy="72384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694055" cy="723900"/>
            </a:xfrm>
            <a:custGeom>
              <a:avLst/>
              <a:gdLst/>
              <a:ahLst/>
              <a:cxnLst/>
              <a:rect l="l" t="t" r="r" b="b"/>
              <a:pathLst>
                <a:path w="694055" h="723900">
                  <a:moveTo>
                    <a:pt x="197739" y="723900"/>
                  </a:moveTo>
                  <a:cubicBezTo>
                    <a:pt x="265049" y="471297"/>
                    <a:pt x="143002" y="303022"/>
                    <a:pt x="0" y="130429"/>
                  </a:cubicBezTo>
                  <a:cubicBezTo>
                    <a:pt x="117729" y="88392"/>
                    <a:pt x="222885" y="46355"/>
                    <a:pt x="332359" y="12573"/>
                  </a:cubicBezTo>
                  <a:cubicBezTo>
                    <a:pt x="344932" y="4191"/>
                    <a:pt x="366014" y="0"/>
                    <a:pt x="382778" y="8382"/>
                  </a:cubicBezTo>
                  <a:cubicBezTo>
                    <a:pt x="538480" y="54737"/>
                    <a:pt x="694055" y="366141"/>
                    <a:pt x="635127" y="513461"/>
                  </a:cubicBezTo>
                  <a:cubicBezTo>
                    <a:pt x="626745" y="534543"/>
                    <a:pt x="609854" y="555498"/>
                    <a:pt x="588899" y="564007"/>
                  </a:cubicBezTo>
                  <a:cubicBezTo>
                    <a:pt x="466852" y="614553"/>
                    <a:pt x="344932" y="660781"/>
                    <a:pt x="197739" y="72390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7648560" y="959040"/>
            <a:ext cx="488880" cy="745920"/>
            <a:chOff x="0" y="0"/>
            <a:chExt cx="651840" cy="99456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651891" cy="994537"/>
            </a:xfrm>
            <a:custGeom>
              <a:avLst/>
              <a:gdLst/>
              <a:ahLst/>
              <a:cxnLst/>
              <a:rect l="l" t="t" r="r" b="b"/>
              <a:pathLst>
                <a:path w="651891" h="994537">
                  <a:moveTo>
                    <a:pt x="651891" y="96901"/>
                  </a:moveTo>
                  <a:cubicBezTo>
                    <a:pt x="626618" y="172720"/>
                    <a:pt x="601472" y="248666"/>
                    <a:pt x="576199" y="328676"/>
                  </a:cubicBezTo>
                  <a:cubicBezTo>
                    <a:pt x="429006" y="311785"/>
                    <a:pt x="361696" y="400304"/>
                    <a:pt x="323850" y="514096"/>
                  </a:cubicBezTo>
                  <a:cubicBezTo>
                    <a:pt x="273431" y="670052"/>
                    <a:pt x="235585" y="826008"/>
                    <a:pt x="189230" y="994537"/>
                  </a:cubicBezTo>
                  <a:cubicBezTo>
                    <a:pt x="168148" y="872363"/>
                    <a:pt x="159766" y="750062"/>
                    <a:pt x="130302" y="640588"/>
                  </a:cubicBezTo>
                  <a:cubicBezTo>
                    <a:pt x="100965" y="526796"/>
                    <a:pt x="46228" y="417195"/>
                    <a:pt x="0" y="299212"/>
                  </a:cubicBezTo>
                  <a:cubicBezTo>
                    <a:pt x="121920" y="96901"/>
                    <a:pt x="407924" y="0"/>
                    <a:pt x="651891" y="9690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8953200" y="2063520"/>
            <a:ext cx="540000" cy="594000"/>
            <a:chOff x="0" y="0"/>
            <a:chExt cx="720000" cy="792000"/>
          </a:xfrm>
        </p:grpSpPr>
        <p:sp>
          <p:nvSpPr>
            <p:cNvPr id="64" name="Freeform 64"/>
            <p:cNvSpPr/>
            <p:nvPr/>
          </p:nvSpPr>
          <p:spPr>
            <a:xfrm>
              <a:off x="0" y="-127"/>
              <a:ext cx="719963" cy="792099"/>
            </a:xfrm>
            <a:custGeom>
              <a:avLst/>
              <a:gdLst/>
              <a:ahLst/>
              <a:cxnLst/>
              <a:rect l="l" t="t" r="r" b="b"/>
              <a:pathLst>
                <a:path w="719963" h="792099">
                  <a:moveTo>
                    <a:pt x="487045" y="127"/>
                  </a:moveTo>
                  <a:cubicBezTo>
                    <a:pt x="503936" y="12827"/>
                    <a:pt x="512445" y="17018"/>
                    <a:pt x="516636" y="25400"/>
                  </a:cubicBezTo>
                  <a:cubicBezTo>
                    <a:pt x="719963" y="316103"/>
                    <a:pt x="719963" y="316103"/>
                    <a:pt x="478536" y="568833"/>
                  </a:cubicBezTo>
                  <a:cubicBezTo>
                    <a:pt x="402336" y="644652"/>
                    <a:pt x="321818" y="707898"/>
                    <a:pt x="228600" y="792099"/>
                  </a:cubicBezTo>
                  <a:cubicBezTo>
                    <a:pt x="169291" y="741553"/>
                    <a:pt x="93091" y="674116"/>
                    <a:pt x="21082" y="606679"/>
                  </a:cubicBezTo>
                  <a:cubicBezTo>
                    <a:pt x="4191" y="594106"/>
                    <a:pt x="4191" y="564642"/>
                    <a:pt x="0" y="539369"/>
                  </a:cubicBezTo>
                  <a:cubicBezTo>
                    <a:pt x="25400" y="543560"/>
                    <a:pt x="59309" y="535178"/>
                    <a:pt x="80518" y="547751"/>
                  </a:cubicBezTo>
                  <a:cubicBezTo>
                    <a:pt x="131318" y="581406"/>
                    <a:pt x="177927" y="619379"/>
                    <a:pt x="237236" y="665734"/>
                  </a:cubicBezTo>
                  <a:cubicBezTo>
                    <a:pt x="338836" y="564642"/>
                    <a:pt x="444754" y="471932"/>
                    <a:pt x="529463" y="358140"/>
                  </a:cubicBezTo>
                  <a:cubicBezTo>
                    <a:pt x="550672" y="328676"/>
                    <a:pt x="508254" y="240157"/>
                    <a:pt x="482854" y="185420"/>
                  </a:cubicBezTo>
                  <a:cubicBezTo>
                    <a:pt x="461645" y="122174"/>
                    <a:pt x="376936" y="63246"/>
                    <a:pt x="487045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9432720" y="2095200"/>
            <a:ext cx="568080" cy="336240"/>
            <a:chOff x="0" y="0"/>
            <a:chExt cx="757440" cy="44832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757428" cy="448310"/>
            </a:xfrm>
            <a:custGeom>
              <a:avLst/>
              <a:gdLst/>
              <a:ahLst/>
              <a:cxnLst/>
              <a:rect l="l" t="t" r="r" b="b"/>
              <a:pathLst>
                <a:path w="757428" h="448310">
                  <a:moveTo>
                    <a:pt x="0" y="0"/>
                  </a:moveTo>
                  <a:cubicBezTo>
                    <a:pt x="273558" y="135382"/>
                    <a:pt x="593344" y="148082"/>
                    <a:pt x="757428" y="448310"/>
                  </a:cubicBezTo>
                  <a:cubicBezTo>
                    <a:pt x="496570" y="325628"/>
                    <a:pt x="138811" y="389128"/>
                    <a:pt x="0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9382320" y="1092240"/>
            <a:ext cx="492480" cy="200160"/>
            <a:chOff x="0" y="0"/>
            <a:chExt cx="656640" cy="26688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656717" cy="266954"/>
            </a:xfrm>
            <a:custGeom>
              <a:avLst/>
              <a:gdLst/>
              <a:ahLst/>
              <a:cxnLst/>
              <a:rect l="l" t="t" r="r" b="b"/>
              <a:pathLst>
                <a:path w="656717" h="266954">
                  <a:moveTo>
                    <a:pt x="656590" y="266827"/>
                  </a:moveTo>
                  <a:cubicBezTo>
                    <a:pt x="420878" y="200152"/>
                    <a:pt x="210439" y="141732"/>
                    <a:pt x="0" y="83439"/>
                  </a:cubicBezTo>
                  <a:cubicBezTo>
                    <a:pt x="0" y="70866"/>
                    <a:pt x="0" y="54229"/>
                    <a:pt x="0" y="41783"/>
                  </a:cubicBezTo>
                  <a:cubicBezTo>
                    <a:pt x="172593" y="29210"/>
                    <a:pt x="345186" y="0"/>
                    <a:pt x="517779" y="12573"/>
                  </a:cubicBezTo>
                  <a:cubicBezTo>
                    <a:pt x="639826" y="20955"/>
                    <a:pt x="635635" y="146050"/>
                    <a:pt x="656717" y="266954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8921520" y="2882880"/>
            <a:ext cx="540000" cy="412560"/>
            <a:chOff x="0" y="0"/>
            <a:chExt cx="720000" cy="55008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719963" cy="550037"/>
            </a:xfrm>
            <a:custGeom>
              <a:avLst/>
              <a:gdLst/>
              <a:ahLst/>
              <a:cxnLst/>
              <a:rect l="l" t="t" r="r" b="b"/>
              <a:pathLst>
                <a:path w="719963" h="550037">
                  <a:moveTo>
                    <a:pt x="719963" y="0"/>
                  </a:moveTo>
                  <a:cubicBezTo>
                    <a:pt x="529463" y="260350"/>
                    <a:pt x="364236" y="516509"/>
                    <a:pt x="0" y="550037"/>
                  </a:cubicBezTo>
                  <a:cubicBezTo>
                    <a:pt x="245618" y="361061"/>
                    <a:pt x="474345" y="188976"/>
                    <a:pt x="719963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>
            <a:off x="8702640" y="4057920"/>
            <a:ext cx="552240" cy="190800"/>
            <a:chOff x="0" y="0"/>
            <a:chExt cx="736320" cy="25440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736346" cy="254381"/>
            </a:xfrm>
            <a:custGeom>
              <a:avLst/>
              <a:gdLst/>
              <a:ahLst/>
              <a:cxnLst/>
              <a:rect l="l" t="t" r="r" b="b"/>
              <a:pathLst>
                <a:path w="736346" h="254381">
                  <a:moveTo>
                    <a:pt x="732028" y="224663"/>
                  </a:moveTo>
                  <a:cubicBezTo>
                    <a:pt x="465455" y="254381"/>
                    <a:pt x="249682" y="72136"/>
                    <a:pt x="0" y="38100"/>
                  </a:cubicBezTo>
                  <a:cubicBezTo>
                    <a:pt x="4191" y="25400"/>
                    <a:pt x="4191" y="12700"/>
                    <a:pt x="8509" y="0"/>
                  </a:cubicBezTo>
                  <a:cubicBezTo>
                    <a:pt x="249682" y="59309"/>
                    <a:pt x="495173" y="122936"/>
                    <a:pt x="736346" y="182372"/>
                  </a:cubicBezTo>
                  <a:cubicBezTo>
                    <a:pt x="736346" y="195072"/>
                    <a:pt x="732155" y="207772"/>
                    <a:pt x="732155" y="22479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14920560" y="1959120"/>
            <a:ext cx="2358720" cy="3546720"/>
            <a:chOff x="0" y="0"/>
            <a:chExt cx="3144960" cy="472896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3144901" cy="4728972"/>
            </a:xfrm>
            <a:custGeom>
              <a:avLst/>
              <a:gdLst/>
              <a:ahLst/>
              <a:cxnLst/>
              <a:rect l="l" t="t" r="r" b="b"/>
              <a:pathLst>
                <a:path w="3144901" h="4728972">
                  <a:moveTo>
                    <a:pt x="248920" y="2548509"/>
                  </a:moveTo>
                  <a:cubicBezTo>
                    <a:pt x="486410" y="2505075"/>
                    <a:pt x="719455" y="2461641"/>
                    <a:pt x="959231" y="2415921"/>
                  </a:cubicBezTo>
                  <a:cubicBezTo>
                    <a:pt x="892937" y="2063877"/>
                    <a:pt x="829056" y="1714246"/>
                    <a:pt x="762762" y="1359916"/>
                  </a:cubicBezTo>
                  <a:cubicBezTo>
                    <a:pt x="509270" y="1405636"/>
                    <a:pt x="260350" y="1453642"/>
                    <a:pt x="0" y="1501648"/>
                  </a:cubicBezTo>
                  <a:cubicBezTo>
                    <a:pt x="11430" y="1419352"/>
                    <a:pt x="18288" y="1343914"/>
                    <a:pt x="29718" y="1270762"/>
                  </a:cubicBezTo>
                  <a:cubicBezTo>
                    <a:pt x="34290" y="1234186"/>
                    <a:pt x="41148" y="1197610"/>
                    <a:pt x="45720" y="1161034"/>
                  </a:cubicBezTo>
                  <a:cubicBezTo>
                    <a:pt x="61722" y="1053592"/>
                    <a:pt x="98298" y="955294"/>
                    <a:pt x="164465" y="866140"/>
                  </a:cubicBezTo>
                  <a:cubicBezTo>
                    <a:pt x="280924" y="708533"/>
                    <a:pt x="388239" y="543941"/>
                    <a:pt x="497840" y="379476"/>
                  </a:cubicBezTo>
                  <a:cubicBezTo>
                    <a:pt x="516128" y="354330"/>
                    <a:pt x="536702" y="338328"/>
                    <a:pt x="568579" y="331470"/>
                  </a:cubicBezTo>
                  <a:cubicBezTo>
                    <a:pt x="1007110" y="251460"/>
                    <a:pt x="1443355" y="169164"/>
                    <a:pt x="1879600" y="89154"/>
                  </a:cubicBezTo>
                  <a:cubicBezTo>
                    <a:pt x="1961769" y="73152"/>
                    <a:pt x="2046351" y="54864"/>
                    <a:pt x="2130806" y="41148"/>
                  </a:cubicBezTo>
                  <a:cubicBezTo>
                    <a:pt x="2402586" y="0"/>
                    <a:pt x="2658364" y="180594"/>
                    <a:pt x="2708656" y="452501"/>
                  </a:cubicBezTo>
                  <a:cubicBezTo>
                    <a:pt x="2815971" y="1026160"/>
                    <a:pt x="2923286" y="1597660"/>
                    <a:pt x="3030728" y="2171319"/>
                  </a:cubicBezTo>
                  <a:cubicBezTo>
                    <a:pt x="3062732" y="2340483"/>
                    <a:pt x="3094736" y="2509647"/>
                    <a:pt x="3124327" y="2678684"/>
                  </a:cubicBezTo>
                  <a:cubicBezTo>
                    <a:pt x="3144901" y="2790698"/>
                    <a:pt x="3133471" y="2898140"/>
                    <a:pt x="3090037" y="3001010"/>
                  </a:cubicBezTo>
                  <a:cubicBezTo>
                    <a:pt x="2914142" y="3437509"/>
                    <a:pt x="2736088" y="3871849"/>
                    <a:pt x="2560193" y="4308348"/>
                  </a:cubicBezTo>
                  <a:cubicBezTo>
                    <a:pt x="2509901" y="4434078"/>
                    <a:pt x="2420874" y="4509516"/>
                    <a:pt x="2286127" y="4534662"/>
                  </a:cubicBezTo>
                  <a:cubicBezTo>
                    <a:pt x="1991487" y="4587240"/>
                    <a:pt x="1699133" y="4646676"/>
                    <a:pt x="1406779" y="4699254"/>
                  </a:cubicBezTo>
                  <a:cubicBezTo>
                    <a:pt x="1237742" y="4728972"/>
                    <a:pt x="1084707" y="4639818"/>
                    <a:pt x="1023112" y="4479798"/>
                  </a:cubicBezTo>
                  <a:cubicBezTo>
                    <a:pt x="954532" y="4301490"/>
                    <a:pt x="892937" y="4123182"/>
                    <a:pt x="822071" y="3947287"/>
                  </a:cubicBezTo>
                  <a:cubicBezTo>
                    <a:pt x="655320" y="3533648"/>
                    <a:pt x="483997" y="3122168"/>
                    <a:pt x="315087" y="2708529"/>
                  </a:cubicBezTo>
                  <a:cubicBezTo>
                    <a:pt x="294513" y="2658237"/>
                    <a:pt x="271653" y="2605659"/>
                    <a:pt x="248793" y="2548509"/>
                  </a:cubicBezTo>
                  <a:close/>
                  <a:moveTo>
                    <a:pt x="2336419" y="1666240"/>
                  </a:moveTo>
                  <a:cubicBezTo>
                    <a:pt x="2441448" y="1654810"/>
                    <a:pt x="2528316" y="1618234"/>
                    <a:pt x="2589911" y="1535938"/>
                  </a:cubicBezTo>
                  <a:cubicBezTo>
                    <a:pt x="2667508" y="1435354"/>
                    <a:pt x="2647061" y="1305052"/>
                    <a:pt x="2544191" y="1231900"/>
                  </a:cubicBezTo>
                  <a:cubicBezTo>
                    <a:pt x="2418588" y="1142746"/>
                    <a:pt x="2224405" y="1172464"/>
                    <a:pt x="2128520" y="1293622"/>
                  </a:cubicBezTo>
                  <a:cubicBezTo>
                    <a:pt x="2044065" y="1401064"/>
                    <a:pt x="2066798" y="1542796"/>
                    <a:pt x="2185670" y="1611376"/>
                  </a:cubicBezTo>
                  <a:cubicBezTo>
                    <a:pt x="2231390" y="1638808"/>
                    <a:pt x="2286127" y="1647952"/>
                    <a:pt x="2336419" y="166624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13091760" y="3067200"/>
            <a:ext cx="2000160" cy="2622240"/>
            <a:chOff x="0" y="0"/>
            <a:chExt cx="2666880" cy="349632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2667000" cy="3496310"/>
            </a:xfrm>
            <a:custGeom>
              <a:avLst/>
              <a:gdLst/>
              <a:ahLst/>
              <a:cxnLst/>
              <a:rect l="l" t="t" r="r" b="b"/>
              <a:pathLst>
                <a:path w="2667000" h="3496310">
                  <a:moveTo>
                    <a:pt x="322199" y="1625981"/>
                  </a:moveTo>
                  <a:cubicBezTo>
                    <a:pt x="425069" y="1443228"/>
                    <a:pt x="530098" y="1258316"/>
                    <a:pt x="635254" y="1070991"/>
                  </a:cubicBezTo>
                  <a:cubicBezTo>
                    <a:pt x="420497" y="1070991"/>
                    <a:pt x="212471" y="1070991"/>
                    <a:pt x="2286" y="1070991"/>
                  </a:cubicBezTo>
                  <a:cubicBezTo>
                    <a:pt x="2286" y="1066419"/>
                    <a:pt x="0" y="1064133"/>
                    <a:pt x="0" y="1059561"/>
                  </a:cubicBezTo>
                  <a:cubicBezTo>
                    <a:pt x="196469" y="986536"/>
                    <a:pt x="390779" y="913384"/>
                    <a:pt x="594106" y="838073"/>
                  </a:cubicBezTo>
                  <a:cubicBezTo>
                    <a:pt x="429641" y="698754"/>
                    <a:pt x="269621" y="564007"/>
                    <a:pt x="109728" y="429387"/>
                  </a:cubicBezTo>
                  <a:cubicBezTo>
                    <a:pt x="112014" y="427101"/>
                    <a:pt x="112014" y="424815"/>
                    <a:pt x="114300" y="422529"/>
                  </a:cubicBezTo>
                  <a:cubicBezTo>
                    <a:pt x="310769" y="490982"/>
                    <a:pt x="507365" y="561848"/>
                    <a:pt x="712978" y="634873"/>
                  </a:cubicBezTo>
                  <a:cubicBezTo>
                    <a:pt x="674116" y="420243"/>
                    <a:pt x="637540" y="212344"/>
                    <a:pt x="600964" y="4572"/>
                  </a:cubicBezTo>
                  <a:cubicBezTo>
                    <a:pt x="603250" y="4572"/>
                    <a:pt x="605536" y="2286"/>
                    <a:pt x="607822" y="2286"/>
                  </a:cubicBezTo>
                  <a:cubicBezTo>
                    <a:pt x="715264" y="182753"/>
                    <a:pt x="820420" y="363093"/>
                    <a:pt x="932434" y="552704"/>
                  </a:cubicBezTo>
                  <a:cubicBezTo>
                    <a:pt x="1039749" y="365379"/>
                    <a:pt x="1144905" y="182753"/>
                    <a:pt x="1252347" y="0"/>
                  </a:cubicBezTo>
                  <a:cubicBezTo>
                    <a:pt x="1254633" y="2286"/>
                    <a:pt x="1256919" y="2286"/>
                    <a:pt x="1259205" y="4572"/>
                  </a:cubicBezTo>
                  <a:cubicBezTo>
                    <a:pt x="1224915" y="210058"/>
                    <a:pt x="1188339" y="415671"/>
                    <a:pt x="1151763" y="632587"/>
                  </a:cubicBezTo>
                  <a:cubicBezTo>
                    <a:pt x="1357376" y="557276"/>
                    <a:pt x="1556258" y="486410"/>
                    <a:pt x="1752727" y="413385"/>
                  </a:cubicBezTo>
                  <a:cubicBezTo>
                    <a:pt x="1755013" y="415671"/>
                    <a:pt x="1755013" y="417957"/>
                    <a:pt x="1757299" y="420243"/>
                  </a:cubicBezTo>
                  <a:cubicBezTo>
                    <a:pt x="1656715" y="506984"/>
                    <a:pt x="1553972" y="593852"/>
                    <a:pt x="1453388" y="680593"/>
                  </a:cubicBezTo>
                  <a:cubicBezTo>
                    <a:pt x="1455674" y="682879"/>
                    <a:pt x="1455674" y="685165"/>
                    <a:pt x="1457960" y="685165"/>
                  </a:cubicBezTo>
                  <a:cubicBezTo>
                    <a:pt x="1515110" y="666877"/>
                    <a:pt x="1574546" y="646303"/>
                    <a:pt x="1636268" y="628015"/>
                  </a:cubicBezTo>
                  <a:cubicBezTo>
                    <a:pt x="1672844" y="735330"/>
                    <a:pt x="1711706" y="840359"/>
                    <a:pt x="1743710" y="945388"/>
                  </a:cubicBezTo>
                  <a:cubicBezTo>
                    <a:pt x="1759712" y="1000252"/>
                    <a:pt x="1787144" y="1034415"/>
                    <a:pt x="1842008" y="1043559"/>
                  </a:cubicBezTo>
                  <a:cubicBezTo>
                    <a:pt x="1851152" y="1043559"/>
                    <a:pt x="1858010" y="1050417"/>
                    <a:pt x="1878584" y="1057275"/>
                  </a:cubicBezTo>
                  <a:cubicBezTo>
                    <a:pt x="1844294" y="1059561"/>
                    <a:pt x="1821434" y="1061847"/>
                    <a:pt x="1791716" y="1064133"/>
                  </a:cubicBezTo>
                  <a:cubicBezTo>
                    <a:pt x="1800860" y="1077849"/>
                    <a:pt x="1807718" y="1089279"/>
                    <a:pt x="1816862" y="1098423"/>
                  </a:cubicBezTo>
                  <a:cubicBezTo>
                    <a:pt x="1924304" y="1203452"/>
                    <a:pt x="1988312" y="1331341"/>
                    <a:pt x="2036191" y="1472946"/>
                  </a:cubicBezTo>
                  <a:cubicBezTo>
                    <a:pt x="2221357" y="2027936"/>
                    <a:pt x="2415540" y="2580513"/>
                    <a:pt x="2605278" y="3135503"/>
                  </a:cubicBezTo>
                  <a:cubicBezTo>
                    <a:pt x="2616708" y="3167507"/>
                    <a:pt x="2630424" y="3199384"/>
                    <a:pt x="2639568" y="3233674"/>
                  </a:cubicBezTo>
                  <a:cubicBezTo>
                    <a:pt x="2667000" y="3331845"/>
                    <a:pt x="2616708" y="3430016"/>
                    <a:pt x="2522982" y="3462020"/>
                  </a:cubicBezTo>
                  <a:cubicBezTo>
                    <a:pt x="2426970" y="3496310"/>
                    <a:pt x="2324228" y="3450590"/>
                    <a:pt x="2287651" y="3352419"/>
                  </a:cubicBezTo>
                  <a:cubicBezTo>
                    <a:pt x="2232787" y="3197098"/>
                    <a:pt x="2180209" y="3039491"/>
                    <a:pt x="2125345" y="2882011"/>
                  </a:cubicBezTo>
                  <a:cubicBezTo>
                    <a:pt x="1958467" y="2393315"/>
                    <a:pt x="1789431" y="1904619"/>
                    <a:pt x="1622553" y="1415923"/>
                  </a:cubicBezTo>
                  <a:cubicBezTo>
                    <a:pt x="1613408" y="1388491"/>
                    <a:pt x="1611122" y="1356487"/>
                    <a:pt x="1611122" y="1326896"/>
                  </a:cubicBezTo>
                  <a:cubicBezTo>
                    <a:pt x="1606550" y="1251585"/>
                    <a:pt x="1608836" y="1173861"/>
                    <a:pt x="1604264" y="1098550"/>
                  </a:cubicBezTo>
                  <a:cubicBezTo>
                    <a:pt x="1604264" y="1087120"/>
                    <a:pt x="1590548" y="1064260"/>
                    <a:pt x="1583690" y="1064260"/>
                  </a:cubicBezTo>
                  <a:cubicBezTo>
                    <a:pt x="1469390" y="1061974"/>
                    <a:pt x="1357503" y="1061974"/>
                    <a:pt x="1229487" y="1061974"/>
                  </a:cubicBezTo>
                  <a:cubicBezTo>
                    <a:pt x="1341501" y="1256030"/>
                    <a:pt x="1446531" y="1436497"/>
                    <a:pt x="1551686" y="1619250"/>
                  </a:cubicBezTo>
                  <a:cubicBezTo>
                    <a:pt x="1549400" y="1621536"/>
                    <a:pt x="1547114" y="1621536"/>
                    <a:pt x="1544828" y="1623822"/>
                  </a:cubicBezTo>
                  <a:cubicBezTo>
                    <a:pt x="1382522" y="1491361"/>
                    <a:pt x="1220344" y="1356614"/>
                    <a:pt x="1053466" y="1217295"/>
                  </a:cubicBezTo>
                  <a:cubicBezTo>
                    <a:pt x="1016890" y="1425067"/>
                    <a:pt x="980314" y="1623822"/>
                    <a:pt x="946024" y="1822450"/>
                  </a:cubicBezTo>
                  <a:cubicBezTo>
                    <a:pt x="939166" y="1822450"/>
                    <a:pt x="934594" y="1822450"/>
                    <a:pt x="930022" y="1822450"/>
                  </a:cubicBezTo>
                  <a:cubicBezTo>
                    <a:pt x="893446" y="1623822"/>
                    <a:pt x="856869" y="1427353"/>
                    <a:pt x="818008" y="1219581"/>
                  </a:cubicBezTo>
                  <a:cubicBezTo>
                    <a:pt x="651130" y="1358900"/>
                    <a:pt x="488951" y="1493647"/>
                    <a:pt x="328931" y="1628394"/>
                  </a:cubicBezTo>
                  <a:cubicBezTo>
                    <a:pt x="326645" y="1628394"/>
                    <a:pt x="324359" y="1626108"/>
                    <a:pt x="322073" y="1626108"/>
                  </a:cubicBezTo>
                  <a:close/>
                  <a:moveTo>
                    <a:pt x="822706" y="762762"/>
                  </a:moveTo>
                  <a:cubicBezTo>
                    <a:pt x="719836" y="728472"/>
                    <a:pt x="626237" y="694309"/>
                    <a:pt x="532511" y="662305"/>
                  </a:cubicBezTo>
                  <a:cubicBezTo>
                    <a:pt x="532511" y="664591"/>
                    <a:pt x="530225" y="666877"/>
                    <a:pt x="527939" y="669163"/>
                  </a:cubicBezTo>
                  <a:cubicBezTo>
                    <a:pt x="605663" y="733044"/>
                    <a:pt x="681101" y="797052"/>
                    <a:pt x="760984" y="865505"/>
                  </a:cubicBezTo>
                  <a:cubicBezTo>
                    <a:pt x="664972" y="904367"/>
                    <a:pt x="573532" y="938530"/>
                    <a:pt x="479933" y="972820"/>
                  </a:cubicBezTo>
                  <a:cubicBezTo>
                    <a:pt x="482219" y="977392"/>
                    <a:pt x="482219" y="979678"/>
                    <a:pt x="482219" y="984250"/>
                  </a:cubicBezTo>
                  <a:cubicBezTo>
                    <a:pt x="580517" y="984250"/>
                    <a:pt x="678688" y="984250"/>
                    <a:pt x="783844" y="984250"/>
                  </a:cubicBezTo>
                  <a:cubicBezTo>
                    <a:pt x="731266" y="1075563"/>
                    <a:pt x="683260" y="1160145"/>
                    <a:pt x="635254" y="1246886"/>
                  </a:cubicBezTo>
                  <a:cubicBezTo>
                    <a:pt x="639826" y="1246886"/>
                    <a:pt x="642112" y="1249172"/>
                    <a:pt x="644398" y="1251458"/>
                  </a:cubicBezTo>
                  <a:cubicBezTo>
                    <a:pt x="719836" y="1187577"/>
                    <a:pt x="795274" y="1125855"/>
                    <a:pt x="875157" y="1059688"/>
                  </a:cubicBezTo>
                  <a:cubicBezTo>
                    <a:pt x="895731" y="1164717"/>
                    <a:pt x="914019" y="1260602"/>
                    <a:pt x="930021" y="1358900"/>
                  </a:cubicBezTo>
                  <a:cubicBezTo>
                    <a:pt x="934593" y="1358900"/>
                    <a:pt x="936879" y="1358900"/>
                    <a:pt x="939165" y="1358900"/>
                  </a:cubicBezTo>
                  <a:cubicBezTo>
                    <a:pt x="957453" y="1260729"/>
                    <a:pt x="975741" y="1162558"/>
                    <a:pt x="994029" y="1059688"/>
                  </a:cubicBezTo>
                  <a:cubicBezTo>
                    <a:pt x="1076325" y="1125855"/>
                    <a:pt x="1154049" y="1189863"/>
                    <a:pt x="1231646" y="1253744"/>
                  </a:cubicBezTo>
                  <a:cubicBezTo>
                    <a:pt x="1233932" y="1251458"/>
                    <a:pt x="1236218" y="1251458"/>
                    <a:pt x="1238504" y="1249172"/>
                  </a:cubicBezTo>
                  <a:cubicBezTo>
                    <a:pt x="1188212" y="1162431"/>
                    <a:pt x="1137920" y="1075563"/>
                    <a:pt x="1083056" y="977392"/>
                  </a:cubicBezTo>
                  <a:cubicBezTo>
                    <a:pt x="1190498" y="977392"/>
                    <a:pt x="1290955" y="977392"/>
                    <a:pt x="1389253" y="977392"/>
                  </a:cubicBezTo>
                  <a:cubicBezTo>
                    <a:pt x="1389253" y="975106"/>
                    <a:pt x="1389253" y="972820"/>
                    <a:pt x="1389253" y="970534"/>
                  </a:cubicBezTo>
                  <a:cubicBezTo>
                    <a:pt x="1297813" y="936244"/>
                    <a:pt x="1204087" y="902081"/>
                    <a:pt x="1105916" y="863219"/>
                  </a:cubicBezTo>
                  <a:cubicBezTo>
                    <a:pt x="1185926" y="794766"/>
                    <a:pt x="1261364" y="730758"/>
                    <a:pt x="1336675" y="666877"/>
                  </a:cubicBezTo>
                  <a:cubicBezTo>
                    <a:pt x="1334389" y="664591"/>
                    <a:pt x="1334389" y="660019"/>
                    <a:pt x="1332103" y="657733"/>
                  </a:cubicBezTo>
                  <a:cubicBezTo>
                    <a:pt x="1238377" y="692023"/>
                    <a:pt x="1144651" y="726186"/>
                    <a:pt x="1044194" y="762762"/>
                  </a:cubicBezTo>
                  <a:cubicBezTo>
                    <a:pt x="1062482" y="655447"/>
                    <a:pt x="1078484" y="559562"/>
                    <a:pt x="1094486" y="461264"/>
                  </a:cubicBezTo>
                  <a:cubicBezTo>
                    <a:pt x="1092200" y="458978"/>
                    <a:pt x="1089914" y="458978"/>
                    <a:pt x="1087628" y="458978"/>
                  </a:cubicBezTo>
                  <a:cubicBezTo>
                    <a:pt x="1037336" y="543433"/>
                    <a:pt x="987044" y="630301"/>
                    <a:pt x="934466" y="721614"/>
                  </a:cubicBezTo>
                  <a:cubicBezTo>
                    <a:pt x="877316" y="628015"/>
                    <a:pt x="827024" y="541147"/>
                    <a:pt x="774446" y="456692"/>
                  </a:cubicBezTo>
                  <a:cubicBezTo>
                    <a:pt x="772160" y="456692"/>
                    <a:pt x="769874" y="458978"/>
                    <a:pt x="767588" y="458978"/>
                  </a:cubicBezTo>
                  <a:cubicBezTo>
                    <a:pt x="785876" y="557149"/>
                    <a:pt x="801878" y="655320"/>
                    <a:pt x="822452" y="762762"/>
                  </a:cubicBezTo>
                  <a:close/>
                  <a:moveTo>
                    <a:pt x="1409954" y="886079"/>
                  </a:moveTo>
                  <a:cubicBezTo>
                    <a:pt x="1467104" y="906653"/>
                    <a:pt x="1510538" y="922655"/>
                    <a:pt x="1563116" y="940943"/>
                  </a:cubicBezTo>
                  <a:cubicBezTo>
                    <a:pt x="1549400" y="902081"/>
                    <a:pt x="1537970" y="874776"/>
                    <a:pt x="1528826" y="842772"/>
                  </a:cubicBezTo>
                  <a:cubicBezTo>
                    <a:pt x="1487678" y="858774"/>
                    <a:pt x="1455674" y="870204"/>
                    <a:pt x="1409954" y="88620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>
            <a:off x="14920560" y="3130560"/>
            <a:ext cx="568080" cy="612720"/>
            <a:chOff x="0" y="0"/>
            <a:chExt cx="757440" cy="81696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757428" cy="816991"/>
            </a:xfrm>
            <a:custGeom>
              <a:avLst/>
              <a:gdLst/>
              <a:ahLst/>
              <a:cxnLst/>
              <a:rect l="l" t="t" r="r" b="b"/>
              <a:pathLst>
                <a:path w="757428" h="816991">
                  <a:moveTo>
                    <a:pt x="757428" y="712343"/>
                  </a:moveTo>
                  <a:cubicBezTo>
                    <a:pt x="570357" y="748792"/>
                    <a:pt x="390144" y="782828"/>
                    <a:pt x="209931" y="814705"/>
                  </a:cubicBezTo>
                  <a:cubicBezTo>
                    <a:pt x="198501" y="816991"/>
                    <a:pt x="178054" y="807847"/>
                    <a:pt x="175768" y="798830"/>
                  </a:cubicBezTo>
                  <a:cubicBezTo>
                    <a:pt x="91313" y="584835"/>
                    <a:pt x="16002" y="368681"/>
                    <a:pt x="0" y="136525"/>
                  </a:cubicBezTo>
                  <a:cubicBezTo>
                    <a:pt x="0" y="131953"/>
                    <a:pt x="2286" y="125095"/>
                    <a:pt x="2286" y="116078"/>
                  </a:cubicBezTo>
                  <a:cubicBezTo>
                    <a:pt x="207645" y="77343"/>
                    <a:pt x="413004" y="38735"/>
                    <a:pt x="622808" y="0"/>
                  </a:cubicBezTo>
                  <a:cubicBezTo>
                    <a:pt x="668401" y="238887"/>
                    <a:pt x="711835" y="473329"/>
                    <a:pt x="757428" y="71234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>
            <a:off x="14469120" y="6042240"/>
            <a:ext cx="3025440" cy="4044960"/>
            <a:chOff x="0" y="0"/>
            <a:chExt cx="4033920" cy="539328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4033901" cy="5393182"/>
            </a:xfrm>
            <a:custGeom>
              <a:avLst/>
              <a:gdLst/>
              <a:ahLst/>
              <a:cxnLst/>
              <a:rect l="l" t="t" r="r" b="b"/>
              <a:pathLst>
                <a:path w="4033901" h="5393182">
                  <a:moveTo>
                    <a:pt x="4024884" y="2163572"/>
                  </a:moveTo>
                  <a:cubicBezTo>
                    <a:pt x="4024884" y="2527935"/>
                    <a:pt x="4033901" y="2887726"/>
                    <a:pt x="4024884" y="3252089"/>
                  </a:cubicBezTo>
                  <a:cubicBezTo>
                    <a:pt x="4006850" y="4187698"/>
                    <a:pt x="3331591" y="4992878"/>
                    <a:pt x="2413127" y="5177282"/>
                  </a:cubicBezTo>
                  <a:cubicBezTo>
                    <a:pt x="1341628" y="5393182"/>
                    <a:pt x="283591" y="4709414"/>
                    <a:pt x="44958" y="3643376"/>
                  </a:cubicBezTo>
                  <a:cubicBezTo>
                    <a:pt x="13462" y="3499612"/>
                    <a:pt x="0" y="3351149"/>
                    <a:pt x="0" y="3202686"/>
                  </a:cubicBezTo>
                  <a:cubicBezTo>
                    <a:pt x="0" y="2501011"/>
                    <a:pt x="0" y="1794764"/>
                    <a:pt x="0" y="1088517"/>
                  </a:cubicBezTo>
                  <a:cubicBezTo>
                    <a:pt x="0" y="620776"/>
                    <a:pt x="279146" y="220472"/>
                    <a:pt x="720344" y="62992"/>
                  </a:cubicBezTo>
                  <a:cubicBezTo>
                    <a:pt x="828421" y="22479"/>
                    <a:pt x="945388" y="4445"/>
                    <a:pt x="1062482" y="4445"/>
                  </a:cubicBezTo>
                  <a:cubicBezTo>
                    <a:pt x="1697228" y="4445"/>
                    <a:pt x="2327529" y="0"/>
                    <a:pt x="2962402" y="4445"/>
                  </a:cubicBezTo>
                  <a:cubicBezTo>
                    <a:pt x="3489198" y="4445"/>
                    <a:pt x="3948430" y="404749"/>
                    <a:pt x="4015867" y="926592"/>
                  </a:cubicBezTo>
                  <a:cubicBezTo>
                    <a:pt x="4024884" y="989584"/>
                    <a:pt x="4024884" y="1052576"/>
                    <a:pt x="4024884" y="1115568"/>
                  </a:cubicBezTo>
                  <a:cubicBezTo>
                    <a:pt x="4024884" y="1466469"/>
                    <a:pt x="4024884" y="1817243"/>
                    <a:pt x="4024884" y="2163699"/>
                  </a:cubicBezTo>
                  <a:cubicBezTo>
                    <a:pt x="4024884" y="2163699"/>
                    <a:pt x="4024884" y="2163699"/>
                    <a:pt x="4024884" y="2163699"/>
                  </a:cubicBezTo>
                  <a:close/>
                  <a:moveTo>
                    <a:pt x="2017014" y="1070610"/>
                  </a:moveTo>
                  <a:cubicBezTo>
                    <a:pt x="1490218" y="1070610"/>
                    <a:pt x="967994" y="1070610"/>
                    <a:pt x="445770" y="1070610"/>
                  </a:cubicBezTo>
                  <a:cubicBezTo>
                    <a:pt x="391795" y="1070610"/>
                    <a:pt x="369189" y="1093089"/>
                    <a:pt x="369189" y="1147064"/>
                  </a:cubicBezTo>
                  <a:cubicBezTo>
                    <a:pt x="369189" y="1380998"/>
                    <a:pt x="369189" y="1614932"/>
                    <a:pt x="369189" y="1848739"/>
                  </a:cubicBezTo>
                  <a:cubicBezTo>
                    <a:pt x="369189" y="2213102"/>
                    <a:pt x="657352" y="2505456"/>
                    <a:pt x="1021969" y="2505456"/>
                  </a:cubicBezTo>
                  <a:cubicBezTo>
                    <a:pt x="1683766" y="2509901"/>
                    <a:pt x="2350135" y="2505456"/>
                    <a:pt x="3016377" y="2505456"/>
                  </a:cubicBezTo>
                  <a:cubicBezTo>
                    <a:pt x="3047873" y="2505456"/>
                    <a:pt x="3079369" y="2501011"/>
                    <a:pt x="3110865" y="2496439"/>
                  </a:cubicBezTo>
                  <a:cubicBezTo>
                    <a:pt x="3434969" y="2433447"/>
                    <a:pt x="3655568" y="2168017"/>
                    <a:pt x="3655568" y="1839722"/>
                  </a:cubicBezTo>
                  <a:cubicBezTo>
                    <a:pt x="3655568" y="1610360"/>
                    <a:pt x="3655568" y="1380871"/>
                    <a:pt x="3655568" y="1155954"/>
                  </a:cubicBezTo>
                  <a:cubicBezTo>
                    <a:pt x="3655568" y="1088517"/>
                    <a:pt x="3637534" y="1070483"/>
                    <a:pt x="3569970" y="1070483"/>
                  </a:cubicBezTo>
                  <a:cubicBezTo>
                    <a:pt x="3052191" y="1070483"/>
                    <a:pt x="2534539" y="1070483"/>
                    <a:pt x="2016760" y="107048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>
            <a:off x="14255280" y="6897600"/>
            <a:ext cx="118080" cy="767520"/>
            <a:chOff x="0" y="0"/>
            <a:chExt cx="157440" cy="102336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157480" cy="1023366"/>
            </a:xfrm>
            <a:custGeom>
              <a:avLst/>
              <a:gdLst/>
              <a:ahLst/>
              <a:cxnLst/>
              <a:rect l="l" t="t" r="r" b="b"/>
              <a:pathLst>
                <a:path w="157480" h="1023366">
                  <a:moveTo>
                    <a:pt x="157480" y="1023366"/>
                  </a:moveTo>
                  <a:cubicBezTo>
                    <a:pt x="131191" y="1023366"/>
                    <a:pt x="109347" y="1023366"/>
                    <a:pt x="83185" y="1023366"/>
                  </a:cubicBezTo>
                  <a:cubicBezTo>
                    <a:pt x="30607" y="1023366"/>
                    <a:pt x="0" y="991997"/>
                    <a:pt x="0" y="938022"/>
                  </a:cubicBezTo>
                  <a:cubicBezTo>
                    <a:pt x="0" y="893191"/>
                    <a:pt x="0" y="848233"/>
                    <a:pt x="0" y="798830"/>
                  </a:cubicBezTo>
                  <a:cubicBezTo>
                    <a:pt x="0" y="569976"/>
                    <a:pt x="0" y="336677"/>
                    <a:pt x="0" y="103251"/>
                  </a:cubicBezTo>
                  <a:cubicBezTo>
                    <a:pt x="0" y="26924"/>
                    <a:pt x="26289" y="0"/>
                    <a:pt x="100584" y="0"/>
                  </a:cubicBezTo>
                  <a:cubicBezTo>
                    <a:pt x="118110" y="0"/>
                    <a:pt x="135636" y="0"/>
                    <a:pt x="157480" y="0"/>
                  </a:cubicBezTo>
                  <a:cubicBezTo>
                    <a:pt x="157480" y="341122"/>
                    <a:pt x="157480" y="682244"/>
                    <a:pt x="157480" y="102336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>
            <a:off x="17582400" y="6897600"/>
            <a:ext cx="118080" cy="767520"/>
            <a:chOff x="0" y="0"/>
            <a:chExt cx="157440" cy="102336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157480" cy="1023493"/>
            </a:xfrm>
            <a:custGeom>
              <a:avLst/>
              <a:gdLst/>
              <a:ahLst/>
              <a:cxnLst/>
              <a:rect l="l" t="t" r="r" b="b"/>
              <a:pathLst>
                <a:path w="157480" h="1023493">
                  <a:moveTo>
                    <a:pt x="0" y="1023366"/>
                  </a:moveTo>
                  <a:cubicBezTo>
                    <a:pt x="0" y="682244"/>
                    <a:pt x="0" y="341122"/>
                    <a:pt x="0" y="0"/>
                  </a:cubicBezTo>
                  <a:cubicBezTo>
                    <a:pt x="34925" y="0"/>
                    <a:pt x="69977" y="0"/>
                    <a:pt x="100584" y="4445"/>
                  </a:cubicBezTo>
                  <a:cubicBezTo>
                    <a:pt x="131191" y="8890"/>
                    <a:pt x="153035" y="35941"/>
                    <a:pt x="157480" y="67310"/>
                  </a:cubicBezTo>
                  <a:cubicBezTo>
                    <a:pt x="157480" y="76327"/>
                    <a:pt x="157480" y="89789"/>
                    <a:pt x="157480" y="103251"/>
                  </a:cubicBezTo>
                  <a:cubicBezTo>
                    <a:pt x="157480" y="377063"/>
                    <a:pt x="157480" y="650875"/>
                    <a:pt x="157480" y="924687"/>
                  </a:cubicBezTo>
                  <a:cubicBezTo>
                    <a:pt x="157480" y="991997"/>
                    <a:pt x="131191" y="1023493"/>
                    <a:pt x="61214" y="1023493"/>
                  </a:cubicBezTo>
                  <a:cubicBezTo>
                    <a:pt x="43688" y="1023493"/>
                    <a:pt x="21844" y="1023493"/>
                    <a:pt x="0" y="102349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85" name="Group 85"/>
          <p:cNvGrpSpPr>
            <a:grpSpLocks noChangeAspect="1"/>
          </p:cNvGrpSpPr>
          <p:nvPr/>
        </p:nvGrpSpPr>
        <p:grpSpPr>
          <a:xfrm>
            <a:off x="14037120" y="7111440"/>
            <a:ext cx="122400" cy="339840"/>
            <a:chOff x="0" y="0"/>
            <a:chExt cx="163200" cy="45312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163195" cy="453136"/>
            </a:xfrm>
            <a:custGeom>
              <a:avLst/>
              <a:gdLst/>
              <a:ahLst/>
              <a:cxnLst/>
              <a:rect l="l" t="t" r="r" b="b"/>
              <a:pathLst>
                <a:path w="163195" h="453136">
                  <a:moveTo>
                    <a:pt x="163195" y="0"/>
                  </a:moveTo>
                  <a:cubicBezTo>
                    <a:pt x="163195" y="152527"/>
                    <a:pt x="163195" y="296037"/>
                    <a:pt x="163195" y="453136"/>
                  </a:cubicBezTo>
                  <a:cubicBezTo>
                    <a:pt x="126873" y="448691"/>
                    <a:pt x="86106" y="453136"/>
                    <a:pt x="54356" y="444119"/>
                  </a:cubicBezTo>
                  <a:cubicBezTo>
                    <a:pt x="18161" y="435229"/>
                    <a:pt x="0" y="403733"/>
                    <a:pt x="0" y="367919"/>
                  </a:cubicBezTo>
                  <a:cubicBezTo>
                    <a:pt x="0" y="273685"/>
                    <a:pt x="0" y="179451"/>
                    <a:pt x="0" y="80772"/>
                  </a:cubicBezTo>
                  <a:cubicBezTo>
                    <a:pt x="0" y="35941"/>
                    <a:pt x="31750" y="4445"/>
                    <a:pt x="77089" y="0"/>
                  </a:cubicBezTo>
                  <a:cubicBezTo>
                    <a:pt x="104267" y="0"/>
                    <a:pt x="136017" y="0"/>
                    <a:pt x="163195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87" name="Group 87"/>
          <p:cNvGrpSpPr>
            <a:grpSpLocks noChangeAspect="1"/>
          </p:cNvGrpSpPr>
          <p:nvPr/>
        </p:nvGrpSpPr>
        <p:grpSpPr>
          <a:xfrm>
            <a:off x="17796240" y="7111440"/>
            <a:ext cx="122400" cy="339840"/>
            <a:chOff x="0" y="0"/>
            <a:chExt cx="163200" cy="45312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163195" cy="453263"/>
            </a:xfrm>
            <a:custGeom>
              <a:avLst/>
              <a:gdLst/>
              <a:ahLst/>
              <a:cxnLst/>
              <a:rect l="l" t="t" r="r" b="b"/>
              <a:pathLst>
                <a:path w="163195" h="453263">
                  <a:moveTo>
                    <a:pt x="0" y="453136"/>
                  </a:moveTo>
                  <a:cubicBezTo>
                    <a:pt x="0" y="303530"/>
                    <a:pt x="0" y="154051"/>
                    <a:pt x="0" y="0"/>
                  </a:cubicBezTo>
                  <a:cubicBezTo>
                    <a:pt x="36322" y="0"/>
                    <a:pt x="67945" y="0"/>
                    <a:pt x="99695" y="4572"/>
                  </a:cubicBezTo>
                  <a:cubicBezTo>
                    <a:pt x="136017" y="4572"/>
                    <a:pt x="163195" y="40767"/>
                    <a:pt x="163195" y="81661"/>
                  </a:cubicBezTo>
                  <a:cubicBezTo>
                    <a:pt x="163195" y="176784"/>
                    <a:pt x="163195" y="276479"/>
                    <a:pt x="163195" y="376174"/>
                  </a:cubicBezTo>
                  <a:cubicBezTo>
                    <a:pt x="163195" y="412369"/>
                    <a:pt x="136017" y="444119"/>
                    <a:pt x="95250" y="453263"/>
                  </a:cubicBezTo>
                  <a:cubicBezTo>
                    <a:pt x="86233" y="453263"/>
                    <a:pt x="81661" y="453263"/>
                    <a:pt x="72644" y="453263"/>
                  </a:cubicBezTo>
                  <a:cubicBezTo>
                    <a:pt x="50038" y="453263"/>
                    <a:pt x="27305" y="453263"/>
                    <a:pt x="127" y="45326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89" name="Group 89"/>
          <p:cNvGrpSpPr>
            <a:grpSpLocks noChangeAspect="1"/>
          </p:cNvGrpSpPr>
          <p:nvPr/>
        </p:nvGrpSpPr>
        <p:grpSpPr>
          <a:xfrm>
            <a:off x="14839200" y="7207200"/>
            <a:ext cx="2284560" cy="622800"/>
            <a:chOff x="0" y="0"/>
            <a:chExt cx="3046080" cy="83040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3045968" cy="830453"/>
            </a:xfrm>
            <a:custGeom>
              <a:avLst/>
              <a:gdLst/>
              <a:ahLst/>
              <a:cxnLst/>
              <a:rect l="l" t="t" r="r" b="b"/>
              <a:pathLst>
                <a:path w="3045968" h="830453">
                  <a:moveTo>
                    <a:pt x="3037078" y="0"/>
                  </a:moveTo>
                  <a:cubicBezTo>
                    <a:pt x="3037078" y="4445"/>
                    <a:pt x="3041523" y="9017"/>
                    <a:pt x="3041523" y="9017"/>
                  </a:cubicBezTo>
                  <a:cubicBezTo>
                    <a:pt x="3037078" y="139192"/>
                    <a:pt x="3045968" y="264922"/>
                    <a:pt x="3028061" y="390525"/>
                  </a:cubicBezTo>
                  <a:cubicBezTo>
                    <a:pt x="2996565" y="637413"/>
                    <a:pt x="2771648" y="830453"/>
                    <a:pt x="2519680" y="830453"/>
                  </a:cubicBezTo>
                  <a:cubicBezTo>
                    <a:pt x="1853819" y="830453"/>
                    <a:pt x="1192403" y="830453"/>
                    <a:pt x="526415" y="830453"/>
                  </a:cubicBezTo>
                  <a:cubicBezTo>
                    <a:pt x="238506" y="830453"/>
                    <a:pt x="4445" y="592455"/>
                    <a:pt x="0" y="300736"/>
                  </a:cubicBezTo>
                  <a:cubicBezTo>
                    <a:pt x="0" y="201930"/>
                    <a:pt x="0" y="103251"/>
                    <a:pt x="0" y="0"/>
                  </a:cubicBezTo>
                  <a:cubicBezTo>
                    <a:pt x="1012317" y="0"/>
                    <a:pt x="2024761" y="0"/>
                    <a:pt x="3037078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91" name="Group 91"/>
          <p:cNvGrpSpPr>
            <a:grpSpLocks noChangeAspect="1"/>
          </p:cNvGrpSpPr>
          <p:nvPr/>
        </p:nvGrpSpPr>
        <p:grpSpPr>
          <a:xfrm>
            <a:off x="14839200" y="6939360"/>
            <a:ext cx="2280240" cy="172080"/>
            <a:chOff x="0" y="0"/>
            <a:chExt cx="3040320" cy="22944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3040380" cy="229489"/>
            </a:xfrm>
            <a:custGeom>
              <a:avLst/>
              <a:gdLst/>
              <a:ahLst/>
              <a:cxnLst/>
              <a:rect l="l" t="t" r="r" b="b"/>
              <a:pathLst>
                <a:path w="3040380" h="229489">
                  <a:moveTo>
                    <a:pt x="3040380" y="0"/>
                  </a:moveTo>
                  <a:cubicBezTo>
                    <a:pt x="3040380" y="76454"/>
                    <a:pt x="3040380" y="152908"/>
                    <a:pt x="3040380" y="229489"/>
                  </a:cubicBezTo>
                  <a:cubicBezTo>
                    <a:pt x="2026920" y="229489"/>
                    <a:pt x="1013460" y="229489"/>
                    <a:pt x="0" y="229489"/>
                  </a:cubicBezTo>
                  <a:cubicBezTo>
                    <a:pt x="0" y="152908"/>
                    <a:pt x="0" y="76454"/>
                    <a:pt x="0" y="0"/>
                  </a:cubicBezTo>
                  <a:cubicBezTo>
                    <a:pt x="1008888" y="0"/>
                    <a:pt x="2022348" y="0"/>
                    <a:pt x="3040380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93" name="Group 93"/>
          <p:cNvGrpSpPr>
            <a:grpSpLocks noChangeAspect="1"/>
          </p:cNvGrpSpPr>
          <p:nvPr/>
        </p:nvGrpSpPr>
        <p:grpSpPr>
          <a:xfrm>
            <a:off x="9626400" y="6623280"/>
            <a:ext cx="1955520" cy="3247920"/>
            <a:chOff x="0" y="0"/>
            <a:chExt cx="2607360" cy="4330560"/>
          </a:xfrm>
        </p:grpSpPr>
        <p:sp>
          <p:nvSpPr>
            <p:cNvPr id="94" name="Freeform 94"/>
            <p:cNvSpPr/>
            <p:nvPr/>
          </p:nvSpPr>
          <p:spPr>
            <a:xfrm>
              <a:off x="-127" y="0"/>
              <a:ext cx="2607691" cy="4330446"/>
            </a:xfrm>
            <a:custGeom>
              <a:avLst/>
              <a:gdLst/>
              <a:ahLst/>
              <a:cxnLst/>
              <a:rect l="l" t="t" r="r" b="b"/>
              <a:pathLst>
                <a:path w="2607691" h="4330446">
                  <a:moveTo>
                    <a:pt x="1272159" y="299593"/>
                  </a:moveTo>
                  <a:cubicBezTo>
                    <a:pt x="1318768" y="369443"/>
                    <a:pt x="1365377" y="439420"/>
                    <a:pt x="1411986" y="509270"/>
                  </a:cubicBezTo>
                  <a:cubicBezTo>
                    <a:pt x="1648460" y="855472"/>
                    <a:pt x="1881505" y="1204976"/>
                    <a:pt x="2117979" y="1551178"/>
                  </a:cubicBezTo>
                  <a:cubicBezTo>
                    <a:pt x="2177923" y="1634363"/>
                    <a:pt x="2147951" y="1724279"/>
                    <a:pt x="2031365" y="1737614"/>
                  </a:cubicBezTo>
                  <a:cubicBezTo>
                    <a:pt x="1731645" y="1774190"/>
                    <a:pt x="1435354" y="1810893"/>
                    <a:pt x="1135634" y="1850771"/>
                  </a:cubicBezTo>
                  <a:cubicBezTo>
                    <a:pt x="1122299" y="1850771"/>
                    <a:pt x="1108964" y="1857375"/>
                    <a:pt x="1085723" y="1864106"/>
                  </a:cubicBezTo>
                  <a:cubicBezTo>
                    <a:pt x="1368806" y="1910715"/>
                    <a:pt x="1638554" y="1954022"/>
                    <a:pt x="1908175" y="1997202"/>
                  </a:cubicBezTo>
                  <a:cubicBezTo>
                    <a:pt x="1938147" y="2003806"/>
                    <a:pt x="1964817" y="2007235"/>
                    <a:pt x="1994789" y="2013839"/>
                  </a:cubicBezTo>
                  <a:cubicBezTo>
                    <a:pt x="2088007" y="2033778"/>
                    <a:pt x="2114677" y="2120392"/>
                    <a:pt x="2051431" y="2190242"/>
                  </a:cubicBezTo>
                  <a:cubicBezTo>
                    <a:pt x="1798320" y="2469896"/>
                    <a:pt x="1545336" y="2752725"/>
                    <a:pt x="1288923" y="3032379"/>
                  </a:cubicBezTo>
                  <a:cubicBezTo>
                    <a:pt x="909320" y="3445129"/>
                    <a:pt x="526415" y="3857879"/>
                    <a:pt x="146685" y="4270629"/>
                  </a:cubicBezTo>
                  <a:cubicBezTo>
                    <a:pt x="133350" y="4283964"/>
                    <a:pt x="123317" y="4297299"/>
                    <a:pt x="106680" y="4307205"/>
                  </a:cubicBezTo>
                  <a:cubicBezTo>
                    <a:pt x="76708" y="4330446"/>
                    <a:pt x="46736" y="4323842"/>
                    <a:pt x="23368" y="4297172"/>
                  </a:cubicBezTo>
                  <a:cubicBezTo>
                    <a:pt x="0" y="4270502"/>
                    <a:pt x="0" y="4247261"/>
                    <a:pt x="26670" y="4217289"/>
                  </a:cubicBezTo>
                  <a:cubicBezTo>
                    <a:pt x="549529" y="3651377"/>
                    <a:pt x="1072261" y="3082163"/>
                    <a:pt x="1595120" y="2513076"/>
                  </a:cubicBezTo>
                  <a:cubicBezTo>
                    <a:pt x="1701673" y="2399919"/>
                    <a:pt x="1804924" y="2283460"/>
                    <a:pt x="1908175" y="2166874"/>
                  </a:cubicBezTo>
                  <a:cubicBezTo>
                    <a:pt x="1918208" y="2156841"/>
                    <a:pt x="1924812" y="2146935"/>
                    <a:pt x="1941449" y="2126869"/>
                  </a:cubicBezTo>
                  <a:cubicBezTo>
                    <a:pt x="1854835" y="2113534"/>
                    <a:pt x="1774952" y="2100199"/>
                    <a:pt x="1695069" y="2086864"/>
                  </a:cubicBezTo>
                  <a:cubicBezTo>
                    <a:pt x="1488567" y="2053590"/>
                    <a:pt x="1278763" y="2020316"/>
                    <a:pt x="1069086" y="1983613"/>
                  </a:cubicBezTo>
                  <a:cubicBezTo>
                    <a:pt x="1035812" y="1980311"/>
                    <a:pt x="995807" y="1973580"/>
                    <a:pt x="992505" y="1933702"/>
                  </a:cubicBezTo>
                  <a:cubicBezTo>
                    <a:pt x="992505" y="1907032"/>
                    <a:pt x="1009142" y="1883791"/>
                    <a:pt x="1019175" y="1850517"/>
                  </a:cubicBezTo>
                  <a:cubicBezTo>
                    <a:pt x="972566" y="1787271"/>
                    <a:pt x="985901" y="1747266"/>
                    <a:pt x="1082421" y="1734058"/>
                  </a:cubicBezTo>
                  <a:cubicBezTo>
                    <a:pt x="1275588" y="1707388"/>
                    <a:pt x="1472057" y="1684147"/>
                    <a:pt x="1668526" y="1660779"/>
                  </a:cubicBezTo>
                  <a:cubicBezTo>
                    <a:pt x="1778381" y="1644142"/>
                    <a:pt x="1891665" y="1630807"/>
                    <a:pt x="2011553" y="1614170"/>
                  </a:cubicBezTo>
                  <a:cubicBezTo>
                    <a:pt x="1998218" y="1594231"/>
                    <a:pt x="1988185" y="1577594"/>
                    <a:pt x="1978279" y="1564259"/>
                  </a:cubicBezTo>
                  <a:cubicBezTo>
                    <a:pt x="1685290" y="1128268"/>
                    <a:pt x="1388872" y="692150"/>
                    <a:pt x="1095883" y="256159"/>
                  </a:cubicBezTo>
                  <a:cubicBezTo>
                    <a:pt x="1092581" y="252857"/>
                    <a:pt x="1089279" y="246126"/>
                    <a:pt x="1085850" y="239522"/>
                  </a:cubicBezTo>
                  <a:cubicBezTo>
                    <a:pt x="1055878" y="196215"/>
                    <a:pt x="1059180" y="159639"/>
                    <a:pt x="1089152" y="139700"/>
                  </a:cubicBezTo>
                  <a:cubicBezTo>
                    <a:pt x="1129157" y="116459"/>
                    <a:pt x="1159129" y="133096"/>
                    <a:pt x="1182370" y="166370"/>
                  </a:cubicBezTo>
                  <a:cubicBezTo>
                    <a:pt x="1185672" y="172974"/>
                    <a:pt x="1188974" y="176403"/>
                    <a:pt x="1192403" y="179705"/>
                  </a:cubicBezTo>
                  <a:cubicBezTo>
                    <a:pt x="1235710" y="116459"/>
                    <a:pt x="1265682" y="113157"/>
                    <a:pt x="1318895" y="166370"/>
                  </a:cubicBezTo>
                  <a:cubicBezTo>
                    <a:pt x="1665224" y="492633"/>
                    <a:pt x="2011553" y="815467"/>
                    <a:pt x="2357882" y="1141603"/>
                  </a:cubicBezTo>
                  <a:cubicBezTo>
                    <a:pt x="2371217" y="1151636"/>
                    <a:pt x="2384552" y="1164844"/>
                    <a:pt x="2404491" y="1181608"/>
                  </a:cubicBezTo>
                  <a:cubicBezTo>
                    <a:pt x="2411095" y="1091692"/>
                    <a:pt x="2417826" y="1008507"/>
                    <a:pt x="2424430" y="925322"/>
                  </a:cubicBezTo>
                  <a:cubicBezTo>
                    <a:pt x="2441067" y="649097"/>
                    <a:pt x="2457704" y="376047"/>
                    <a:pt x="2477770" y="99822"/>
                  </a:cubicBezTo>
                  <a:cubicBezTo>
                    <a:pt x="2481072" y="23241"/>
                    <a:pt x="2504440" y="0"/>
                    <a:pt x="2547747" y="3302"/>
                  </a:cubicBezTo>
                  <a:cubicBezTo>
                    <a:pt x="2591054" y="6604"/>
                    <a:pt x="2607691" y="39878"/>
                    <a:pt x="2601087" y="113157"/>
                  </a:cubicBezTo>
                  <a:cubicBezTo>
                    <a:pt x="2581148" y="409448"/>
                    <a:pt x="2561082" y="702310"/>
                    <a:pt x="2541143" y="998601"/>
                  </a:cubicBezTo>
                  <a:cubicBezTo>
                    <a:pt x="2537841" y="1078484"/>
                    <a:pt x="2531110" y="1155065"/>
                    <a:pt x="2524506" y="1234948"/>
                  </a:cubicBezTo>
                  <a:cubicBezTo>
                    <a:pt x="2521204" y="1278255"/>
                    <a:pt x="2501138" y="1308227"/>
                    <a:pt x="2464562" y="1324864"/>
                  </a:cubicBezTo>
                  <a:cubicBezTo>
                    <a:pt x="2424557" y="1341501"/>
                    <a:pt x="2384679" y="1334897"/>
                    <a:pt x="2351405" y="1304925"/>
                  </a:cubicBezTo>
                  <a:cubicBezTo>
                    <a:pt x="2264791" y="1221740"/>
                    <a:pt x="2178304" y="1141857"/>
                    <a:pt x="2091690" y="1058545"/>
                  </a:cubicBezTo>
                  <a:cubicBezTo>
                    <a:pt x="1831975" y="815594"/>
                    <a:pt x="1572260" y="569214"/>
                    <a:pt x="1312418" y="322961"/>
                  </a:cubicBezTo>
                  <a:cubicBezTo>
                    <a:pt x="1299083" y="312928"/>
                    <a:pt x="1289050" y="306324"/>
                    <a:pt x="1279144" y="296291"/>
                  </a:cubicBezTo>
                  <a:cubicBezTo>
                    <a:pt x="1275842" y="296291"/>
                    <a:pt x="1275842" y="299593"/>
                    <a:pt x="1272540" y="29959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95" name="Group 95"/>
          <p:cNvGrpSpPr>
            <a:grpSpLocks noChangeAspect="1"/>
          </p:cNvGrpSpPr>
          <p:nvPr/>
        </p:nvGrpSpPr>
        <p:grpSpPr>
          <a:xfrm>
            <a:off x="10782000" y="7197840"/>
            <a:ext cx="1587600" cy="1603440"/>
            <a:chOff x="0" y="0"/>
            <a:chExt cx="2116800" cy="2137920"/>
          </a:xfrm>
        </p:grpSpPr>
        <p:sp>
          <p:nvSpPr>
            <p:cNvPr id="96" name="Freeform 96"/>
            <p:cNvSpPr/>
            <p:nvPr/>
          </p:nvSpPr>
          <p:spPr>
            <a:xfrm>
              <a:off x="127" y="0"/>
              <a:ext cx="2116709" cy="2137918"/>
            </a:xfrm>
            <a:custGeom>
              <a:avLst/>
              <a:gdLst/>
              <a:ahLst/>
              <a:cxnLst/>
              <a:rect l="l" t="t" r="r" b="b"/>
              <a:pathLst>
                <a:path w="2116709" h="2137918">
                  <a:moveTo>
                    <a:pt x="1387729" y="1254125"/>
                  </a:moveTo>
                  <a:cubicBezTo>
                    <a:pt x="1410970" y="1337564"/>
                    <a:pt x="1437640" y="1417574"/>
                    <a:pt x="1461008" y="1497584"/>
                  </a:cubicBezTo>
                  <a:cubicBezTo>
                    <a:pt x="1471041" y="1524254"/>
                    <a:pt x="1480947" y="1550924"/>
                    <a:pt x="1484249" y="1577594"/>
                  </a:cubicBezTo>
                  <a:cubicBezTo>
                    <a:pt x="1487551" y="1594231"/>
                    <a:pt x="1477645" y="1610995"/>
                    <a:pt x="1474216" y="1627632"/>
                  </a:cubicBezTo>
                  <a:cubicBezTo>
                    <a:pt x="1460881" y="1620901"/>
                    <a:pt x="1444244" y="1620901"/>
                    <a:pt x="1434338" y="1610995"/>
                  </a:cubicBezTo>
                  <a:cubicBezTo>
                    <a:pt x="1367790" y="1547622"/>
                    <a:pt x="1307846" y="1484249"/>
                    <a:pt x="1241298" y="1420876"/>
                  </a:cubicBezTo>
                  <a:cubicBezTo>
                    <a:pt x="1227963" y="1407541"/>
                    <a:pt x="1208024" y="1400810"/>
                    <a:pt x="1194689" y="1390904"/>
                  </a:cubicBezTo>
                  <a:cubicBezTo>
                    <a:pt x="1184656" y="1407541"/>
                    <a:pt x="1174750" y="1424305"/>
                    <a:pt x="1171448" y="1440942"/>
                  </a:cubicBezTo>
                  <a:cubicBezTo>
                    <a:pt x="1144778" y="1577721"/>
                    <a:pt x="1118235" y="1714373"/>
                    <a:pt x="1091565" y="1851152"/>
                  </a:cubicBezTo>
                  <a:cubicBezTo>
                    <a:pt x="1088263" y="1867789"/>
                    <a:pt x="1071626" y="1884553"/>
                    <a:pt x="1058291" y="1897888"/>
                  </a:cubicBezTo>
                  <a:cubicBezTo>
                    <a:pt x="1051687" y="1881251"/>
                    <a:pt x="1035050" y="1864487"/>
                    <a:pt x="1031621" y="1844548"/>
                  </a:cubicBezTo>
                  <a:cubicBezTo>
                    <a:pt x="1018286" y="1691132"/>
                    <a:pt x="1004951" y="1534414"/>
                    <a:pt x="991743" y="1377569"/>
                  </a:cubicBezTo>
                  <a:cubicBezTo>
                    <a:pt x="988441" y="1364234"/>
                    <a:pt x="981710" y="1347597"/>
                    <a:pt x="975106" y="1334262"/>
                  </a:cubicBezTo>
                  <a:cubicBezTo>
                    <a:pt x="961771" y="1340993"/>
                    <a:pt x="941832" y="1344295"/>
                    <a:pt x="928497" y="1354328"/>
                  </a:cubicBezTo>
                  <a:cubicBezTo>
                    <a:pt x="648843" y="1597660"/>
                    <a:pt x="372618" y="1841119"/>
                    <a:pt x="93091" y="2087880"/>
                  </a:cubicBezTo>
                  <a:cubicBezTo>
                    <a:pt x="76454" y="2101215"/>
                    <a:pt x="59817" y="2117852"/>
                    <a:pt x="39878" y="2131187"/>
                  </a:cubicBezTo>
                  <a:cubicBezTo>
                    <a:pt x="29845" y="2137918"/>
                    <a:pt x="13208" y="2134489"/>
                    <a:pt x="0" y="2134489"/>
                  </a:cubicBezTo>
                  <a:cubicBezTo>
                    <a:pt x="0" y="2121154"/>
                    <a:pt x="0" y="2104517"/>
                    <a:pt x="3302" y="2091182"/>
                  </a:cubicBezTo>
                  <a:cubicBezTo>
                    <a:pt x="6604" y="2081149"/>
                    <a:pt x="16637" y="2077847"/>
                    <a:pt x="23241" y="2067814"/>
                  </a:cubicBezTo>
                  <a:cubicBezTo>
                    <a:pt x="279527" y="1794383"/>
                    <a:pt x="535813" y="1520825"/>
                    <a:pt x="792099" y="1247394"/>
                  </a:cubicBezTo>
                  <a:cubicBezTo>
                    <a:pt x="805434" y="1230757"/>
                    <a:pt x="812038" y="1213993"/>
                    <a:pt x="818769" y="1197356"/>
                  </a:cubicBezTo>
                  <a:cubicBezTo>
                    <a:pt x="802132" y="1187323"/>
                    <a:pt x="785495" y="1177290"/>
                    <a:pt x="768858" y="1173988"/>
                  </a:cubicBezTo>
                  <a:cubicBezTo>
                    <a:pt x="705612" y="1160653"/>
                    <a:pt x="642366" y="1153922"/>
                    <a:pt x="582422" y="1140587"/>
                  </a:cubicBezTo>
                  <a:cubicBezTo>
                    <a:pt x="562483" y="1137285"/>
                    <a:pt x="549148" y="1120521"/>
                    <a:pt x="532511" y="1107186"/>
                  </a:cubicBezTo>
                  <a:cubicBezTo>
                    <a:pt x="545846" y="1097153"/>
                    <a:pt x="559181" y="1080516"/>
                    <a:pt x="575818" y="1077214"/>
                  </a:cubicBezTo>
                  <a:cubicBezTo>
                    <a:pt x="645668" y="1057148"/>
                    <a:pt x="718947" y="1043813"/>
                    <a:pt x="788797" y="1027176"/>
                  </a:cubicBezTo>
                  <a:cubicBezTo>
                    <a:pt x="852043" y="1010539"/>
                    <a:pt x="855345" y="1003808"/>
                    <a:pt x="818769" y="953770"/>
                  </a:cubicBezTo>
                  <a:cubicBezTo>
                    <a:pt x="728853" y="816991"/>
                    <a:pt x="635762" y="683641"/>
                    <a:pt x="545846" y="546862"/>
                  </a:cubicBezTo>
                  <a:cubicBezTo>
                    <a:pt x="535813" y="533527"/>
                    <a:pt x="539242" y="510159"/>
                    <a:pt x="535813" y="493522"/>
                  </a:cubicBezTo>
                  <a:cubicBezTo>
                    <a:pt x="552450" y="496824"/>
                    <a:pt x="575691" y="496824"/>
                    <a:pt x="589026" y="506857"/>
                  </a:cubicBezTo>
                  <a:cubicBezTo>
                    <a:pt x="715518" y="596900"/>
                    <a:pt x="842010" y="690245"/>
                    <a:pt x="968502" y="780288"/>
                  </a:cubicBezTo>
                  <a:cubicBezTo>
                    <a:pt x="1018413" y="816991"/>
                    <a:pt x="1035050" y="810260"/>
                    <a:pt x="1041781" y="750316"/>
                  </a:cubicBezTo>
                  <a:cubicBezTo>
                    <a:pt x="1061720" y="576834"/>
                    <a:pt x="1081659" y="400050"/>
                    <a:pt x="1101725" y="226695"/>
                  </a:cubicBezTo>
                  <a:cubicBezTo>
                    <a:pt x="1105027" y="213360"/>
                    <a:pt x="1105027" y="200025"/>
                    <a:pt x="1111758" y="189992"/>
                  </a:cubicBezTo>
                  <a:cubicBezTo>
                    <a:pt x="1118489" y="179959"/>
                    <a:pt x="1134999" y="173355"/>
                    <a:pt x="1138428" y="173355"/>
                  </a:cubicBezTo>
                  <a:cubicBezTo>
                    <a:pt x="1148461" y="183388"/>
                    <a:pt x="1161669" y="193421"/>
                    <a:pt x="1161669" y="206756"/>
                  </a:cubicBezTo>
                  <a:cubicBezTo>
                    <a:pt x="1181608" y="303530"/>
                    <a:pt x="1201547" y="403479"/>
                    <a:pt x="1218311" y="500253"/>
                  </a:cubicBezTo>
                  <a:cubicBezTo>
                    <a:pt x="1231646" y="563626"/>
                    <a:pt x="1244981" y="626999"/>
                    <a:pt x="1258189" y="690372"/>
                  </a:cubicBezTo>
                  <a:cubicBezTo>
                    <a:pt x="1268222" y="743712"/>
                    <a:pt x="1281430" y="747014"/>
                    <a:pt x="1321435" y="710438"/>
                  </a:cubicBezTo>
                  <a:cubicBezTo>
                    <a:pt x="1457833" y="580390"/>
                    <a:pt x="1597660" y="450342"/>
                    <a:pt x="1734185" y="320167"/>
                  </a:cubicBezTo>
                  <a:cubicBezTo>
                    <a:pt x="1844040" y="220091"/>
                    <a:pt x="1950466" y="116713"/>
                    <a:pt x="2060321" y="13335"/>
                  </a:cubicBezTo>
                  <a:cubicBezTo>
                    <a:pt x="2073402" y="3302"/>
                    <a:pt x="2096643" y="3302"/>
                    <a:pt x="2116709" y="0"/>
                  </a:cubicBezTo>
                  <a:cubicBezTo>
                    <a:pt x="2110105" y="16637"/>
                    <a:pt x="2113407" y="40005"/>
                    <a:pt x="2100072" y="53340"/>
                  </a:cubicBezTo>
                  <a:cubicBezTo>
                    <a:pt x="1896999" y="300101"/>
                    <a:pt x="1687322" y="543687"/>
                    <a:pt x="1484376" y="790448"/>
                  </a:cubicBezTo>
                  <a:cubicBezTo>
                    <a:pt x="1471041" y="803783"/>
                    <a:pt x="1467739" y="820420"/>
                    <a:pt x="1457706" y="837184"/>
                  </a:cubicBezTo>
                  <a:cubicBezTo>
                    <a:pt x="1477645" y="843915"/>
                    <a:pt x="1494282" y="853821"/>
                    <a:pt x="1510919" y="857250"/>
                  </a:cubicBezTo>
                  <a:cubicBezTo>
                    <a:pt x="1580769" y="863981"/>
                    <a:pt x="1654048" y="863981"/>
                    <a:pt x="1723898" y="870585"/>
                  </a:cubicBezTo>
                  <a:cubicBezTo>
                    <a:pt x="1743837" y="870585"/>
                    <a:pt x="1760474" y="887222"/>
                    <a:pt x="1777111" y="893953"/>
                  </a:cubicBezTo>
                  <a:cubicBezTo>
                    <a:pt x="1763776" y="907288"/>
                    <a:pt x="1750441" y="923925"/>
                    <a:pt x="1733804" y="930656"/>
                  </a:cubicBezTo>
                  <a:cubicBezTo>
                    <a:pt x="1670558" y="960628"/>
                    <a:pt x="1607312" y="983996"/>
                    <a:pt x="1540764" y="1010666"/>
                  </a:cubicBezTo>
                  <a:cubicBezTo>
                    <a:pt x="1484122" y="1034034"/>
                    <a:pt x="1484122" y="1044067"/>
                    <a:pt x="1530731" y="1084072"/>
                  </a:cubicBezTo>
                  <a:cubicBezTo>
                    <a:pt x="1604010" y="1144143"/>
                    <a:pt x="1677162" y="1204087"/>
                    <a:pt x="1747012" y="1264158"/>
                  </a:cubicBezTo>
                  <a:cubicBezTo>
                    <a:pt x="1757045" y="1277493"/>
                    <a:pt x="1760347" y="1297559"/>
                    <a:pt x="1770253" y="1314196"/>
                  </a:cubicBezTo>
                  <a:cubicBezTo>
                    <a:pt x="1750314" y="1314196"/>
                    <a:pt x="1730375" y="1324229"/>
                    <a:pt x="1713611" y="1317498"/>
                  </a:cubicBezTo>
                  <a:cubicBezTo>
                    <a:pt x="1620393" y="1290828"/>
                    <a:pt x="1530604" y="1257427"/>
                    <a:pt x="1437386" y="1227455"/>
                  </a:cubicBezTo>
                  <a:cubicBezTo>
                    <a:pt x="1410716" y="1217422"/>
                    <a:pt x="1387475" y="1214120"/>
                    <a:pt x="1387475" y="1254125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97" name="Group 97"/>
          <p:cNvGrpSpPr>
            <a:grpSpLocks noChangeAspect="1"/>
          </p:cNvGrpSpPr>
          <p:nvPr/>
        </p:nvGrpSpPr>
        <p:grpSpPr>
          <a:xfrm>
            <a:off x="9725040" y="8346960"/>
            <a:ext cx="1835280" cy="1594080"/>
            <a:chOff x="0" y="0"/>
            <a:chExt cx="2447040" cy="2125440"/>
          </a:xfrm>
        </p:grpSpPr>
        <p:sp>
          <p:nvSpPr>
            <p:cNvPr id="98" name="Freeform 98"/>
            <p:cNvSpPr/>
            <p:nvPr/>
          </p:nvSpPr>
          <p:spPr>
            <a:xfrm>
              <a:off x="-127" y="0"/>
              <a:ext cx="2447290" cy="2125345"/>
            </a:xfrm>
            <a:custGeom>
              <a:avLst/>
              <a:gdLst/>
              <a:ahLst/>
              <a:cxnLst/>
              <a:rect l="l" t="t" r="r" b="b"/>
              <a:pathLst>
                <a:path w="2447290" h="2125345">
                  <a:moveTo>
                    <a:pt x="2214118" y="176530"/>
                  </a:moveTo>
                  <a:cubicBezTo>
                    <a:pt x="2160905" y="226441"/>
                    <a:pt x="2114296" y="266446"/>
                    <a:pt x="2067687" y="309753"/>
                  </a:cubicBezTo>
                  <a:cubicBezTo>
                    <a:pt x="1425067" y="896112"/>
                    <a:pt x="782574" y="1485773"/>
                    <a:pt x="143256" y="2072132"/>
                  </a:cubicBezTo>
                  <a:cubicBezTo>
                    <a:pt x="129921" y="2082165"/>
                    <a:pt x="116586" y="2095500"/>
                    <a:pt x="103251" y="2105406"/>
                  </a:cubicBezTo>
                  <a:cubicBezTo>
                    <a:pt x="76581" y="2125345"/>
                    <a:pt x="46609" y="2122043"/>
                    <a:pt x="23368" y="2098802"/>
                  </a:cubicBezTo>
                  <a:cubicBezTo>
                    <a:pt x="127" y="2075561"/>
                    <a:pt x="0" y="2045462"/>
                    <a:pt x="23368" y="2018792"/>
                  </a:cubicBezTo>
                  <a:cubicBezTo>
                    <a:pt x="33401" y="2005457"/>
                    <a:pt x="46736" y="1995424"/>
                    <a:pt x="56642" y="1982089"/>
                  </a:cubicBezTo>
                  <a:cubicBezTo>
                    <a:pt x="749173" y="1349248"/>
                    <a:pt x="1438402" y="719582"/>
                    <a:pt x="2130933" y="86614"/>
                  </a:cubicBezTo>
                  <a:cubicBezTo>
                    <a:pt x="2144268" y="73279"/>
                    <a:pt x="2157603" y="59944"/>
                    <a:pt x="2170938" y="49911"/>
                  </a:cubicBezTo>
                  <a:cubicBezTo>
                    <a:pt x="2237486" y="0"/>
                    <a:pt x="2324100" y="36576"/>
                    <a:pt x="2334133" y="116586"/>
                  </a:cubicBezTo>
                  <a:cubicBezTo>
                    <a:pt x="2344166" y="216535"/>
                    <a:pt x="2354072" y="316484"/>
                    <a:pt x="2364105" y="413131"/>
                  </a:cubicBezTo>
                  <a:cubicBezTo>
                    <a:pt x="2384044" y="656336"/>
                    <a:pt x="2407412" y="899541"/>
                    <a:pt x="2430653" y="1142746"/>
                  </a:cubicBezTo>
                  <a:cubicBezTo>
                    <a:pt x="2433955" y="1205992"/>
                    <a:pt x="2440686" y="1269365"/>
                    <a:pt x="2443988" y="1332611"/>
                  </a:cubicBezTo>
                  <a:cubicBezTo>
                    <a:pt x="2447290" y="1372616"/>
                    <a:pt x="2433955" y="1402588"/>
                    <a:pt x="2387346" y="1402588"/>
                  </a:cubicBezTo>
                  <a:cubicBezTo>
                    <a:pt x="2344039" y="1405890"/>
                    <a:pt x="2327402" y="1379220"/>
                    <a:pt x="2324100" y="1339342"/>
                  </a:cubicBezTo>
                  <a:cubicBezTo>
                    <a:pt x="2294128" y="1002919"/>
                    <a:pt x="2264156" y="666369"/>
                    <a:pt x="2234184" y="333248"/>
                  </a:cubicBezTo>
                  <a:cubicBezTo>
                    <a:pt x="2227580" y="283337"/>
                    <a:pt x="2220849" y="236601"/>
                    <a:pt x="2214245" y="176657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99" name="Group 99"/>
          <p:cNvGrpSpPr>
            <a:grpSpLocks noChangeAspect="1"/>
          </p:cNvGrpSpPr>
          <p:nvPr/>
        </p:nvGrpSpPr>
        <p:grpSpPr>
          <a:xfrm>
            <a:off x="11610720" y="6191280"/>
            <a:ext cx="1717920" cy="1380960"/>
            <a:chOff x="0" y="0"/>
            <a:chExt cx="2290560" cy="184128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2290572" cy="1841246"/>
            </a:xfrm>
            <a:custGeom>
              <a:avLst/>
              <a:gdLst/>
              <a:ahLst/>
              <a:cxnLst/>
              <a:rect l="l" t="t" r="r" b="b"/>
              <a:pathLst>
                <a:path w="2290572" h="1841246">
                  <a:moveTo>
                    <a:pt x="309626" y="1664462"/>
                  </a:moveTo>
                  <a:cubicBezTo>
                    <a:pt x="456057" y="1537716"/>
                    <a:pt x="592582" y="1414272"/>
                    <a:pt x="732409" y="1294257"/>
                  </a:cubicBezTo>
                  <a:cubicBezTo>
                    <a:pt x="1205230" y="877316"/>
                    <a:pt x="1677924" y="463677"/>
                    <a:pt x="2154047" y="46736"/>
                  </a:cubicBezTo>
                  <a:cubicBezTo>
                    <a:pt x="2160651" y="40005"/>
                    <a:pt x="2167382" y="33401"/>
                    <a:pt x="2173986" y="26670"/>
                  </a:cubicBezTo>
                  <a:cubicBezTo>
                    <a:pt x="2203958" y="0"/>
                    <a:pt x="2237232" y="0"/>
                    <a:pt x="2263902" y="29972"/>
                  </a:cubicBezTo>
                  <a:cubicBezTo>
                    <a:pt x="2290572" y="59944"/>
                    <a:pt x="2283841" y="93345"/>
                    <a:pt x="2253869" y="116713"/>
                  </a:cubicBezTo>
                  <a:cubicBezTo>
                    <a:pt x="2187321" y="180086"/>
                    <a:pt x="2117344" y="240157"/>
                    <a:pt x="2050796" y="300228"/>
                  </a:cubicBezTo>
                  <a:cubicBezTo>
                    <a:pt x="1494790" y="787273"/>
                    <a:pt x="938784" y="1274191"/>
                    <a:pt x="382778" y="1764538"/>
                  </a:cubicBezTo>
                  <a:cubicBezTo>
                    <a:pt x="292862" y="1841246"/>
                    <a:pt x="212979" y="1814576"/>
                    <a:pt x="189738" y="1697863"/>
                  </a:cubicBezTo>
                  <a:cubicBezTo>
                    <a:pt x="186436" y="1674495"/>
                    <a:pt x="179705" y="1651127"/>
                    <a:pt x="176403" y="1627759"/>
                  </a:cubicBezTo>
                  <a:cubicBezTo>
                    <a:pt x="119888" y="1304290"/>
                    <a:pt x="63246" y="977392"/>
                    <a:pt x="6604" y="653796"/>
                  </a:cubicBezTo>
                  <a:cubicBezTo>
                    <a:pt x="0" y="607060"/>
                    <a:pt x="19939" y="573786"/>
                    <a:pt x="56642" y="570357"/>
                  </a:cubicBezTo>
                  <a:cubicBezTo>
                    <a:pt x="103251" y="563626"/>
                    <a:pt x="123190" y="590423"/>
                    <a:pt x="129921" y="630428"/>
                  </a:cubicBezTo>
                  <a:cubicBezTo>
                    <a:pt x="156591" y="793877"/>
                    <a:pt x="186563" y="957326"/>
                    <a:pt x="213106" y="1120775"/>
                  </a:cubicBezTo>
                  <a:cubicBezTo>
                    <a:pt x="246380" y="1300861"/>
                    <a:pt x="276352" y="1477645"/>
                    <a:pt x="309626" y="166446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01" name="Group 101"/>
          <p:cNvGrpSpPr>
            <a:grpSpLocks noChangeAspect="1"/>
          </p:cNvGrpSpPr>
          <p:nvPr/>
        </p:nvGrpSpPr>
        <p:grpSpPr>
          <a:xfrm>
            <a:off x="12049200" y="6242400"/>
            <a:ext cx="1384560" cy="1514160"/>
            <a:chOff x="0" y="0"/>
            <a:chExt cx="1846080" cy="201888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1845945" cy="2018792"/>
            </a:xfrm>
            <a:custGeom>
              <a:avLst/>
              <a:gdLst/>
              <a:ahLst/>
              <a:cxnLst/>
              <a:rect l="l" t="t" r="r" b="b"/>
              <a:pathLst>
                <a:path w="1845945" h="2018792">
                  <a:moveTo>
                    <a:pt x="166370" y="1892300"/>
                  </a:moveTo>
                  <a:cubicBezTo>
                    <a:pt x="362585" y="1885696"/>
                    <a:pt x="542290" y="1878965"/>
                    <a:pt x="721868" y="1872361"/>
                  </a:cubicBezTo>
                  <a:cubicBezTo>
                    <a:pt x="834898" y="1869059"/>
                    <a:pt x="944753" y="1865757"/>
                    <a:pt x="1054481" y="1862328"/>
                  </a:cubicBezTo>
                  <a:cubicBezTo>
                    <a:pt x="1101090" y="1862328"/>
                    <a:pt x="1130935" y="1885696"/>
                    <a:pt x="1130935" y="1922272"/>
                  </a:cubicBezTo>
                  <a:cubicBezTo>
                    <a:pt x="1130935" y="1958848"/>
                    <a:pt x="1104265" y="1985518"/>
                    <a:pt x="1057783" y="1985518"/>
                  </a:cubicBezTo>
                  <a:cubicBezTo>
                    <a:pt x="834898" y="1992122"/>
                    <a:pt x="608711" y="1998853"/>
                    <a:pt x="385826" y="2005457"/>
                  </a:cubicBezTo>
                  <a:cubicBezTo>
                    <a:pt x="302641" y="2008759"/>
                    <a:pt x="216154" y="2012061"/>
                    <a:pt x="132969" y="2015490"/>
                  </a:cubicBezTo>
                  <a:cubicBezTo>
                    <a:pt x="83058" y="2018792"/>
                    <a:pt x="43180" y="2002155"/>
                    <a:pt x="23241" y="1955546"/>
                  </a:cubicBezTo>
                  <a:cubicBezTo>
                    <a:pt x="0" y="1908937"/>
                    <a:pt x="16637" y="1868932"/>
                    <a:pt x="49911" y="1832229"/>
                  </a:cubicBezTo>
                  <a:cubicBezTo>
                    <a:pt x="605409" y="1232662"/>
                    <a:pt x="1157605" y="632968"/>
                    <a:pt x="1712976" y="33274"/>
                  </a:cubicBezTo>
                  <a:cubicBezTo>
                    <a:pt x="1729613" y="13335"/>
                    <a:pt x="1766189" y="0"/>
                    <a:pt x="1789430" y="3302"/>
                  </a:cubicBezTo>
                  <a:cubicBezTo>
                    <a:pt x="1839341" y="9906"/>
                    <a:pt x="1845945" y="63246"/>
                    <a:pt x="1809369" y="106553"/>
                  </a:cubicBezTo>
                  <a:cubicBezTo>
                    <a:pt x="1722882" y="203200"/>
                    <a:pt x="1633093" y="296418"/>
                    <a:pt x="1546606" y="393065"/>
                  </a:cubicBezTo>
                  <a:cubicBezTo>
                    <a:pt x="1097534" y="879475"/>
                    <a:pt x="648462" y="1365885"/>
                    <a:pt x="202819" y="1848866"/>
                  </a:cubicBezTo>
                  <a:cubicBezTo>
                    <a:pt x="192786" y="1858899"/>
                    <a:pt x="186182" y="1868805"/>
                    <a:pt x="166243" y="189217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03" name="Group 103"/>
          <p:cNvGrpSpPr>
            <a:grpSpLocks noChangeAspect="1"/>
          </p:cNvGrpSpPr>
          <p:nvPr/>
        </p:nvGrpSpPr>
        <p:grpSpPr>
          <a:xfrm>
            <a:off x="12071520" y="7740720"/>
            <a:ext cx="984240" cy="1028880"/>
            <a:chOff x="0" y="0"/>
            <a:chExt cx="1312320" cy="1371840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1312291" cy="1371727"/>
            </a:xfrm>
            <a:custGeom>
              <a:avLst/>
              <a:gdLst/>
              <a:ahLst/>
              <a:cxnLst/>
              <a:rect l="l" t="t" r="r" b="b"/>
              <a:pathLst>
                <a:path w="1312291" h="1371727">
                  <a:moveTo>
                    <a:pt x="176530" y="370459"/>
                  </a:moveTo>
                  <a:cubicBezTo>
                    <a:pt x="266446" y="440563"/>
                    <a:pt x="349758" y="507365"/>
                    <a:pt x="436372" y="574040"/>
                  </a:cubicBezTo>
                  <a:cubicBezTo>
                    <a:pt x="712851" y="794385"/>
                    <a:pt x="992632" y="1014603"/>
                    <a:pt x="1272413" y="1234948"/>
                  </a:cubicBezTo>
                  <a:cubicBezTo>
                    <a:pt x="1285748" y="1244981"/>
                    <a:pt x="1308989" y="1258316"/>
                    <a:pt x="1308989" y="1271651"/>
                  </a:cubicBezTo>
                  <a:cubicBezTo>
                    <a:pt x="1312291" y="1295019"/>
                    <a:pt x="1312291" y="1328420"/>
                    <a:pt x="1298956" y="1345057"/>
                  </a:cubicBezTo>
                  <a:cubicBezTo>
                    <a:pt x="1279017" y="1371727"/>
                    <a:pt x="1245616" y="1365123"/>
                    <a:pt x="1219073" y="1345057"/>
                  </a:cubicBezTo>
                  <a:cubicBezTo>
                    <a:pt x="1132459" y="1281684"/>
                    <a:pt x="1049147" y="1214882"/>
                    <a:pt x="965962" y="1148080"/>
                  </a:cubicBezTo>
                  <a:cubicBezTo>
                    <a:pt x="676148" y="921258"/>
                    <a:pt x="386334" y="690880"/>
                    <a:pt x="96647" y="463931"/>
                  </a:cubicBezTo>
                  <a:cubicBezTo>
                    <a:pt x="76708" y="447294"/>
                    <a:pt x="56642" y="433832"/>
                    <a:pt x="43307" y="413893"/>
                  </a:cubicBezTo>
                  <a:cubicBezTo>
                    <a:pt x="0" y="350520"/>
                    <a:pt x="29972" y="280416"/>
                    <a:pt x="106553" y="257048"/>
                  </a:cubicBezTo>
                  <a:cubicBezTo>
                    <a:pt x="359664" y="190246"/>
                    <a:pt x="612902" y="123444"/>
                    <a:pt x="866013" y="60071"/>
                  </a:cubicBezTo>
                  <a:cubicBezTo>
                    <a:pt x="925957" y="43434"/>
                    <a:pt x="982599" y="26670"/>
                    <a:pt x="1039241" y="13335"/>
                  </a:cubicBezTo>
                  <a:cubicBezTo>
                    <a:pt x="1089152" y="0"/>
                    <a:pt x="1122553" y="13335"/>
                    <a:pt x="1132459" y="53340"/>
                  </a:cubicBezTo>
                  <a:cubicBezTo>
                    <a:pt x="1142492" y="90043"/>
                    <a:pt x="1122426" y="116713"/>
                    <a:pt x="1072515" y="130048"/>
                  </a:cubicBezTo>
                  <a:cubicBezTo>
                    <a:pt x="786130" y="206756"/>
                    <a:pt x="499618" y="283591"/>
                    <a:pt x="213233" y="356997"/>
                  </a:cubicBezTo>
                  <a:cubicBezTo>
                    <a:pt x="203200" y="360299"/>
                    <a:pt x="193294" y="363728"/>
                    <a:pt x="176657" y="37033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05" name="Group 105"/>
          <p:cNvGrpSpPr>
            <a:grpSpLocks noChangeAspect="1"/>
          </p:cNvGrpSpPr>
          <p:nvPr/>
        </p:nvGrpSpPr>
        <p:grpSpPr>
          <a:xfrm>
            <a:off x="11954160" y="8232480"/>
            <a:ext cx="1035360" cy="689040"/>
            <a:chOff x="0" y="0"/>
            <a:chExt cx="1380480" cy="918720"/>
          </a:xfrm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1380490" cy="918845"/>
            </a:xfrm>
            <a:custGeom>
              <a:avLst/>
              <a:gdLst/>
              <a:ahLst/>
              <a:cxnLst/>
              <a:rect l="l" t="t" r="r" b="b"/>
              <a:pathLst>
                <a:path w="1380490" h="918845">
                  <a:moveTo>
                    <a:pt x="146304" y="156972"/>
                  </a:moveTo>
                  <a:cubicBezTo>
                    <a:pt x="176276" y="257175"/>
                    <a:pt x="202819" y="347345"/>
                    <a:pt x="229489" y="437642"/>
                  </a:cubicBezTo>
                  <a:cubicBezTo>
                    <a:pt x="269367" y="564642"/>
                    <a:pt x="309372" y="688213"/>
                    <a:pt x="345948" y="815213"/>
                  </a:cubicBezTo>
                  <a:cubicBezTo>
                    <a:pt x="359283" y="861949"/>
                    <a:pt x="345948" y="895350"/>
                    <a:pt x="309372" y="908812"/>
                  </a:cubicBezTo>
                  <a:cubicBezTo>
                    <a:pt x="276098" y="918845"/>
                    <a:pt x="242824" y="898779"/>
                    <a:pt x="229489" y="848741"/>
                  </a:cubicBezTo>
                  <a:cubicBezTo>
                    <a:pt x="156337" y="614680"/>
                    <a:pt x="86487" y="380873"/>
                    <a:pt x="13335" y="150368"/>
                  </a:cubicBezTo>
                  <a:cubicBezTo>
                    <a:pt x="0" y="103505"/>
                    <a:pt x="10033" y="63500"/>
                    <a:pt x="43307" y="30099"/>
                  </a:cubicBezTo>
                  <a:cubicBezTo>
                    <a:pt x="83185" y="0"/>
                    <a:pt x="126365" y="3302"/>
                    <a:pt x="169672" y="26670"/>
                  </a:cubicBezTo>
                  <a:cubicBezTo>
                    <a:pt x="548894" y="243840"/>
                    <a:pt x="924814" y="461010"/>
                    <a:pt x="1304036" y="678180"/>
                  </a:cubicBezTo>
                  <a:cubicBezTo>
                    <a:pt x="1307338" y="678180"/>
                    <a:pt x="1307338" y="678180"/>
                    <a:pt x="1307338" y="678180"/>
                  </a:cubicBezTo>
                  <a:cubicBezTo>
                    <a:pt x="1367155" y="714883"/>
                    <a:pt x="1380490" y="741680"/>
                    <a:pt x="1360551" y="778383"/>
                  </a:cubicBezTo>
                  <a:cubicBezTo>
                    <a:pt x="1340612" y="818515"/>
                    <a:pt x="1307338" y="818515"/>
                    <a:pt x="1247394" y="785114"/>
                  </a:cubicBezTo>
                  <a:cubicBezTo>
                    <a:pt x="901446" y="588010"/>
                    <a:pt x="552196" y="387477"/>
                    <a:pt x="202946" y="190373"/>
                  </a:cubicBezTo>
                  <a:cubicBezTo>
                    <a:pt x="189611" y="180340"/>
                    <a:pt x="172974" y="170307"/>
                    <a:pt x="146431" y="15697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07" name="Group 107"/>
          <p:cNvGrpSpPr>
            <a:grpSpLocks noChangeAspect="1"/>
          </p:cNvGrpSpPr>
          <p:nvPr/>
        </p:nvGrpSpPr>
        <p:grpSpPr>
          <a:xfrm>
            <a:off x="11582640" y="8398080"/>
            <a:ext cx="549360" cy="981360"/>
            <a:chOff x="0" y="0"/>
            <a:chExt cx="732480" cy="130848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732536" cy="1308354"/>
            </a:xfrm>
            <a:custGeom>
              <a:avLst/>
              <a:gdLst/>
              <a:ahLst/>
              <a:cxnLst/>
              <a:rect l="l" t="t" r="r" b="b"/>
              <a:pathLst>
                <a:path w="732536" h="1308354">
                  <a:moveTo>
                    <a:pt x="243078" y="170180"/>
                  </a:moveTo>
                  <a:cubicBezTo>
                    <a:pt x="233045" y="260350"/>
                    <a:pt x="223139" y="333756"/>
                    <a:pt x="216408" y="407162"/>
                  </a:cubicBezTo>
                  <a:cubicBezTo>
                    <a:pt x="186436" y="684276"/>
                    <a:pt x="156464" y="961263"/>
                    <a:pt x="126492" y="1234948"/>
                  </a:cubicBezTo>
                  <a:cubicBezTo>
                    <a:pt x="119888" y="1281684"/>
                    <a:pt x="93218" y="1308354"/>
                    <a:pt x="56515" y="1301750"/>
                  </a:cubicBezTo>
                  <a:cubicBezTo>
                    <a:pt x="13335" y="1295146"/>
                    <a:pt x="0" y="1265047"/>
                    <a:pt x="6604" y="1225042"/>
                  </a:cubicBezTo>
                  <a:cubicBezTo>
                    <a:pt x="19939" y="1084834"/>
                    <a:pt x="33274" y="944626"/>
                    <a:pt x="49911" y="804418"/>
                  </a:cubicBezTo>
                  <a:cubicBezTo>
                    <a:pt x="69850" y="600837"/>
                    <a:pt x="93218" y="400558"/>
                    <a:pt x="116459" y="200279"/>
                  </a:cubicBezTo>
                  <a:cubicBezTo>
                    <a:pt x="119761" y="170180"/>
                    <a:pt x="123063" y="140208"/>
                    <a:pt x="126492" y="110109"/>
                  </a:cubicBezTo>
                  <a:cubicBezTo>
                    <a:pt x="129794" y="63373"/>
                    <a:pt x="153162" y="26670"/>
                    <a:pt x="196469" y="13335"/>
                  </a:cubicBezTo>
                  <a:cubicBezTo>
                    <a:pt x="246380" y="0"/>
                    <a:pt x="286385" y="13335"/>
                    <a:pt x="316357" y="56769"/>
                  </a:cubicBezTo>
                  <a:cubicBezTo>
                    <a:pt x="406273" y="190246"/>
                    <a:pt x="496189" y="323850"/>
                    <a:pt x="589407" y="457327"/>
                  </a:cubicBezTo>
                  <a:cubicBezTo>
                    <a:pt x="625983" y="510794"/>
                    <a:pt x="665988" y="564134"/>
                    <a:pt x="702564" y="620903"/>
                  </a:cubicBezTo>
                  <a:cubicBezTo>
                    <a:pt x="732536" y="664337"/>
                    <a:pt x="729234" y="697738"/>
                    <a:pt x="699262" y="720979"/>
                  </a:cubicBezTo>
                  <a:cubicBezTo>
                    <a:pt x="665988" y="744347"/>
                    <a:pt x="629285" y="734314"/>
                    <a:pt x="599440" y="687578"/>
                  </a:cubicBezTo>
                  <a:cubicBezTo>
                    <a:pt x="496062" y="537464"/>
                    <a:pt x="389509" y="383921"/>
                    <a:pt x="286385" y="233680"/>
                  </a:cubicBezTo>
                  <a:cubicBezTo>
                    <a:pt x="276352" y="217043"/>
                    <a:pt x="263017" y="200279"/>
                    <a:pt x="243078" y="170307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09" name="Group 109"/>
          <p:cNvGrpSpPr>
            <a:grpSpLocks noChangeAspect="1"/>
          </p:cNvGrpSpPr>
          <p:nvPr/>
        </p:nvGrpSpPr>
        <p:grpSpPr>
          <a:xfrm>
            <a:off x="10617120" y="8718480"/>
            <a:ext cx="723600" cy="749520"/>
            <a:chOff x="0" y="0"/>
            <a:chExt cx="964800" cy="999360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964819" cy="999363"/>
            </a:xfrm>
            <a:custGeom>
              <a:avLst/>
              <a:gdLst/>
              <a:ahLst/>
              <a:cxnLst/>
              <a:rect l="l" t="t" r="r" b="b"/>
              <a:pathLst>
                <a:path w="964819" h="999363">
                  <a:moveTo>
                    <a:pt x="964819" y="49911"/>
                  </a:moveTo>
                  <a:cubicBezTo>
                    <a:pt x="954786" y="73279"/>
                    <a:pt x="944880" y="93218"/>
                    <a:pt x="934847" y="106553"/>
                  </a:cubicBezTo>
                  <a:cubicBezTo>
                    <a:pt x="665353" y="393065"/>
                    <a:pt x="395859" y="676275"/>
                    <a:pt x="126365" y="962660"/>
                  </a:cubicBezTo>
                  <a:cubicBezTo>
                    <a:pt x="93091" y="995934"/>
                    <a:pt x="56515" y="999363"/>
                    <a:pt x="29845" y="972693"/>
                  </a:cubicBezTo>
                  <a:cubicBezTo>
                    <a:pt x="0" y="939419"/>
                    <a:pt x="10033" y="906145"/>
                    <a:pt x="39878" y="876046"/>
                  </a:cubicBezTo>
                  <a:cubicBezTo>
                    <a:pt x="309372" y="589661"/>
                    <a:pt x="575564" y="306451"/>
                    <a:pt x="848360" y="23368"/>
                  </a:cubicBezTo>
                  <a:cubicBezTo>
                    <a:pt x="861695" y="6604"/>
                    <a:pt x="898271" y="0"/>
                    <a:pt x="921512" y="3302"/>
                  </a:cubicBezTo>
                  <a:cubicBezTo>
                    <a:pt x="938149" y="3302"/>
                    <a:pt x="951484" y="33274"/>
                    <a:pt x="964819" y="4991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11" name="Group 111"/>
          <p:cNvGrpSpPr>
            <a:grpSpLocks noChangeAspect="1"/>
          </p:cNvGrpSpPr>
          <p:nvPr/>
        </p:nvGrpSpPr>
        <p:grpSpPr>
          <a:xfrm>
            <a:off x="12071520" y="9296640"/>
            <a:ext cx="396720" cy="396720"/>
            <a:chOff x="0" y="0"/>
            <a:chExt cx="528960" cy="528960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529082" cy="528955"/>
            </a:xfrm>
            <a:custGeom>
              <a:avLst/>
              <a:gdLst/>
              <a:ahLst/>
              <a:cxnLst/>
              <a:rect l="l" t="t" r="r" b="b"/>
              <a:pathLst>
                <a:path w="529082" h="528955">
                  <a:moveTo>
                    <a:pt x="262763" y="528955"/>
                  </a:moveTo>
                  <a:cubicBezTo>
                    <a:pt x="242824" y="509016"/>
                    <a:pt x="222885" y="495681"/>
                    <a:pt x="216154" y="479044"/>
                  </a:cubicBezTo>
                  <a:cubicBezTo>
                    <a:pt x="183007" y="402590"/>
                    <a:pt x="129794" y="349250"/>
                    <a:pt x="53213" y="316103"/>
                  </a:cubicBezTo>
                  <a:cubicBezTo>
                    <a:pt x="0" y="292735"/>
                    <a:pt x="0" y="242824"/>
                    <a:pt x="53213" y="216281"/>
                  </a:cubicBezTo>
                  <a:cubicBezTo>
                    <a:pt x="129667" y="183007"/>
                    <a:pt x="179578" y="129794"/>
                    <a:pt x="216281" y="53213"/>
                  </a:cubicBezTo>
                  <a:cubicBezTo>
                    <a:pt x="239522" y="0"/>
                    <a:pt x="292735" y="0"/>
                    <a:pt x="316103" y="56515"/>
                  </a:cubicBezTo>
                  <a:cubicBezTo>
                    <a:pt x="349377" y="132969"/>
                    <a:pt x="402590" y="182880"/>
                    <a:pt x="479171" y="216154"/>
                  </a:cubicBezTo>
                  <a:cubicBezTo>
                    <a:pt x="529082" y="242824"/>
                    <a:pt x="529082" y="292608"/>
                    <a:pt x="479171" y="315976"/>
                  </a:cubicBezTo>
                  <a:cubicBezTo>
                    <a:pt x="402717" y="349250"/>
                    <a:pt x="346075" y="402463"/>
                    <a:pt x="312801" y="482346"/>
                  </a:cubicBezTo>
                  <a:cubicBezTo>
                    <a:pt x="306197" y="498983"/>
                    <a:pt x="286131" y="509016"/>
                    <a:pt x="262890" y="528955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13" name="Group 113"/>
          <p:cNvGrpSpPr>
            <a:grpSpLocks noChangeAspect="1"/>
          </p:cNvGrpSpPr>
          <p:nvPr/>
        </p:nvGrpSpPr>
        <p:grpSpPr>
          <a:xfrm>
            <a:off x="10049040" y="8591760"/>
            <a:ext cx="540000" cy="574560"/>
            <a:chOff x="0" y="0"/>
            <a:chExt cx="720000" cy="766080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719963" cy="766064"/>
            </a:xfrm>
            <a:custGeom>
              <a:avLst/>
              <a:gdLst/>
              <a:ahLst/>
              <a:cxnLst/>
              <a:rect l="l" t="t" r="r" b="b"/>
              <a:pathLst>
                <a:path w="719963" h="766064">
                  <a:moveTo>
                    <a:pt x="56642" y="766064"/>
                  </a:moveTo>
                  <a:cubicBezTo>
                    <a:pt x="33274" y="749427"/>
                    <a:pt x="6604" y="736092"/>
                    <a:pt x="3302" y="719455"/>
                  </a:cubicBezTo>
                  <a:cubicBezTo>
                    <a:pt x="0" y="699516"/>
                    <a:pt x="3302" y="666115"/>
                    <a:pt x="19939" y="649478"/>
                  </a:cubicBezTo>
                  <a:cubicBezTo>
                    <a:pt x="80010" y="579501"/>
                    <a:pt x="146685" y="509651"/>
                    <a:pt x="213360" y="442976"/>
                  </a:cubicBezTo>
                  <a:cubicBezTo>
                    <a:pt x="343281" y="303149"/>
                    <a:pt x="473329" y="166497"/>
                    <a:pt x="603377" y="29972"/>
                  </a:cubicBezTo>
                  <a:cubicBezTo>
                    <a:pt x="613410" y="19939"/>
                    <a:pt x="623316" y="3302"/>
                    <a:pt x="636651" y="3302"/>
                  </a:cubicBezTo>
                  <a:cubicBezTo>
                    <a:pt x="660019" y="0"/>
                    <a:pt x="689991" y="0"/>
                    <a:pt x="706628" y="13335"/>
                  </a:cubicBezTo>
                  <a:cubicBezTo>
                    <a:pt x="719963" y="26670"/>
                    <a:pt x="719963" y="59944"/>
                    <a:pt x="716661" y="80010"/>
                  </a:cubicBezTo>
                  <a:cubicBezTo>
                    <a:pt x="713359" y="93345"/>
                    <a:pt x="696722" y="106680"/>
                    <a:pt x="686689" y="120015"/>
                  </a:cubicBezTo>
                  <a:cubicBezTo>
                    <a:pt x="496697" y="319786"/>
                    <a:pt x="310007" y="516255"/>
                    <a:pt x="120015" y="716153"/>
                  </a:cubicBezTo>
                  <a:cubicBezTo>
                    <a:pt x="103378" y="732790"/>
                    <a:pt x="80010" y="746125"/>
                    <a:pt x="56642" y="766064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15" name="Group 115"/>
          <p:cNvGrpSpPr>
            <a:grpSpLocks noChangeAspect="1"/>
          </p:cNvGrpSpPr>
          <p:nvPr/>
        </p:nvGrpSpPr>
        <p:grpSpPr>
          <a:xfrm>
            <a:off x="11931840" y="6696000"/>
            <a:ext cx="486000" cy="498240"/>
            <a:chOff x="0" y="0"/>
            <a:chExt cx="648000" cy="664320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648081" cy="664337"/>
            </a:xfrm>
            <a:custGeom>
              <a:avLst/>
              <a:gdLst/>
              <a:ahLst/>
              <a:cxnLst/>
              <a:rect l="l" t="t" r="r" b="b"/>
              <a:pathLst>
                <a:path w="648081" h="664337">
                  <a:moveTo>
                    <a:pt x="647954" y="56769"/>
                  </a:moveTo>
                  <a:cubicBezTo>
                    <a:pt x="631190" y="80137"/>
                    <a:pt x="624586" y="96774"/>
                    <a:pt x="611251" y="113538"/>
                  </a:cubicBezTo>
                  <a:cubicBezTo>
                    <a:pt x="447548" y="283718"/>
                    <a:pt x="287274" y="454025"/>
                    <a:pt x="123571" y="627634"/>
                  </a:cubicBezTo>
                  <a:cubicBezTo>
                    <a:pt x="90170" y="661035"/>
                    <a:pt x="53467" y="664337"/>
                    <a:pt x="30099" y="634365"/>
                  </a:cubicBezTo>
                  <a:cubicBezTo>
                    <a:pt x="0" y="604266"/>
                    <a:pt x="6731" y="570992"/>
                    <a:pt x="33401" y="544195"/>
                  </a:cubicBezTo>
                  <a:cubicBezTo>
                    <a:pt x="197104" y="370586"/>
                    <a:pt x="360680" y="196977"/>
                    <a:pt x="524383" y="26670"/>
                  </a:cubicBezTo>
                  <a:cubicBezTo>
                    <a:pt x="541147" y="10033"/>
                    <a:pt x="574548" y="0"/>
                    <a:pt x="597916" y="6731"/>
                  </a:cubicBezTo>
                  <a:cubicBezTo>
                    <a:pt x="617982" y="6731"/>
                    <a:pt x="631317" y="36830"/>
                    <a:pt x="648081" y="5676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17" name="Group 117"/>
          <p:cNvGrpSpPr>
            <a:grpSpLocks noChangeAspect="1"/>
          </p:cNvGrpSpPr>
          <p:nvPr/>
        </p:nvGrpSpPr>
        <p:grpSpPr>
          <a:xfrm>
            <a:off x="12601440" y="7067520"/>
            <a:ext cx="352080" cy="333360"/>
            <a:chOff x="0" y="0"/>
            <a:chExt cx="469440" cy="444480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469392" cy="444500"/>
            </a:xfrm>
            <a:custGeom>
              <a:avLst/>
              <a:gdLst/>
              <a:ahLst/>
              <a:cxnLst/>
              <a:rect l="l" t="t" r="r" b="b"/>
              <a:pathLst>
                <a:path w="469392" h="444500">
                  <a:moveTo>
                    <a:pt x="469392" y="53467"/>
                  </a:moveTo>
                  <a:cubicBezTo>
                    <a:pt x="456057" y="76835"/>
                    <a:pt x="449453" y="96901"/>
                    <a:pt x="436118" y="106934"/>
                  </a:cubicBezTo>
                  <a:cubicBezTo>
                    <a:pt x="332867" y="210566"/>
                    <a:pt x="226314" y="310769"/>
                    <a:pt x="119888" y="411099"/>
                  </a:cubicBezTo>
                  <a:cubicBezTo>
                    <a:pt x="89916" y="437896"/>
                    <a:pt x="59944" y="444500"/>
                    <a:pt x="29972" y="414401"/>
                  </a:cubicBezTo>
                  <a:cubicBezTo>
                    <a:pt x="0" y="384302"/>
                    <a:pt x="6604" y="350901"/>
                    <a:pt x="36576" y="324231"/>
                  </a:cubicBezTo>
                  <a:cubicBezTo>
                    <a:pt x="143129" y="220599"/>
                    <a:pt x="246380" y="120269"/>
                    <a:pt x="352933" y="20066"/>
                  </a:cubicBezTo>
                  <a:cubicBezTo>
                    <a:pt x="369570" y="6731"/>
                    <a:pt x="402844" y="0"/>
                    <a:pt x="422783" y="3302"/>
                  </a:cubicBezTo>
                  <a:cubicBezTo>
                    <a:pt x="439420" y="6604"/>
                    <a:pt x="452755" y="33401"/>
                    <a:pt x="469392" y="53467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19" name="Group 119"/>
          <p:cNvGrpSpPr>
            <a:grpSpLocks noChangeAspect="1"/>
          </p:cNvGrpSpPr>
          <p:nvPr/>
        </p:nvGrpSpPr>
        <p:grpSpPr>
          <a:xfrm>
            <a:off x="9985680" y="6810480"/>
            <a:ext cx="270000" cy="260640"/>
            <a:chOff x="0" y="0"/>
            <a:chExt cx="360000" cy="347520"/>
          </a:xfrm>
        </p:grpSpPr>
        <p:sp>
          <p:nvSpPr>
            <p:cNvPr id="120" name="Freeform 120"/>
            <p:cNvSpPr/>
            <p:nvPr/>
          </p:nvSpPr>
          <p:spPr>
            <a:xfrm>
              <a:off x="0" y="0"/>
              <a:ext cx="360045" cy="347599"/>
            </a:xfrm>
            <a:custGeom>
              <a:avLst/>
              <a:gdLst/>
              <a:ahLst/>
              <a:cxnLst/>
              <a:rect l="l" t="t" r="r" b="b"/>
              <a:pathLst>
                <a:path w="360045" h="347599">
                  <a:moveTo>
                    <a:pt x="360045" y="190500"/>
                  </a:moveTo>
                  <a:cubicBezTo>
                    <a:pt x="346583" y="197231"/>
                    <a:pt x="329819" y="203835"/>
                    <a:pt x="312928" y="210566"/>
                  </a:cubicBezTo>
                  <a:cubicBezTo>
                    <a:pt x="265811" y="227330"/>
                    <a:pt x="235585" y="260731"/>
                    <a:pt x="211963" y="307467"/>
                  </a:cubicBezTo>
                  <a:cubicBezTo>
                    <a:pt x="191770" y="347599"/>
                    <a:pt x="161544" y="347599"/>
                    <a:pt x="141351" y="304165"/>
                  </a:cubicBezTo>
                  <a:cubicBezTo>
                    <a:pt x="117856" y="260731"/>
                    <a:pt x="87503" y="227330"/>
                    <a:pt x="40386" y="207264"/>
                  </a:cubicBezTo>
                  <a:cubicBezTo>
                    <a:pt x="0" y="187071"/>
                    <a:pt x="0" y="157099"/>
                    <a:pt x="40386" y="140335"/>
                  </a:cubicBezTo>
                  <a:cubicBezTo>
                    <a:pt x="87503" y="113665"/>
                    <a:pt x="121158" y="80137"/>
                    <a:pt x="144653" y="33401"/>
                  </a:cubicBezTo>
                  <a:cubicBezTo>
                    <a:pt x="161544" y="0"/>
                    <a:pt x="195199" y="0"/>
                    <a:pt x="208661" y="33401"/>
                  </a:cubicBezTo>
                  <a:cubicBezTo>
                    <a:pt x="232156" y="83566"/>
                    <a:pt x="269240" y="116967"/>
                    <a:pt x="319659" y="140335"/>
                  </a:cubicBezTo>
                  <a:cubicBezTo>
                    <a:pt x="329692" y="147066"/>
                    <a:pt x="336423" y="160401"/>
                    <a:pt x="346583" y="167005"/>
                  </a:cubicBezTo>
                  <a:cubicBezTo>
                    <a:pt x="349885" y="177038"/>
                    <a:pt x="356616" y="183769"/>
                    <a:pt x="360045" y="19037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21" name="Group 121"/>
          <p:cNvGrpSpPr>
            <a:grpSpLocks noChangeAspect="1"/>
          </p:cNvGrpSpPr>
          <p:nvPr/>
        </p:nvGrpSpPr>
        <p:grpSpPr>
          <a:xfrm>
            <a:off x="12579120" y="8991360"/>
            <a:ext cx="247680" cy="257040"/>
            <a:chOff x="0" y="0"/>
            <a:chExt cx="330240" cy="342720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330200" cy="342773"/>
            </a:xfrm>
            <a:custGeom>
              <a:avLst/>
              <a:gdLst/>
              <a:ahLst/>
              <a:cxnLst/>
              <a:rect l="l" t="t" r="r" b="b"/>
              <a:pathLst>
                <a:path w="330200" h="342773">
                  <a:moveTo>
                    <a:pt x="151892" y="342773"/>
                  </a:moveTo>
                  <a:cubicBezTo>
                    <a:pt x="145288" y="326136"/>
                    <a:pt x="138684" y="312801"/>
                    <a:pt x="135382" y="296164"/>
                  </a:cubicBezTo>
                  <a:cubicBezTo>
                    <a:pt x="115570" y="252857"/>
                    <a:pt x="85852" y="223012"/>
                    <a:pt x="39624" y="199644"/>
                  </a:cubicBezTo>
                  <a:cubicBezTo>
                    <a:pt x="0" y="179705"/>
                    <a:pt x="0" y="153035"/>
                    <a:pt x="39624" y="133096"/>
                  </a:cubicBezTo>
                  <a:cubicBezTo>
                    <a:pt x="85852" y="113157"/>
                    <a:pt x="112268" y="79883"/>
                    <a:pt x="135382" y="36576"/>
                  </a:cubicBezTo>
                  <a:cubicBezTo>
                    <a:pt x="151892" y="0"/>
                    <a:pt x="181610" y="0"/>
                    <a:pt x="198120" y="36576"/>
                  </a:cubicBezTo>
                  <a:cubicBezTo>
                    <a:pt x="221234" y="83185"/>
                    <a:pt x="254254" y="113157"/>
                    <a:pt x="297180" y="136398"/>
                  </a:cubicBezTo>
                  <a:cubicBezTo>
                    <a:pt x="330200" y="153035"/>
                    <a:pt x="330200" y="183007"/>
                    <a:pt x="297180" y="199644"/>
                  </a:cubicBezTo>
                  <a:cubicBezTo>
                    <a:pt x="250952" y="219583"/>
                    <a:pt x="217932" y="252857"/>
                    <a:pt x="198120" y="302768"/>
                  </a:cubicBezTo>
                  <a:cubicBezTo>
                    <a:pt x="191516" y="312801"/>
                    <a:pt x="178308" y="319405"/>
                    <a:pt x="151892" y="34264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23" name="Group 123"/>
          <p:cNvGrpSpPr>
            <a:grpSpLocks noChangeAspect="1"/>
          </p:cNvGrpSpPr>
          <p:nvPr/>
        </p:nvGrpSpPr>
        <p:grpSpPr>
          <a:xfrm>
            <a:off x="11220480" y="9378720"/>
            <a:ext cx="142560" cy="149040"/>
            <a:chOff x="0" y="0"/>
            <a:chExt cx="190080" cy="198720"/>
          </a:xfrm>
        </p:grpSpPr>
        <p:sp>
          <p:nvSpPr>
            <p:cNvPr id="124" name="Freeform 124"/>
            <p:cNvSpPr/>
            <p:nvPr/>
          </p:nvSpPr>
          <p:spPr>
            <a:xfrm>
              <a:off x="0" y="0"/>
              <a:ext cx="189992" cy="198755"/>
            </a:xfrm>
            <a:custGeom>
              <a:avLst/>
              <a:gdLst/>
              <a:ahLst/>
              <a:cxnLst/>
              <a:rect l="l" t="t" r="r" b="b"/>
              <a:pathLst>
                <a:path w="189992" h="198755">
                  <a:moveTo>
                    <a:pt x="0" y="104394"/>
                  </a:moveTo>
                  <a:cubicBezTo>
                    <a:pt x="0" y="40386"/>
                    <a:pt x="33401" y="0"/>
                    <a:pt x="83312" y="0"/>
                  </a:cubicBezTo>
                  <a:cubicBezTo>
                    <a:pt x="136652" y="0"/>
                    <a:pt x="186690" y="47117"/>
                    <a:pt x="186690" y="94361"/>
                  </a:cubicBezTo>
                  <a:cubicBezTo>
                    <a:pt x="189992" y="151638"/>
                    <a:pt x="143383" y="198755"/>
                    <a:pt x="93345" y="195453"/>
                  </a:cubicBezTo>
                  <a:cubicBezTo>
                    <a:pt x="43307" y="192151"/>
                    <a:pt x="0" y="151511"/>
                    <a:pt x="0" y="104394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25" name="Group 125"/>
          <p:cNvGrpSpPr>
            <a:grpSpLocks noChangeAspect="1"/>
          </p:cNvGrpSpPr>
          <p:nvPr/>
        </p:nvGrpSpPr>
        <p:grpSpPr>
          <a:xfrm>
            <a:off x="12934800" y="6950160"/>
            <a:ext cx="123840" cy="133200"/>
            <a:chOff x="0" y="0"/>
            <a:chExt cx="165120" cy="177600"/>
          </a:xfrm>
        </p:grpSpPr>
        <p:sp>
          <p:nvSpPr>
            <p:cNvPr id="126" name="Freeform 126"/>
            <p:cNvSpPr/>
            <p:nvPr/>
          </p:nvSpPr>
          <p:spPr>
            <a:xfrm>
              <a:off x="0" y="0"/>
              <a:ext cx="165227" cy="177546"/>
            </a:xfrm>
            <a:custGeom>
              <a:avLst/>
              <a:gdLst/>
              <a:ahLst/>
              <a:cxnLst/>
              <a:rect l="l" t="t" r="r" b="b"/>
              <a:pathLst>
                <a:path w="165227" h="177546">
                  <a:moveTo>
                    <a:pt x="104521" y="0"/>
                  </a:moveTo>
                  <a:cubicBezTo>
                    <a:pt x="128143" y="20066"/>
                    <a:pt x="151638" y="26797"/>
                    <a:pt x="158496" y="43561"/>
                  </a:cubicBezTo>
                  <a:cubicBezTo>
                    <a:pt x="165227" y="63627"/>
                    <a:pt x="165227" y="90424"/>
                    <a:pt x="155067" y="107188"/>
                  </a:cubicBezTo>
                  <a:cubicBezTo>
                    <a:pt x="141605" y="133985"/>
                    <a:pt x="117983" y="157480"/>
                    <a:pt x="91059" y="167513"/>
                  </a:cubicBezTo>
                  <a:cubicBezTo>
                    <a:pt x="70866" y="177546"/>
                    <a:pt x="30353" y="174244"/>
                    <a:pt x="16891" y="160782"/>
                  </a:cubicBezTo>
                  <a:cubicBezTo>
                    <a:pt x="3429" y="147320"/>
                    <a:pt x="0" y="103886"/>
                    <a:pt x="10160" y="87122"/>
                  </a:cubicBezTo>
                  <a:cubicBezTo>
                    <a:pt x="33655" y="57023"/>
                    <a:pt x="67437" y="33528"/>
                    <a:pt x="104521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27" name="Group 127"/>
          <p:cNvGrpSpPr>
            <a:grpSpLocks noChangeAspect="1"/>
          </p:cNvGrpSpPr>
          <p:nvPr/>
        </p:nvGrpSpPr>
        <p:grpSpPr>
          <a:xfrm>
            <a:off x="10207440" y="7445520"/>
            <a:ext cx="117360" cy="114480"/>
            <a:chOff x="0" y="0"/>
            <a:chExt cx="156480" cy="152640"/>
          </a:xfrm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156464" cy="152654"/>
            </a:xfrm>
            <a:custGeom>
              <a:avLst/>
              <a:gdLst/>
              <a:ahLst/>
              <a:cxnLst/>
              <a:rect l="l" t="t" r="r" b="b"/>
              <a:pathLst>
                <a:path w="156464" h="152654">
                  <a:moveTo>
                    <a:pt x="0" y="79629"/>
                  </a:moveTo>
                  <a:cubicBezTo>
                    <a:pt x="3429" y="23241"/>
                    <a:pt x="23749" y="0"/>
                    <a:pt x="71374" y="0"/>
                  </a:cubicBezTo>
                  <a:cubicBezTo>
                    <a:pt x="115570" y="3302"/>
                    <a:pt x="156464" y="36449"/>
                    <a:pt x="153035" y="76327"/>
                  </a:cubicBezTo>
                  <a:cubicBezTo>
                    <a:pt x="153035" y="122809"/>
                    <a:pt x="118999" y="152654"/>
                    <a:pt x="74803" y="152654"/>
                  </a:cubicBezTo>
                  <a:cubicBezTo>
                    <a:pt x="30607" y="152654"/>
                    <a:pt x="0" y="122809"/>
                    <a:pt x="0" y="7962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29" name="Group 129"/>
          <p:cNvGrpSpPr>
            <a:grpSpLocks noChangeAspect="1"/>
          </p:cNvGrpSpPr>
          <p:nvPr/>
        </p:nvGrpSpPr>
        <p:grpSpPr>
          <a:xfrm>
            <a:off x="9880560" y="9191520"/>
            <a:ext cx="146160" cy="142560"/>
            <a:chOff x="0" y="0"/>
            <a:chExt cx="194880" cy="190080"/>
          </a:xfrm>
        </p:grpSpPr>
        <p:sp>
          <p:nvSpPr>
            <p:cNvPr id="130" name="Freeform 130"/>
            <p:cNvSpPr/>
            <p:nvPr/>
          </p:nvSpPr>
          <p:spPr>
            <a:xfrm>
              <a:off x="0" y="0"/>
              <a:ext cx="194945" cy="190119"/>
            </a:xfrm>
            <a:custGeom>
              <a:avLst/>
              <a:gdLst/>
              <a:ahLst/>
              <a:cxnLst/>
              <a:rect l="l" t="t" r="r" b="b"/>
              <a:pathLst>
                <a:path w="194945" h="190119">
                  <a:moveTo>
                    <a:pt x="50419" y="190119"/>
                  </a:moveTo>
                  <a:cubicBezTo>
                    <a:pt x="36957" y="180340"/>
                    <a:pt x="16764" y="173736"/>
                    <a:pt x="10160" y="157353"/>
                  </a:cubicBezTo>
                  <a:cubicBezTo>
                    <a:pt x="0" y="140970"/>
                    <a:pt x="0" y="111379"/>
                    <a:pt x="10033" y="98298"/>
                  </a:cubicBezTo>
                  <a:cubicBezTo>
                    <a:pt x="36957" y="65532"/>
                    <a:pt x="63881" y="32766"/>
                    <a:pt x="97409" y="9779"/>
                  </a:cubicBezTo>
                  <a:cubicBezTo>
                    <a:pt x="114300" y="0"/>
                    <a:pt x="151257" y="0"/>
                    <a:pt x="168021" y="13081"/>
                  </a:cubicBezTo>
                  <a:cubicBezTo>
                    <a:pt x="181483" y="22860"/>
                    <a:pt x="194945" y="62230"/>
                    <a:pt x="188214" y="75311"/>
                  </a:cubicBezTo>
                  <a:cubicBezTo>
                    <a:pt x="157988" y="114681"/>
                    <a:pt x="121031" y="147447"/>
                    <a:pt x="84074" y="183515"/>
                  </a:cubicBezTo>
                  <a:cubicBezTo>
                    <a:pt x="77343" y="190119"/>
                    <a:pt x="67310" y="186817"/>
                    <a:pt x="50419" y="19011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31" name="Group 131"/>
          <p:cNvGrpSpPr>
            <a:grpSpLocks noChangeAspect="1"/>
          </p:cNvGrpSpPr>
          <p:nvPr/>
        </p:nvGrpSpPr>
        <p:grpSpPr>
          <a:xfrm>
            <a:off x="5365440" y="5972400"/>
            <a:ext cx="3838320" cy="3511440"/>
            <a:chOff x="0" y="0"/>
            <a:chExt cx="5117760" cy="4681920"/>
          </a:xfrm>
        </p:grpSpPr>
        <p:sp>
          <p:nvSpPr>
            <p:cNvPr id="132" name="Freeform 132"/>
            <p:cNvSpPr/>
            <p:nvPr/>
          </p:nvSpPr>
          <p:spPr>
            <a:xfrm>
              <a:off x="-1" y="0"/>
              <a:ext cx="5118226" cy="4681727"/>
            </a:xfrm>
            <a:custGeom>
              <a:avLst/>
              <a:gdLst/>
              <a:ahLst/>
              <a:cxnLst/>
              <a:rect l="l" t="t" r="r" b="b"/>
              <a:pathLst>
                <a:path w="5118226" h="4681727">
                  <a:moveTo>
                    <a:pt x="5092193" y="1723771"/>
                  </a:moveTo>
                  <a:cubicBezTo>
                    <a:pt x="5053839" y="1689735"/>
                    <a:pt x="5006976" y="1693926"/>
                    <a:pt x="4964431" y="1689735"/>
                  </a:cubicBezTo>
                  <a:cubicBezTo>
                    <a:pt x="4798442" y="1672717"/>
                    <a:pt x="4657853" y="1740789"/>
                    <a:pt x="4534409" y="1838706"/>
                  </a:cubicBezTo>
                  <a:cubicBezTo>
                    <a:pt x="4508882" y="1860042"/>
                    <a:pt x="4483355" y="1898269"/>
                    <a:pt x="4457828" y="1898269"/>
                  </a:cubicBezTo>
                  <a:cubicBezTo>
                    <a:pt x="4432301" y="1898269"/>
                    <a:pt x="4402456" y="1864233"/>
                    <a:pt x="4376929" y="1847215"/>
                  </a:cubicBezTo>
                  <a:cubicBezTo>
                    <a:pt x="4359911" y="1834388"/>
                    <a:pt x="4347084" y="1825879"/>
                    <a:pt x="4347084" y="1800352"/>
                  </a:cubicBezTo>
                  <a:cubicBezTo>
                    <a:pt x="4347084" y="1621536"/>
                    <a:pt x="4338575" y="1438529"/>
                    <a:pt x="4325748" y="1259840"/>
                  </a:cubicBezTo>
                  <a:cubicBezTo>
                    <a:pt x="4317239" y="1136396"/>
                    <a:pt x="4291712" y="1021461"/>
                    <a:pt x="4249167" y="906526"/>
                  </a:cubicBezTo>
                  <a:cubicBezTo>
                    <a:pt x="4010788" y="314960"/>
                    <a:pt x="3278379" y="0"/>
                    <a:pt x="2686559" y="238379"/>
                  </a:cubicBezTo>
                  <a:cubicBezTo>
                    <a:pt x="2439671" y="340487"/>
                    <a:pt x="2265046" y="514985"/>
                    <a:pt x="2201165" y="783209"/>
                  </a:cubicBezTo>
                  <a:cubicBezTo>
                    <a:pt x="2145793" y="1013079"/>
                    <a:pt x="2162811" y="1242949"/>
                    <a:pt x="2239519" y="1464183"/>
                  </a:cubicBezTo>
                  <a:cubicBezTo>
                    <a:pt x="2269364" y="1549273"/>
                    <a:pt x="2269364" y="1549273"/>
                    <a:pt x="2201165" y="1591818"/>
                  </a:cubicBezTo>
                  <a:cubicBezTo>
                    <a:pt x="2201165" y="1591818"/>
                    <a:pt x="2201165" y="1596136"/>
                    <a:pt x="2201165" y="1600327"/>
                  </a:cubicBezTo>
                  <a:cubicBezTo>
                    <a:pt x="2231010" y="1608836"/>
                    <a:pt x="2260728" y="1613154"/>
                    <a:pt x="2290573" y="1617345"/>
                  </a:cubicBezTo>
                  <a:cubicBezTo>
                    <a:pt x="2294891" y="1621663"/>
                    <a:pt x="2299082" y="1625854"/>
                    <a:pt x="2303400" y="1625854"/>
                  </a:cubicBezTo>
                  <a:cubicBezTo>
                    <a:pt x="2294891" y="1625854"/>
                    <a:pt x="2282064" y="1625854"/>
                    <a:pt x="2273555" y="1621536"/>
                  </a:cubicBezTo>
                  <a:cubicBezTo>
                    <a:pt x="2256537" y="1621536"/>
                    <a:pt x="2235201" y="1621536"/>
                    <a:pt x="2218183" y="1617218"/>
                  </a:cubicBezTo>
                  <a:cubicBezTo>
                    <a:pt x="2171320" y="1608709"/>
                    <a:pt x="2154302" y="1625727"/>
                    <a:pt x="2175638" y="1668272"/>
                  </a:cubicBezTo>
                  <a:cubicBezTo>
                    <a:pt x="2252219" y="1872615"/>
                    <a:pt x="2337436" y="2076831"/>
                    <a:pt x="2414017" y="2281174"/>
                  </a:cubicBezTo>
                  <a:cubicBezTo>
                    <a:pt x="2426844" y="2306701"/>
                    <a:pt x="2435353" y="2319528"/>
                    <a:pt x="2465071" y="2319528"/>
                  </a:cubicBezTo>
                  <a:cubicBezTo>
                    <a:pt x="2494789" y="2319528"/>
                    <a:pt x="2524634" y="2328037"/>
                    <a:pt x="2558797" y="2332355"/>
                  </a:cubicBezTo>
                  <a:cubicBezTo>
                    <a:pt x="2626869" y="2336673"/>
                    <a:pt x="2695068" y="2345182"/>
                    <a:pt x="2758949" y="2349373"/>
                  </a:cubicBezTo>
                  <a:cubicBezTo>
                    <a:pt x="2758949" y="2349373"/>
                    <a:pt x="2758949" y="2349373"/>
                    <a:pt x="2758949" y="2349373"/>
                  </a:cubicBezTo>
                  <a:cubicBezTo>
                    <a:pt x="2758949" y="2349373"/>
                    <a:pt x="2758949" y="2349373"/>
                    <a:pt x="2758949" y="2349373"/>
                  </a:cubicBezTo>
                  <a:cubicBezTo>
                    <a:pt x="2767458" y="2349373"/>
                    <a:pt x="2771776" y="2349373"/>
                    <a:pt x="2775967" y="2349373"/>
                  </a:cubicBezTo>
                  <a:cubicBezTo>
                    <a:pt x="2780158" y="2349373"/>
                    <a:pt x="2784476" y="2349373"/>
                    <a:pt x="2784476" y="2349373"/>
                  </a:cubicBezTo>
                  <a:cubicBezTo>
                    <a:pt x="2784476" y="2349373"/>
                    <a:pt x="2780158" y="2349373"/>
                    <a:pt x="2775967" y="2349373"/>
                  </a:cubicBezTo>
                  <a:cubicBezTo>
                    <a:pt x="2801494" y="2362200"/>
                    <a:pt x="2822830" y="2357882"/>
                    <a:pt x="2839848" y="2345055"/>
                  </a:cubicBezTo>
                  <a:cubicBezTo>
                    <a:pt x="2852675" y="2332228"/>
                    <a:pt x="2844166" y="2315210"/>
                    <a:pt x="2835530" y="2302510"/>
                  </a:cubicBezTo>
                  <a:cubicBezTo>
                    <a:pt x="2835530" y="2298192"/>
                    <a:pt x="2835530" y="2294001"/>
                    <a:pt x="2835530" y="2294001"/>
                  </a:cubicBezTo>
                  <a:cubicBezTo>
                    <a:pt x="2835530" y="2289683"/>
                    <a:pt x="2831212" y="2289683"/>
                    <a:pt x="2831212" y="2289683"/>
                  </a:cubicBezTo>
                  <a:cubicBezTo>
                    <a:pt x="2826894" y="2289683"/>
                    <a:pt x="2826894" y="2289683"/>
                    <a:pt x="2822703" y="2289683"/>
                  </a:cubicBezTo>
                  <a:cubicBezTo>
                    <a:pt x="2827021" y="2289683"/>
                    <a:pt x="2827021" y="2285365"/>
                    <a:pt x="2831212" y="2281174"/>
                  </a:cubicBezTo>
                  <a:cubicBezTo>
                    <a:pt x="2831212" y="2276856"/>
                    <a:pt x="2831212" y="2272665"/>
                    <a:pt x="2831212" y="2264156"/>
                  </a:cubicBezTo>
                  <a:cubicBezTo>
                    <a:pt x="2831212" y="2268474"/>
                    <a:pt x="2835530" y="2272665"/>
                    <a:pt x="2844039" y="2276983"/>
                  </a:cubicBezTo>
                  <a:cubicBezTo>
                    <a:pt x="2856866" y="2298319"/>
                    <a:pt x="2861057" y="2328037"/>
                    <a:pt x="2878075" y="2353564"/>
                  </a:cubicBezTo>
                  <a:cubicBezTo>
                    <a:pt x="2878075" y="2349246"/>
                    <a:pt x="2878075" y="2349246"/>
                    <a:pt x="2878075" y="2349246"/>
                  </a:cubicBezTo>
                  <a:cubicBezTo>
                    <a:pt x="2916429" y="2327910"/>
                    <a:pt x="2950465" y="2306701"/>
                    <a:pt x="2988819" y="2285365"/>
                  </a:cubicBezTo>
                  <a:cubicBezTo>
                    <a:pt x="2997328" y="2268347"/>
                    <a:pt x="2993137" y="2255520"/>
                    <a:pt x="2984501" y="2242820"/>
                  </a:cubicBezTo>
                  <a:cubicBezTo>
                    <a:pt x="2899284" y="2034286"/>
                    <a:pt x="2814194" y="1825752"/>
                    <a:pt x="2724786" y="1617091"/>
                  </a:cubicBezTo>
                  <a:cubicBezTo>
                    <a:pt x="2711959" y="1583055"/>
                    <a:pt x="2694941" y="1566037"/>
                    <a:pt x="2660905" y="1561719"/>
                  </a:cubicBezTo>
                  <a:cubicBezTo>
                    <a:pt x="2592833" y="1553210"/>
                    <a:pt x="2524634" y="1536192"/>
                    <a:pt x="2456562" y="1527683"/>
                  </a:cubicBezTo>
                  <a:cubicBezTo>
                    <a:pt x="2414017" y="1523365"/>
                    <a:pt x="2392681" y="1502156"/>
                    <a:pt x="2375663" y="1463802"/>
                  </a:cubicBezTo>
                  <a:cubicBezTo>
                    <a:pt x="2303273" y="1276477"/>
                    <a:pt x="2286255" y="1080770"/>
                    <a:pt x="2316100" y="880745"/>
                  </a:cubicBezTo>
                  <a:cubicBezTo>
                    <a:pt x="2345945" y="672211"/>
                    <a:pt x="2448053" y="514731"/>
                    <a:pt x="2635378" y="408305"/>
                  </a:cubicBezTo>
                  <a:cubicBezTo>
                    <a:pt x="2827021" y="297688"/>
                    <a:pt x="3039873" y="272161"/>
                    <a:pt x="3261234" y="297688"/>
                  </a:cubicBezTo>
                  <a:cubicBezTo>
                    <a:pt x="3380487" y="314706"/>
                    <a:pt x="3491104" y="348742"/>
                    <a:pt x="3606166" y="399796"/>
                  </a:cubicBezTo>
                  <a:cubicBezTo>
                    <a:pt x="3465704" y="344424"/>
                    <a:pt x="3320924" y="327406"/>
                    <a:pt x="3171826" y="331724"/>
                  </a:cubicBezTo>
                  <a:cubicBezTo>
                    <a:pt x="2993010" y="336042"/>
                    <a:pt x="2839721" y="399796"/>
                    <a:pt x="2711959" y="519049"/>
                  </a:cubicBezTo>
                  <a:cubicBezTo>
                    <a:pt x="2614042" y="612648"/>
                    <a:pt x="2554479" y="731901"/>
                    <a:pt x="2507616" y="859536"/>
                  </a:cubicBezTo>
                  <a:cubicBezTo>
                    <a:pt x="2452244" y="999998"/>
                    <a:pt x="2533143" y="1165987"/>
                    <a:pt x="2626869" y="1225550"/>
                  </a:cubicBezTo>
                  <a:cubicBezTo>
                    <a:pt x="2716277" y="1285113"/>
                    <a:pt x="2814194" y="1327658"/>
                    <a:pt x="2912111" y="1370203"/>
                  </a:cubicBezTo>
                  <a:cubicBezTo>
                    <a:pt x="3065400" y="1434084"/>
                    <a:pt x="3103754" y="1519174"/>
                    <a:pt x="3056891" y="1659636"/>
                  </a:cubicBezTo>
                  <a:cubicBezTo>
                    <a:pt x="3044064" y="1697990"/>
                    <a:pt x="3035555" y="1732026"/>
                    <a:pt x="3027046" y="1770253"/>
                  </a:cubicBezTo>
                  <a:cubicBezTo>
                    <a:pt x="3010028" y="1842643"/>
                    <a:pt x="3014219" y="1914906"/>
                    <a:pt x="3044064" y="1987296"/>
                  </a:cubicBezTo>
                  <a:cubicBezTo>
                    <a:pt x="3078100" y="2063877"/>
                    <a:pt x="3120645" y="2131949"/>
                    <a:pt x="3171826" y="2195830"/>
                  </a:cubicBezTo>
                  <a:cubicBezTo>
                    <a:pt x="3218689" y="2255393"/>
                    <a:pt x="3252725" y="2319274"/>
                    <a:pt x="3257043" y="2400173"/>
                  </a:cubicBezTo>
                  <a:cubicBezTo>
                    <a:pt x="3261360" y="2515108"/>
                    <a:pt x="3261360" y="2630043"/>
                    <a:pt x="3227197" y="2744978"/>
                  </a:cubicBezTo>
                  <a:cubicBezTo>
                    <a:pt x="3218688" y="2770505"/>
                    <a:pt x="3205862" y="2774823"/>
                    <a:pt x="3180334" y="2770505"/>
                  </a:cubicBezTo>
                  <a:cubicBezTo>
                    <a:pt x="3154807" y="2766187"/>
                    <a:pt x="3133471" y="2744978"/>
                    <a:pt x="3103753" y="2749169"/>
                  </a:cubicBezTo>
                  <a:cubicBezTo>
                    <a:pt x="3031363" y="2710815"/>
                    <a:pt x="2975991" y="2655570"/>
                    <a:pt x="2929128" y="2591689"/>
                  </a:cubicBezTo>
                  <a:cubicBezTo>
                    <a:pt x="2929128" y="2583180"/>
                    <a:pt x="2924810" y="2578862"/>
                    <a:pt x="2916301" y="2578862"/>
                  </a:cubicBezTo>
                  <a:cubicBezTo>
                    <a:pt x="2894966" y="2553335"/>
                    <a:pt x="2877947" y="2531999"/>
                    <a:pt x="2860929" y="2502281"/>
                  </a:cubicBezTo>
                  <a:cubicBezTo>
                    <a:pt x="2865247" y="2489454"/>
                    <a:pt x="2856612" y="2489454"/>
                    <a:pt x="2852420" y="2485263"/>
                  </a:cubicBezTo>
                  <a:cubicBezTo>
                    <a:pt x="2826894" y="2455418"/>
                    <a:pt x="2809875" y="2417191"/>
                    <a:pt x="2792857" y="2387346"/>
                  </a:cubicBezTo>
                  <a:cubicBezTo>
                    <a:pt x="2784348" y="2374519"/>
                    <a:pt x="2780031" y="2361819"/>
                    <a:pt x="2763012" y="2357501"/>
                  </a:cubicBezTo>
                  <a:cubicBezTo>
                    <a:pt x="2728976" y="2357501"/>
                    <a:pt x="2694940" y="2353183"/>
                    <a:pt x="2660777" y="2348992"/>
                  </a:cubicBezTo>
                  <a:cubicBezTo>
                    <a:pt x="2711831" y="2472436"/>
                    <a:pt x="2780030" y="2583053"/>
                    <a:pt x="2865120" y="2685288"/>
                  </a:cubicBezTo>
                  <a:cubicBezTo>
                    <a:pt x="3001391" y="2834259"/>
                    <a:pt x="3154680" y="2923667"/>
                    <a:pt x="3371850" y="2889631"/>
                  </a:cubicBezTo>
                  <a:cubicBezTo>
                    <a:pt x="3495294" y="2868295"/>
                    <a:pt x="3618738" y="2881122"/>
                    <a:pt x="3746500" y="2881122"/>
                  </a:cubicBezTo>
                  <a:cubicBezTo>
                    <a:pt x="3776345" y="2885440"/>
                    <a:pt x="3793363" y="2893949"/>
                    <a:pt x="3789045" y="2927985"/>
                  </a:cubicBezTo>
                  <a:cubicBezTo>
                    <a:pt x="3784727" y="2949321"/>
                    <a:pt x="3793363" y="2970530"/>
                    <a:pt x="3806063" y="2996057"/>
                  </a:cubicBezTo>
                  <a:cubicBezTo>
                    <a:pt x="3789045" y="2996057"/>
                    <a:pt x="3772027" y="2996057"/>
                    <a:pt x="3759200" y="2996057"/>
                  </a:cubicBezTo>
                  <a:cubicBezTo>
                    <a:pt x="3635756" y="2979039"/>
                    <a:pt x="3512312" y="2996057"/>
                    <a:pt x="3388741" y="2991739"/>
                  </a:cubicBezTo>
                  <a:cubicBezTo>
                    <a:pt x="3312160" y="2987421"/>
                    <a:pt x="3239770" y="3004566"/>
                    <a:pt x="3171571" y="3034284"/>
                  </a:cubicBezTo>
                  <a:cubicBezTo>
                    <a:pt x="3124708" y="3055620"/>
                    <a:pt x="3073654" y="3068320"/>
                    <a:pt x="3018282" y="3064129"/>
                  </a:cubicBezTo>
                  <a:cubicBezTo>
                    <a:pt x="2813939" y="3051302"/>
                    <a:pt x="2609596" y="3064129"/>
                    <a:pt x="2405126" y="3093974"/>
                  </a:cubicBezTo>
                  <a:cubicBezTo>
                    <a:pt x="2277364" y="3110992"/>
                    <a:pt x="2153920" y="3128010"/>
                    <a:pt x="2026158" y="3106801"/>
                  </a:cubicBezTo>
                  <a:cubicBezTo>
                    <a:pt x="1872869" y="3085465"/>
                    <a:pt x="1715389" y="3085465"/>
                    <a:pt x="1562100" y="3115310"/>
                  </a:cubicBezTo>
                  <a:cubicBezTo>
                    <a:pt x="1370457" y="3153664"/>
                    <a:pt x="1208659" y="3247263"/>
                    <a:pt x="1051179" y="3349371"/>
                  </a:cubicBezTo>
                  <a:cubicBezTo>
                    <a:pt x="1038352" y="3362198"/>
                    <a:pt x="1025652" y="3370707"/>
                    <a:pt x="1008634" y="3362198"/>
                  </a:cubicBezTo>
                  <a:cubicBezTo>
                    <a:pt x="927735" y="3332353"/>
                    <a:pt x="868172" y="3366516"/>
                    <a:pt x="825500" y="3430270"/>
                  </a:cubicBezTo>
                  <a:cubicBezTo>
                    <a:pt x="799973" y="3464306"/>
                    <a:pt x="782955" y="3460115"/>
                    <a:pt x="757428" y="3434588"/>
                  </a:cubicBezTo>
                  <a:cubicBezTo>
                    <a:pt x="706374" y="3396234"/>
                    <a:pt x="706374" y="3336671"/>
                    <a:pt x="689356" y="3281299"/>
                  </a:cubicBezTo>
                  <a:cubicBezTo>
                    <a:pt x="680847" y="3242945"/>
                    <a:pt x="689356" y="3208909"/>
                    <a:pt x="719201" y="3183382"/>
                  </a:cubicBezTo>
                  <a:cubicBezTo>
                    <a:pt x="744728" y="3162046"/>
                    <a:pt x="744728" y="3136519"/>
                    <a:pt x="732028" y="3106801"/>
                  </a:cubicBezTo>
                  <a:cubicBezTo>
                    <a:pt x="719328" y="3077083"/>
                    <a:pt x="697992" y="3055747"/>
                    <a:pt x="672465" y="3042920"/>
                  </a:cubicBezTo>
                  <a:cubicBezTo>
                    <a:pt x="629920" y="3013075"/>
                    <a:pt x="629920" y="3004566"/>
                    <a:pt x="668147" y="2966339"/>
                  </a:cubicBezTo>
                  <a:cubicBezTo>
                    <a:pt x="702183" y="2932303"/>
                    <a:pt x="732028" y="2898267"/>
                    <a:pt x="740537" y="2842895"/>
                  </a:cubicBezTo>
                  <a:cubicBezTo>
                    <a:pt x="749046" y="2774823"/>
                    <a:pt x="727710" y="2715260"/>
                    <a:pt x="672465" y="2668397"/>
                  </a:cubicBezTo>
                  <a:cubicBezTo>
                    <a:pt x="621411" y="2625852"/>
                    <a:pt x="566039" y="2634361"/>
                    <a:pt x="510667" y="2664079"/>
                  </a:cubicBezTo>
                  <a:cubicBezTo>
                    <a:pt x="459613" y="2689606"/>
                    <a:pt x="412750" y="2791714"/>
                    <a:pt x="429768" y="2847086"/>
                  </a:cubicBezTo>
                  <a:cubicBezTo>
                    <a:pt x="434086" y="2868422"/>
                    <a:pt x="451104" y="2885440"/>
                    <a:pt x="476631" y="2885440"/>
                  </a:cubicBezTo>
                  <a:cubicBezTo>
                    <a:pt x="502158" y="2885440"/>
                    <a:pt x="510667" y="2868422"/>
                    <a:pt x="519176" y="2847086"/>
                  </a:cubicBezTo>
                  <a:cubicBezTo>
                    <a:pt x="523494" y="2817241"/>
                    <a:pt x="532003" y="2787523"/>
                    <a:pt x="540512" y="2757678"/>
                  </a:cubicBezTo>
                  <a:cubicBezTo>
                    <a:pt x="549021" y="2736342"/>
                    <a:pt x="557530" y="2710815"/>
                    <a:pt x="587375" y="2719324"/>
                  </a:cubicBezTo>
                  <a:cubicBezTo>
                    <a:pt x="612902" y="2723642"/>
                    <a:pt x="621411" y="2744851"/>
                    <a:pt x="625729" y="2770378"/>
                  </a:cubicBezTo>
                  <a:cubicBezTo>
                    <a:pt x="630047" y="2812923"/>
                    <a:pt x="617220" y="2851277"/>
                    <a:pt x="595884" y="2885313"/>
                  </a:cubicBezTo>
                  <a:cubicBezTo>
                    <a:pt x="578866" y="2910840"/>
                    <a:pt x="561848" y="2940685"/>
                    <a:pt x="544830" y="2970403"/>
                  </a:cubicBezTo>
                  <a:cubicBezTo>
                    <a:pt x="510794" y="3034284"/>
                    <a:pt x="519303" y="3055493"/>
                    <a:pt x="578866" y="3093847"/>
                  </a:cubicBezTo>
                  <a:cubicBezTo>
                    <a:pt x="608711" y="3110865"/>
                    <a:pt x="617220" y="3132201"/>
                    <a:pt x="600202" y="3161919"/>
                  </a:cubicBezTo>
                  <a:cubicBezTo>
                    <a:pt x="583184" y="3191637"/>
                    <a:pt x="566166" y="3225800"/>
                    <a:pt x="578866" y="3259836"/>
                  </a:cubicBezTo>
                  <a:cubicBezTo>
                    <a:pt x="608711" y="3344926"/>
                    <a:pt x="646938" y="3430143"/>
                    <a:pt x="710819" y="3502406"/>
                  </a:cubicBezTo>
                  <a:cubicBezTo>
                    <a:pt x="744855" y="3536442"/>
                    <a:pt x="778891" y="3561969"/>
                    <a:pt x="838581" y="3523742"/>
                  </a:cubicBezTo>
                  <a:cubicBezTo>
                    <a:pt x="817245" y="3553587"/>
                    <a:pt x="804545" y="3570605"/>
                    <a:pt x="796036" y="3591814"/>
                  </a:cubicBezTo>
                  <a:cubicBezTo>
                    <a:pt x="740664" y="3681222"/>
                    <a:pt x="770509" y="3770630"/>
                    <a:pt x="864108" y="3796157"/>
                  </a:cubicBezTo>
                  <a:cubicBezTo>
                    <a:pt x="876935" y="3800475"/>
                    <a:pt x="868426" y="3808984"/>
                    <a:pt x="868426" y="3813175"/>
                  </a:cubicBezTo>
                  <a:cubicBezTo>
                    <a:pt x="868426" y="3813175"/>
                    <a:pt x="868426" y="3813175"/>
                    <a:pt x="868426" y="3813175"/>
                  </a:cubicBezTo>
                  <a:cubicBezTo>
                    <a:pt x="855599" y="3830193"/>
                    <a:pt x="838581" y="3843020"/>
                    <a:pt x="825881" y="3864228"/>
                  </a:cubicBezTo>
                  <a:cubicBezTo>
                    <a:pt x="825881" y="3864228"/>
                    <a:pt x="825881" y="3864228"/>
                    <a:pt x="825881" y="3864228"/>
                  </a:cubicBezTo>
                  <a:cubicBezTo>
                    <a:pt x="825881" y="3864228"/>
                    <a:pt x="825881" y="3864228"/>
                    <a:pt x="825881" y="3864228"/>
                  </a:cubicBezTo>
                  <a:cubicBezTo>
                    <a:pt x="800354" y="3889756"/>
                    <a:pt x="783336" y="3919600"/>
                    <a:pt x="779018" y="3953637"/>
                  </a:cubicBezTo>
                  <a:cubicBezTo>
                    <a:pt x="770509" y="3983482"/>
                    <a:pt x="757682" y="3987672"/>
                    <a:pt x="732155" y="3987672"/>
                  </a:cubicBezTo>
                  <a:cubicBezTo>
                    <a:pt x="655574" y="3991990"/>
                    <a:pt x="578866" y="3996182"/>
                    <a:pt x="502285" y="4000500"/>
                  </a:cubicBezTo>
                  <a:cubicBezTo>
                    <a:pt x="476758" y="3996182"/>
                    <a:pt x="451231" y="4000500"/>
                    <a:pt x="425704" y="4009009"/>
                  </a:cubicBezTo>
                  <a:cubicBezTo>
                    <a:pt x="425704" y="4009009"/>
                    <a:pt x="425704" y="4009009"/>
                    <a:pt x="425704" y="4009009"/>
                  </a:cubicBezTo>
                  <a:cubicBezTo>
                    <a:pt x="425704" y="4009009"/>
                    <a:pt x="425704" y="4009009"/>
                    <a:pt x="425704" y="4009009"/>
                  </a:cubicBezTo>
                  <a:cubicBezTo>
                    <a:pt x="421386" y="4004691"/>
                    <a:pt x="412877" y="4004691"/>
                    <a:pt x="408686" y="4004691"/>
                  </a:cubicBezTo>
                  <a:cubicBezTo>
                    <a:pt x="336296" y="4004691"/>
                    <a:pt x="314960" y="3979164"/>
                    <a:pt x="332105" y="3911092"/>
                  </a:cubicBezTo>
                  <a:cubicBezTo>
                    <a:pt x="340614" y="3872738"/>
                    <a:pt x="349123" y="3834511"/>
                    <a:pt x="357632" y="3796157"/>
                  </a:cubicBezTo>
                  <a:cubicBezTo>
                    <a:pt x="370459" y="3740785"/>
                    <a:pt x="340614" y="3702558"/>
                    <a:pt x="289560" y="3689731"/>
                  </a:cubicBezTo>
                  <a:cubicBezTo>
                    <a:pt x="247015" y="3681222"/>
                    <a:pt x="204343" y="3715258"/>
                    <a:pt x="191643" y="3766312"/>
                  </a:cubicBezTo>
                  <a:cubicBezTo>
                    <a:pt x="132080" y="4017391"/>
                    <a:pt x="72390" y="4268597"/>
                    <a:pt x="12827" y="4519676"/>
                  </a:cubicBezTo>
                  <a:cubicBezTo>
                    <a:pt x="0" y="4566539"/>
                    <a:pt x="25654" y="4613275"/>
                    <a:pt x="68199" y="4626102"/>
                  </a:cubicBezTo>
                  <a:cubicBezTo>
                    <a:pt x="119253" y="4638929"/>
                    <a:pt x="161925" y="4613275"/>
                    <a:pt x="174625" y="4562221"/>
                  </a:cubicBezTo>
                  <a:cubicBezTo>
                    <a:pt x="212979" y="4413250"/>
                    <a:pt x="247015" y="4264279"/>
                    <a:pt x="281051" y="4119626"/>
                  </a:cubicBezTo>
                  <a:cubicBezTo>
                    <a:pt x="289560" y="4081272"/>
                    <a:pt x="310896" y="4060063"/>
                    <a:pt x="349123" y="4060063"/>
                  </a:cubicBezTo>
                  <a:cubicBezTo>
                    <a:pt x="349123" y="4060063"/>
                    <a:pt x="349123" y="4060063"/>
                    <a:pt x="349123" y="4060063"/>
                  </a:cubicBezTo>
                  <a:cubicBezTo>
                    <a:pt x="349123" y="4060063"/>
                    <a:pt x="349123" y="4060063"/>
                    <a:pt x="349123" y="4060063"/>
                  </a:cubicBezTo>
                  <a:cubicBezTo>
                    <a:pt x="370459" y="4068572"/>
                    <a:pt x="395986" y="4064381"/>
                    <a:pt x="417195" y="4064381"/>
                  </a:cubicBezTo>
                  <a:cubicBezTo>
                    <a:pt x="417195" y="4064381"/>
                    <a:pt x="417195" y="4064381"/>
                    <a:pt x="417195" y="4064381"/>
                  </a:cubicBezTo>
                  <a:cubicBezTo>
                    <a:pt x="417195" y="4064381"/>
                    <a:pt x="417195" y="4064381"/>
                    <a:pt x="417195" y="4064381"/>
                  </a:cubicBezTo>
                  <a:cubicBezTo>
                    <a:pt x="472567" y="4072890"/>
                    <a:pt x="527939" y="4081399"/>
                    <a:pt x="583184" y="4081399"/>
                  </a:cubicBezTo>
                  <a:cubicBezTo>
                    <a:pt x="668401" y="4094226"/>
                    <a:pt x="753491" y="4106926"/>
                    <a:pt x="834390" y="4115435"/>
                  </a:cubicBezTo>
                  <a:cubicBezTo>
                    <a:pt x="834390" y="4115435"/>
                    <a:pt x="834390" y="4115435"/>
                    <a:pt x="834390" y="4115435"/>
                  </a:cubicBezTo>
                  <a:cubicBezTo>
                    <a:pt x="834390" y="4115435"/>
                    <a:pt x="834390" y="4115435"/>
                    <a:pt x="834390" y="4115435"/>
                  </a:cubicBezTo>
                  <a:cubicBezTo>
                    <a:pt x="936625" y="4128262"/>
                    <a:pt x="1034542" y="4136771"/>
                    <a:pt x="1136650" y="4149471"/>
                  </a:cubicBezTo>
                  <a:cubicBezTo>
                    <a:pt x="1157986" y="4149471"/>
                    <a:pt x="1170686" y="4162298"/>
                    <a:pt x="1170686" y="4183507"/>
                  </a:cubicBezTo>
                  <a:cubicBezTo>
                    <a:pt x="1170686" y="4183507"/>
                    <a:pt x="1170686" y="4183507"/>
                    <a:pt x="1170686" y="4183507"/>
                  </a:cubicBezTo>
                  <a:cubicBezTo>
                    <a:pt x="1170686" y="4183507"/>
                    <a:pt x="1170686" y="4183507"/>
                    <a:pt x="1170686" y="4183507"/>
                  </a:cubicBezTo>
                  <a:cubicBezTo>
                    <a:pt x="1170686" y="4243070"/>
                    <a:pt x="1187704" y="4294124"/>
                    <a:pt x="1217549" y="4345305"/>
                  </a:cubicBezTo>
                  <a:cubicBezTo>
                    <a:pt x="1243076" y="4379340"/>
                    <a:pt x="1272921" y="4404868"/>
                    <a:pt x="1315466" y="4409186"/>
                  </a:cubicBezTo>
                  <a:cubicBezTo>
                    <a:pt x="1349502" y="4413503"/>
                    <a:pt x="1358011" y="4430521"/>
                    <a:pt x="1370838" y="4460239"/>
                  </a:cubicBezTo>
                  <a:cubicBezTo>
                    <a:pt x="1409192" y="4536820"/>
                    <a:pt x="1473073" y="4575174"/>
                    <a:pt x="1536827" y="4566665"/>
                  </a:cubicBezTo>
                  <a:cubicBezTo>
                    <a:pt x="1562354" y="4562347"/>
                    <a:pt x="1579372" y="4566665"/>
                    <a:pt x="1596390" y="4579493"/>
                  </a:cubicBezTo>
                  <a:cubicBezTo>
                    <a:pt x="1685798" y="4651883"/>
                    <a:pt x="1830578" y="4600828"/>
                    <a:pt x="1860423" y="4494402"/>
                  </a:cubicBezTo>
                  <a:cubicBezTo>
                    <a:pt x="1868932" y="4447539"/>
                    <a:pt x="1864741" y="4404994"/>
                    <a:pt x="1864741" y="4362449"/>
                  </a:cubicBezTo>
                  <a:cubicBezTo>
                    <a:pt x="1864741" y="4332604"/>
                    <a:pt x="1877568" y="4319904"/>
                    <a:pt x="1903095" y="4315586"/>
                  </a:cubicBezTo>
                  <a:cubicBezTo>
                    <a:pt x="1992503" y="4298568"/>
                    <a:pt x="2077720" y="4298568"/>
                    <a:pt x="2167128" y="4298568"/>
                  </a:cubicBezTo>
                  <a:cubicBezTo>
                    <a:pt x="2188464" y="4298568"/>
                    <a:pt x="2209673" y="4302886"/>
                    <a:pt x="2231009" y="4315586"/>
                  </a:cubicBezTo>
                  <a:cubicBezTo>
                    <a:pt x="2486533" y="4468875"/>
                    <a:pt x="2763266" y="4579492"/>
                    <a:pt x="3052699" y="4660391"/>
                  </a:cubicBezTo>
                  <a:cubicBezTo>
                    <a:pt x="3082544" y="4668900"/>
                    <a:pt x="3112262" y="4673218"/>
                    <a:pt x="3137916" y="4643373"/>
                  </a:cubicBezTo>
                  <a:cubicBezTo>
                    <a:pt x="3159252" y="4613528"/>
                    <a:pt x="3146425" y="4588001"/>
                    <a:pt x="3129407" y="4558283"/>
                  </a:cubicBezTo>
                  <a:cubicBezTo>
                    <a:pt x="3197479" y="4571110"/>
                    <a:pt x="3261360" y="4588128"/>
                    <a:pt x="3329559" y="4583810"/>
                  </a:cubicBezTo>
                  <a:cubicBezTo>
                    <a:pt x="3372104" y="4588128"/>
                    <a:pt x="3410458" y="4596637"/>
                    <a:pt x="3453003" y="4588128"/>
                  </a:cubicBezTo>
                  <a:cubicBezTo>
                    <a:pt x="3457321" y="4588128"/>
                    <a:pt x="3461512" y="4588128"/>
                    <a:pt x="3465830" y="4583810"/>
                  </a:cubicBezTo>
                  <a:cubicBezTo>
                    <a:pt x="3465830" y="4583810"/>
                    <a:pt x="3465830" y="4583810"/>
                    <a:pt x="3465830" y="4583810"/>
                  </a:cubicBezTo>
                  <a:cubicBezTo>
                    <a:pt x="3465830" y="4583810"/>
                    <a:pt x="3465830" y="4583810"/>
                    <a:pt x="3465830" y="4583810"/>
                  </a:cubicBezTo>
                  <a:cubicBezTo>
                    <a:pt x="3465830" y="4583810"/>
                    <a:pt x="3465830" y="4583810"/>
                    <a:pt x="3465830" y="4583810"/>
                  </a:cubicBezTo>
                  <a:cubicBezTo>
                    <a:pt x="3516884" y="4583810"/>
                    <a:pt x="3563747" y="4579492"/>
                    <a:pt x="3614801" y="4575301"/>
                  </a:cubicBezTo>
                  <a:cubicBezTo>
                    <a:pt x="3717036" y="4605146"/>
                    <a:pt x="3819144" y="4630673"/>
                    <a:pt x="3925570" y="4647691"/>
                  </a:cubicBezTo>
                  <a:cubicBezTo>
                    <a:pt x="4117213" y="4681727"/>
                    <a:pt x="4308729" y="4681727"/>
                    <a:pt x="4496054" y="4634864"/>
                  </a:cubicBezTo>
                  <a:cubicBezTo>
                    <a:pt x="4534408" y="4622037"/>
                    <a:pt x="4555618" y="4596510"/>
                    <a:pt x="4542918" y="4566792"/>
                  </a:cubicBezTo>
                  <a:cubicBezTo>
                    <a:pt x="4530090" y="4532756"/>
                    <a:pt x="4504564" y="4528438"/>
                    <a:pt x="4470527" y="4536947"/>
                  </a:cubicBezTo>
                  <a:cubicBezTo>
                    <a:pt x="4410964" y="4553965"/>
                    <a:pt x="4351274" y="4562474"/>
                    <a:pt x="4291712" y="4566792"/>
                  </a:cubicBezTo>
                  <a:cubicBezTo>
                    <a:pt x="4091559" y="4583810"/>
                    <a:pt x="3895726" y="4549774"/>
                    <a:pt x="3704209" y="4494402"/>
                  </a:cubicBezTo>
                  <a:cubicBezTo>
                    <a:pt x="3644646" y="4481575"/>
                    <a:pt x="3584956" y="4464557"/>
                    <a:pt x="3521075" y="4485893"/>
                  </a:cubicBezTo>
                  <a:cubicBezTo>
                    <a:pt x="3521075" y="4485893"/>
                    <a:pt x="3521075" y="4485893"/>
                    <a:pt x="3521075" y="4485893"/>
                  </a:cubicBezTo>
                  <a:cubicBezTo>
                    <a:pt x="3516757" y="4485893"/>
                    <a:pt x="3508248" y="4485893"/>
                    <a:pt x="3499739" y="4485893"/>
                  </a:cubicBezTo>
                  <a:cubicBezTo>
                    <a:pt x="3359277" y="4498720"/>
                    <a:pt x="3218688" y="4485893"/>
                    <a:pt x="3082544" y="4434839"/>
                  </a:cubicBezTo>
                  <a:cubicBezTo>
                    <a:pt x="3061208" y="4426330"/>
                    <a:pt x="3048508" y="4413503"/>
                    <a:pt x="3039999" y="4387976"/>
                  </a:cubicBezTo>
                  <a:cubicBezTo>
                    <a:pt x="2993136" y="4260341"/>
                    <a:pt x="2963418" y="4128388"/>
                    <a:pt x="2954782" y="3992117"/>
                  </a:cubicBezTo>
                  <a:cubicBezTo>
                    <a:pt x="2946273" y="3868673"/>
                    <a:pt x="2941955" y="3745229"/>
                    <a:pt x="2984627" y="3626103"/>
                  </a:cubicBezTo>
                  <a:cubicBezTo>
                    <a:pt x="2993136" y="3596258"/>
                    <a:pt x="3005963" y="3583558"/>
                    <a:pt x="3039999" y="3592067"/>
                  </a:cubicBezTo>
                  <a:cubicBezTo>
                    <a:pt x="3218815" y="3617594"/>
                    <a:pt x="3397631" y="3647439"/>
                    <a:pt x="3576447" y="3672966"/>
                  </a:cubicBezTo>
                  <a:cubicBezTo>
                    <a:pt x="3606292" y="3677284"/>
                    <a:pt x="3610483" y="3685793"/>
                    <a:pt x="3606292" y="3715511"/>
                  </a:cubicBezTo>
                  <a:cubicBezTo>
                    <a:pt x="3593465" y="3804919"/>
                    <a:pt x="3593465" y="3898518"/>
                    <a:pt x="3597783" y="3987926"/>
                  </a:cubicBezTo>
                  <a:cubicBezTo>
                    <a:pt x="3597783" y="4009262"/>
                    <a:pt x="3597783" y="4030471"/>
                    <a:pt x="3606292" y="4047489"/>
                  </a:cubicBezTo>
                  <a:cubicBezTo>
                    <a:pt x="3614801" y="4073016"/>
                    <a:pt x="3636137" y="4081525"/>
                    <a:pt x="3661664" y="4081525"/>
                  </a:cubicBezTo>
                  <a:cubicBezTo>
                    <a:pt x="3683000" y="4077207"/>
                    <a:pt x="3695700" y="4068698"/>
                    <a:pt x="3695700" y="4047489"/>
                  </a:cubicBezTo>
                  <a:cubicBezTo>
                    <a:pt x="3695700" y="3979417"/>
                    <a:pt x="3704209" y="3911345"/>
                    <a:pt x="3704209" y="3847464"/>
                  </a:cubicBezTo>
                  <a:cubicBezTo>
                    <a:pt x="3704209" y="3796410"/>
                    <a:pt x="3721227" y="3758056"/>
                    <a:pt x="3742563" y="3719829"/>
                  </a:cubicBezTo>
                  <a:cubicBezTo>
                    <a:pt x="3763899" y="3685793"/>
                    <a:pt x="3780917" y="3685793"/>
                    <a:pt x="3793617" y="3719829"/>
                  </a:cubicBezTo>
                  <a:cubicBezTo>
                    <a:pt x="3814953" y="3758183"/>
                    <a:pt x="3840480" y="3796410"/>
                    <a:pt x="3848989" y="3843273"/>
                  </a:cubicBezTo>
                  <a:cubicBezTo>
                    <a:pt x="3853306" y="3877309"/>
                    <a:pt x="3900042" y="3894327"/>
                    <a:pt x="3929887" y="3885818"/>
                  </a:cubicBezTo>
                  <a:cubicBezTo>
                    <a:pt x="3968241" y="3872991"/>
                    <a:pt x="3972433" y="3847464"/>
                    <a:pt x="3959733" y="3813428"/>
                  </a:cubicBezTo>
                  <a:cubicBezTo>
                    <a:pt x="3946905" y="3766565"/>
                    <a:pt x="3942715" y="3724020"/>
                    <a:pt x="3934205" y="3677284"/>
                  </a:cubicBezTo>
                  <a:cubicBezTo>
                    <a:pt x="3929887" y="3651757"/>
                    <a:pt x="3934205" y="3630421"/>
                    <a:pt x="3955541" y="3617721"/>
                  </a:cubicBezTo>
                  <a:cubicBezTo>
                    <a:pt x="3981068" y="3604894"/>
                    <a:pt x="3993895" y="3626230"/>
                    <a:pt x="4010913" y="3639057"/>
                  </a:cubicBezTo>
                  <a:cubicBezTo>
                    <a:pt x="4023740" y="3647566"/>
                    <a:pt x="4032249" y="3664584"/>
                    <a:pt x="4040758" y="3681602"/>
                  </a:cubicBezTo>
                  <a:cubicBezTo>
                    <a:pt x="4066285" y="3728465"/>
                    <a:pt x="4096130" y="3771010"/>
                    <a:pt x="4125975" y="3813555"/>
                  </a:cubicBezTo>
                  <a:cubicBezTo>
                    <a:pt x="4134484" y="3830573"/>
                    <a:pt x="4142993" y="3843400"/>
                    <a:pt x="4151502" y="3856100"/>
                  </a:cubicBezTo>
                  <a:cubicBezTo>
                    <a:pt x="4151502" y="3856100"/>
                    <a:pt x="4151502" y="3856100"/>
                    <a:pt x="4151502" y="3856100"/>
                  </a:cubicBezTo>
                  <a:cubicBezTo>
                    <a:pt x="4168520" y="3924172"/>
                    <a:pt x="4185538" y="3988053"/>
                    <a:pt x="4206874" y="4051934"/>
                  </a:cubicBezTo>
                  <a:cubicBezTo>
                    <a:pt x="4215383" y="4081780"/>
                    <a:pt x="4232401" y="4094480"/>
                    <a:pt x="4262246" y="4090288"/>
                  </a:cubicBezTo>
                  <a:cubicBezTo>
                    <a:pt x="4287773" y="4090288"/>
                    <a:pt x="4300600" y="4068952"/>
                    <a:pt x="4304791" y="4047743"/>
                  </a:cubicBezTo>
                  <a:cubicBezTo>
                    <a:pt x="4309109" y="4030725"/>
                    <a:pt x="4300473" y="4013707"/>
                    <a:pt x="4296282" y="3996689"/>
                  </a:cubicBezTo>
                  <a:cubicBezTo>
                    <a:pt x="4266437" y="3864736"/>
                    <a:pt x="4206874" y="3741293"/>
                    <a:pt x="4134484" y="3626357"/>
                  </a:cubicBezTo>
                  <a:cubicBezTo>
                    <a:pt x="4130166" y="3617848"/>
                    <a:pt x="4117466" y="3609339"/>
                    <a:pt x="4125975" y="3596512"/>
                  </a:cubicBezTo>
                  <a:cubicBezTo>
                    <a:pt x="4134484" y="3583685"/>
                    <a:pt x="4151502" y="3588003"/>
                    <a:pt x="4160011" y="3596512"/>
                  </a:cubicBezTo>
                  <a:cubicBezTo>
                    <a:pt x="4198365" y="3613530"/>
                    <a:pt x="4240910" y="3622039"/>
                    <a:pt x="4279264" y="3630548"/>
                  </a:cubicBezTo>
                  <a:cubicBezTo>
                    <a:pt x="4343145" y="3643375"/>
                    <a:pt x="4402708" y="3673093"/>
                    <a:pt x="4445253" y="3719956"/>
                  </a:cubicBezTo>
                  <a:cubicBezTo>
                    <a:pt x="4475098" y="3749801"/>
                    <a:pt x="4504816" y="3779519"/>
                    <a:pt x="4534661" y="3809364"/>
                  </a:cubicBezTo>
                  <a:cubicBezTo>
                    <a:pt x="4573015" y="3843400"/>
                    <a:pt x="4615560" y="3851909"/>
                    <a:pt x="4636896" y="3834892"/>
                  </a:cubicBezTo>
                  <a:cubicBezTo>
                    <a:pt x="4662423" y="3813556"/>
                    <a:pt x="4658232" y="3783838"/>
                    <a:pt x="4632578" y="3728465"/>
                  </a:cubicBezTo>
                  <a:cubicBezTo>
                    <a:pt x="4607051" y="3677412"/>
                    <a:pt x="4555997" y="3643375"/>
                    <a:pt x="4530343" y="3588003"/>
                  </a:cubicBezTo>
                  <a:cubicBezTo>
                    <a:pt x="4521834" y="3570986"/>
                    <a:pt x="4509007" y="3558158"/>
                    <a:pt x="4543170" y="3553968"/>
                  </a:cubicBezTo>
                  <a:cubicBezTo>
                    <a:pt x="4564506" y="3549650"/>
                    <a:pt x="4577206" y="3532632"/>
                    <a:pt x="4573015" y="3511422"/>
                  </a:cubicBezTo>
                  <a:cubicBezTo>
                    <a:pt x="4568697" y="3485895"/>
                    <a:pt x="4573015" y="3456051"/>
                    <a:pt x="4551679" y="3430524"/>
                  </a:cubicBezTo>
                  <a:cubicBezTo>
                    <a:pt x="4534661" y="3417696"/>
                    <a:pt x="4547361" y="3409188"/>
                    <a:pt x="4560189" y="3404996"/>
                  </a:cubicBezTo>
                  <a:cubicBezTo>
                    <a:pt x="4645405" y="3379469"/>
                    <a:pt x="4730496" y="3324097"/>
                    <a:pt x="4828412" y="3366643"/>
                  </a:cubicBezTo>
                  <a:cubicBezTo>
                    <a:pt x="4849748" y="3375152"/>
                    <a:pt x="4883784" y="3383661"/>
                    <a:pt x="4892293" y="3353815"/>
                  </a:cubicBezTo>
                  <a:cubicBezTo>
                    <a:pt x="4905121" y="3323970"/>
                    <a:pt x="4875276" y="3302762"/>
                    <a:pt x="4849748" y="3289934"/>
                  </a:cubicBezTo>
                  <a:cubicBezTo>
                    <a:pt x="4841239" y="3285617"/>
                    <a:pt x="4832730" y="3285617"/>
                    <a:pt x="4824221" y="3285617"/>
                  </a:cubicBezTo>
                  <a:cubicBezTo>
                    <a:pt x="4743322" y="3268599"/>
                    <a:pt x="4666741" y="3260089"/>
                    <a:pt x="4590033" y="3298444"/>
                  </a:cubicBezTo>
                  <a:cubicBezTo>
                    <a:pt x="4538979" y="3323971"/>
                    <a:pt x="4479289" y="3332480"/>
                    <a:pt x="4424044" y="3315462"/>
                  </a:cubicBezTo>
                  <a:cubicBezTo>
                    <a:pt x="4360163" y="3294126"/>
                    <a:pt x="4296282" y="3281426"/>
                    <a:pt x="4228210" y="3272917"/>
                  </a:cubicBezTo>
                  <a:cubicBezTo>
                    <a:pt x="4211192" y="3272917"/>
                    <a:pt x="4189856" y="3268599"/>
                    <a:pt x="4168647" y="3272917"/>
                  </a:cubicBezTo>
                  <a:cubicBezTo>
                    <a:pt x="4155820" y="3277234"/>
                    <a:pt x="4143120" y="3281426"/>
                    <a:pt x="4138802" y="3298444"/>
                  </a:cubicBezTo>
                  <a:cubicBezTo>
                    <a:pt x="4134484" y="3319780"/>
                    <a:pt x="4151629" y="3319780"/>
                    <a:pt x="4160138" y="3328289"/>
                  </a:cubicBezTo>
                  <a:cubicBezTo>
                    <a:pt x="4177156" y="3336798"/>
                    <a:pt x="4198492" y="3345307"/>
                    <a:pt x="4224019" y="3345307"/>
                  </a:cubicBezTo>
                  <a:cubicBezTo>
                    <a:pt x="4330445" y="3349625"/>
                    <a:pt x="4407153" y="3400678"/>
                    <a:pt x="4449698" y="3515614"/>
                  </a:cubicBezTo>
                  <a:cubicBezTo>
                    <a:pt x="4436870" y="3507105"/>
                    <a:pt x="4424170" y="3502787"/>
                    <a:pt x="4415662" y="3498596"/>
                  </a:cubicBezTo>
                  <a:cubicBezTo>
                    <a:pt x="4317745" y="3460242"/>
                    <a:pt x="4215510" y="3430524"/>
                    <a:pt x="4109084" y="3413506"/>
                  </a:cubicBezTo>
                  <a:cubicBezTo>
                    <a:pt x="4032503" y="3404996"/>
                    <a:pt x="4028185" y="3396488"/>
                    <a:pt x="4032503" y="3315589"/>
                  </a:cubicBezTo>
                  <a:cubicBezTo>
                    <a:pt x="4032503" y="3311271"/>
                    <a:pt x="4032503" y="3302762"/>
                    <a:pt x="4036820" y="3294253"/>
                  </a:cubicBezTo>
                  <a:cubicBezTo>
                    <a:pt x="4066666" y="3115437"/>
                    <a:pt x="4109211" y="2940939"/>
                    <a:pt x="4160265" y="2762250"/>
                  </a:cubicBezTo>
                  <a:cubicBezTo>
                    <a:pt x="4228336" y="2523871"/>
                    <a:pt x="4313554" y="2294001"/>
                    <a:pt x="4454016" y="2085467"/>
                  </a:cubicBezTo>
                  <a:cubicBezTo>
                    <a:pt x="4551932" y="1940814"/>
                    <a:pt x="4675376" y="1834388"/>
                    <a:pt x="4854193" y="1804543"/>
                  </a:cubicBezTo>
                  <a:cubicBezTo>
                    <a:pt x="4926583" y="1791716"/>
                    <a:pt x="4994655" y="1779016"/>
                    <a:pt x="5071363" y="1783207"/>
                  </a:cubicBezTo>
                  <a:cubicBezTo>
                    <a:pt x="5084190" y="1783207"/>
                    <a:pt x="5105399" y="1783207"/>
                    <a:pt x="5109717" y="1766189"/>
                  </a:cubicBezTo>
                  <a:cubicBezTo>
                    <a:pt x="5118226" y="1744853"/>
                    <a:pt x="5101207" y="1732153"/>
                    <a:pt x="5092699" y="1723644"/>
                  </a:cubicBezTo>
                  <a:close/>
                  <a:moveTo>
                    <a:pt x="2520570" y="2255774"/>
                  </a:moveTo>
                  <a:cubicBezTo>
                    <a:pt x="2495043" y="2251456"/>
                    <a:pt x="2478025" y="2247265"/>
                    <a:pt x="2465198" y="2221738"/>
                  </a:cubicBezTo>
                  <a:cubicBezTo>
                    <a:pt x="2401317" y="2055749"/>
                    <a:pt x="2337436" y="1889760"/>
                    <a:pt x="2269364" y="1727962"/>
                  </a:cubicBezTo>
                  <a:cubicBezTo>
                    <a:pt x="2260855" y="1702435"/>
                    <a:pt x="2265046" y="1693926"/>
                    <a:pt x="2290700" y="1698117"/>
                  </a:cubicBezTo>
                  <a:cubicBezTo>
                    <a:pt x="2354581" y="1706626"/>
                    <a:pt x="2414144" y="1719453"/>
                    <a:pt x="2478025" y="1727962"/>
                  </a:cubicBezTo>
                  <a:cubicBezTo>
                    <a:pt x="2516379" y="1732280"/>
                    <a:pt x="2537588" y="1749298"/>
                    <a:pt x="2546097" y="1783334"/>
                  </a:cubicBezTo>
                  <a:cubicBezTo>
                    <a:pt x="2588642" y="1885442"/>
                    <a:pt x="2631314" y="1987677"/>
                    <a:pt x="2673859" y="2089785"/>
                  </a:cubicBezTo>
                  <a:cubicBezTo>
                    <a:pt x="2703704" y="2153666"/>
                    <a:pt x="2724913" y="2221738"/>
                    <a:pt x="2759076" y="2281301"/>
                  </a:cubicBezTo>
                  <a:cubicBezTo>
                    <a:pt x="2759076" y="2281301"/>
                    <a:pt x="2759076" y="2281301"/>
                    <a:pt x="2763394" y="2285619"/>
                  </a:cubicBezTo>
                  <a:cubicBezTo>
                    <a:pt x="2759076" y="2285619"/>
                    <a:pt x="2754885" y="2285619"/>
                    <a:pt x="2750567" y="2285619"/>
                  </a:cubicBezTo>
                  <a:cubicBezTo>
                    <a:pt x="2746249" y="2285619"/>
                    <a:pt x="2746249" y="2285619"/>
                    <a:pt x="2746249" y="2285619"/>
                  </a:cubicBezTo>
                  <a:cubicBezTo>
                    <a:pt x="2669668" y="2268601"/>
                    <a:pt x="2597278" y="2264283"/>
                    <a:pt x="2520570" y="2255774"/>
                  </a:cubicBezTo>
                  <a:close/>
                  <a:moveTo>
                    <a:pt x="2925065" y="4477512"/>
                  </a:moveTo>
                  <a:cubicBezTo>
                    <a:pt x="2908047" y="4481830"/>
                    <a:pt x="2895220" y="4473194"/>
                    <a:pt x="2882520" y="4469003"/>
                  </a:cubicBezTo>
                  <a:cubicBezTo>
                    <a:pt x="2690877" y="4405122"/>
                    <a:pt x="2503552" y="4324350"/>
                    <a:pt x="2329054" y="4222115"/>
                  </a:cubicBezTo>
                  <a:cubicBezTo>
                    <a:pt x="2260982" y="4179570"/>
                    <a:pt x="2188592" y="4149725"/>
                    <a:pt x="2141729" y="4081653"/>
                  </a:cubicBezTo>
                  <a:cubicBezTo>
                    <a:pt x="2111884" y="4043299"/>
                    <a:pt x="2082166" y="4034790"/>
                    <a:pt x="2052321" y="4047617"/>
                  </a:cubicBezTo>
                  <a:cubicBezTo>
                    <a:pt x="2013967" y="4064635"/>
                    <a:pt x="2001267" y="4094480"/>
                    <a:pt x="2013967" y="4141216"/>
                  </a:cubicBezTo>
                  <a:cubicBezTo>
                    <a:pt x="2018285" y="4166743"/>
                    <a:pt x="2009649" y="4171061"/>
                    <a:pt x="1988440" y="4171061"/>
                  </a:cubicBezTo>
                  <a:cubicBezTo>
                    <a:pt x="1950086" y="4175379"/>
                    <a:pt x="1911859" y="4179570"/>
                    <a:pt x="1873505" y="4188079"/>
                  </a:cubicBezTo>
                  <a:cubicBezTo>
                    <a:pt x="1771270" y="4213606"/>
                    <a:pt x="1737234" y="4256151"/>
                    <a:pt x="1737234" y="4358386"/>
                  </a:cubicBezTo>
                  <a:cubicBezTo>
                    <a:pt x="1737234" y="4383913"/>
                    <a:pt x="1737234" y="4413758"/>
                    <a:pt x="1732916" y="4439285"/>
                  </a:cubicBezTo>
                  <a:cubicBezTo>
                    <a:pt x="1732916" y="4460621"/>
                    <a:pt x="1724407" y="4477639"/>
                    <a:pt x="1698880" y="4477639"/>
                  </a:cubicBezTo>
                  <a:cubicBezTo>
                    <a:pt x="1677544" y="4477639"/>
                    <a:pt x="1669035" y="4460621"/>
                    <a:pt x="1660526" y="4439285"/>
                  </a:cubicBezTo>
                  <a:cubicBezTo>
                    <a:pt x="1660526" y="4430776"/>
                    <a:pt x="1660526" y="4422267"/>
                    <a:pt x="1660526" y="4409440"/>
                  </a:cubicBezTo>
                  <a:cubicBezTo>
                    <a:pt x="1652017" y="4362577"/>
                    <a:pt x="1660526" y="4315841"/>
                    <a:pt x="1660526" y="4264787"/>
                  </a:cubicBezTo>
                  <a:cubicBezTo>
                    <a:pt x="1656208" y="4226433"/>
                    <a:pt x="1673353" y="4196715"/>
                    <a:pt x="1707389" y="4175378"/>
                  </a:cubicBezTo>
                  <a:cubicBezTo>
                    <a:pt x="1724407" y="4162551"/>
                    <a:pt x="1741425" y="4149851"/>
                    <a:pt x="1754252" y="4132833"/>
                  </a:cubicBezTo>
                  <a:cubicBezTo>
                    <a:pt x="1775588" y="4111497"/>
                    <a:pt x="1779779" y="4085970"/>
                    <a:pt x="1762761" y="4056252"/>
                  </a:cubicBezTo>
                  <a:cubicBezTo>
                    <a:pt x="1745743" y="4030725"/>
                    <a:pt x="1720216" y="4017899"/>
                    <a:pt x="1686180" y="4026407"/>
                  </a:cubicBezTo>
                  <a:cubicBezTo>
                    <a:pt x="1613790" y="4039234"/>
                    <a:pt x="1524382" y="4145533"/>
                    <a:pt x="1520191" y="4217923"/>
                  </a:cubicBezTo>
                  <a:cubicBezTo>
                    <a:pt x="1511682" y="4281804"/>
                    <a:pt x="1507364" y="4349876"/>
                    <a:pt x="1511682" y="4417948"/>
                  </a:cubicBezTo>
                  <a:cubicBezTo>
                    <a:pt x="1494664" y="4409439"/>
                    <a:pt x="1490346" y="4396612"/>
                    <a:pt x="1486155" y="4383912"/>
                  </a:cubicBezTo>
                  <a:cubicBezTo>
                    <a:pt x="1456310" y="4290313"/>
                    <a:pt x="1452119" y="4196587"/>
                    <a:pt x="1507491" y="4107306"/>
                  </a:cubicBezTo>
                  <a:cubicBezTo>
                    <a:pt x="1533018" y="4064761"/>
                    <a:pt x="1567054" y="4026407"/>
                    <a:pt x="1592708" y="3983862"/>
                  </a:cubicBezTo>
                  <a:cubicBezTo>
                    <a:pt x="1614044" y="3949826"/>
                    <a:pt x="1609726" y="3907281"/>
                    <a:pt x="1584199" y="3885945"/>
                  </a:cubicBezTo>
                  <a:cubicBezTo>
                    <a:pt x="1554354" y="3864609"/>
                    <a:pt x="1511809" y="3868927"/>
                    <a:pt x="1481964" y="3894455"/>
                  </a:cubicBezTo>
                  <a:cubicBezTo>
                    <a:pt x="1392556" y="4000881"/>
                    <a:pt x="1315975" y="4115815"/>
                    <a:pt x="1320166" y="4268977"/>
                  </a:cubicBezTo>
                  <a:cubicBezTo>
                    <a:pt x="1311657" y="4234942"/>
                    <a:pt x="1303148" y="4209414"/>
                    <a:pt x="1303148" y="4179569"/>
                  </a:cubicBezTo>
                  <a:cubicBezTo>
                    <a:pt x="1307466" y="4090161"/>
                    <a:pt x="1315975" y="4005071"/>
                    <a:pt x="1354202" y="3924172"/>
                  </a:cubicBezTo>
                  <a:cubicBezTo>
                    <a:pt x="1371220" y="3894327"/>
                    <a:pt x="1367029" y="3864609"/>
                    <a:pt x="1345693" y="3843273"/>
                  </a:cubicBezTo>
                  <a:cubicBezTo>
                    <a:pt x="1328675" y="3817746"/>
                    <a:pt x="1298830" y="3813428"/>
                    <a:pt x="1269112" y="3821937"/>
                  </a:cubicBezTo>
                  <a:cubicBezTo>
                    <a:pt x="1192531" y="3838955"/>
                    <a:pt x="1120141" y="3877309"/>
                    <a:pt x="1051942" y="3919854"/>
                  </a:cubicBezTo>
                  <a:cubicBezTo>
                    <a:pt x="1043433" y="3924172"/>
                    <a:pt x="1034924" y="3932681"/>
                    <a:pt x="1034924" y="3941190"/>
                  </a:cubicBezTo>
                  <a:cubicBezTo>
                    <a:pt x="1030606" y="3945508"/>
                    <a:pt x="1030606" y="3945508"/>
                    <a:pt x="1030606" y="3945508"/>
                  </a:cubicBezTo>
                  <a:cubicBezTo>
                    <a:pt x="1017779" y="3945508"/>
                    <a:pt x="1005079" y="3954017"/>
                    <a:pt x="1005079" y="3971035"/>
                  </a:cubicBezTo>
                  <a:cubicBezTo>
                    <a:pt x="975234" y="3958208"/>
                    <a:pt x="949707" y="3966717"/>
                    <a:pt x="919862" y="3962526"/>
                  </a:cubicBezTo>
                  <a:cubicBezTo>
                    <a:pt x="924180" y="3945508"/>
                    <a:pt x="941198" y="3932681"/>
                    <a:pt x="941198" y="3915663"/>
                  </a:cubicBezTo>
                  <a:cubicBezTo>
                    <a:pt x="958216" y="3915663"/>
                    <a:pt x="966725" y="3902836"/>
                    <a:pt x="971043" y="3885818"/>
                  </a:cubicBezTo>
                  <a:cubicBezTo>
                    <a:pt x="971043" y="3885818"/>
                    <a:pt x="975361" y="3885818"/>
                    <a:pt x="975361" y="3885818"/>
                  </a:cubicBezTo>
                  <a:cubicBezTo>
                    <a:pt x="996697" y="3877309"/>
                    <a:pt x="1013715" y="3860291"/>
                    <a:pt x="1034924" y="3847464"/>
                  </a:cubicBezTo>
                  <a:cubicBezTo>
                    <a:pt x="1239267" y="3689984"/>
                    <a:pt x="1460755" y="3562349"/>
                    <a:pt x="1733170" y="3545204"/>
                  </a:cubicBezTo>
                  <a:cubicBezTo>
                    <a:pt x="1809751" y="3540886"/>
                    <a:pt x="1886459" y="3545204"/>
                    <a:pt x="1967358" y="3553713"/>
                  </a:cubicBezTo>
                  <a:cubicBezTo>
                    <a:pt x="1963040" y="3566540"/>
                    <a:pt x="1958849" y="3570731"/>
                    <a:pt x="1954532" y="3575049"/>
                  </a:cubicBezTo>
                  <a:cubicBezTo>
                    <a:pt x="1933196" y="3613403"/>
                    <a:pt x="1937514" y="3647439"/>
                    <a:pt x="1967358" y="3672966"/>
                  </a:cubicBezTo>
                  <a:cubicBezTo>
                    <a:pt x="1997203" y="3698493"/>
                    <a:pt x="2031239" y="3698493"/>
                    <a:pt x="2065276" y="3668648"/>
                  </a:cubicBezTo>
                  <a:cubicBezTo>
                    <a:pt x="2124839" y="3613276"/>
                    <a:pt x="2193037" y="3583558"/>
                    <a:pt x="2269618" y="3566540"/>
                  </a:cubicBezTo>
                  <a:cubicBezTo>
                    <a:pt x="2401571" y="3541013"/>
                    <a:pt x="2537842" y="3528186"/>
                    <a:pt x="2669795" y="3519677"/>
                  </a:cubicBezTo>
                  <a:cubicBezTo>
                    <a:pt x="2729358" y="3515359"/>
                    <a:pt x="2789048" y="3511168"/>
                    <a:pt x="2848611" y="3506850"/>
                  </a:cubicBezTo>
                  <a:cubicBezTo>
                    <a:pt x="2878457" y="3506850"/>
                    <a:pt x="2886965" y="3515359"/>
                    <a:pt x="2874138" y="3545204"/>
                  </a:cubicBezTo>
                  <a:cubicBezTo>
                    <a:pt x="2857120" y="3583558"/>
                    <a:pt x="2848611" y="3621785"/>
                    <a:pt x="2840102" y="3660139"/>
                  </a:cubicBezTo>
                  <a:cubicBezTo>
                    <a:pt x="2814576" y="3766565"/>
                    <a:pt x="2814576" y="3877182"/>
                    <a:pt x="2823084" y="3983608"/>
                  </a:cubicBezTo>
                  <a:cubicBezTo>
                    <a:pt x="2835911" y="4136897"/>
                    <a:pt x="2861439" y="4285867"/>
                    <a:pt x="2916811" y="4430521"/>
                  </a:cubicBezTo>
                  <a:cubicBezTo>
                    <a:pt x="2921129" y="4443348"/>
                    <a:pt x="2929637" y="4460366"/>
                    <a:pt x="2925320" y="4477384"/>
                  </a:cubicBezTo>
                  <a:close/>
                  <a:moveTo>
                    <a:pt x="3687192" y="434086"/>
                  </a:moveTo>
                  <a:cubicBezTo>
                    <a:pt x="3670174" y="425577"/>
                    <a:pt x="3657347" y="421259"/>
                    <a:pt x="3644647" y="417068"/>
                  </a:cubicBezTo>
                  <a:cubicBezTo>
                    <a:pt x="3657474" y="421386"/>
                    <a:pt x="3674492" y="425577"/>
                    <a:pt x="3687192" y="43408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33" name="Group 133"/>
          <p:cNvGrpSpPr>
            <a:grpSpLocks noChangeAspect="1"/>
          </p:cNvGrpSpPr>
          <p:nvPr/>
        </p:nvGrpSpPr>
        <p:grpSpPr>
          <a:xfrm>
            <a:off x="4918320" y="8496000"/>
            <a:ext cx="2038320" cy="1072800"/>
            <a:chOff x="0" y="0"/>
            <a:chExt cx="2717760" cy="1430400"/>
          </a:xfrm>
        </p:grpSpPr>
        <p:sp>
          <p:nvSpPr>
            <p:cNvPr id="134" name="Freeform 134"/>
            <p:cNvSpPr/>
            <p:nvPr/>
          </p:nvSpPr>
          <p:spPr>
            <a:xfrm>
              <a:off x="0" y="0"/>
              <a:ext cx="2717800" cy="1430401"/>
            </a:xfrm>
            <a:custGeom>
              <a:avLst/>
              <a:gdLst/>
              <a:ahLst/>
              <a:cxnLst/>
              <a:rect l="l" t="t" r="r" b="b"/>
              <a:pathLst>
                <a:path w="2717800" h="1430401">
                  <a:moveTo>
                    <a:pt x="161925" y="1315466"/>
                  </a:moveTo>
                  <a:cubicBezTo>
                    <a:pt x="153416" y="1379347"/>
                    <a:pt x="170434" y="1400556"/>
                    <a:pt x="234315" y="1400556"/>
                  </a:cubicBezTo>
                  <a:cubicBezTo>
                    <a:pt x="621919" y="1404874"/>
                    <a:pt x="1005332" y="1404874"/>
                    <a:pt x="1388745" y="1409065"/>
                  </a:cubicBezTo>
                  <a:cubicBezTo>
                    <a:pt x="1806194" y="1413383"/>
                    <a:pt x="2223643" y="1421892"/>
                    <a:pt x="2636901" y="1430401"/>
                  </a:cubicBezTo>
                  <a:cubicBezTo>
                    <a:pt x="2692273" y="1430401"/>
                    <a:pt x="2717800" y="1413383"/>
                    <a:pt x="2717800" y="1375029"/>
                  </a:cubicBezTo>
                  <a:cubicBezTo>
                    <a:pt x="2717800" y="1336675"/>
                    <a:pt x="2692273" y="1311148"/>
                    <a:pt x="2641092" y="1311148"/>
                  </a:cubicBezTo>
                  <a:cubicBezTo>
                    <a:pt x="2117090" y="1302639"/>
                    <a:pt x="1597406" y="1294130"/>
                    <a:pt x="1073531" y="1285621"/>
                  </a:cubicBezTo>
                  <a:cubicBezTo>
                    <a:pt x="822198" y="1281303"/>
                    <a:pt x="566674" y="1281303"/>
                    <a:pt x="315341" y="1281303"/>
                  </a:cubicBezTo>
                  <a:cubicBezTo>
                    <a:pt x="302514" y="1281303"/>
                    <a:pt x="294005" y="1285621"/>
                    <a:pt x="281305" y="1281303"/>
                  </a:cubicBezTo>
                  <a:cubicBezTo>
                    <a:pt x="264287" y="1276985"/>
                    <a:pt x="259969" y="1264285"/>
                    <a:pt x="255778" y="1251458"/>
                  </a:cubicBezTo>
                  <a:cubicBezTo>
                    <a:pt x="251460" y="1242949"/>
                    <a:pt x="260096" y="1238631"/>
                    <a:pt x="268605" y="1234440"/>
                  </a:cubicBezTo>
                  <a:cubicBezTo>
                    <a:pt x="289941" y="1225931"/>
                    <a:pt x="306959" y="1217422"/>
                    <a:pt x="302641" y="1187577"/>
                  </a:cubicBezTo>
                  <a:cubicBezTo>
                    <a:pt x="302641" y="1157732"/>
                    <a:pt x="277114" y="1153541"/>
                    <a:pt x="260096" y="1149223"/>
                  </a:cubicBezTo>
                  <a:cubicBezTo>
                    <a:pt x="200406" y="1127887"/>
                    <a:pt x="153543" y="1098169"/>
                    <a:pt x="123825" y="1038479"/>
                  </a:cubicBezTo>
                  <a:cubicBezTo>
                    <a:pt x="110998" y="1017143"/>
                    <a:pt x="110998" y="1004443"/>
                    <a:pt x="136652" y="991616"/>
                  </a:cubicBezTo>
                  <a:cubicBezTo>
                    <a:pt x="162306" y="978789"/>
                    <a:pt x="183515" y="957580"/>
                    <a:pt x="153670" y="923544"/>
                  </a:cubicBezTo>
                  <a:cubicBezTo>
                    <a:pt x="136652" y="910717"/>
                    <a:pt x="140843" y="889508"/>
                    <a:pt x="149352" y="863981"/>
                  </a:cubicBezTo>
                  <a:cubicBezTo>
                    <a:pt x="170688" y="889508"/>
                    <a:pt x="196215" y="910844"/>
                    <a:pt x="209042" y="936371"/>
                  </a:cubicBezTo>
                  <a:cubicBezTo>
                    <a:pt x="255905" y="1034288"/>
                    <a:pt x="345313" y="1055624"/>
                    <a:pt x="439039" y="1072642"/>
                  </a:cubicBezTo>
                  <a:cubicBezTo>
                    <a:pt x="464566" y="1076960"/>
                    <a:pt x="494411" y="1085469"/>
                    <a:pt x="511429" y="1055624"/>
                  </a:cubicBezTo>
                  <a:cubicBezTo>
                    <a:pt x="524256" y="1034288"/>
                    <a:pt x="532765" y="1004570"/>
                    <a:pt x="528447" y="974725"/>
                  </a:cubicBezTo>
                  <a:cubicBezTo>
                    <a:pt x="507111" y="983234"/>
                    <a:pt x="490093" y="991743"/>
                    <a:pt x="473075" y="996061"/>
                  </a:cubicBezTo>
                  <a:cubicBezTo>
                    <a:pt x="460248" y="1000379"/>
                    <a:pt x="447548" y="996061"/>
                    <a:pt x="443230" y="983234"/>
                  </a:cubicBezTo>
                  <a:cubicBezTo>
                    <a:pt x="413385" y="898144"/>
                    <a:pt x="460248" y="817245"/>
                    <a:pt x="545465" y="804418"/>
                  </a:cubicBezTo>
                  <a:cubicBezTo>
                    <a:pt x="566801" y="800100"/>
                    <a:pt x="579501" y="795909"/>
                    <a:pt x="579501" y="770382"/>
                  </a:cubicBezTo>
                  <a:cubicBezTo>
                    <a:pt x="588010" y="723519"/>
                    <a:pt x="600837" y="676783"/>
                    <a:pt x="613537" y="629920"/>
                  </a:cubicBezTo>
                  <a:cubicBezTo>
                    <a:pt x="626364" y="574548"/>
                    <a:pt x="613537" y="553339"/>
                    <a:pt x="562356" y="536321"/>
                  </a:cubicBezTo>
                  <a:cubicBezTo>
                    <a:pt x="532511" y="527812"/>
                    <a:pt x="506984" y="527812"/>
                    <a:pt x="481457" y="510794"/>
                  </a:cubicBezTo>
                  <a:cubicBezTo>
                    <a:pt x="472948" y="506476"/>
                    <a:pt x="460121" y="502285"/>
                    <a:pt x="464439" y="493776"/>
                  </a:cubicBezTo>
                  <a:cubicBezTo>
                    <a:pt x="464439" y="480949"/>
                    <a:pt x="472948" y="476758"/>
                    <a:pt x="485775" y="472440"/>
                  </a:cubicBezTo>
                  <a:cubicBezTo>
                    <a:pt x="507111" y="468122"/>
                    <a:pt x="528320" y="463931"/>
                    <a:pt x="549656" y="459613"/>
                  </a:cubicBezTo>
                  <a:cubicBezTo>
                    <a:pt x="609346" y="451104"/>
                    <a:pt x="622046" y="421259"/>
                    <a:pt x="613537" y="361696"/>
                  </a:cubicBezTo>
                  <a:cubicBezTo>
                    <a:pt x="609219" y="331851"/>
                    <a:pt x="575183" y="323342"/>
                    <a:pt x="562356" y="297815"/>
                  </a:cubicBezTo>
                  <a:cubicBezTo>
                    <a:pt x="656082" y="280797"/>
                    <a:pt x="673100" y="191389"/>
                    <a:pt x="724281" y="136017"/>
                  </a:cubicBezTo>
                  <a:cubicBezTo>
                    <a:pt x="724281" y="195580"/>
                    <a:pt x="707263" y="250952"/>
                    <a:pt x="715772" y="314833"/>
                  </a:cubicBezTo>
                  <a:cubicBezTo>
                    <a:pt x="809498" y="225425"/>
                    <a:pt x="903224" y="221234"/>
                    <a:pt x="1009650" y="289306"/>
                  </a:cubicBezTo>
                  <a:cubicBezTo>
                    <a:pt x="1001141" y="233934"/>
                    <a:pt x="1022477" y="178562"/>
                    <a:pt x="962787" y="153035"/>
                  </a:cubicBezTo>
                  <a:cubicBezTo>
                    <a:pt x="911606" y="127508"/>
                    <a:pt x="881888" y="161544"/>
                    <a:pt x="852043" y="204089"/>
                  </a:cubicBezTo>
                  <a:cubicBezTo>
                    <a:pt x="839216" y="178562"/>
                    <a:pt x="852043" y="153035"/>
                    <a:pt x="843534" y="131699"/>
                  </a:cubicBezTo>
                  <a:cubicBezTo>
                    <a:pt x="835025" y="110363"/>
                    <a:pt x="826389" y="89408"/>
                    <a:pt x="817880" y="72390"/>
                  </a:cubicBezTo>
                  <a:cubicBezTo>
                    <a:pt x="796544" y="17018"/>
                    <a:pt x="762508" y="0"/>
                    <a:pt x="702818" y="12827"/>
                  </a:cubicBezTo>
                  <a:cubicBezTo>
                    <a:pt x="647446" y="25654"/>
                    <a:pt x="609092" y="59690"/>
                    <a:pt x="587756" y="114935"/>
                  </a:cubicBezTo>
                  <a:cubicBezTo>
                    <a:pt x="579247" y="144780"/>
                    <a:pt x="570738" y="165989"/>
                    <a:pt x="536575" y="136271"/>
                  </a:cubicBezTo>
                  <a:cubicBezTo>
                    <a:pt x="506730" y="110744"/>
                    <a:pt x="438658" y="119253"/>
                    <a:pt x="413004" y="140589"/>
                  </a:cubicBezTo>
                  <a:cubicBezTo>
                    <a:pt x="383159" y="170434"/>
                    <a:pt x="374650" y="229997"/>
                    <a:pt x="395986" y="268351"/>
                  </a:cubicBezTo>
                  <a:cubicBezTo>
                    <a:pt x="404495" y="285369"/>
                    <a:pt x="417322" y="302387"/>
                    <a:pt x="425831" y="319405"/>
                  </a:cubicBezTo>
                  <a:cubicBezTo>
                    <a:pt x="438658" y="336423"/>
                    <a:pt x="451358" y="349250"/>
                    <a:pt x="464185" y="366268"/>
                  </a:cubicBezTo>
                  <a:cubicBezTo>
                    <a:pt x="447167" y="379095"/>
                    <a:pt x="430149" y="391795"/>
                    <a:pt x="413004" y="400304"/>
                  </a:cubicBezTo>
                  <a:cubicBezTo>
                    <a:pt x="361823" y="434340"/>
                    <a:pt x="344805" y="468376"/>
                    <a:pt x="357632" y="519557"/>
                  </a:cubicBezTo>
                  <a:cubicBezTo>
                    <a:pt x="370459" y="570738"/>
                    <a:pt x="395986" y="591947"/>
                    <a:pt x="455549" y="600456"/>
                  </a:cubicBezTo>
                  <a:cubicBezTo>
                    <a:pt x="476885" y="604774"/>
                    <a:pt x="498094" y="608965"/>
                    <a:pt x="519430" y="613283"/>
                  </a:cubicBezTo>
                  <a:cubicBezTo>
                    <a:pt x="540766" y="613283"/>
                    <a:pt x="566293" y="617601"/>
                    <a:pt x="574802" y="638810"/>
                  </a:cubicBezTo>
                  <a:cubicBezTo>
                    <a:pt x="583311" y="664337"/>
                    <a:pt x="566293" y="685673"/>
                    <a:pt x="553466" y="706882"/>
                  </a:cubicBezTo>
                  <a:cubicBezTo>
                    <a:pt x="540639" y="723900"/>
                    <a:pt x="523621" y="723900"/>
                    <a:pt x="502285" y="732409"/>
                  </a:cubicBezTo>
                  <a:cubicBezTo>
                    <a:pt x="480949" y="740918"/>
                    <a:pt x="459740" y="745236"/>
                    <a:pt x="442595" y="766445"/>
                  </a:cubicBezTo>
                  <a:cubicBezTo>
                    <a:pt x="412750" y="817499"/>
                    <a:pt x="382905" y="872871"/>
                    <a:pt x="370205" y="928243"/>
                  </a:cubicBezTo>
                  <a:cubicBezTo>
                    <a:pt x="365887" y="958088"/>
                    <a:pt x="353187" y="958088"/>
                    <a:pt x="336169" y="945261"/>
                  </a:cubicBezTo>
                  <a:cubicBezTo>
                    <a:pt x="259461" y="885698"/>
                    <a:pt x="195580" y="813308"/>
                    <a:pt x="182753" y="711073"/>
                  </a:cubicBezTo>
                  <a:cubicBezTo>
                    <a:pt x="178435" y="689737"/>
                    <a:pt x="174244" y="672719"/>
                    <a:pt x="169926" y="651510"/>
                  </a:cubicBezTo>
                  <a:cubicBezTo>
                    <a:pt x="161417" y="621665"/>
                    <a:pt x="144399" y="608965"/>
                    <a:pt x="110236" y="613156"/>
                  </a:cubicBezTo>
                  <a:cubicBezTo>
                    <a:pt x="76200" y="613156"/>
                    <a:pt x="71882" y="634492"/>
                    <a:pt x="67691" y="660019"/>
                  </a:cubicBezTo>
                  <a:cubicBezTo>
                    <a:pt x="59182" y="732409"/>
                    <a:pt x="59182" y="800481"/>
                    <a:pt x="63373" y="868680"/>
                  </a:cubicBezTo>
                  <a:cubicBezTo>
                    <a:pt x="67691" y="898525"/>
                    <a:pt x="59055" y="924052"/>
                    <a:pt x="33528" y="941070"/>
                  </a:cubicBezTo>
                  <a:cubicBezTo>
                    <a:pt x="4318" y="962152"/>
                    <a:pt x="0" y="991870"/>
                    <a:pt x="12827" y="1026033"/>
                  </a:cubicBezTo>
                  <a:cubicBezTo>
                    <a:pt x="34163" y="1094105"/>
                    <a:pt x="72517" y="1149477"/>
                    <a:pt x="123571" y="1196340"/>
                  </a:cubicBezTo>
                  <a:cubicBezTo>
                    <a:pt x="157607" y="1230376"/>
                    <a:pt x="166116" y="1272921"/>
                    <a:pt x="161925" y="131559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35" name="Group 135"/>
          <p:cNvGrpSpPr>
            <a:grpSpLocks noChangeAspect="1"/>
          </p:cNvGrpSpPr>
          <p:nvPr/>
        </p:nvGrpSpPr>
        <p:grpSpPr>
          <a:xfrm>
            <a:off x="5035680" y="9706320"/>
            <a:ext cx="1930320" cy="114480"/>
            <a:chOff x="0" y="0"/>
            <a:chExt cx="2573760" cy="152640"/>
          </a:xfrm>
        </p:grpSpPr>
        <p:sp>
          <p:nvSpPr>
            <p:cNvPr id="136" name="Freeform 136"/>
            <p:cNvSpPr/>
            <p:nvPr/>
          </p:nvSpPr>
          <p:spPr>
            <a:xfrm>
              <a:off x="0" y="0"/>
              <a:ext cx="2573782" cy="152654"/>
            </a:xfrm>
            <a:custGeom>
              <a:avLst/>
              <a:gdLst/>
              <a:ahLst/>
              <a:cxnLst/>
              <a:rect l="l" t="t" r="r" b="b"/>
              <a:pathLst>
                <a:path w="2573782" h="152654">
                  <a:moveTo>
                    <a:pt x="2484247" y="29718"/>
                  </a:moveTo>
                  <a:cubicBezTo>
                    <a:pt x="2156206" y="25400"/>
                    <a:pt x="1832356" y="25400"/>
                    <a:pt x="1504188" y="12700"/>
                  </a:cubicBezTo>
                  <a:cubicBezTo>
                    <a:pt x="1026922" y="0"/>
                    <a:pt x="549656" y="4191"/>
                    <a:pt x="68199" y="4191"/>
                  </a:cubicBezTo>
                  <a:cubicBezTo>
                    <a:pt x="21336" y="4191"/>
                    <a:pt x="0" y="25400"/>
                    <a:pt x="0" y="63627"/>
                  </a:cubicBezTo>
                  <a:cubicBezTo>
                    <a:pt x="0" y="101854"/>
                    <a:pt x="25527" y="122936"/>
                    <a:pt x="68199" y="122936"/>
                  </a:cubicBezTo>
                  <a:cubicBezTo>
                    <a:pt x="144907" y="122936"/>
                    <a:pt x="221615" y="122936"/>
                    <a:pt x="294005" y="122936"/>
                  </a:cubicBezTo>
                  <a:cubicBezTo>
                    <a:pt x="626364" y="122936"/>
                    <a:pt x="954532" y="122936"/>
                    <a:pt x="1282573" y="122936"/>
                  </a:cubicBezTo>
                  <a:cubicBezTo>
                    <a:pt x="1282573" y="122936"/>
                    <a:pt x="1282573" y="127127"/>
                    <a:pt x="1282573" y="131445"/>
                  </a:cubicBezTo>
                  <a:cubicBezTo>
                    <a:pt x="1614932" y="135636"/>
                    <a:pt x="1951609" y="139954"/>
                    <a:pt x="2283968" y="148463"/>
                  </a:cubicBezTo>
                  <a:cubicBezTo>
                    <a:pt x="2356358" y="148463"/>
                    <a:pt x="2424557" y="152654"/>
                    <a:pt x="2497074" y="152654"/>
                  </a:cubicBezTo>
                  <a:cubicBezTo>
                    <a:pt x="2548255" y="148463"/>
                    <a:pt x="2573782" y="114554"/>
                    <a:pt x="2556764" y="72136"/>
                  </a:cubicBezTo>
                  <a:cubicBezTo>
                    <a:pt x="2543937" y="34036"/>
                    <a:pt x="2514092" y="29718"/>
                    <a:pt x="2484374" y="2971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37" name="Group 137"/>
          <p:cNvGrpSpPr>
            <a:grpSpLocks noChangeAspect="1"/>
          </p:cNvGrpSpPr>
          <p:nvPr/>
        </p:nvGrpSpPr>
        <p:grpSpPr>
          <a:xfrm>
            <a:off x="8496000" y="7506000"/>
            <a:ext cx="641520" cy="879120"/>
            <a:chOff x="0" y="0"/>
            <a:chExt cx="855360" cy="1172160"/>
          </a:xfrm>
        </p:grpSpPr>
        <p:sp>
          <p:nvSpPr>
            <p:cNvPr id="138" name="Freeform 138"/>
            <p:cNvSpPr/>
            <p:nvPr/>
          </p:nvSpPr>
          <p:spPr>
            <a:xfrm>
              <a:off x="0" y="0"/>
              <a:ext cx="855599" cy="1172210"/>
            </a:xfrm>
            <a:custGeom>
              <a:avLst/>
              <a:gdLst/>
              <a:ahLst/>
              <a:cxnLst/>
              <a:rect l="l" t="t" r="r" b="b"/>
              <a:pathLst>
                <a:path w="855599" h="1172210">
                  <a:moveTo>
                    <a:pt x="663829" y="21209"/>
                  </a:moveTo>
                  <a:cubicBezTo>
                    <a:pt x="625475" y="38227"/>
                    <a:pt x="595757" y="67945"/>
                    <a:pt x="570230" y="93345"/>
                  </a:cubicBezTo>
                  <a:cubicBezTo>
                    <a:pt x="421259" y="250571"/>
                    <a:pt x="306451" y="437388"/>
                    <a:pt x="148971" y="581787"/>
                  </a:cubicBezTo>
                  <a:cubicBezTo>
                    <a:pt x="131953" y="598805"/>
                    <a:pt x="127635" y="624205"/>
                    <a:pt x="144653" y="632714"/>
                  </a:cubicBezTo>
                  <a:cubicBezTo>
                    <a:pt x="200025" y="662432"/>
                    <a:pt x="174498" y="692150"/>
                    <a:pt x="153162" y="726186"/>
                  </a:cubicBezTo>
                  <a:cubicBezTo>
                    <a:pt x="144653" y="743204"/>
                    <a:pt x="140335" y="760222"/>
                    <a:pt x="136144" y="777113"/>
                  </a:cubicBezTo>
                  <a:cubicBezTo>
                    <a:pt x="123317" y="836549"/>
                    <a:pt x="114808" y="895985"/>
                    <a:pt x="102108" y="955548"/>
                  </a:cubicBezTo>
                  <a:cubicBezTo>
                    <a:pt x="89281" y="1006475"/>
                    <a:pt x="89281" y="1065911"/>
                    <a:pt x="21209" y="1095756"/>
                  </a:cubicBezTo>
                  <a:cubicBezTo>
                    <a:pt x="4318" y="1104265"/>
                    <a:pt x="0" y="1129665"/>
                    <a:pt x="4318" y="1155192"/>
                  </a:cubicBezTo>
                  <a:cubicBezTo>
                    <a:pt x="4318" y="1172210"/>
                    <a:pt x="25654" y="1167892"/>
                    <a:pt x="38354" y="1167892"/>
                  </a:cubicBezTo>
                  <a:cubicBezTo>
                    <a:pt x="55372" y="1172083"/>
                    <a:pt x="72390" y="1163701"/>
                    <a:pt x="85217" y="1150874"/>
                  </a:cubicBezTo>
                  <a:cubicBezTo>
                    <a:pt x="136271" y="1108456"/>
                    <a:pt x="178816" y="1065911"/>
                    <a:pt x="208661" y="1006475"/>
                  </a:cubicBezTo>
                  <a:cubicBezTo>
                    <a:pt x="259715" y="908812"/>
                    <a:pt x="319278" y="823849"/>
                    <a:pt x="395859" y="747395"/>
                  </a:cubicBezTo>
                  <a:cubicBezTo>
                    <a:pt x="497967" y="637032"/>
                    <a:pt x="634111" y="573278"/>
                    <a:pt x="753364" y="488315"/>
                  </a:cubicBezTo>
                  <a:cubicBezTo>
                    <a:pt x="761873" y="479806"/>
                    <a:pt x="774700" y="479806"/>
                    <a:pt x="787400" y="475615"/>
                  </a:cubicBezTo>
                  <a:cubicBezTo>
                    <a:pt x="808736" y="471424"/>
                    <a:pt x="825754" y="467106"/>
                    <a:pt x="825754" y="441579"/>
                  </a:cubicBezTo>
                  <a:cubicBezTo>
                    <a:pt x="825754" y="416052"/>
                    <a:pt x="808736" y="403352"/>
                    <a:pt x="787400" y="399161"/>
                  </a:cubicBezTo>
                  <a:cubicBezTo>
                    <a:pt x="749046" y="390652"/>
                    <a:pt x="710819" y="386461"/>
                    <a:pt x="676783" y="399161"/>
                  </a:cubicBezTo>
                  <a:cubicBezTo>
                    <a:pt x="634238" y="416179"/>
                    <a:pt x="595884" y="428879"/>
                    <a:pt x="553339" y="445897"/>
                  </a:cubicBezTo>
                  <a:cubicBezTo>
                    <a:pt x="544830" y="445897"/>
                    <a:pt x="536321" y="450088"/>
                    <a:pt x="527812" y="441706"/>
                  </a:cubicBezTo>
                  <a:cubicBezTo>
                    <a:pt x="519303" y="433324"/>
                    <a:pt x="532130" y="424688"/>
                    <a:pt x="536321" y="420497"/>
                  </a:cubicBezTo>
                  <a:cubicBezTo>
                    <a:pt x="625729" y="314325"/>
                    <a:pt x="702310" y="195453"/>
                    <a:pt x="834263" y="127508"/>
                  </a:cubicBezTo>
                  <a:cubicBezTo>
                    <a:pt x="851281" y="118999"/>
                    <a:pt x="855599" y="106299"/>
                    <a:pt x="847090" y="89281"/>
                  </a:cubicBezTo>
                  <a:cubicBezTo>
                    <a:pt x="825627" y="42418"/>
                    <a:pt x="710692" y="0"/>
                    <a:pt x="663829" y="2120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39" name="Group 139"/>
          <p:cNvGrpSpPr>
            <a:grpSpLocks noChangeAspect="1"/>
          </p:cNvGrpSpPr>
          <p:nvPr/>
        </p:nvGrpSpPr>
        <p:grpSpPr>
          <a:xfrm>
            <a:off x="4892400" y="7864560"/>
            <a:ext cx="599760" cy="822240"/>
            <a:chOff x="0" y="0"/>
            <a:chExt cx="799680" cy="1096320"/>
          </a:xfrm>
        </p:grpSpPr>
        <p:sp>
          <p:nvSpPr>
            <p:cNvPr id="140" name="Freeform 140"/>
            <p:cNvSpPr/>
            <p:nvPr/>
          </p:nvSpPr>
          <p:spPr>
            <a:xfrm>
              <a:off x="0" y="0"/>
              <a:ext cx="799338" cy="1096391"/>
            </a:xfrm>
            <a:custGeom>
              <a:avLst/>
              <a:gdLst/>
              <a:ahLst/>
              <a:cxnLst/>
              <a:rect l="l" t="t" r="r" b="b"/>
              <a:pathLst>
                <a:path w="799338" h="1096391">
                  <a:moveTo>
                    <a:pt x="97790" y="1062228"/>
                  </a:moveTo>
                  <a:cubicBezTo>
                    <a:pt x="110490" y="1045210"/>
                    <a:pt x="110490" y="1023874"/>
                    <a:pt x="110490" y="1006729"/>
                  </a:cubicBezTo>
                  <a:cubicBezTo>
                    <a:pt x="118999" y="964057"/>
                    <a:pt x="136017" y="951230"/>
                    <a:pt x="178562" y="968375"/>
                  </a:cubicBezTo>
                  <a:cubicBezTo>
                    <a:pt x="216789" y="981202"/>
                    <a:pt x="255143" y="989711"/>
                    <a:pt x="293370" y="985393"/>
                  </a:cubicBezTo>
                  <a:cubicBezTo>
                    <a:pt x="433705" y="964057"/>
                    <a:pt x="484759" y="921385"/>
                    <a:pt x="489077" y="797687"/>
                  </a:cubicBezTo>
                  <a:cubicBezTo>
                    <a:pt x="489077" y="776351"/>
                    <a:pt x="489077" y="759333"/>
                    <a:pt x="489077" y="742188"/>
                  </a:cubicBezTo>
                  <a:cubicBezTo>
                    <a:pt x="489077" y="716534"/>
                    <a:pt x="501777" y="699516"/>
                    <a:pt x="527304" y="699516"/>
                  </a:cubicBezTo>
                  <a:cubicBezTo>
                    <a:pt x="620903" y="695198"/>
                    <a:pt x="667639" y="614172"/>
                    <a:pt x="633603" y="528828"/>
                  </a:cubicBezTo>
                  <a:cubicBezTo>
                    <a:pt x="620903" y="503174"/>
                    <a:pt x="629412" y="486156"/>
                    <a:pt x="654812" y="477647"/>
                  </a:cubicBezTo>
                  <a:cubicBezTo>
                    <a:pt x="684530" y="464820"/>
                    <a:pt x="710057" y="447802"/>
                    <a:pt x="710057" y="413639"/>
                  </a:cubicBezTo>
                  <a:cubicBezTo>
                    <a:pt x="705866" y="362458"/>
                    <a:pt x="697357" y="319786"/>
                    <a:pt x="659003" y="281432"/>
                  </a:cubicBezTo>
                  <a:cubicBezTo>
                    <a:pt x="620649" y="243078"/>
                    <a:pt x="582422" y="200406"/>
                    <a:pt x="599440" y="132080"/>
                  </a:cubicBezTo>
                  <a:cubicBezTo>
                    <a:pt x="616458" y="153416"/>
                    <a:pt x="629158" y="174752"/>
                    <a:pt x="641985" y="196088"/>
                  </a:cubicBezTo>
                  <a:cubicBezTo>
                    <a:pt x="667512" y="234442"/>
                    <a:pt x="701548" y="264287"/>
                    <a:pt x="748284" y="272923"/>
                  </a:cubicBezTo>
                  <a:cubicBezTo>
                    <a:pt x="760984" y="272923"/>
                    <a:pt x="778002" y="277241"/>
                    <a:pt x="790829" y="260096"/>
                  </a:cubicBezTo>
                  <a:cubicBezTo>
                    <a:pt x="799338" y="247269"/>
                    <a:pt x="790829" y="230251"/>
                    <a:pt x="782320" y="217424"/>
                  </a:cubicBezTo>
                  <a:cubicBezTo>
                    <a:pt x="744093" y="149225"/>
                    <a:pt x="688721" y="89408"/>
                    <a:pt x="629158" y="38227"/>
                  </a:cubicBezTo>
                  <a:cubicBezTo>
                    <a:pt x="586994" y="0"/>
                    <a:pt x="527431" y="4318"/>
                    <a:pt x="489204" y="42672"/>
                  </a:cubicBezTo>
                  <a:cubicBezTo>
                    <a:pt x="450977" y="76835"/>
                    <a:pt x="450977" y="132207"/>
                    <a:pt x="489204" y="179197"/>
                  </a:cubicBezTo>
                  <a:cubicBezTo>
                    <a:pt x="510413" y="209042"/>
                    <a:pt x="540258" y="238887"/>
                    <a:pt x="561467" y="273050"/>
                  </a:cubicBezTo>
                  <a:cubicBezTo>
                    <a:pt x="591185" y="311404"/>
                    <a:pt x="591185" y="362585"/>
                    <a:pt x="561467" y="388239"/>
                  </a:cubicBezTo>
                  <a:cubicBezTo>
                    <a:pt x="518922" y="426593"/>
                    <a:pt x="501904" y="473583"/>
                    <a:pt x="510413" y="528955"/>
                  </a:cubicBezTo>
                  <a:cubicBezTo>
                    <a:pt x="518922" y="563118"/>
                    <a:pt x="501904" y="567309"/>
                    <a:pt x="472186" y="567309"/>
                  </a:cubicBezTo>
                  <a:cubicBezTo>
                    <a:pt x="399923" y="562991"/>
                    <a:pt x="353060" y="626999"/>
                    <a:pt x="365887" y="695325"/>
                  </a:cubicBezTo>
                  <a:cubicBezTo>
                    <a:pt x="370078" y="716661"/>
                    <a:pt x="374396" y="733679"/>
                    <a:pt x="374396" y="755015"/>
                  </a:cubicBezTo>
                  <a:cubicBezTo>
                    <a:pt x="382905" y="814705"/>
                    <a:pt x="344678" y="844550"/>
                    <a:pt x="302133" y="870204"/>
                  </a:cubicBezTo>
                  <a:cubicBezTo>
                    <a:pt x="268097" y="895858"/>
                    <a:pt x="238379" y="878713"/>
                    <a:pt x="208534" y="857377"/>
                  </a:cubicBezTo>
                  <a:cubicBezTo>
                    <a:pt x="136271" y="806196"/>
                    <a:pt x="51181" y="823214"/>
                    <a:pt x="21336" y="900049"/>
                  </a:cubicBezTo>
                  <a:cubicBezTo>
                    <a:pt x="4191" y="947039"/>
                    <a:pt x="0" y="993902"/>
                    <a:pt x="0" y="1040892"/>
                  </a:cubicBezTo>
                  <a:cubicBezTo>
                    <a:pt x="0" y="1070737"/>
                    <a:pt x="17018" y="1087755"/>
                    <a:pt x="42545" y="1092073"/>
                  </a:cubicBezTo>
                  <a:cubicBezTo>
                    <a:pt x="68072" y="1096391"/>
                    <a:pt x="85090" y="1083564"/>
                    <a:pt x="97790" y="106222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41" name="Group 141"/>
          <p:cNvGrpSpPr>
            <a:grpSpLocks noChangeAspect="1"/>
          </p:cNvGrpSpPr>
          <p:nvPr/>
        </p:nvGrpSpPr>
        <p:grpSpPr>
          <a:xfrm>
            <a:off x="4934160" y="7362720"/>
            <a:ext cx="260640" cy="285840"/>
            <a:chOff x="0" y="0"/>
            <a:chExt cx="347520" cy="381120"/>
          </a:xfrm>
        </p:grpSpPr>
        <p:sp>
          <p:nvSpPr>
            <p:cNvPr id="142" name="Freeform 142"/>
            <p:cNvSpPr/>
            <p:nvPr/>
          </p:nvSpPr>
          <p:spPr>
            <a:xfrm>
              <a:off x="0" y="0"/>
              <a:ext cx="347599" cy="381127"/>
            </a:xfrm>
            <a:custGeom>
              <a:avLst/>
              <a:gdLst/>
              <a:ahLst/>
              <a:cxnLst/>
              <a:rect l="l" t="t" r="r" b="b"/>
              <a:pathLst>
                <a:path w="347599" h="381127">
                  <a:moveTo>
                    <a:pt x="274574" y="368300"/>
                  </a:moveTo>
                  <a:cubicBezTo>
                    <a:pt x="313182" y="381127"/>
                    <a:pt x="343281" y="359791"/>
                    <a:pt x="343281" y="316865"/>
                  </a:cubicBezTo>
                  <a:cubicBezTo>
                    <a:pt x="347599" y="295402"/>
                    <a:pt x="334645" y="278384"/>
                    <a:pt x="326136" y="256921"/>
                  </a:cubicBezTo>
                  <a:cubicBezTo>
                    <a:pt x="308991" y="192659"/>
                    <a:pt x="291846" y="128397"/>
                    <a:pt x="274701" y="64262"/>
                  </a:cubicBezTo>
                  <a:cubicBezTo>
                    <a:pt x="253111" y="8509"/>
                    <a:pt x="218821" y="0"/>
                    <a:pt x="180213" y="42799"/>
                  </a:cubicBezTo>
                  <a:cubicBezTo>
                    <a:pt x="154432" y="68453"/>
                    <a:pt x="128778" y="81280"/>
                    <a:pt x="94361" y="94234"/>
                  </a:cubicBezTo>
                  <a:cubicBezTo>
                    <a:pt x="68580" y="102743"/>
                    <a:pt x="47117" y="115697"/>
                    <a:pt x="29972" y="137033"/>
                  </a:cubicBezTo>
                  <a:cubicBezTo>
                    <a:pt x="8636" y="158496"/>
                    <a:pt x="0" y="192659"/>
                    <a:pt x="25781" y="209804"/>
                  </a:cubicBezTo>
                  <a:cubicBezTo>
                    <a:pt x="98679" y="274066"/>
                    <a:pt x="180213" y="334010"/>
                    <a:pt x="274574" y="36830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43" name="Group 143"/>
          <p:cNvGrpSpPr>
            <a:grpSpLocks noChangeAspect="1"/>
          </p:cNvGrpSpPr>
          <p:nvPr/>
        </p:nvGrpSpPr>
        <p:grpSpPr>
          <a:xfrm>
            <a:off x="5667120" y="7261200"/>
            <a:ext cx="187200" cy="504720"/>
            <a:chOff x="0" y="0"/>
            <a:chExt cx="249600" cy="672960"/>
          </a:xfrm>
        </p:grpSpPr>
        <p:sp>
          <p:nvSpPr>
            <p:cNvPr id="144" name="Freeform 144"/>
            <p:cNvSpPr/>
            <p:nvPr/>
          </p:nvSpPr>
          <p:spPr>
            <a:xfrm>
              <a:off x="0" y="-127"/>
              <a:ext cx="249555" cy="673100"/>
            </a:xfrm>
            <a:custGeom>
              <a:avLst/>
              <a:gdLst/>
              <a:ahLst/>
              <a:cxnLst/>
              <a:rect l="l" t="t" r="r" b="b"/>
              <a:pathLst>
                <a:path w="249555" h="673100">
                  <a:moveTo>
                    <a:pt x="122682" y="494157"/>
                  </a:moveTo>
                  <a:cubicBezTo>
                    <a:pt x="143891" y="413258"/>
                    <a:pt x="152273" y="328041"/>
                    <a:pt x="181864" y="247142"/>
                  </a:cubicBezTo>
                  <a:cubicBezTo>
                    <a:pt x="198755" y="196088"/>
                    <a:pt x="215646" y="149225"/>
                    <a:pt x="236855" y="98044"/>
                  </a:cubicBezTo>
                  <a:cubicBezTo>
                    <a:pt x="249555" y="72517"/>
                    <a:pt x="228346" y="21336"/>
                    <a:pt x="203073" y="12827"/>
                  </a:cubicBezTo>
                  <a:cubicBezTo>
                    <a:pt x="164973" y="0"/>
                    <a:pt x="160782" y="38354"/>
                    <a:pt x="148082" y="55372"/>
                  </a:cubicBezTo>
                  <a:cubicBezTo>
                    <a:pt x="148082" y="59690"/>
                    <a:pt x="143891" y="59690"/>
                    <a:pt x="143891" y="63881"/>
                  </a:cubicBezTo>
                  <a:cubicBezTo>
                    <a:pt x="63500" y="242951"/>
                    <a:pt x="33782" y="430276"/>
                    <a:pt x="4191" y="617728"/>
                  </a:cubicBezTo>
                  <a:cubicBezTo>
                    <a:pt x="0" y="639064"/>
                    <a:pt x="8509" y="656082"/>
                    <a:pt x="25400" y="673100"/>
                  </a:cubicBezTo>
                  <a:cubicBezTo>
                    <a:pt x="71882" y="617728"/>
                    <a:pt x="105791" y="562356"/>
                    <a:pt x="122682" y="494157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45" name="Group 145"/>
          <p:cNvGrpSpPr>
            <a:grpSpLocks noChangeAspect="1"/>
          </p:cNvGrpSpPr>
          <p:nvPr/>
        </p:nvGrpSpPr>
        <p:grpSpPr>
          <a:xfrm>
            <a:off x="4842000" y="7835760"/>
            <a:ext cx="279360" cy="384480"/>
            <a:chOff x="0" y="0"/>
            <a:chExt cx="372480" cy="512640"/>
          </a:xfrm>
        </p:grpSpPr>
        <p:sp>
          <p:nvSpPr>
            <p:cNvPr id="146" name="Freeform 146"/>
            <p:cNvSpPr/>
            <p:nvPr/>
          </p:nvSpPr>
          <p:spPr>
            <a:xfrm>
              <a:off x="0" y="0"/>
              <a:ext cx="372491" cy="512699"/>
            </a:xfrm>
            <a:custGeom>
              <a:avLst/>
              <a:gdLst/>
              <a:ahLst/>
              <a:cxnLst/>
              <a:rect l="l" t="t" r="r" b="b"/>
              <a:pathLst>
                <a:path w="372491" h="512699">
                  <a:moveTo>
                    <a:pt x="184150" y="320421"/>
                  </a:moveTo>
                  <a:cubicBezTo>
                    <a:pt x="214122" y="393065"/>
                    <a:pt x="274066" y="435737"/>
                    <a:pt x="316865" y="495554"/>
                  </a:cubicBezTo>
                  <a:cubicBezTo>
                    <a:pt x="325374" y="504063"/>
                    <a:pt x="338328" y="512699"/>
                    <a:pt x="355346" y="499872"/>
                  </a:cubicBezTo>
                  <a:cubicBezTo>
                    <a:pt x="368173" y="491363"/>
                    <a:pt x="372491" y="474218"/>
                    <a:pt x="363855" y="461391"/>
                  </a:cubicBezTo>
                  <a:cubicBezTo>
                    <a:pt x="329565" y="414401"/>
                    <a:pt x="316738" y="358902"/>
                    <a:pt x="278257" y="316103"/>
                  </a:cubicBezTo>
                  <a:cubicBezTo>
                    <a:pt x="218313" y="247777"/>
                    <a:pt x="166878" y="179451"/>
                    <a:pt x="132715" y="89662"/>
                  </a:cubicBezTo>
                  <a:cubicBezTo>
                    <a:pt x="119888" y="46990"/>
                    <a:pt x="85598" y="12827"/>
                    <a:pt x="34290" y="4318"/>
                  </a:cubicBezTo>
                  <a:cubicBezTo>
                    <a:pt x="12827" y="0"/>
                    <a:pt x="0" y="4318"/>
                    <a:pt x="4318" y="38481"/>
                  </a:cubicBezTo>
                  <a:cubicBezTo>
                    <a:pt x="12827" y="89789"/>
                    <a:pt x="29972" y="145288"/>
                    <a:pt x="77089" y="183769"/>
                  </a:cubicBezTo>
                  <a:cubicBezTo>
                    <a:pt x="119888" y="226441"/>
                    <a:pt x="162687" y="269240"/>
                    <a:pt x="184150" y="32042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47" name="Group 147"/>
          <p:cNvGrpSpPr>
            <a:grpSpLocks noChangeAspect="1"/>
          </p:cNvGrpSpPr>
          <p:nvPr/>
        </p:nvGrpSpPr>
        <p:grpSpPr>
          <a:xfrm>
            <a:off x="5451120" y="7972560"/>
            <a:ext cx="126720" cy="486000"/>
            <a:chOff x="0" y="0"/>
            <a:chExt cx="168960" cy="648000"/>
          </a:xfrm>
        </p:grpSpPr>
        <p:sp>
          <p:nvSpPr>
            <p:cNvPr id="148" name="Freeform 148"/>
            <p:cNvSpPr/>
            <p:nvPr/>
          </p:nvSpPr>
          <p:spPr>
            <a:xfrm>
              <a:off x="0" y="-127"/>
              <a:ext cx="168910" cy="648081"/>
            </a:xfrm>
            <a:custGeom>
              <a:avLst/>
              <a:gdLst/>
              <a:ahLst/>
              <a:cxnLst/>
              <a:rect l="l" t="t" r="r" b="b"/>
              <a:pathLst>
                <a:path w="168910" h="648081">
                  <a:moveTo>
                    <a:pt x="16891" y="648081"/>
                  </a:moveTo>
                  <a:cubicBezTo>
                    <a:pt x="33782" y="643890"/>
                    <a:pt x="33782" y="626872"/>
                    <a:pt x="37973" y="614172"/>
                  </a:cubicBezTo>
                  <a:cubicBezTo>
                    <a:pt x="37973" y="609981"/>
                    <a:pt x="37973" y="609981"/>
                    <a:pt x="37973" y="605663"/>
                  </a:cubicBezTo>
                  <a:cubicBezTo>
                    <a:pt x="80264" y="470154"/>
                    <a:pt x="114046" y="330327"/>
                    <a:pt x="130937" y="186309"/>
                  </a:cubicBezTo>
                  <a:cubicBezTo>
                    <a:pt x="135128" y="139700"/>
                    <a:pt x="152019" y="93091"/>
                    <a:pt x="164719" y="50800"/>
                  </a:cubicBezTo>
                  <a:cubicBezTo>
                    <a:pt x="168910" y="33909"/>
                    <a:pt x="168910" y="12700"/>
                    <a:pt x="152019" y="4191"/>
                  </a:cubicBezTo>
                  <a:cubicBezTo>
                    <a:pt x="130937" y="0"/>
                    <a:pt x="126619" y="21082"/>
                    <a:pt x="118237" y="33782"/>
                  </a:cubicBezTo>
                  <a:cubicBezTo>
                    <a:pt x="114046" y="46482"/>
                    <a:pt x="109728" y="59182"/>
                    <a:pt x="109728" y="71882"/>
                  </a:cubicBezTo>
                  <a:cubicBezTo>
                    <a:pt x="97028" y="118491"/>
                    <a:pt x="88646" y="165100"/>
                    <a:pt x="80137" y="211709"/>
                  </a:cubicBezTo>
                  <a:cubicBezTo>
                    <a:pt x="50673" y="343154"/>
                    <a:pt x="25400" y="474472"/>
                    <a:pt x="4191" y="609981"/>
                  </a:cubicBezTo>
                  <a:cubicBezTo>
                    <a:pt x="0" y="631190"/>
                    <a:pt x="8382" y="648081"/>
                    <a:pt x="16891" y="64808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49" name="Group 149"/>
          <p:cNvGrpSpPr>
            <a:grpSpLocks noChangeAspect="1"/>
          </p:cNvGrpSpPr>
          <p:nvPr/>
        </p:nvGrpSpPr>
        <p:grpSpPr>
          <a:xfrm>
            <a:off x="6734160" y="8064720"/>
            <a:ext cx="177840" cy="133200"/>
            <a:chOff x="0" y="0"/>
            <a:chExt cx="237120" cy="17760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237109" cy="177546"/>
            </a:xfrm>
            <a:custGeom>
              <a:avLst/>
              <a:gdLst/>
              <a:ahLst/>
              <a:cxnLst/>
              <a:rect l="l" t="t" r="r" b="b"/>
              <a:pathLst>
                <a:path w="237109" h="177546">
                  <a:moveTo>
                    <a:pt x="101600" y="177546"/>
                  </a:moveTo>
                  <a:cubicBezTo>
                    <a:pt x="139700" y="177546"/>
                    <a:pt x="228600" y="101473"/>
                    <a:pt x="237109" y="67564"/>
                  </a:cubicBezTo>
                  <a:cubicBezTo>
                    <a:pt x="237109" y="46482"/>
                    <a:pt x="237109" y="29464"/>
                    <a:pt x="224409" y="16764"/>
                  </a:cubicBezTo>
                  <a:cubicBezTo>
                    <a:pt x="207518" y="0"/>
                    <a:pt x="190500" y="16891"/>
                    <a:pt x="177800" y="21082"/>
                  </a:cubicBezTo>
                  <a:cubicBezTo>
                    <a:pt x="135509" y="42291"/>
                    <a:pt x="97409" y="67691"/>
                    <a:pt x="50800" y="76073"/>
                  </a:cubicBezTo>
                  <a:cubicBezTo>
                    <a:pt x="8509" y="84582"/>
                    <a:pt x="0" y="109982"/>
                    <a:pt x="25400" y="143764"/>
                  </a:cubicBezTo>
                  <a:cubicBezTo>
                    <a:pt x="46609" y="169164"/>
                    <a:pt x="72009" y="173355"/>
                    <a:pt x="101600" y="17754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51" name="Group 151"/>
          <p:cNvGrpSpPr>
            <a:grpSpLocks noChangeAspect="1"/>
          </p:cNvGrpSpPr>
          <p:nvPr/>
        </p:nvGrpSpPr>
        <p:grpSpPr>
          <a:xfrm>
            <a:off x="5740560" y="6968880"/>
            <a:ext cx="117360" cy="114480"/>
            <a:chOff x="0" y="0"/>
            <a:chExt cx="156480" cy="152640"/>
          </a:xfrm>
        </p:grpSpPr>
        <p:sp>
          <p:nvSpPr>
            <p:cNvPr id="152" name="Freeform 152"/>
            <p:cNvSpPr/>
            <p:nvPr/>
          </p:nvSpPr>
          <p:spPr>
            <a:xfrm>
              <a:off x="0" y="0"/>
              <a:ext cx="156464" cy="152654"/>
            </a:xfrm>
            <a:custGeom>
              <a:avLst/>
              <a:gdLst/>
              <a:ahLst/>
              <a:cxnLst/>
              <a:rect l="l" t="t" r="r" b="b"/>
              <a:pathLst>
                <a:path w="156464" h="152654">
                  <a:moveTo>
                    <a:pt x="105791" y="148463"/>
                  </a:moveTo>
                  <a:cubicBezTo>
                    <a:pt x="127000" y="152654"/>
                    <a:pt x="139573" y="144272"/>
                    <a:pt x="143891" y="123063"/>
                  </a:cubicBezTo>
                  <a:cubicBezTo>
                    <a:pt x="156464" y="72136"/>
                    <a:pt x="101473" y="0"/>
                    <a:pt x="50800" y="0"/>
                  </a:cubicBezTo>
                  <a:cubicBezTo>
                    <a:pt x="21209" y="0"/>
                    <a:pt x="0" y="25400"/>
                    <a:pt x="4191" y="46609"/>
                  </a:cubicBezTo>
                  <a:cubicBezTo>
                    <a:pt x="12700" y="89027"/>
                    <a:pt x="63500" y="139954"/>
                    <a:pt x="105791" y="14846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53" name="Group 153"/>
          <p:cNvGrpSpPr>
            <a:grpSpLocks noChangeAspect="1"/>
          </p:cNvGrpSpPr>
          <p:nvPr/>
        </p:nvGrpSpPr>
        <p:grpSpPr>
          <a:xfrm>
            <a:off x="6229440" y="7344000"/>
            <a:ext cx="142560" cy="88560"/>
            <a:chOff x="0" y="0"/>
            <a:chExt cx="190080" cy="118080"/>
          </a:xfrm>
        </p:grpSpPr>
        <p:sp>
          <p:nvSpPr>
            <p:cNvPr id="154" name="Freeform 154"/>
            <p:cNvSpPr/>
            <p:nvPr/>
          </p:nvSpPr>
          <p:spPr>
            <a:xfrm>
              <a:off x="0" y="0"/>
              <a:ext cx="190119" cy="117983"/>
            </a:xfrm>
            <a:custGeom>
              <a:avLst/>
              <a:gdLst/>
              <a:ahLst/>
              <a:cxnLst/>
              <a:rect l="l" t="t" r="r" b="b"/>
              <a:pathLst>
                <a:path w="190119" h="117983">
                  <a:moveTo>
                    <a:pt x="92964" y="104902"/>
                  </a:moveTo>
                  <a:cubicBezTo>
                    <a:pt x="118364" y="91821"/>
                    <a:pt x="169037" y="117983"/>
                    <a:pt x="181610" y="65532"/>
                  </a:cubicBezTo>
                  <a:cubicBezTo>
                    <a:pt x="190119" y="34925"/>
                    <a:pt x="130937" y="0"/>
                    <a:pt x="80264" y="4318"/>
                  </a:cubicBezTo>
                  <a:cubicBezTo>
                    <a:pt x="46482" y="8763"/>
                    <a:pt x="8509" y="4318"/>
                    <a:pt x="4191" y="52451"/>
                  </a:cubicBezTo>
                  <a:cubicBezTo>
                    <a:pt x="0" y="83058"/>
                    <a:pt x="37973" y="104902"/>
                    <a:pt x="92964" y="10490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55" name="Group 155"/>
          <p:cNvGrpSpPr>
            <a:grpSpLocks noChangeAspect="1"/>
          </p:cNvGrpSpPr>
          <p:nvPr/>
        </p:nvGrpSpPr>
        <p:grpSpPr>
          <a:xfrm>
            <a:off x="5708880" y="8772480"/>
            <a:ext cx="85680" cy="114480"/>
            <a:chOff x="0" y="0"/>
            <a:chExt cx="114240" cy="152640"/>
          </a:xfrm>
        </p:grpSpPr>
        <p:sp>
          <p:nvSpPr>
            <p:cNvPr id="156" name="Freeform 156"/>
            <p:cNvSpPr/>
            <p:nvPr/>
          </p:nvSpPr>
          <p:spPr>
            <a:xfrm>
              <a:off x="0" y="0"/>
              <a:ext cx="114173" cy="152654"/>
            </a:xfrm>
            <a:custGeom>
              <a:avLst/>
              <a:gdLst/>
              <a:ahLst/>
              <a:cxnLst/>
              <a:rect l="l" t="t" r="r" b="b"/>
              <a:pathLst>
                <a:path w="114173" h="152654">
                  <a:moveTo>
                    <a:pt x="59182" y="148463"/>
                  </a:moveTo>
                  <a:cubicBezTo>
                    <a:pt x="97282" y="152654"/>
                    <a:pt x="114173" y="135763"/>
                    <a:pt x="114173" y="97536"/>
                  </a:cubicBezTo>
                  <a:cubicBezTo>
                    <a:pt x="114173" y="84836"/>
                    <a:pt x="114173" y="76327"/>
                    <a:pt x="114173" y="63627"/>
                  </a:cubicBezTo>
                  <a:cubicBezTo>
                    <a:pt x="109982" y="38100"/>
                    <a:pt x="54991" y="0"/>
                    <a:pt x="29591" y="4191"/>
                  </a:cubicBezTo>
                  <a:cubicBezTo>
                    <a:pt x="21082" y="8382"/>
                    <a:pt x="21082" y="12700"/>
                    <a:pt x="21082" y="21209"/>
                  </a:cubicBezTo>
                  <a:cubicBezTo>
                    <a:pt x="29591" y="63627"/>
                    <a:pt x="16891" y="106045"/>
                    <a:pt x="0" y="148463"/>
                  </a:cubicBezTo>
                  <a:cubicBezTo>
                    <a:pt x="21209" y="148463"/>
                    <a:pt x="42291" y="148463"/>
                    <a:pt x="59182" y="14846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57" name="Group 157"/>
          <p:cNvGrpSpPr>
            <a:grpSpLocks noChangeAspect="1"/>
          </p:cNvGrpSpPr>
          <p:nvPr/>
        </p:nvGrpSpPr>
        <p:grpSpPr>
          <a:xfrm>
            <a:off x="5610240" y="9112320"/>
            <a:ext cx="158400" cy="206640"/>
            <a:chOff x="0" y="0"/>
            <a:chExt cx="211200" cy="275520"/>
          </a:xfrm>
        </p:grpSpPr>
        <p:sp>
          <p:nvSpPr>
            <p:cNvPr id="158" name="Freeform 158"/>
            <p:cNvSpPr/>
            <p:nvPr/>
          </p:nvSpPr>
          <p:spPr>
            <a:xfrm>
              <a:off x="0" y="0"/>
              <a:ext cx="211201" cy="275463"/>
            </a:xfrm>
            <a:custGeom>
              <a:avLst/>
              <a:gdLst/>
              <a:ahLst/>
              <a:cxnLst/>
              <a:rect l="l" t="t" r="r" b="b"/>
              <a:pathLst>
                <a:path w="211201" h="275463">
                  <a:moveTo>
                    <a:pt x="0" y="275463"/>
                  </a:moveTo>
                  <a:cubicBezTo>
                    <a:pt x="21590" y="262763"/>
                    <a:pt x="43053" y="250063"/>
                    <a:pt x="64643" y="233045"/>
                  </a:cubicBezTo>
                  <a:cubicBezTo>
                    <a:pt x="64643" y="233045"/>
                    <a:pt x="64643" y="233045"/>
                    <a:pt x="64643" y="233045"/>
                  </a:cubicBezTo>
                  <a:cubicBezTo>
                    <a:pt x="64643" y="233045"/>
                    <a:pt x="64643" y="233045"/>
                    <a:pt x="64643" y="233045"/>
                  </a:cubicBezTo>
                  <a:cubicBezTo>
                    <a:pt x="124968" y="203327"/>
                    <a:pt x="172339" y="161036"/>
                    <a:pt x="189611" y="97409"/>
                  </a:cubicBezTo>
                  <a:cubicBezTo>
                    <a:pt x="211201" y="21082"/>
                    <a:pt x="206883" y="16891"/>
                    <a:pt x="129286" y="8382"/>
                  </a:cubicBezTo>
                  <a:cubicBezTo>
                    <a:pt x="120650" y="4191"/>
                    <a:pt x="107696" y="4191"/>
                    <a:pt x="99187" y="0"/>
                  </a:cubicBezTo>
                  <a:cubicBezTo>
                    <a:pt x="90551" y="0"/>
                    <a:pt x="81915" y="0"/>
                    <a:pt x="81915" y="12700"/>
                  </a:cubicBezTo>
                  <a:cubicBezTo>
                    <a:pt x="90551" y="50800"/>
                    <a:pt x="60325" y="76327"/>
                    <a:pt x="47371" y="105918"/>
                  </a:cubicBezTo>
                  <a:cubicBezTo>
                    <a:pt x="8636" y="156845"/>
                    <a:pt x="12954" y="216154"/>
                    <a:pt x="0" y="27546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59" name="Group 159"/>
          <p:cNvGrpSpPr>
            <a:grpSpLocks noChangeAspect="1"/>
          </p:cNvGrpSpPr>
          <p:nvPr/>
        </p:nvGrpSpPr>
        <p:grpSpPr>
          <a:xfrm>
            <a:off x="1292400" y="6958080"/>
            <a:ext cx="2759040" cy="2823120"/>
            <a:chOff x="0" y="0"/>
            <a:chExt cx="3678720" cy="3764160"/>
          </a:xfrm>
        </p:grpSpPr>
        <p:sp>
          <p:nvSpPr>
            <p:cNvPr id="160" name="Freeform 160"/>
            <p:cNvSpPr/>
            <p:nvPr/>
          </p:nvSpPr>
          <p:spPr>
            <a:xfrm>
              <a:off x="0" y="0"/>
              <a:ext cx="3678809" cy="3764026"/>
            </a:xfrm>
            <a:custGeom>
              <a:avLst/>
              <a:gdLst/>
              <a:ahLst/>
              <a:cxnLst/>
              <a:rect l="l" t="t" r="r" b="b"/>
              <a:pathLst>
                <a:path w="3678809" h="3764026">
                  <a:moveTo>
                    <a:pt x="1263904" y="2961894"/>
                  </a:moveTo>
                  <a:cubicBezTo>
                    <a:pt x="1233551" y="2745105"/>
                    <a:pt x="1172718" y="2541270"/>
                    <a:pt x="981583" y="2398141"/>
                  </a:cubicBezTo>
                  <a:cubicBezTo>
                    <a:pt x="912114" y="2350389"/>
                    <a:pt x="842645" y="2298446"/>
                    <a:pt x="773049" y="2246376"/>
                  </a:cubicBezTo>
                  <a:cubicBezTo>
                    <a:pt x="694817" y="2185670"/>
                    <a:pt x="647065" y="2098929"/>
                    <a:pt x="664464" y="2003552"/>
                  </a:cubicBezTo>
                  <a:cubicBezTo>
                    <a:pt x="703580" y="1726057"/>
                    <a:pt x="573278" y="1513459"/>
                    <a:pt x="412496" y="1309751"/>
                  </a:cubicBezTo>
                  <a:cubicBezTo>
                    <a:pt x="321310" y="1196975"/>
                    <a:pt x="225679" y="1088644"/>
                    <a:pt x="203962" y="936752"/>
                  </a:cubicBezTo>
                  <a:cubicBezTo>
                    <a:pt x="178054" y="737235"/>
                    <a:pt x="234569" y="576707"/>
                    <a:pt x="403860" y="459740"/>
                  </a:cubicBezTo>
                  <a:cubicBezTo>
                    <a:pt x="664464" y="281940"/>
                    <a:pt x="959866" y="199517"/>
                    <a:pt x="1259586" y="125730"/>
                  </a:cubicBezTo>
                  <a:cubicBezTo>
                    <a:pt x="1550543" y="52070"/>
                    <a:pt x="1837182" y="0"/>
                    <a:pt x="2136902" y="8636"/>
                  </a:cubicBezTo>
                  <a:cubicBezTo>
                    <a:pt x="2215134" y="8636"/>
                    <a:pt x="2297557" y="21590"/>
                    <a:pt x="2375789" y="34671"/>
                  </a:cubicBezTo>
                  <a:cubicBezTo>
                    <a:pt x="2553843" y="65024"/>
                    <a:pt x="2679827" y="156083"/>
                    <a:pt x="2775331" y="307848"/>
                  </a:cubicBezTo>
                  <a:cubicBezTo>
                    <a:pt x="3014218" y="702437"/>
                    <a:pt x="3166237" y="1127506"/>
                    <a:pt x="3305175" y="1561084"/>
                  </a:cubicBezTo>
                  <a:cubicBezTo>
                    <a:pt x="3413760" y="1912366"/>
                    <a:pt x="3518027" y="2267966"/>
                    <a:pt x="3622294" y="2619248"/>
                  </a:cubicBezTo>
                  <a:cubicBezTo>
                    <a:pt x="3644011" y="2692908"/>
                    <a:pt x="3657092" y="2766695"/>
                    <a:pt x="3661410" y="2840355"/>
                  </a:cubicBezTo>
                  <a:cubicBezTo>
                    <a:pt x="3678809" y="3048508"/>
                    <a:pt x="3587623" y="3200273"/>
                    <a:pt x="3396488" y="3269615"/>
                  </a:cubicBezTo>
                  <a:cubicBezTo>
                    <a:pt x="3279267" y="3312922"/>
                    <a:pt x="3157601" y="3343275"/>
                    <a:pt x="3031617" y="3378073"/>
                  </a:cubicBezTo>
                  <a:cubicBezTo>
                    <a:pt x="2983865" y="3213227"/>
                    <a:pt x="2936113" y="3057144"/>
                    <a:pt x="2888234" y="2901061"/>
                  </a:cubicBezTo>
                  <a:cubicBezTo>
                    <a:pt x="2853436" y="2788285"/>
                    <a:pt x="2818765" y="2675509"/>
                    <a:pt x="2788285" y="2558415"/>
                  </a:cubicBezTo>
                  <a:cubicBezTo>
                    <a:pt x="2770886" y="2502027"/>
                    <a:pt x="2753487" y="2475992"/>
                    <a:pt x="2684018" y="2497709"/>
                  </a:cubicBezTo>
                  <a:cubicBezTo>
                    <a:pt x="2588514" y="2528062"/>
                    <a:pt x="2488565" y="2554097"/>
                    <a:pt x="2393061" y="2575814"/>
                  </a:cubicBezTo>
                  <a:cubicBezTo>
                    <a:pt x="2319274" y="2588768"/>
                    <a:pt x="2306193" y="2619121"/>
                    <a:pt x="2323592" y="2688590"/>
                  </a:cubicBezTo>
                  <a:cubicBezTo>
                    <a:pt x="2401824" y="2961767"/>
                    <a:pt x="2471293" y="3234944"/>
                    <a:pt x="2545080" y="3521202"/>
                  </a:cubicBezTo>
                  <a:cubicBezTo>
                    <a:pt x="2458212" y="3542919"/>
                    <a:pt x="2379980" y="3564509"/>
                    <a:pt x="2301875" y="3586226"/>
                  </a:cubicBezTo>
                  <a:cubicBezTo>
                    <a:pt x="2106422" y="3633978"/>
                    <a:pt x="1906651" y="3681603"/>
                    <a:pt x="1711198" y="3725037"/>
                  </a:cubicBezTo>
                  <a:cubicBezTo>
                    <a:pt x="1559179" y="3764026"/>
                    <a:pt x="1411478" y="3759708"/>
                    <a:pt x="1268222" y="3703320"/>
                  </a:cubicBezTo>
                  <a:cubicBezTo>
                    <a:pt x="1055370" y="3620897"/>
                    <a:pt x="846963" y="3538474"/>
                    <a:pt x="638429" y="3460496"/>
                  </a:cubicBezTo>
                  <a:cubicBezTo>
                    <a:pt x="499491" y="3404108"/>
                    <a:pt x="429895" y="3300095"/>
                    <a:pt x="403860" y="3161284"/>
                  </a:cubicBezTo>
                  <a:cubicBezTo>
                    <a:pt x="295275" y="2653919"/>
                    <a:pt x="182372" y="2150872"/>
                    <a:pt x="82423" y="1643507"/>
                  </a:cubicBezTo>
                  <a:cubicBezTo>
                    <a:pt x="39116" y="1431036"/>
                    <a:pt x="0" y="1209929"/>
                    <a:pt x="34798" y="988695"/>
                  </a:cubicBezTo>
                  <a:cubicBezTo>
                    <a:pt x="43434" y="945388"/>
                    <a:pt x="56515" y="901954"/>
                    <a:pt x="78232" y="858647"/>
                  </a:cubicBezTo>
                  <a:cubicBezTo>
                    <a:pt x="91186" y="1066800"/>
                    <a:pt x="195453" y="1231646"/>
                    <a:pt x="325755" y="1379093"/>
                  </a:cubicBezTo>
                  <a:cubicBezTo>
                    <a:pt x="386588" y="1452753"/>
                    <a:pt x="438658" y="1530858"/>
                    <a:pt x="495173" y="1608963"/>
                  </a:cubicBezTo>
                  <a:cubicBezTo>
                    <a:pt x="568960" y="1713103"/>
                    <a:pt x="603758" y="1825752"/>
                    <a:pt x="590677" y="1951609"/>
                  </a:cubicBezTo>
                  <a:cubicBezTo>
                    <a:pt x="577596" y="2103374"/>
                    <a:pt x="638429" y="2229104"/>
                    <a:pt x="755777" y="2324608"/>
                  </a:cubicBezTo>
                  <a:cubicBezTo>
                    <a:pt x="790575" y="2354961"/>
                    <a:pt x="825246" y="2389632"/>
                    <a:pt x="864362" y="2411349"/>
                  </a:cubicBezTo>
                  <a:cubicBezTo>
                    <a:pt x="1055497" y="2524125"/>
                    <a:pt x="1172718" y="2693289"/>
                    <a:pt x="1237869" y="2905760"/>
                  </a:cubicBezTo>
                  <a:cubicBezTo>
                    <a:pt x="1242187" y="2923159"/>
                    <a:pt x="1255268" y="2944749"/>
                    <a:pt x="1263904" y="2962148"/>
                  </a:cubicBezTo>
                  <a:close/>
                  <a:moveTo>
                    <a:pt x="2797048" y="975741"/>
                  </a:moveTo>
                  <a:cubicBezTo>
                    <a:pt x="2788412" y="975741"/>
                    <a:pt x="2771013" y="975741"/>
                    <a:pt x="2753614" y="980059"/>
                  </a:cubicBezTo>
                  <a:cubicBezTo>
                    <a:pt x="2232406" y="1092835"/>
                    <a:pt x="1706880" y="1205611"/>
                    <a:pt x="1185672" y="1322705"/>
                  </a:cubicBezTo>
                  <a:cubicBezTo>
                    <a:pt x="1046734" y="1353058"/>
                    <a:pt x="1016254" y="1426845"/>
                    <a:pt x="1055370" y="1569847"/>
                  </a:cubicBezTo>
                  <a:cubicBezTo>
                    <a:pt x="1150874" y="1912493"/>
                    <a:pt x="1246505" y="2255012"/>
                    <a:pt x="1346327" y="2597658"/>
                  </a:cubicBezTo>
                  <a:cubicBezTo>
                    <a:pt x="1385443" y="2732151"/>
                    <a:pt x="1450594" y="2771140"/>
                    <a:pt x="1593850" y="2745105"/>
                  </a:cubicBezTo>
                  <a:cubicBezTo>
                    <a:pt x="1680718" y="2723388"/>
                    <a:pt x="1767586" y="2701798"/>
                    <a:pt x="1854454" y="2675763"/>
                  </a:cubicBezTo>
                  <a:cubicBezTo>
                    <a:pt x="2288794" y="2567305"/>
                    <a:pt x="2727452" y="2454656"/>
                    <a:pt x="3161792" y="2341880"/>
                  </a:cubicBezTo>
                  <a:cubicBezTo>
                    <a:pt x="3335528" y="2298573"/>
                    <a:pt x="3370326" y="2233422"/>
                    <a:pt x="3322447" y="2068703"/>
                  </a:cubicBezTo>
                  <a:cubicBezTo>
                    <a:pt x="3292094" y="1973326"/>
                    <a:pt x="3261614" y="1877949"/>
                    <a:pt x="3231261" y="1786763"/>
                  </a:cubicBezTo>
                  <a:cubicBezTo>
                    <a:pt x="3166110" y="1569974"/>
                    <a:pt x="3096641" y="1357503"/>
                    <a:pt x="3027172" y="1144905"/>
                  </a:cubicBezTo>
                  <a:cubicBezTo>
                    <a:pt x="2983738" y="1014857"/>
                    <a:pt x="2918587" y="971423"/>
                    <a:pt x="2796921" y="97574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61" name="Group 161"/>
          <p:cNvGrpSpPr>
            <a:grpSpLocks noChangeAspect="1"/>
          </p:cNvGrpSpPr>
          <p:nvPr/>
        </p:nvGrpSpPr>
        <p:grpSpPr>
          <a:xfrm>
            <a:off x="3115440" y="8868240"/>
            <a:ext cx="513360" cy="1203840"/>
            <a:chOff x="0" y="0"/>
            <a:chExt cx="684480" cy="1605120"/>
          </a:xfrm>
        </p:grpSpPr>
        <p:sp>
          <p:nvSpPr>
            <p:cNvPr id="162" name="Freeform 162"/>
            <p:cNvSpPr/>
            <p:nvPr/>
          </p:nvSpPr>
          <p:spPr>
            <a:xfrm>
              <a:off x="0" y="0"/>
              <a:ext cx="684657" cy="1605153"/>
            </a:xfrm>
            <a:custGeom>
              <a:avLst/>
              <a:gdLst/>
              <a:ahLst/>
              <a:cxnLst/>
              <a:rect l="l" t="t" r="r" b="b"/>
              <a:pathLst>
                <a:path w="684657" h="1605153">
                  <a:moveTo>
                    <a:pt x="0" y="73914"/>
                  </a:moveTo>
                  <a:cubicBezTo>
                    <a:pt x="90932" y="47879"/>
                    <a:pt x="177673" y="26162"/>
                    <a:pt x="268605" y="0"/>
                  </a:cubicBezTo>
                  <a:cubicBezTo>
                    <a:pt x="316230" y="169672"/>
                    <a:pt x="363855" y="334899"/>
                    <a:pt x="407289" y="495935"/>
                  </a:cubicBezTo>
                  <a:cubicBezTo>
                    <a:pt x="493903" y="804799"/>
                    <a:pt x="576199" y="1109218"/>
                    <a:pt x="662940" y="1418082"/>
                  </a:cubicBezTo>
                  <a:cubicBezTo>
                    <a:pt x="684657" y="1500759"/>
                    <a:pt x="649986" y="1548638"/>
                    <a:pt x="550291" y="1574673"/>
                  </a:cubicBezTo>
                  <a:cubicBezTo>
                    <a:pt x="455041" y="1605153"/>
                    <a:pt x="402971" y="1583436"/>
                    <a:pt x="381381" y="1505077"/>
                  </a:cubicBezTo>
                  <a:cubicBezTo>
                    <a:pt x="255651" y="1030986"/>
                    <a:pt x="129921" y="561086"/>
                    <a:pt x="0" y="73914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63" name="Group 163"/>
          <p:cNvGrpSpPr>
            <a:grpSpLocks noChangeAspect="1"/>
          </p:cNvGrpSpPr>
          <p:nvPr/>
        </p:nvGrpSpPr>
        <p:grpSpPr>
          <a:xfrm>
            <a:off x="2288880" y="7871760"/>
            <a:ext cx="1404000" cy="947520"/>
            <a:chOff x="0" y="0"/>
            <a:chExt cx="1872000" cy="1263360"/>
          </a:xfrm>
        </p:grpSpPr>
        <p:sp>
          <p:nvSpPr>
            <p:cNvPr id="164" name="Freeform 164"/>
            <p:cNvSpPr/>
            <p:nvPr/>
          </p:nvSpPr>
          <p:spPr>
            <a:xfrm>
              <a:off x="0" y="0"/>
              <a:ext cx="1871853" cy="1263269"/>
            </a:xfrm>
            <a:custGeom>
              <a:avLst/>
              <a:gdLst/>
              <a:ahLst/>
              <a:cxnLst/>
              <a:rect l="l" t="t" r="r" b="b"/>
              <a:pathLst>
                <a:path w="1871853" h="1263269">
                  <a:moveTo>
                    <a:pt x="338836" y="1254633"/>
                  </a:moveTo>
                  <a:cubicBezTo>
                    <a:pt x="269367" y="1263269"/>
                    <a:pt x="212852" y="1232916"/>
                    <a:pt x="195453" y="1167765"/>
                  </a:cubicBezTo>
                  <a:cubicBezTo>
                    <a:pt x="130302" y="942086"/>
                    <a:pt x="69469" y="711962"/>
                    <a:pt x="17399" y="481838"/>
                  </a:cubicBezTo>
                  <a:cubicBezTo>
                    <a:pt x="0" y="390779"/>
                    <a:pt x="47752" y="334264"/>
                    <a:pt x="156337" y="303911"/>
                  </a:cubicBezTo>
                  <a:cubicBezTo>
                    <a:pt x="360426" y="251841"/>
                    <a:pt x="568960" y="204089"/>
                    <a:pt x="773049" y="160655"/>
                  </a:cubicBezTo>
                  <a:cubicBezTo>
                    <a:pt x="1003300" y="112903"/>
                    <a:pt x="1233551" y="69469"/>
                    <a:pt x="1463675" y="26035"/>
                  </a:cubicBezTo>
                  <a:cubicBezTo>
                    <a:pt x="1589659" y="0"/>
                    <a:pt x="1620012" y="12954"/>
                    <a:pt x="1659128" y="134620"/>
                  </a:cubicBezTo>
                  <a:cubicBezTo>
                    <a:pt x="1728597" y="325628"/>
                    <a:pt x="1785112" y="520954"/>
                    <a:pt x="1841500" y="720725"/>
                  </a:cubicBezTo>
                  <a:cubicBezTo>
                    <a:pt x="1871853" y="824865"/>
                    <a:pt x="1832864" y="885698"/>
                    <a:pt x="1732915" y="911733"/>
                  </a:cubicBezTo>
                  <a:cubicBezTo>
                    <a:pt x="1298575" y="1028954"/>
                    <a:pt x="859917" y="1137539"/>
                    <a:pt x="425577" y="1245997"/>
                  </a:cubicBezTo>
                  <a:cubicBezTo>
                    <a:pt x="395224" y="1254633"/>
                    <a:pt x="369062" y="1254633"/>
                    <a:pt x="338709" y="1254633"/>
                  </a:cubicBezTo>
                  <a:close/>
                  <a:moveTo>
                    <a:pt x="321437" y="568706"/>
                  </a:moveTo>
                  <a:cubicBezTo>
                    <a:pt x="343154" y="651256"/>
                    <a:pt x="369189" y="772795"/>
                    <a:pt x="399669" y="890016"/>
                  </a:cubicBezTo>
                  <a:cubicBezTo>
                    <a:pt x="430022" y="985520"/>
                    <a:pt x="469138" y="1011555"/>
                    <a:pt x="569087" y="989838"/>
                  </a:cubicBezTo>
                  <a:cubicBezTo>
                    <a:pt x="899160" y="911733"/>
                    <a:pt x="1224915" y="829183"/>
                    <a:pt x="1554988" y="746760"/>
                  </a:cubicBezTo>
                  <a:cubicBezTo>
                    <a:pt x="1607058" y="733679"/>
                    <a:pt x="1628775" y="703326"/>
                    <a:pt x="1611503" y="651256"/>
                  </a:cubicBezTo>
                  <a:cubicBezTo>
                    <a:pt x="1572387" y="525399"/>
                    <a:pt x="1537716" y="399415"/>
                    <a:pt x="1498600" y="277876"/>
                  </a:cubicBezTo>
                  <a:cubicBezTo>
                    <a:pt x="1472565" y="199771"/>
                    <a:pt x="1416050" y="169291"/>
                    <a:pt x="1333500" y="186690"/>
                  </a:cubicBezTo>
                  <a:cubicBezTo>
                    <a:pt x="1242314" y="208407"/>
                    <a:pt x="1146683" y="225806"/>
                    <a:pt x="1055497" y="247523"/>
                  </a:cubicBezTo>
                  <a:cubicBezTo>
                    <a:pt x="864362" y="286639"/>
                    <a:pt x="668909" y="330073"/>
                    <a:pt x="477774" y="373380"/>
                  </a:cubicBezTo>
                  <a:cubicBezTo>
                    <a:pt x="356108" y="399415"/>
                    <a:pt x="321437" y="442849"/>
                    <a:pt x="321437" y="56870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59200" y="466560"/>
            <a:ext cx="53510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dirty="0">
                <a:solidFill>
                  <a:srgbClr val="4F84B9"/>
                </a:solidFill>
                <a:latin typeface="Rubik Bold"/>
                <a:cs typeface="B Nazanin" pitchFamily="2" charset="-78"/>
              </a:rPr>
              <a:t>منابع</a:t>
            </a:r>
            <a:endParaRPr lang="en-US" sz="2799" spc="0" dirty="0">
              <a:solidFill>
                <a:srgbClr val="4F84B9"/>
              </a:solidFill>
              <a:latin typeface="Rubik Bold"/>
              <a:cs typeface="B Nazanin" pitchFamily="2" charset="-78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9239760" y="6567840"/>
            <a:ext cx="1203840" cy="3021120"/>
            <a:chOff x="0" y="0"/>
            <a:chExt cx="1605120" cy="402816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05153" cy="4028059"/>
            </a:xfrm>
            <a:custGeom>
              <a:avLst/>
              <a:gdLst/>
              <a:ahLst/>
              <a:cxnLst/>
              <a:rect l="l" t="t" r="r" b="b"/>
              <a:pathLst>
                <a:path w="1605153" h="4028059">
                  <a:moveTo>
                    <a:pt x="5461" y="920750"/>
                  </a:moveTo>
                  <a:cubicBezTo>
                    <a:pt x="5461" y="789178"/>
                    <a:pt x="0" y="660400"/>
                    <a:pt x="5461" y="531622"/>
                  </a:cubicBezTo>
                  <a:cubicBezTo>
                    <a:pt x="16510" y="347980"/>
                    <a:pt x="107061" y="200025"/>
                    <a:pt x="235966" y="74041"/>
                  </a:cubicBezTo>
                  <a:cubicBezTo>
                    <a:pt x="263398" y="46609"/>
                    <a:pt x="285369" y="35687"/>
                    <a:pt x="323723" y="63119"/>
                  </a:cubicBezTo>
                  <a:cubicBezTo>
                    <a:pt x="392303" y="117983"/>
                    <a:pt x="474599" y="139827"/>
                    <a:pt x="559689" y="148082"/>
                  </a:cubicBezTo>
                  <a:cubicBezTo>
                    <a:pt x="771017" y="172720"/>
                    <a:pt x="979551" y="178181"/>
                    <a:pt x="1171575" y="65913"/>
                  </a:cubicBezTo>
                  <a:cubicBezTo>
                    <a:pt x="1286891" y="0"/>
                    <a:pt x="1284097" y="0"/>
                    <a:pt x="1382903" y="95885"/>
                  </a:cubicBezTo>
                  <a:cubicBezTo>
                    <a:pt x="1531112" y="235585"/>
                    <a:pt x="1605153" y="397256"/>
                    <a:pt x="1594231" y="610997"/>
                  </a:cubicBezTo>
                  <a:cubicBezTo>
                    <a:pt x="1547622" y="1457706"/>
                    <a:pt x="1500886" y="2307209"/>
                    <a:pt x="1448816" y="3153918"/>
                  </a:cubicBezTo>
                  <a:cubicBezTo>
                    <a:pt x="1437894" y="3367659"/>
                    <a:pt x="1421384" y="3581400"/>
                    <a:pt x="1415923" y="3797935"/>
                  </a:cubicBezTo>
                  <a:cubicBezTo>
                    <a:pt x="1413129" y="3871976"/>
                    <a:pt x="1383030" y="3904742"/>
                    <a:pt x="1319911" y="3932174"/>
                  </a:cubicBezTo>
                  <a:cubicBezTo>
                    <a:pt x="1179957" y="3992499"/>
                    <a:pt x="1034542" y="4011676"/>
                    <a:pt x="886333" y="4017137"/>
                  </a:cubicBezTo>
                  <a:cubicBezTo>
                    <a:pt x="702437" y="4028059"/>
                    <a:pt x="518668" y="4022598"/>
                    <a:pt x="340360" y="3967861"/>
                  </a:cubicBezTo>
                  <a:cubicBezTo>
                    <a:pt x="249809" y="3940429"/>
                    <a:pt x="197739" y="3899408"/>
                    <a:pt x="192151" y="3787013"/>
                  </a:cubicBezTo>
                  <a:cubicBezTo>
                    <a:pt x="159258" y="3175889"/>
                    <a:pt x="112522" y="2564892"/>
                    <a:pt x="74168" y="1953768"/>
                  </a:cubicBezTo>
                  <a:cubicBezTo>
                    <a:pt x="49403" y="1608582"/>
                    <a:pt x="30226" y="1263269"/>
                    <a:pt x="10922" y="920750"/>
                  </a:cubicBezTo>
                  <a:cubicBezTo>
                    <a:pt x="8128" y="920750"/>
                    <a:pt x="5461" y="920750"/>
                    <a:pt x="5461" y="920750"/>
                  </a:cubicBezTo>
                  <a:close/>
                  <a:moveTo>
                    <a:pt x="606298" y="1002919"/>
                  </a:moveTo>
                  <a:cubicBezTo>
                    <a:pt x="968502" y="1098804"/>
                    <a:pt x="1336167" y="1038479"/>
                    <a:pt x="1470533" y="802894"/>
                  </a:cubicBezTo>
                  <a:cubicBezTo>
                    <a:pt x="1220978" y="1030351"/>
                    <a:pt x="910971" y="989203"/>
                    <a:pt x="606425" y="100291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14162400" y="2213280"/>
            <a:ext cx="1753200" cy="2517840"/>
            <a:chOff x="0" y="0"/>
            <a:chExt cx="2337600" cy="335712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337562" cy="3357245"/>
            </a:xfrm>
            <a:custGeom>
              <a:avLst/>
              <a:gdLst/>
              <a:ahLst/>
              <a:cxnLst/>
              <a:rect l="l" t="t" r="r" b="b"/>
              <a:pathLst>
                <a:path w="2337562" h="3357245">
                  <a:moveTo>
                    <a:pt x="1399286" y="2794"/>
                  </a:moveTo>
                  <a:cubicBezTo>
                    <a:pt x="1569339" y="5588"/>
                    <a:pt x="1857502" y="84963"/>
                    <a:pt x="2076958" y="337185"/>
                  </a:cubicBezTo>
                  <a:cubicBezTo>
                    <a:pt x="2230628" y="512572"/>
                    <a:pt x="2301875" y="723646"/>
                    <a:pt x="2332101" y="951103"/>
                  </a:cubicBezTo>
                  <a:cubicBezTo>
                    <a:pt x="2337562" y="986790"/>
                    <a:pt x="2321179" y="997712"/>
                    <a:pt x="2293747" y="1003173"/>
                  </a:cubicBezTo>
                  <a:cubicBezTo>
                    <a:pt x="2266315" y="1011428"/>
                    <a:pt x="2241677" y="1019556"/>
                    <a:pt x="2219706" y="1033272"/>
                  </a:cubicBezTo>
                  <a:cubicBezTo>
                    <a:pt x="2145665" y="1071626"/>
                    <a:pt x="2107184" y="1145667"/>
                    <a:pt x="2118233" y="1225169"/>
                  </a:cubicBezTo>
                  <a:cubicBezTo>
                    <a:pt x="2129155" y="1307338"/>
                    <a:pt x="2178558" y="1351280"/>
                    <a:pt x="2258187" y="1364996"/>
                  </a:cubicBezTo>
                  <a:cubicBezTo>
                    <a:pt x="2296541" y="1373251"/>
                    <a:pt x="2315845" y="1378712"/>
                    <a:pt x="2307590" y="1427988"/>
                  </a:cubicBezTo>
                  <a:cubicBezTo>
                    <a:pt x="2173097" y="2225421"/>
                    <a:pt x="1750568" y="2820162"/>
                    <a:pt x="1040003" y="3201035"/>
                  </a:cubicBezTo>
                  <a:cubicBezTo>
                    <a:pt x="817753" y="3321558"/>
                    <a:pt x="576326" y="3357245"/>
                    <a:pt x="334899" y="3242183"/>
                  </a:cubicBezTo>
                  <a:cubicBezTo>
                    <a:pt x="142875" y="3148965"/>
                    <a:pt x="90678" y="3033903"/>
                    <a:pt x="134620" y="2861310"/>
                  </a:cubicBezTo>
                  <a:cubicBezTo>
                    <a:pt x="156591" y="2770886"/>
                    <a:pt x="142875" y="2680462"/>
                    <a:pt x="109982" y="2595499"/>
                  </a:cubicBezTo>
                  <a:cubicBezTo>
                    <a:pt x="0" y="2291080"/>
                    <a:pt x="0" y="1978660"/>
                    <a:pt x="32893" y="1663446"/>
                  </a:cubicBezTo>
                  <a:cubicBezTo>
                    <a:pt x="54864" y="1435989"/>
                    <a:pt x="68580" y="1208532"/>
                    <a:pt x="87757" y="981075"/>
                  </a:cubicBezTo>
                  <a:cubicBezTo>
                    <a:pt x="90551" y="942721"/>
                    <a:pt x="90551" y="904367"/>
                    <a:pt x="63119" y="876935"/>
                  </a:cubicBezTo>
                  <a:cubicBezTo>
                    <a:pt x="13716" y="830326"/>
                    <a:pt x="30226" y="786511"/>
                    <a:pt x="54864" y="734441"/>
                  </a:cubicBezTo>
                  <a:cubicBezTo>
                    <a:pt x="285369" y="274066"/>
                    <a:pt x="729869" y="0"/>
                    <a:pt x="1399286" y="2794"/>
                  </a:cubicBezTo>
                  <a:close/>
                  <a:moveTo>
                    <a:pt x="115189" y="1548384"/>
                  </a:moveTo>
                  <a:cubicBezTo>
                    <a:pt x="115189" y="1567561"/>
                    <a:pt x="120650" y="1605915"/>
                    <a:pt x="115189" y="1641602"/>
                  </a:cubicBezTo>
                  <a:cubicBezTo>
                    <a:pt x="104267" y="1723771"/>
                    <a:pt x="142621" y="1764919"/>
                    <a:pt x="222250" y="1789557"/>
                  </a:cubicBezTo>
                  <a:cubicBezTo>
                    <a:pt x="441706" y="1855343"/>
                    <a:pt x="663956" y="1910080"/>
                    <a:pt x="894461" y="1942973"/>
                  </a:cubicBezTo>
                  <a:cubicBezTo>
                    <a:pt x="974090" y="1956689"/>
                    <a:pt x="1009650" y="1926590"/>
                    <a:pt x="1028954" y="1852549"/>
                  </a:cubicBezTo>
                  <a:cubicBezTo>
                    <a:pt x="1089279" y="1622298"/>
                    <a:pt x="1124966" y="1386713"/>
                    <a:pt x="1152398" y="1151001"/>
                  </a:cubicBezTo>
                  <a:cubicBezTo>
                    <a:pt x="1160653" y="1085215"/>
                    <a:pt x="1130427" y="1066038"/>
                    <a:pt x="1075563" y="1057783"/>
                  </a:cubicBezTo>
                  <a:cubicBezTo>
                    <a:pt x="798449" y="1013968"/>
                    <a:pt x="518541" y="989330"/>
                    <a:pt x="238760" y="961898"/>
                  </a:cubicBezTo>
                  <a:cubicBezTo>
                    <a:pt x="192151" y="956437"/>
                    <a:pt x="172974" y="967359"/>
                    <a:pt x="164719" y="1016762"/>
                  </a:cubicBezTo>
                  <a:cubicBezTo>
                    <a:pt x="140081" y="1186688"/>
                    <a:pt x="126365" y="1359281"/>
                    <a:pt x="115316" y="1548384"/>
                  </a:cubicBezTo>
                  <a:close/>
                  <a:moveTo>
                    <a:pt x="513080" y="860552"/>
                  </a:moveTo>
                  <a:cubicBezTo>
                    <a:pt x="521335" y="890651"/>
                    <a:pt x="548767" y="887984"/>
                    <a:pt x="570738" y="893445"/>
                  </a:cubicBezTo>
                  <a:cubicBezTo>
                    <a:pt x="814959" y="945515"/>
                    <a:pt x="1061847" y="978408"/>
                    <a:pt x="1308735" y="994791"/>
                  </a:cubicBezTo>
                  <a:cubicBezTo>
                    <a:pt x="1349883" y="997585"/>
                    <a:pt x="1391031" y="997585"/>
                    <a:pt x="1402080" y="945515"/>
                  </a:cubicBezTo>
                  <a:cubicBezTo>
                    <a:pt x="1413002" y="879729"/>
                    <a:pt x="1399286" y="819404"/>
                    <a:pt x="1352677" y="775589"/>
                  </a:cubicBezTo>
                  <a:cubicBezTo>
                    <a:pt x="1314323" y="739902"/>
                    <a:pt x="1275842" y="781050"/>
                    <a:pt x="1251204" y="805688"/>
                  </a:cubicBezTo>
                  <a:cubicBezTo>
                    <a:pt x="1185418" y="874141"/>
                    <a:pt x="1102995" y="887857"/>
                    <a:pt x="1012444" y="885190"/>
                  </a:cubicBezTo>
                  <a:cubicBezTo>
                    <a:pt x="872490" y="882396"/>
                    <a:pt x="732536" y="860552"/>
                    <a:pt x="592709" y="846836"/>
                  </a:cubicBezTo>
                  <a:cubicBezTo>
                    <a:pt x="565277" y="846836"/>
                    <a:pt x="535051" y="833120"/>
                    <a:pt x="513080" y="860552"/>
                  </a:cubicBezTo>
                  <a:close/>
                  <a:moveTo>
                    <a:pt x="781939" y="2230755"/>
                  </a:moveTo>
                  <a:cubicBezTo>
                    <a:pt x="845058" y="2239010"/>
                    <a:pt x="897128" y="2178685"/>
                    <a:pt x="946531" y="2115693"/>
                  </a:cubicBezTo>
                  <a:cubicBezTo>
                    <a:pt x="960247" y="2096516"/>
                    <a:pt x="971169" y="2074545"/>
                    <a:pt x="951992" y="2049907"/>
                  </a:cubicBezTo>
                  <a:cubicBezTo>
                    <a:pt x="932815" y="2027936"/>
                    <a:pt x="910844" y="2027936"/>
                    <a:pt x="886206" y="2033524"/>
                  </a:cubicBezTo>
                  <a:cubicBezTo>
                    <a:pt x="864235" y="2041779"/>
                    <a:pt x="842264" y="2047240"/>
                    <a:pt x="820420" y="2058162"/>
                  </a:cubicBezTo>
                  <a:cubicBezTo>
                    <a:pt x="740791" y="2099310"/>
                    <a:pt x="658495" y="2104771"/>
                    <a:pt x="573532" y="2080133"/>
                  </a:cubicBezTo>
                  <a:cubicBezTo>
                    <a:pt x="491236" y="2060956"/>
                    <a:pt x="406146" y="2050034"/>
                    <a:pt x="323850" y="2036318"/>
                  </a:cubicBezTo>
                  <a:cubicBezTo>
                    <a:pt x="296418" y="2030857"/>
                    <a:pt x="263525" y="2025396"/>
                    <a:pt x="252476" y="2055495"/>
                  </a:cubicBezTo>
                  <a:cubicBezTo>
                    <a:pt x="244221" y="2085594"/>
                    <a:pt x="277114" y="2096643"/>
                    <a:pt x="301879" y="2107565"/>
                  </a:cubicBezTo>
                  <a:cubicBezTo>
                    <a:pt x="441833" y="2178812"/>
                    <a:pt x="595503" y="2211705"/>
                    <a:pt x="782066" y="2230882"/>
                  </a:cubicBezTo>
                  <a:close/>
                  <a:moveTo>
                    <a:pt x="1602232" y="1564767"/>
                  </a:moveTo>
                  <a:cubicBezTo>
                    <a:pt x="1777873" y="1561973"/>
                    <a:pt x="1827149" y="1512697"/>
                    <a:pt x="1827149" y="1342771"/>
                  </a:cubicBezTo>
                  <a:cubicBezTo>
                    <a:pt x="1827149" y="1266063"/>
                    <a:pt x="1709166" y="1189355"/>
                    <a:pt x="1591183" y="1189355"/>
                  </a:cubicBezTo>
                  <a:cubicBezTo>
                    <a:pt x="1517142" y="1189355"/>
                    <a:pt x="1473200" y="1277112"/>
                    <a:pt x="1475994" y="1419606"/>
                  </a:cubicBezTo>
                  <a:cubicBezTo>
                    <a:pt x="1478788" y="1534668"/>
                    <a:pt x="1506220" y="1567561"/>
                    <a:pt x="1602232" y="156489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11551680" y="3703680"/>
            <a:ext cx="2440800" cy="2456640"/>
            <a:chOff x="0" y="0"/>
            <a:chExt cx="3254400" cy="327552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254375" cy="3275584"/>
            </a:xfrm>
            <a:custGeom>
              <a:avLst/>
              <a:gdLst/>
              <a:ahLst/>
              <a:cxnLst/>
              <a:rect l="l" t="t" r="r" b="b"/>
              <a:pathLst>
                <a:path w="3254375" h="3275584">
                  <a:moveTo>
                    <a:pt x="2448306" y="301752"/>
                  </a:moveTo>
                  <a:cubicBezTo>
                    <a:pt x="2725166" y="406019"/>
                    <a:pt x="2991104" y="493776"/>
                    <a:pt x="3254375" y="620014"/>
                  </a:cubicBezTo>
                  <a:cubicBezTo>
                    <a:pt x="3216021" y="661162"/>
                    <a:pt x="3172079" y="666623"/>
                    <a:pt x="3131058" y="677672"/>
                  </a:cubicBezTo>
                  <a:cubicBezTo>
                    <a:pt x="2840482" y="759968"/>
                    <a:pt x="2549779" y="836803"/>
                    <a:pt x="2259203" y="919099"/>
                  </a:cubicBezTo>
                  <a:cubicBezTo>
                    <a:pt x="2174240" y="943737"/>
                    <a:pt x="2094738" y="979424"/>
                    <a:pt x="2012442" y="1009650"/>
                  </a:cubicBezTo>
                  <a:cubicBezTo>
                    <a:pt x="1927479" y="1037082"/>
                    <a:pt x="1894586" y="1091946"/>
                    <a:pt x="1891792" y="1182497"/>
                  </a:cubicBezTo>
                  <a:cubicBezTo>
                    <a:pt x="1872615" y="1536446"/>
                    <a:pt x="1897253" y="1887474"/>
                    <a:pt x="1908302" y="2241423"/>
                  </a:cubicBezTo>
                  <a:cubicBezTo>
                    <a:pt x="1916557" y="2537714"/>
                    <a:pt x="1935734" y="2834005"/>
                    <a:pt x="1927479" y="3132963"/>
                  </a:cubicBezTo>
                  <a:cubicBezTo>
                    <a:pt x="1924685" y="3174111"/>
                    <a:pt x="1941195" y="3231769"/>
                    <a:pt x="1905508" y="3250946"/>
                  </a:cubicBezTo>
                  <a:cubicBezTo>
                    <a:pt x="1867154" y="3275584"/>
                    <a:pt x="1828800" y="3228975"/>
                    <a:pt x="1795780" y="3207004"/>
                  </a:cubicBezTo>
                  <a:cubicBezTo>
                    <a:pt x="1488694" y="3012186"/>
                    <a:pt x="1203579" y="2784475"/>
                    <a:pt x="915670" y="2565019"/>
                  </a:cubicBezTo>
                  <a:cubicBezTo>
                    <a:pt x="685419" y="2386711"/>
                    <a:pt x="457835" y="2202942"/>
                    <a:pt x="227457" y="2024634"/>
                  </a:cubicBezTo>
                  <a:cubicBezTo>
                    <a:pt x="194564" y="1999996"/>
                    <a:pt x="180848" y="1972564"/>
                    <a:pt x="175387" y="1931416"/>
                  </a:cubicBezTo>
                  <a:cubicBezTo>
                    <a:pt x="123317" y="1404620"/>
                    <a:pt x="65786" y="877824"/>
                    <a:pt x="38354" y="345694"/>
                  </a:cubicBezTo>
                  <a:cubicBezTo>
                    <a:pt x="27432" y="82296"/>
                    <a:pt x="0" y="109728"/>
                    <a:pt x="271399" y="57658"/>
                  </a:cubicBezTo>
                  <a:cubicBezTo>
                    <a:pt x="400304" y="32893"/>
                    <a:pt x="534670" y="21971"/>
                    <a:pt x="663448" y="2794"/>
                  </a:cubicBezTo>
                  <a:cubicBezTo>
                    <a:pt x="701929" y="0"/>
                    <a:pt x="729234" y="0"/>
                    <a:pt x="715645" y="49403"/>
                  </a:cubicBezTo>
                  <a:cubicBezTo>
                    <a:pt x="707390" y="85090"/>
                    <a:pt x="721106" y="109728"/>
                    <a:pt x="756793" y="123444"/>
                  </a:cubicBezTo>
                  <a:cubicBezTo>
                    <a:pt x="759587" y="126238"/>
                    <a:pt x="765048" y="128905"/>
                    <a:pt x="767715" y="131699"/>
                  </a:cubicBezTo>
                  <a:cubicBezTo>
                    <a:pt x="871855" y="222250"/>
                    <a:pt x="989838" y="246888"/>
                    <a:pt x="1121410" y="208534"/>
                  </a:cubicBezTo>
                  <a:cubicBezTo>
                    <a:pt x="1239266" y="170180"/>
                    <a:pt x="1340739" y="235966"/>
                    <a:pt x="1450467" y="263398"/>
                  </a:cubicBezTo>
                  <a:cubicBezTo>
                    <a:pt x="1584833" y="296291"/>
                    <a:pt x="1672590" y="356616"/>
                    <a:pt x="1664335" y="510286"/>
                  </a:cubicBezTo>
                  <a:cubicBezTo>
                    <a:pt x="1661541" y="565150"/>
                    <a:pt x="1694434" y="592582"/>
                    <a:pt x="1741043" y="614553"/>
                  </a:cubicBezTo>
                  <a:cubicBezTo>
                    <a:pt x="1842516" y="666623"/>
                    <a:pt x="1943989" y="721487"/>
                    <a:pt x="2039874" y="779145"/>
                  </a:cubicBezTo>
                  <a:cubicBezTo>
                    <a:pt x="2083689" y="806577"/>
                    <a:pt x="2119376" y="809371"/>
                    <a:pt x="2165985" y="792861"/>
                  </a:cubicBezTo>
                  <a:cubicBezTo>
                    <a:pt x="2259203" y="757174"/>
                    <a:pt x="2352421" y="724281"/>
                    <a:pt x="2445639" y="696849"/>
                  </a:cubicBezTo>
                  <a:cubicBezTo>
                    <a:pt x="2495042" y="680339"/>
                    <a:pt x="2503170" y="658495"/>
                    <a:pt x="2495042" y="611759"/>
                  </a:cubicBezTo>
                  <a:cubicBezTo>
                    <a:pt x="2475865" y="512953"/>
                    <a:pt x="2464943" y="411480"/>
                    <a:pt x="2448433" y="301752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16229520" y="3765600"/>
            <a:ext cx="1463040" cy="2246400"/>
            <a:chOff x="0" y="0"/>
            <a:chExt cx="1950720" cy="29952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950593" cy="2995295"/>
            </a:xfrm>
            <a:custGeom>
              <a:avLst/>
              <a:gdLst/>
              <a:ahLst/>
              <a:cxnLst/>
              <a:rect l="l" t="t" r="r" b="b"/>
              <a:pathLst>
                <a:path w="1950593" h="2995295">
                  <a:moveTo>
                    <a:pt x="27432" y="1412621"/>
                  </a:moveTo>
                  <a:cubicBezTo>
                    <a:pt x="35560" y="984631"/>
                    <a:pt x="46609" y="556768"/>
                    <a:pt x="52070" y="131699"/>
                  </a:cubicBezTo>
                  <a:cubicBezTo>
                    <a:pt x="54737" y="74041"/>
                    <a:pt x="65786" y="54864"/>
                    <a:pt x="125984" y="52070"/>
                  </a:cubicBezTo>
                  <a:cubicBezTo>
                    <a:pt x="657606" y="38354"/>
                    <a:pt x="1186307" y="21971"/>
                    <a:pt x="1715135" y="2794"/>
                  </a:cubicBezTo>
                  <a:cubicBezTo>
                    <a:pt x="1764411" y="0"/>
                    <a:pt x="1786382" y="5588"/>
                    <a:pt x="1789049" y="63119"/>
                  </a:cubicBezTo>
                  <a:cubicBezTo>
                    <a:pt x="1835658" y="954532"/>
                    <a:pt x="1884934" y="1848739"/>
                    <a:pt x="1934210" y="2740152"/>
                  </a:cubicBezTo>
                  <a:cubicBezTo>
                    <a:pt x="1937004" y="2775839"/>
                    <a:pt x="1950593" y="2814193"/>
                    <a:pt x="1893062" y="2825242"/>
                  </a:cubicBezTo>
                  <a:cubicBezTo>
                    <a:pt x="1314958" y="2934970"/>
                    <a:pt x="739648" y="2995295"/>
                    <a:pt x="164211" y="2814320"/>
                  </a:cubicBezTo>
                  <a:cubicBezTo>
                    <a:pt x="0" y="2761996"/>
                    <a:pt x="2794" y="2764790"/>
                    <a:pt x="2794" y="2589276"/>
                  </a:cubicBezTo>
                  <a:cubicBezTo>
                    <a:pt x="5588" y="2197100"/>
                    <a:pt x="2794" y="1804797"/>
                    <a:pt x="2794" y="1412621"/>
                  </a:cubicBezTo>
                  <a:cubicBezTo>
                    <a:pt x="11049" y="1412621"/>
                    <a:pt x="19177" y="1412621"/>
                    <a:pt x="27432" y="1412621"/>
                  </a:cubicBezTo>
                  <a:close/>
                  <a:moveTo>
                    <a:pt x="986282" y="2353310"/>
                  </a:moveTo>
                  <a:cubicBezTo>
                    <a:pt x="986282" y="2353310"/>
                    <a:pt x="986282" y="2353310"/>
                    <a:pt x="986282" y="2353310"/>
                  </a:cubicBezTo>
                  <a:cubicBezTo>
                    <a:pt x="1117854" y="2353310"/>
                    <a:pt x="1252093" y="2350516"/>
                    <a:pt x="1383538" y="2356104"/>
                  </a:cubicBezTo>
                  <a:cubicBezTo>
                    <a:pt x="1451991" y="2358898"/>
                    <a:pt x="1460246" y="2334133"/>
                    <a:pt x="1454785" y="2276602"/>
                  </a:cubicBezTo>
                  <a:cubicBezTo>
                    <a:pt x="1435608" y="2046224"/>
                    <a:pt x="1419225" y="1815846"/>
                    <a:pt x="1405509" y="1585341"/>
                  </a:cubicBezTo>
                  <a:cubicBezTo>
                    <a:pt x="1402715" y="1538732"/>
                    <a:pt x="1386332" y="1530477"/>
                    <a:pt x="1342517" y="1530477"/>
                  </a:cubicBezTo>
                  <a:cubicBezTo>
                    <a:pt x="1090422" y="1535938"/>
                    <a:pt x="838454" y="1538732"/>
                    <a:pt x="586359" y="1541399"/>
                  </a:cubicBezTo>
                  <a:cubicBezTo>
                    <a:pt x="548005" y="1541399"/>
                    <a:pt x="531622" y="1549654"/>
                    <a:pt x="531622" y="1593469"/>
                  </a:cubicBezTo>
                  <a:cubicBezTo>
                    <a:pt x="528828" y="1829308"/>
                    <a:pt x="523367" y="2065274"/>
                    <a:pt x="517906" y="2301113"/>
                  </a:cubicBezTo>
                  <a:cubicBezTo>
                    <a:pt x="517906" y="2345055"/>
                    <a:pt x="531622" y="2355977"/>
                    <a:pt x="572643" y="2355977"/>
                  </a:cubicBezTo>
                  <a:cubicBezTo>
                    <a:pt x="709676" y="2353183"/>
                    <a:pt x="846582" y="2353183"/>
                    <a:pt x="986409" y="235318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13393440" y="8737200"/>
            <a:ext cx="1944000" cy="743760"/>
            <a:chOff x="0" y="0"/>
            <a:chExt cx="2592000" cy="99168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592070" cy="991743"/>
            </a:xfrm>
            <a:custGeom>
              <a:avLst/>
              <a:gdLst/>
              <a:ahLst/>
              <a:cxnLst/>
              <a:rect l="l" t="t" r="r" b="b"/>
              <a:pathLst>
                <a:path w="2592070" h="991743">
                  <a:moveTo>
                    <a:pt x="1304163" y="2794"/>
                  </a:moveTo>
                  <a:cubicBezTo>
                    <a:pt x="1608328" y="2794"/>
                    <a:pt x="1915160" y="2794"/>
                    <a:pt x="2219325" y="2794"/>
                  </a:cubicBezTo>
                  <a:cubicBezTo>
                    <a:pt x="2438527" y="2794"/>
                    <a:pt x="2583688" y="142494"/>
                    <a:pt x="2589276" y="361696"/>
                  </a:cubicBezTo>
                  <a:cubicBezTo>
                    <a:pt x="2592070" y="452120"/>
                    <a:pt x="2592070" y="542544"/>
                    <a:pt x="2589276" y="632841"/>
                  </a:cubicBezTo>
                  <a:cubicBezTo>
                    <a:pt x="2581021" y="852043"/>
                    <a:pt x="2438527" y="991743"/>
                    <a:pt x="2219325" y="991743"/>
                  </a:cubicBezTo>
                  <a:cubicBezTo>
                    <a:pt x="1602867" y="991743"/>
                    <a:pt x="983615" y="991743"/>
                    <a:pt x="367157" y="991743"/>
                  </a:cubicBezTo>
                  <a:cubicBezTo>
                    <a:pt x="147955" y="991743"/>
                    <a:pt x="5461" y="849249"/>
                    <a:pt x="2794" y="627380"/>
                  </a:cubicBezTo>
                  <a:cubicBezTo>
                    <a:pt x="0" y="539623"/>
                    <a:pt x="0" y="449326"/>
                    <a:pt x="2794" y="358902"/>
                  </a:cubicBezTo>
                  <a:cubicBezTo>
                    <a:pt x="5461" y="150622"/>
                    <a:pt x="150749" y="2794"/>
                    <a:pt x="358902" y="2794"/>
                  </a:cubicBezTo>
                  <a:cubicBezTo>
                    <a:pt x="673989" y="0"/>
                    <a:pt x="989076" y="2794"/>
                    <a:pt x="1304163" y="279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10974240" y="7755840"/>
            <a:ext cx="1669680" cy="1758960"/>
            <a:chOff x="0" y="0"/>
            <a:chExt cx="2226240" cy="234528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226310" cy="2345309"/>
            </a:xfrm>
            <a:custGeom>
              <a:avLst/>
              <a:gdLst/>
              <a:ahLst/>
              <a:cxnLst/>
              <a:rect l="l" t="t" r="r" b="b"/>
              <a:pathLst>
                <a:path w="2226310" h="2345309">
                  <a:moveTo>
                    <a:pt x="1926971" y="780796"/>
                  </a:moveTo>
                  <a:cubicBezTo>
                    <a:pt x="1789811" y="383540"/>
                    <a:pt x="1397254" y="120523"/>
                    <a:pt x="1048639" y="137033"/>
                  </a:cubicBezTo>
                  <a:cubicBezTo>
                    <a:pt x="999236" y="139827"/>
                    <a:pt x="966343" y="115062"/>
                    <a:pt x="919607" y="84963"/>
                  </a:cubicBezTo>
                  <a:cubicBezTo>
                    <a:pt x="1139190" y="0"/>
                    <a:pt x="1336802" y="30099"/>
                    <a:pt x="1526286" y="131572"/>
                  </a:cubicBezTo>
                  <a:cubicBezTo>
                    <a:pt x="1888617" y="323342"/>
                    <a:pt x="2078101" y="641223"/>
                    <a:pt x="2154936" y="1030224"/>
                  </a:cubicBezTo>
                  <a:cubicBezTo>
                    <a:pt x="2226310" y="1386459"/>
                    <a:pt x="2135759" y="1712468"/>
                    <a:pt x="1924304" y="2005584"/>
                  </a:cubicBezTo>
                  <a:cubicBezTo>
                    <a:pt x="1842008" y="2120646"/>
                    <a:pt x="1732153" y="2202815"/>
                    <a:pt x="1600327" y="2254885"/>
                  </a:cubicBezTo>
                  <a:cubicBezTo>
                    <a:pt x="1575562" y="2263140"/>
                    <a:pt x="1548130" y="2276856"/>
                    <a:pt x="1512443" y="2265807"/>
                  </a:cubicBezTo>
                  <a:cubicBezTo>
                    <a:pt x="1506982" y="2243836"/>
                    <a:pt x="1559052" y="2246630"/>
                    <a:pt x="1534414" y="2213737"/>
                  </a:cubicBezTo>
                  <a:cubicBezTo>
                    <a:pt x="1468501" y="2249297"/>
                    <a:pt x="1394460" y="2243836"/>
                    <a:pt x="1317498" y="2246630"/>
                  </a:cubicBezTo>
                  <a:cubicBezTo>
                    <a:pt x="1635887" y="1939798"/>
                    <a:pt x="1756664" y="1567180"/>
                    <a:pt x="1726565" y="1139698"/>
                  </a:cubicBezTo>
                  <a:cubicBezTo>
                    <a:pt x="1712849" y="967105"/>
                    <a:pt x="1592072" y="728726"/>
                    <a:pt x="1512443" y="695833"/>
                  </a:cubicBezTo>
                  <a:cubicBezTo>
                    <a:pt x="1668907" y="1068451"/>
                    <a:pt x="1715516" y="1446530"/>
                    <a:pt x="1550924" y="1827403"/>
                  </a:cubicBezTo>
                  <a:cubicBezTo>
                    <a:pt x="1430147" y="2104136"/>
                    <a:pt x="1229741" y="2293112"/>
                    <a:pt x="914019" y="2323338"/>
                  </a:cubicBezTo>
                  <a:cubicBezTo>
                    <a:pt x="658749" y="2345309"/>
                    <a:pt x="455549" y="2243836"/>
                    <a:pt x="301879" y="2046605"/>
                  </a:cubicBezTo>
                  <a:cubicBezTo>
                    <a:pt x="76835" y="1761744"/>
                    <a:pt x="2794" y="1427480"/>
                    <a:pt x="2794" y="1071245"/>
                  </a:cubicBezTo>
                  <a:cubicBezTo>
                    <a:pt x="0" y="879475"/>
                    <a:pt x="32893" y="690372"/>
                    <a:pt x="107061" y="512318"/>
                  </a:cubicBezTo>
                  <a:cubicBezTo>
                    <a:pt x="255270" y="161671"/>
                    <a:pt x="570992" y="19177"/>
                    <a:pt x="933323" y="142494"/>
                  </a:cubicBezTo>
                  <a:cubicBezTo>
                    <a:pt x="966216" y="153416"/>
                    <a:pt x="996442" y="161671"/>
                    <a:pt x="1032129" y="156210"/>
                  </a:cubicBezTo>
                  <a:cubicBezTo>
                    <a:pt x="1103503" y="150749"/>
                    <a:pt x="1172083" y="164465"/>
                    <a:pt x="1240790" y="194564"/>
                  </a:cubicBezTo>
                  <a:cubicBezTo>
                    <a:pt x="1529080" y="323342"/>
                    <a:pt x="1765046" y="506857"/>
                    <a:pt x="1913382" y="791845"/>
                  </a:cubicBezTo>
                  <a:cubicBezTo>
                    <a:pt x="1916176" y="808228"/>
                    <a:pt x="1918843" y="821944"/>
                    <a:pt x="1921637" y="835660"/>
                  </a:cubicBezTo>
                  <a:cubicBezTo>
                    <a:pt x="1916176" y="843915"/>
                    <a:pt x="1896872" y="835660"/>
                    <a:pt x="1899666" y="852043"/>
                  </a:cubicBezTo>
                  <a:cubicBezTo>
                    <a:pt x="1899666" y="854837"/>
                    <a:pt x="1905127" y="857504"/>
                    <a:pt x="1910588" y="860298"/>
                  </a:cubicBezTo>
                  <a:cubicBezTo>
                    <a:pt x="1913382" y="852043"/>
                    <a:pt x="1916049" y="843915"/>
                    <a:pt x="1918843" y="835660"/>
                  </a:cubicBezTo>
                  <a:cubicBezTo>
                    <a:pt x="1943608" y="849376"/>
                    <a:pt x="1940814" y="874014"/>
                    <a:pt x="1921637" y="882269"/>
                  </a:cubicBezTo>
                  <a:cubicBezTo>
                    <a:pt x="1896872" y="893191"/>
                    <a:pt x="1863979" y="893191"/>
                    <a:pt x="1853057" y="860298"/>
                  </a:cubicBezTo>
                  <a:cubicBezTo>
                    <a:pt x="1847596" y="846582"/>
                    <a:pt x="1842135" y="838327"/>
                    <a:pt x="1825625" y="841121"/>
                  </a:cubicBezTo>
                  <a:cubicBezTo>
                    <a:pt x="1806448" y="846582"/>
                    <a:pt x="1820164" y="860298"/>
                    <a:pt x="1820164" y="871220"/>
                  </a:cubicBezTo>
                  <a:cubicBezTo>
                    <a:pt x="1811909" y="931545"/>
                    <a:pt x="1886077" y="972566"/>
                    <a:pt x="1858645" y="1035558"/>
                  </a:cubicBezTo>
                  <a:cubicBezTo>
                    <a:pt x="1855851" y="1038352"/>
                    <a:pt x="1861439" y="1041019"/>
                    <a:pt x="1864106" y="1046480"/>
                  </a:cubicBezTo>
                  <a:cubicBezTo>
                    <a:pt x="1866900" y="1030097"/>
                    <a:pt x="1872361" y="1013587"/>
                    <a:pt x="1875028" y="999871"/>
                  </a:cubicBezTo>
                  <a:cubicBezTo>
                    <a:pt x="1883283" y="1041019"/>
                    <a:pt x="1913509" y="1054608"/>
                    <a:pt x="1949196" y="1060196"/>
                  </a:cubicBezTo>
                  <a:cubicBezTo>
                    <a:pt x="1976628" y="1062990"/>
                    <a:pt x="1990344" y="1068451"/>
                    <a:pt x="1998599" y="1098550"/>
                  </a:cubicBezTo>
                  <a:cubicBezTo>
                    <a:pt x="2026031" y="1230122"/>
                    <a:pt x="1962912" y="1356106"/>
                    <a:pt x="1976628" y="1487551"/>
                  </a:cubicBezTo>
                  <a:cubicBezTo>
                    <a:pt x="1908048" y="1514983"/>
                    <a:pt x="1940941" y="1594358"/>
                    <a:pt x="1899793" y="1635506"/>
                  </a:cubicBezTo>
                  <a:cubicBezTo>
                    <a:pt x="1899793" y="1624584"/>
                    <a:pt x="1899793" y="1610868"/>
                    <a:pt x="1899793" y="1599946"/>
                  </a:cubicBezTo>
                  <a:cubicBezTo>
                    <a:pt x="1896999" y="1599946"/>
                    <a:pt x="1891538" y="1599946"/>
                    <a:pt x="1888871" y="1599946"/>
                  </a:cubicBezTo>
                  <a:cubicBezTo>
                    <a:pt x="1894332" y="1610868"/>
                    <a:pt x="1897126" y="1621917"/>
                    <a:pt x="1902587" y="1635506"/>
                  </a:cubicBezTo>
                  <a:cubicBezTo>
                    <a:pt x="1951990" y="1728597"/>
                    <a:pt x="1866900" y="1799844"/>
                    <a:pt x="1853184" y="1884807"/>
                  </a:cubicBezTo>
                  <a:cubicBezTo>
                    <a:pt x="1864106" y="1882013"/>
                    <a:pt x="1869694" y="1879346"/>
                    <a:pt x="1872361" y="1876552"/>
                  </a:cubicBezTo>
                  <a:cubicBezTo>
                    <a:pt x="1877822" y="1868297"/>
                    <a:pt x="1883283" y="1857375"/>
                    <a:pt x="1888871" y="1849120"/>
                  </a:cubicBezTo>
                  <a:cubicBezTo>
                    <a:pt x="2023364" y="1588897"/>
                    <a:pt x="2064512" y="1314831"/>
                    <a:pt x="2009648" y="1027176"/>
                  </a:cubicBezTo>
                  <a:cubicBezTo>
                    <a:pt x="1995932" y="961390"/>
                    <a:pt x="1971167" y="912114"/>
                    <a:pt x="1877822" y="931291"/>
                  </a:cubicBezTo>
                  <a:cubicBezTo>
                    <a:pt x="2004060" y="917575"/>
                    <a:pt x="1962912" y="854583"/>
                    <a:pt x="1935480" y="794258"/>
                  </a:cubicBezTo>
                  <a:cubicBezTo>
                    <a:pt x="1932686" y="788797"/>
                    <a:pt x="1930019" y="786003"/>
                    <a:pt x="1927225" y="780542"/>
                  </a:cubicBezTo>
                  <a:close/>
                  <a:moveTo>
                    <a:pt x="1688211" y="2117852"/>
                  </a:moveTo>
                  <a:cubicBezTo>
                    <a:pt x="1693672" y="2112391"/>
                    <a:pt x="1699133" y="2106930"/>
                    <a:pt x="1704721" y="2101469"/>
                  </a:cubicBezTo>
                  <a:cubicBezTo>
                    <a:pt x="1710309" y="2096008"/>
                    <a:pt x="1715643" y="2090547"/>
                    <a:pt x="1721231" y="2085086"/>
                  </a:cubicBezTo>
                  <a:cubicBezTo>
                    <a:pt x="1724025" y="2079625"/>
                    <a:pt x="1729486" y="2074164"/>
                    <a:pt x="1734947" y="2068703"/>
                  </a:cubicBezTo>
                  <a:cubicBezTo>
                    <a:pt x="1740408" y="2063242"/>
                    <a:pt x="1743202" y="2054987"/>
                    <a:pt x="1748663" y="2049526"/>
                  </a:cubicBezTo>
                  <a:cubicBezTo>
                    <a:pt x="1754124" y="2046732"/>
                    <a:pt x="1762379" y="2041271"/>
                    <a:pt x="1756918" y="2035810"/>
                  </a:cubicBezTo>
                  <a:cubicBezTo>
                    <a:pt x="1748663" y="2027555"/>
                    <a:pt x="1743202" y="2035810"/>
                    <a:pt x="1740408" y="2044065"/>
                  </a:cubicBezTo>
                  <a:cubicBezTo>
                    <a:pt x="1732153" y="2044065"/>
                    <a:pt x="1726692" y="2052320"/>
                    <a:pt x="1726692" y="2060448"/>
                  </a:cubicBezTo>
                  <a:cubicBezTo>
                    <a:pt x="1715770" y="2060448"/>
                    <a:pt x="1712976" y="2065909"/>
                    <a:pt x="1710182" y="2076831"/>
                  </a:cubicBezTo>
                  <a:cubicBezTo>
                    <a:pt x="1701927" y="2076831"/>
                    <a:pt x="1696466" y="2082292"/>
                    <a:pt x="1693672" y="2093214"/>
                  </a:cubicBezTo>
                  <a:cubicBezTo>
                    <a:pt x="1688211" y="2096008"/>
                    <a:pt x="1682750" y="2101469"/>
                    <a:pt x="1677162" y="2106930"/>
                  </a:cubicBezTo>
                  <a:cubicBezTo>
                    <a:pt x="1668907" y="2109724"/>
                    <a:pt x="1663446" y="2112391"/>
                    <a:pt x="1660652" y="2123313"/>
                  </a:cubicBezTo>
                  <a:cubicBezTo>
                    <a:pt x="1619504" y="2150745"/>
                    <a:pt x="1570101" y="2169922"/>
                    <a:pt x="1531620" y="2235708"/>
                  </a:cubicBezTo>
                  <a:cubicBezTo>
                    <a:pt x="1602994" y="2211070"/>
                    <a:pt x="1638681" y="2172716"/>
                    <a:pt x="1674368" y="2134362"/>
                  </a:cubicBezTo>
                  <a:cubicBezTo>
                    <a:pt x="1677162" y="2128901"/>
                    <a:pt x="1682623" y="2123440"/>
                    <a:pt x="1688084" y="2117979"/>
                  </a:cubicBezTo>
                  <a:close/>
                  <a:moveTo>
                    <a:pt x="581914" y="1717802"/>
                  </a:moveTo>
                  <a:cubicBezTo>
                    <a:pt x="612140" y="1712341"/>
                    <a:pt x="617601" y="1728724"/>
                    <a:pt x="625856" y="1742440"/>
                  </a:cubicBezTo>
                  <a:cubicBezTo>
                    <a:pt x="732917" y="1876679"/>
                    <a:pt x="875665" y="1915033"/>
                    <a:pt x="1037590" y="1882140"/>
                  </a:cubicBezTo>
                  <a:cubicBezTo>
                    <a:pt x="1202309" y="1849247"/>
                    <a:pt x="1270889" y="1717802"/>
                    <a:pt x="1325880" y="1583563"/>
                  </a:cubicBezTo>
                  <a:cubicBezTo>
                    <a:pt x="1375283" y="1471168"/>
                    <a:pt x="1378077" y="1345184"/>
                    <a:pt x="1361567" y="1224661"/>
                  </a:cubicBezTo>
                  <a:cubicBezTo>
                    <a:pt x="1314958" y="912368"/>
                    <a:pt x="1183132" y="652018"/>
                    <a:pt x="889381" y="504063"/>
                  </a:cubicBezTo>
                  <a:cubicBezTo>
                    <a:pt x="628650" y="369824"/>
                    <a:pt x="408940" y="454787"/>
                    <a:pt x="293751" y="725932"/>
                  </a:cubicBezTo>
                  <a:cubicBezTo>
                    <a:pt x="285496" y="750570"/>
                    <a:pt x="274574" y="775208"/>
                    <a:pt x="268986" y="799846"/>
                  </a:cubicBezTo>
                  <a:cubicBezTo>
                    <a:pt x="197612" y="1084834"/>
                    <a:pt x="208534" y="1364234"/>
                    <a:pt x="332105" y="1630045"/>
                  </a:cubicBezTo>
                  <a:cubicBezTo>
                    <a:pt x="411734" y="1802765"/>
                    <a:pt x="524256" y="1950720"/>
                    <a:pt x="710946" y="2019300"/>
                  </a:cubicBezTo>
                  <a:cubicBezTo>
                    <a:pt x="894842" y="2087753"/>
                    <a:pt x="1098042" y="2024761"/>
                    <a:pt x="1174877" y="1874139"/>
                  </a:cubicBezTo>
                  <a:cubicBezTo>
                    <a:pt x="850900" y="1956308"/>
                    <a:pt x="661543" y="1907032"/>
                    <a:pt x="581914" y="1717929"/>
                  </a:cubicBezTo>
                  <a:close/>
                  <a:moveTo>
                    <a:pt x="1177671" y="263017"/>
                  </a:moveTo>
                  <a:cubicBezTo>
                    <a:pt x="1257300" y="331470"/>
                    <a:pt x="1331341" y="408178"/>
                    <a:pt x="1391793" y="493141"/>
                  </a:cubicBezTo>
                  <a:cubicBezTo>
                    <a:pt x="1463167" y="589026"/>
                    <a:pt x="1463167" y="589026"/>
                    <a:pt x="1561973" y="536956"/>
                  </a:cubicBezTo>
                  <a:cubicBezTo>
                    <a:pt x="1564767" y="534162"/>
                    <a:pt x="1567434" y="528701"/>
                    <a:pt x="1570228" y="520573"/>
                  </a:cubicBezTo>
                  <a:cubicBezTo>
                    <a:pt x="1454912" y="410972"/>
                    <a:pt x="1334135" y="309626"/>
                    <a:pt x="1177671" y="263017"/>
                  </a:cubicBezTo>
                  <a:close/>
                  <a:moveTo>
                    <a:pt x="1907794" y="1328801"/>
                  </a:moveTo>
                  <a:cubicBezTo>
                    <a:pt x="1910588" y="1331595"/>
                    <a:pt x="1910588" y="1331595"/>
                    <a:pt x="1913255" y="1334262"/>
                  </a:cubicBezTo>
                  <a:cubicBezTo>
                    <a:pt x="1913255" y="1257554"/>
                    <a:pt x="1913255" y="1180846"/>
                    <a:pt x="1913255" y="1104138"/>
                  </a:cubicBezTo>
                  <a:cubicBezTo>
                    <a:pt x="1910461" y="1104138"/>
                    <a:pt x="1910461" y="1104138"/>
                    <a:pt x="1907794" y="1104138"/>
                  </a:cubicBezTo>
                  <a:cubicBezTo>
                    <a:pt x="1907794" y="1178052"/>
                    <a:pt x="1907794" y="1254887"/>
                    <a:pt x="1907794" y="1328801"/>
                  </a:cubicBezTo>
                  <a:close/>
                  <a:moveTo>
                    <a:pt x="1883029" y="1101344"/>
                  </a:moveTo>
                  <a:cubicBezTo>
                    <a:pt x="1880235" y="1101344"/>
                    <a:pt x="1877568" y="1101344"/>
                    <a:pt x="1874774" y="1101344"/>
                  </a:cubicBezTo>
                  <a:cubicBezTo>
                    <a:pt x="1874774" y="1180846"/>
                    <a:pt x="1874774" y="1257554"/>
                    <a:pt x="1874774" y="1334262"/>
                  </a:cubicBezTo>
                  <a:cubicBezTo>
                    <a:pt x="1877568" y="1334262"/>
                    <a:pt x="1880235" y="1334262"/>
                    <a:pt x="1883029" y="1334262"/>
                  </a:cubicBezTo>
                  <a:cubicBezTo>
                    <a:pt x="1883029" y="1257554"/>
                    <a:pt x="1883029" y="1180846"/>
                    <a:pt x="1883029" y="1101344"/>
                  </a:cubicBezTo>
                  <a:close/>
                  <a:moveTo>
                    <a:pt x="1946148" y="1115060"/>
                  </a:moveTo>
                  <a:cubicBezTo>
                    <a:pt x="1943354" y="1115060"/>
                    <a:pt x="1940687" y="1115060"/>
                    <a:pt x="1940687" y="1115060"/>
                  </a:cubicBezTo>
                  <a:cubicBezTo>
                    <a:pt x="1940687" y="1183513"/>
                    <a:pt x="1940687" y="1252093"/>
                    <a:pt x="1940687" y="1317752"/>
                  </a:cubicBezTo>
                  <a:cubicBezTo>
                    <a:pt x="1940687" y="1317752"/>
                    <a:pt x="1943481" y="1317752"/>
                    <a:pt x="1946148" y="1317752"/>
                  </a:cubicBezTo>
                  <a:cubicBezTo>
                    <a:pt x="1946148" y="1251966"/>
                    <a:pt x="1946148" y="1183513"/>
                    <a:pt x="1946148" y="1115060"/>
                  </a:cubicBezTo>
                  <a:close/>
                  <a:moveTo>
                    <a:pt x="1929638" y="1380871"/>
                  </a:moveTo>
                  <a:cubicBezTo>
                    <a:pt x="1918716" y="1424686"/>
                    <a:pt x="1918716" y="1443863"/>
                    <a:pt x="1929638" y="1471295"/>
                  </a:cubicBezTo>
                  <a:cubicBezTo>
                    <a:pt x="1929638" y="1443863"/>
                    <a:pt x="1929638" y="1422019"/>
                    <a:pt x="1929638" y="1380871"/>
                  </a:cubicBezTo>
                  <a:close/>
                  <a:moveTo>
                    <a:pt x="1893951" y="1465834"/>
                  </a:moveTo>
                  <a:cubicBezTo>
                    <a:pt x="1902206" y="1443863"/>
                    <a:pt x="1904873" y="1422019"/>
                    <a:pt x="1893951" y="1400048"/>
                  </a:cubicBezTo>
                  <a:cubicBezTo>
                    <a:pt x="1885696" y="1424686"/>
                    <a:pt x="1885696" y="1443863"/>
                    <a:pt x="1893951" y="1465834"/>
                  </a:cubicBezTo>
                  <a:close/>
                  <a:moveTo>
                    <a:pt x="1784096" y="841121"/>
                  </a:moveTo>
                  <a:cubicBezTo>
                    <a:pt x="1781302" y="846582"/>
                    <a:pt x="1775841" y="849376"/>
                    <a:pt x="1775841" y="852043"/>
                  </a:cubicBezTo>
                  <a:cubicBezTo>
                    <a:pt x="1778635" y="860298"/>
                    <a:pt x="1781302" y="868426"/>
                    <a:pt x="1784096" y="874014"/>
                  </a:cubicBezTo>
                  <a:cubicBezTo>
                    <a:pt x="1786890" y="871220"/>
                    <a:pt x="1789557" y="865759"/>
                    <a:pt x="1789557" y="863092"/>
                  </a:cubicBezTo>
                  <a:cubicBezTo>
                    <a:pt x="1789557" y="854837"/>
                    <a:pt x="1786763" y="849376"/>
                    <a:pt x="1784096" y="841121"/>
                  </a:cubicBezTo>
                  <a:close/>
                  <a:moveTo>
                    <a:pt x="1836293" y="1602740"/>
                  </a:moveTo>
                  <a:cubicBezTo>
                    <a:pt x="1833499" y="1599946"/>
                    <a:pt x="1833499" y="1594485"/>
                    <a:pt x="1830832" y="1591818"/>
                  </a:cubicBezTo>
                  <a:cubicBezTo>
                    <a:pt x="1828038" y="1597279"/>
                    <a:pt x="1825371" y="1602740"/>
                    <a:pt x="1825371" y="1605534"/>
                  </a:cubicBezTo>
                  <a:cubicBezTo>
                    <a:pt x="1825371" y="1610995"/>
                    <a:pt x="1828165" y="1616456"/>
                    <a:pt x="1830832" y="1619250"/>
                  </a:cubicBezTo>
                  <a:cubicBezTo>
                    <a:pt x="1833626" y="1613789"/>
                    <a:pt x="1833626" y="1608328"/>
                    <a:pt x="1836293" y="1602867"/>
                  </a:cubicBezTo>
                  <a:close/>
                  <a:moveTo>
                    <a:pt x="1869186" y="1610995"/>
                  </a:moveTo>
                  <a:cubicBezTo>
                    <a:pt x="1866392" y="1605534"/>
                    <a:pt x="1866392" y="1597279"/>
                    <a:pt x="1863725" y="1591818"/>
                  </a:cubicBezTo>
                  <a:cubicBezTo>
                    <a:pt x="1863725" y="1594612"/>
                    <a:pt x="1858264" y="1597279"/>
                    <a:pt x="1858264" y="1600073"/>
                  </a:cubicBezTo>
                  <a:cubicBezTo>
                    <a:pt x="1858264" y="1605534"/>
                    <a:pt x="1861058" y="1610995"/>
                    <a:pt x="1861058" y="1616456"/>
                  </a:cubicBezTo>
                  <a:cubicBezTo>
                    <a:pt x="1863852" y="1613662"/>
                    <a:pt x="1866519" y="1613662"/>
                    <a:pt x="1869313" y="1610995"/>
                  </a:cubicBezTo>
                  <a:close/>
                  <a:moveTo>
                    <a:pt x="1913128" y="1509649"/>
                  </a:moveTo>
                  <a:cubicBezTo>
                    <a:pt x="1902206" y="1523365"/>
                    <a:pt x="1904873" y="1534287"/>
                    <a:pt x="1910334" y="1545209"/>
                  </a:cubicBezTo>
                  <a:cubicBezTo>
                    <a:pt x="1918589" y="1534287"/>
                    <a:pt x="1918589" y="1523238"/>
                    <a:pt x="1913128" y="150964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15840720" y="8478000"/>
            <a:ext cx="2144880" cy="1033920"/>
            <a:chOff x="0" y="0"/>
            <a:chExt cx="2859840" cy="137856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859786" cy="1378585"/>
            </a:xfrm>
            <a:custGeom>
              <a:avLst/>
              <a:gdLst/>
              <a:ahLst/>
              <a:cxnLst/>
              <a:rect l="l" t="t" r="r" b="b"/>
              <a:pathLst>
                <a:path w="2859786" h="1378585">
                  <a:moveTo>
                    <a:pt x="2722880" y="989330"/>
                  </a:moveTo>
                  <a:cubicBezTo>
                    <a:pt x="2679065" y="975614"/>
                    <a:pt x="2637917" y="994791"/>
                    <a:pt x="2594102" y="1016762"/>
                  </a:cubicBezTo>
                  <a:cubicBezTo>
                    <a:pt x="2473579" y="1085342"/>
                    <a:pt x="2350262" y="1148334"/>
                    <a:pt x="2229739" y="1214120"/>
                  </a:cubicBezTo>
                  <a:cubicBezTo>
                    <a:pt x="2202307" y="1227836"/>
                    <a:pt x="2175002" y="1238758"/>
                    <a:pt x="2180463" y="1277112"/>
                  </a:cubicBezTo>
                  <a:cubicBezTo>
                    <a:pt x="2191385" y="1337437"/>
                    <a:pt x="2153031" y="1353820"/>
                    <a:pt x="2106549" y="1364869"/>
                  </a:cubicBezTo>
                  <a:cubicBezTo>
                    <a:pt x="2021586" y="1378585"/>
                    <a:pt x="1942211" y="1362075"/>
                    <a:pt x="1860042" y="1351153"/>
                  </a:cubicBezTo>
                  <a:cubicBezTo>
                    <a:pt x="1846326" y="1348359"/>
                    <a:pt x="1829943" y="1342898"/>
                    <a:pt x="1832610" y="1326515"/>
                  </a:cubicBezTo>
                  <a:cubicBezTo>
                    <a:pt x="1840865" y="1257935"/>
                    <a:pt x="1788795" y="1263523"/>
                    <a:pt x="1744980" y="1252474"/>
                  </a:cubicBezTo>
                  <a:cubicBezTo>
                    <a:pt x="1246378" y="1131824"/>
                    <a:pt x="747903" y="1014095"/>
                    <a:pt x="246634" y="893445"/>
                  </a:cubicBezTo>
                  <a:cubicBezTo>
                    <a:pt x="208280" y="882523"/>
                    <a:pt x="175387" y="877062"/>
                    <a:pt x="145288" y="920877"/>
                  </a:cubicBezTo>
                  <a:cubicBezTo>
                    <a:pt x="126111" y="953770"/>
                    <a:pt x="79502" y="942848"/>
                    <a:pt x="43942" y="931799"/>
                  </a:cubicBezTo>
                  <a:cubicBezTo>
                    <a:pt x="5461" y="918083"/>
                    <a:pt x="0" y="879729"/>
                    <a:pt x="8255" y="849630"/>
                  </a:cubicBezTo>
                  <a:cubicBezTo>
                    <a:pt x="30226" y="783844"/>
                    <a:pt x="13716" y="720852"/>
                    <a:pt x="11049" y="655066"/>
                  </a:cubicBezTo>
                  <a:cubicBezTo>
                    <a:pt x="5588" y="515239"/>
                    <a:pt x="27432" y="482346"/>
                    <a:pt x="153543" y="419354"/>
                  </a:cubicBezTo>
                  <a:cubicBezTo>
                    <a:pt x="257683" y="370078"/>
                    <a:pt x="359029" y="350774"/>
                    <a:pt x="474091" y="389255"/>
                  </a:cubicBezTo>
                  <a:cubicBezTo>
                    <a:pt x="567182" y="419354"/>
                    <a:pt x="663067" y="433070"/>
                    <a:pt x="758952" y="455041"/>
                  </a:cubicBezTo>
                  <a:cubicBezTo>
                    <a:pt x="811022" y="468757"/>
                    <a:pt x="841121" y="465963"/>
                    <a:pt x="824738" y="400177"/>
                  </a:cubicBezTo>
                  <a:cubicBezTo>
                    <a:pt x="819277" y="381000"/>
                    <a:pt x="816483" y="359029"/>
                    <a:pt x="816483" y="337185"/>
                  </a:cubicBezTo>
                  <a:cubicBezTo>
                    <a:pt x="816483" y="252222"/>
                    <a:pt x="846582" y="191897"/>
                    <a:pt x="931545" y="161798"/>
                  </a:cubicBezTo>
                  <a:cubicBezTo>
                    <a:pt x="1092962" y="101346"/>
                    <a:pt x="1260094" y="60325"/>
                    <a:pt x="1427226" y="16383"/>
                  </a:cubicBezTo>
                  <a:cubicBezTo>
                    <a:pt x="1493012" y="0"/>
                    <a:pt x="1528572" y="49276"/>
                    <a:pt x="1539494" y="90424"/>
                  </a:cubicBezTo>
                  <a:cubicBezTo>
                    <a:pt x="1566926" y="208280"/>
                    <a:pt x="1649095" y="227457"/>
                    <a:pt x="1747647" y="243840"/>
                  </a:cubicBezTo>
                  <a:cubicBezTo>
                    <a:pt x="1920240" y="271272"/>
                    <a:pt x="2090039" y="312420"/>
                    <a:pt x="2262632" y="347980"/>
                  </a:cubicBezTo>
                  <a:cubicBezTo>
                    <a:pt x="2306447" y="356235"/>
                    <a:pt x="2342134" y="358902"/>
                    <a:pt x="2380361" y="317881"/>
                  </a:cubicBezTo>
                  <a:cubicBezTo>
                    <a:pt x="2432431" y="265811"/>
                    <a:pt x="2520061" y="279527"/>
                    <a:pt x="2566670" y="331597"/>
                  </a:cubicBezTo>
                  <a:cubicBezTo>
                    <a:pt x="2577592" y="345313"/>
                    <a:pt x="2588641" y="361696"/>
                    <a:pt x="2585847" y="372745"/>
                  </a:cubicBezTo>
                  <a:cubicBezTo>
                    <a:pt x="2583053" y="389128"/>
                    <a:pt x="2561209" y="389128"/>
                    <a:pt x="2547493" y="391922"/>
                  </a:cubicBezTo>
                  <a:cubicBezTo>
                    <a:pt x="2506345" y="391922"/>
                    <a:pt x="2470785" y="394716"/>
                    <a:pt x="2467991" y="452247"/>
                  </a:cubicBezTo>
                  <a:cubicBezTo>
                    <a:pt x="2462530" y="507111"/>
                    <a:pt x="2500884" y="515239"/>
                    <a:pt x="2533777" y="523494"/>
                  </a:cubicBezTo>
                  <a:cubicBezTo>
                    <a:pt x="2580386" y="537210"/>
                    <a:pt x="2585847" y="564642"/>
                    <a:pt x="2580386" y="605663"/>
                  </a:cubicBezTo>
                  <a:cubicBezTo>
                    <a:pt x="2574925" y="668655"/>
                    <a:pt x="2572131" y="734441"/>
                    <a:pt x="2583180" y="797560"/>
                  </a:cubicBezTo>
                  <a:cubicBezTo>
                    <a:pt x="2596896" y="857885"/>
                    <a:pt x="2626995" y="896239"/>
                    <a:pt x="2692781" y="904494"/>
                  </a:cubicBezTo>
                  <a:cubicBezTo>
                    <a:pt x="2733929" y="907288"/>
                    <a:pt x="2772283" y="915416"/>
                    <a:pt x="2810510" y="923671"/>
                  </a:cubicBezTo>
                  <a:cubicBezTo>
                    <a:pt x="2829687" y="929132"/>
                    <a:pt x="2859786" y="923671"/>
                    <a:pt x="2859786" y="951103"/>
                  </a:cubicBezTo>
                  <a:cubicBezTo>
                    <a:pt x="2859786" y="975741"/>
                    <a:pt x="2832354" y="986790"/>
                    <a:pt x="2807716" y="989457"/>
                  </a:cubicBezTo>
                  <a:cubicBezTo>
                    <a:pt x="2780284" y="989457"/>
                    <a:pt x="2755646" y="989457"/>
                    <a:pt x="2722753" y="989457"/>
                  </a:cubicBezTo>
                  <a:close/>
                  <a:moveTo>
                    <a:pt x="2120265" y="838708"/>
                  </a:moveTo>
                  <a:cubicBezTo>
                    <a:pt x="2032635" y="841502"/>
                    <a:pt x="1961388" y="841502"/>
                    <a:pt x="1890141" y="835914"/>
                  </a:cubicBezTo>
                  <a:cubicBezTo>
                    <a:pt x="1616202" y="805815"/>
                    <a:pt x="1355979" y="704342"/>
                    <a:pt x="1092962" y="627634"/>
                  </a:cubicBezTo>
                  <a:cubicBezTo>
                    <a:pt x="1024509" y="605663"/>
                    <a:pt x="986155" y="619379"/>
                    <a:pt x="956056" y="685165"/>
                  </a:cubicBezTo>
                  <a:cubicBezTo>
                    <a:pt x="1268349" y="778383"/>
                    <a:pt x="1575181" y="882523"/>
                    <a:pt x="1895602" y="931799"/>
                  </a:cubicBezTo>
                  <a:cubicBezTo>
                    <a:pt x="1980565" y="942721"/>
                    <a:pt x="2049018" y="920877"/>
                    <a:pt x="2120265" y="83858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13054320" y="4286880"/>
            <a:ext cx="956880" cy="1839600"/>
            <a:chOff x="0" y="0"/>
            <a:chExt cx="1275840" cy="245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275842" cy="2453132"/>
            </a:xfrm>
            <a:custGeom>
              <a:avLst/>
              <a:gdLst/>
              <a:ahLst/>
              <a:cxnLst/>
              <a:rect l="l" t="t" r="r" b="b"/>
              <a:pathLst>
                <a:path w="1275842" h="2453132">
                  <a:moveTo>
                    <a:pt x="1259332" y="990473"/>
                  </a:moveTo>
                  <a:cubicBezTo>
                    <a:pt x="1177036" y="932815"/>
                    <a:pt x="1105662" y="883412"/>
                    <a:pt x="1037082" y="836803"/>
                  </a:cubicBezTo>
                  <a:cubicBezTo>
                    <a:pt x="971169" y="792861"/>
                    <a:pt x="899922" y="803910"/>
                    <a:pt x="855980" y="867029"/>
                  </a:cubicBezTo>
                  <a:cubicBezTo>
                    <a:pt x="809371" y="932815"/>
                    <a:pt x="820293" y="1009650"/>
                    <a:pt x="883412" y="1056386"/>
                  </a:cubicBezTo>
                  <a:cubicBezTo>
                    <a:pt x="965708" y="1116711"/>
                    <a:pt x="1045337" y="1185291"/>
                    <a:pt x="1135888" y="1240155"/>
                  </a:cubicBezTo>
                  <a:cubicBezTo>
                    <a:pt x="1229233" y="1297813"/>
                    <a:pt x="1273048" y="1369060"/>
                    <a:pt x="1237361" y="1484376"/>
                  </a:cubicBezTo>
                  <a:cubicBezTo>
                    <a:pt x="1146810" y="1451483"/>
                    <a:pt x="1069975" y="1391031"/>
                    <a:pt x="984885" y="1341755"/>
                  </a:cubicBezTo>
                  <a:cubicBezTo>
                    <a:pt x="842264" y="1256665"/>
                    <a:pt x="680339" y="1341755"/>
                    <a:pt x="674878" y="1509141"/>
                  </a:cubicBezTo>
                  <a:cubicBezTo>
                    <a:pt x="672084" y="1558544"/>
                    <a:pt x="707771" y="1580515"/>
                    <a:pt x="737997" y="1605153"/>
                  </a:cubicBezTo>
                  <a:cubicBezTo>
                    <a:pt x="858774" y="1703959"/>
                    <a:pt x="982218" y="1799971"/>
                    <a:pt x="1102868" y="1898777"/>
                  </a:cubicBezTo>
                  <a:cubicBezTo>
                    <a:pt x="1116584" y="1907032"/>
                    <a:pt x="1130300" y="1915287"/>
                    <a:pt x="1149477" y="1929003"/>
                  </a:cubicBezTo>
                  <a:cubicBezTo>
                    <a:pt x="968375" y="2044192"/>
                    <a:pt x="784606" y="2121027"/>
                    <a:pt x="606171" y="2208911"/>
                  </a:cubicBezTo>
                  <a:cubicBezTo>
                    <a:pt x="449834" y="2282952"/>
                    <a:pt x="296164" y="2357120"/>
                    <a:pt x="134239" y="2417445"/>
                  </a:cubicBezTo>
                  <a:cubicBezTo>
                    <a:pt x="29972" y="2453132"/>
                    <a:pt x="27178" y="2453132"/>
                    <a:pt x="24511" y="2346071"/>
                  </a:cubicBezTo>
                  <a:cubicBezTo>
                    <a:pt x="16510" y="2024761"/>
                    <a:pt x="5461" y="1703832"/>
                    <a:pt x="2794" y="1382776"/>
                  </a:cubicBezTo>
                  <a:cubicBezTo>
                    <a:pt x="0" y="1067308"/>
                    <a:pt x="5461" y="751713"/>
                    <a:pt x="2794" y="436245"/>
                  </a:cubicBezTo>
                  <a:cubicBezTo>
                    <a:pt x="2794" y="364871"/>
                    <a:pt x="27432" y="326517"/>
                    <a:pt x="90551" y="304546"/>
                  </a:cubicBezTo>
                  <a:cubicBezTo>
                    <a:pt x="425323" y="181102"/>
                    <a:pt x="762762" y="74041"/>
                    <a:pt x="1116711" y="19177"/>
                  </a:cubicBezTo>
                  <a:cubicBezTo>
                    <a:pt x="1248410" y="0"/>
                    <a:pt x="1259332" y="10922"/>
                    <a:pt x="1264920" y="139954"/>
                  </a:cubicBezTo>
                  <a:cubicBezTo>
                    <a:pt x="1275842" y="417068"/>
                    <a:pt x="1264920" y="694182"/>
                    <a:pt x="1259459" y="990473"/>
                  </a:cubicBezTo>
                  <a:close/>
                  <a:moveTo>
                    <a:pt x="447167" y="702310"/>
                  </a:moveTo>
                  <a:cubicBezTo>
                    <a:pt x="447167" y="663956"/>
                    <a:pt x="447167" y="628269"/>
                    <a:pt x="447167" y="589788"/>
                  </a:cubicBezTo>
                  <a:cubicBezTo>
                    <a:pt x="444373" y="510286"/>
                    <a:pt x="406019" y="469011"/>
                    <a:pt x="331978" y="455295"/>
                  </a:cubicBezTo>
                  <a:cubicBezTo>
                    <a:pt x="233172" y="438785"/>
                    <a:pt x="150876" y="504698"/>
                    <a:pt x="142621" y="611632"/>
                  </a:cubicBezTo>
                  <a:cubicBezTo>
                    <a:pt x="139827" y="680212"/>
                    <a:pt x="142621" y="754253"/>
                    <a:pt x="145415" y="825627"/>
                  </a:cubicBezTo>
                  <a:cubicBezTo>
                    <a:pt x="148209" y="910717"/>
                    <a:pt x="208534" y="979297"/>
                    <a:pt x="282575" y="981964"/>
                  </a:cubicBezTo>
                  <a:cubicBezTo>
                    <a:pt x="356616" y="984631"/>
                    <a:pt x="441706" y="907923"/>
                    <a:pt x="447167" y="828294"/>
                  </a:cubicBezTo>
                  <a:cubicBezTo>
                    <a:pt x="449961" y="787146"/>
                    <a:pt x="447167" y="743204"/>
                    <a:pt x="447167" y="702056"/>
                  </a:cubicBezTo>
                  <a:close/>
                  <a:moveTo>
                    <a:pt x="831342" y="570611"/>
                  </a:moveTo>
                  <a:cubicBezTo>
                    <a:pt x="831342" y="570611"/>
                    <a:pt x="834136" y="570611"/>
                    <a:pt x="834136" y="570611"/>
                  </a:cubicBezTo>
                  <a:cubicBezTo>
                    <a:pt x="834136" y="534924"/>
                    <a:pt x="831342" y="496570"/>
                    <a:pt x="834136" y="460883"/>
                  </a:cubicBezTo>
                  <a:cubicBezTo>
                    <a:pt x="836930" y="386842"/>
                    <a:pt x="798449" y="345694"/>
                    <a:pt x="732663" y="329184"/>
                  </a:cubicBezTo>
                  <a:cubicBezTo>
                    <a:pt x="625602" y="301752"/>
                    <a:pt x="535051" y="373126"/>
                    <a:pt x="529590" y="491109"/>
                  </a:cubicBezTo>
                  <a:cubicBezTo>
                    <a:pt x="526796" y="562483"/>
                    <a:pt x="526796" y="633730"/>
                    <a:pt x="532384" y="705104"/>
                  </a:cubicBezTo>
                  <a:cubicBezTo>
                    <a:pt x="535178" y="784606"/>
                    <a:pt x="600964" y="850519"/>
                    <a:pt x="669544" y="853313"/>
                  </a:cubicBezTo>
                  <a:cubicBezTo>
                    <a:pt x="743585" y="856107"/>
                    <a:pt x="825881" y="784733"/>
                    <a:pt x="831469" y="705104"/>
                  </a:cubicBezTo>
                  <a:cubicBezTo>
                    <a:pt x="834263" y="661162"/>
                    <a:pt x="831469" y="617347"/>
                    <a:pt x="831469" y="57061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10635120" y="3577680"/>
            <a:ext cx="894960" cy="1679040"/>
            <a:chOff x="0" y="0"/>
            <a:chExt cx="1193280" cy="223872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193546" cy="2238629"/>
            </a:xfrm>
            <a:custGeom>
              <a:avLst/>
              <a:gdLst/>
              <a:ahLst/>
              <a:cxnLst/>
              <a:rect l="l" t="t" r="r" b="b"/>
              <a:pathLst>
                <a:path w="1193546" h="2238629">
                  <a:moveTo>
                    <a:pt x="317500" y="468630"/>
                  </a:moveTo>
                  <a:cubicBezTo>
                    <a:pt x="292862" y="353568"/>
                    <a:pt x="271018" y="249428"/>
                    <a:pt x="246380" y="145288"/>
                  </a:cubicBezTo>
                  <a:cubicBezTo>
                    <a:pt x="235458" y="96012"/>
                    <a:pt x="229997" y="46609"/>
                    <a:pt x="284734" y="21971"/>
                  </a:cubicBezTo>
                  <a:cubicBezTo>
                    <a:pt x="334010" y="0"/>
                    <a:pt x="402463" y="32893"/>
                    <a:pt x="429768" y="90424"/>
                  </a:cubicBezTo>
                  <a:cubicBezTo>
                    <a:pt x="473583" y="189103"/>
                    <a:pt x="492760" y="295910"/>
                    <a:pt x="509143" y="402844"/>
                  </a:cubicBezTo>
                  <a:cubicBezTo>
                    <a:pt x="509143" y="422021"/>
                    <a:pt x="500888" y="446659"/>
                    <a:pt x="528320" y="463169"/>
                  </a:cubicBezTo>
                  <a:cubicBezTo>
                    <a:pt x="550164" y="361823"/>
                    <a:pt x="520065" y="268605"/>
                    <a:pt x="492760" y="175514"/>
                  </a:cubicBezTo>
                  <a:cubicBezTo>
                    <a:pt x="481838" y="139954"/>
                    <a:pt x="429768" y="90551"/>
                    <a:pt x="501015" y="65913"/>
                  </a:cubicBezTo>
                  <a:cubicBezTo>
                    <a:pt x="558546" y="46736"/>
                    <a:pt x="610489" y="68707"/>
                    <a:pt x="640588" y="128905"/>
                  </a:cubicBezTo>
                  <a:cubicBezTo>
                    <a:pt x="681609" y="216535"/>
                    <a:pt x="703580" y="309753"/>
                    <a:pt x="706247" y="408432"/>
                  </a:cubicBezTo>
                  <a:cubicBezTo>
                    <a:pt x="706247" y="438531"/>
                    <a:pt x="706247" y="465963"/>
                    <a:pt x="714502" y="496062"/>
                  </a:cubicBezTo>
                  <a:cubicBezTo>
                    <a:pt x="733679" y="408432"/>
                    <a:pt x="725424" y="326136"/>
                    <a:pt x="695325" y="241173"/>
                  </a:cubicBezTo>
                  <a:cubicBezTo>
                    <a:pt x="687070" y="219202"/>
                    <a:pt x="662432" y="191897"/>
                    <a:pt x="692531" y="169926"/>
                  </a:cubicBezTo>
                  <a:cubicBezTo>
                    <a:pt x="717169" y="150749"/>
                    <a:pt x="747268" y="167132"/>
                    <a:pt x="774700" y="178181"/>
                  </a:cubicBezTo>
                  <a:cubicBezTo>
                    <a:pt x="810260" y="197358"/>
                    <a:pt x="826643" y="230251"/>
                    <a:pt x="840359" y="265811"/>
                  </a:cubicBezTo>
                  <a:cubicBezTo>
                    <a:pt x="867791" y="339852"/>
                    <a:pt x="895096" y="416560"/>
                    <a:pt x="889635" y="495935"/>
                  </a:cubicBezTo>
                  <a:cubicBezTo>
                    <a:pt x="881380" y="717931"/>
                    <a:pt x="941578" y="931672"/>
                    <a:pt x="947166" y="1153541"/>
                  </a:cubicBezTo>
                  <a:cubicBezTo>
                    <a:pt x="949960" y="1211072"/>
                    <a:pt x="955421" y="1271397"/>
                    <a:pt x="925322" y="1323467"/>
                  </a:cubicBezTo>
                  <a:cubicBezTo>
                    <a:pt x="903478" y="1361821"/>
                    <a:pt x="914400" y="1389253"/>
                    <a:pt x="933577" y="1424813"/>
                  </a:cubicBezTo>
                  <a:cubicBezTo>
                    <a:pt x="1021207" y="1602867"/>
                    <a:pt x="1111504" y="1778254"/>
                    <a:pt x="1163447" y="1972818"/>
                  </a:cubicBezTo>
                  <a:cubicBezTo>
                    <a:pt x="1193546" y="2098929"/>
                    <a:pt x="1182624" y="2126234"/>
                    <a:pt x="1059434" y="2156460"/>
                  </a:cubicBezTo>
                  <a:cubicBezTo>
                    <a:pt x="739267" y="2233168"/>
                    <a:pt x="410845" y="2238629"/>
                    <a:pt x="82423" y="2200275"/>
                  </a:cubicBezTo>
                  <a:cubicBezTo>
                    <a:pt x="5842" y="2192020"/>
                    <a:pt x="11303" y="2137283"/>
                    <a:pt x="19431" y="2082419"/>
                  </a:cubicBezTo>
                  <a:cubicBezTo>
                    <a:pt x="46863" y="1931670"/>
                    <a:pt x="109728" y="1789176"/>
                    <a:pt x="148082" y="1641221"/>
                  </a:cubicBezTo>
                  <a:cubicBezTo>
                    <a:pt x="156337" y="1613789"/>
                    <a:pt x="164465" y="1583690"/>
                    <a:pt x="172720" y="1556258"/>
                  </a:cubicBezTo>
                  <a:cubicBezTo>
                    <a:pt x="189103" y="1493266"/>
                    <a:pt x="186436" y="1438402"/>
                    <a:pt x="153543" y="1369949"/>
                  </a:cubicBezTo>
                  <a:cubicBezTo>
                    <a:pt x="85090" y="1232916"/>
                    <a:pt x="82423" y="1076706"/>
                    <a:pt x="65913" y="928751"/>
                  </a:cubicBezTo>
                  <a:cubicBezTo>
                    <a:pt x="41021" y="698754"/>
                    <a:pt x="27432" y="468630"/>
                    <a:pt x="8255" y="238379"/>
                  </a:cubicBezTo>
                  <a:cubicBezTo>
                    <a:pt x="5461" y="189103"/>
                    <a:pt x="0" y="137033"/>
                    <a:pt x="49276" y="104140"/>
                  </a:cubicBezTo>
                  <a:cubicBezTo>
                    <a:pt x="117729" y="60325"/>
                    <a:pt x="197104" y="90424"/>
                    <a:pt x="218948" y="169926"/>
                  </a:cubicBezTo>
                  <a:cubicBezTo>
                    <a:pt x="243586" y="252095"/>
                    <a:pt x="259969" y="334391"/>
                    <a:pt x="281940" y="416560"/>
                  </a:cubicBezTo>
                  <a:cubicBezTo>
                    <a:pt x="284734" y="435737"/>
                    <a:pt x="284734" y="454914"/>
                    <a:pt x="317500" y="468630"/>
                  </a:cubicBezTo>
                  <a:close/>
                  <a:moveTo>
                    <a:pt x="717042" y="1452372"/>
                  </a:moveTo>
                  <a:cubicBezTo>
                    <a:pt x="711581" y="1444117"/>
                    <a:pt x="708787" y="1430401"/>
                    <a:pt x="697865" y="1438656"/>
                  </a:cubicBezTo>
                  <a:cubicBezTo>
                    <a:pt x="686943" y="1449578"/>
                    <a:pt x="697865" y="1455039"/>
                    <a:pt x="703326" y="1460627"/>
                  </a:cubicBezTo>
                  <a:cubicBezTo>
                    <a:pt x="730758" y="1490726"/>
                    <a:pt x="758063" y="1531874"/>
                    <a:pt x="779907" y="1457833"/>
                  </a:cubicBezTo>
                  <a:cubicBezTo>
                    <a:pt x="790829" y="1424940"/>
                    <a:pt x="820928" y="1441450"/>
                    <a:pt x="845566" y="1438656"/>
                  </a:cubicBezTo>
                  <a:cubicBezTo>
                    <a:pt x="818134" y="1397508"/>
                    <a:pt x="793623" y="1367409"/>
                    <a:pt x="771652" y="1430401"/>
                  </a:cubicBezTo>
                  <a:cubicBezTo>
                    <a:pt x="760730" y="1460500"/>
                    <a:pt x="744220" y="1474216"/>
                    <a:pt x="716915" y="1452372"/>
                  </a:cubicBezTo>
                  <a:close/>
                  <a:moveTo>
                    <a:pt x="366776" y="1498981"/>
                  </a:moveTo>
                  <a:cubicBezTo>
                    <a:pt x="355854" y="1471549"/>
                    <a:pt x="339344" y="1449705"/>
                    <a:pt x="306578" y="1435989"/>
                  </a:cubicBezTo>
                  <a:cubicBezTo>
                    <a:pt x="301117" y="1474343"/>
                    <a:pt x="268224" y="1504442"/>
                    <a:pt x="279146" y="1542796"/>
                  </a:cubicBezTo>
                  <a:cubicBezTo>
                    <a:pt x="314706" y="1545590"/>
                    <a:pt x="292862" y="1441450"/>
                    <a:pt x="355727" y="1509903"/>
                  </a:cubicBezTo>
                  <a:cubicBezTo>
                    <a:pt x="424180" y="1592072"/>
                    <a:pt x="394081" y="1463294"/>
                    <a:pt x="440563" y="1479804"/>
                  </a:cubicBezTo>
                  <a:cubicBezTo>
                    <a:pt x="451485" y="1490726"/>
                    <a:pt x="467995" y="1509903"/>
                    <a:pt x="487045" y="1534668"/>
                  </a:cubicBezTo>
                  <a:cubicBezTo>
                    <a:pt x="508889" y="1501775"/>
                    <a:pt x="528066" y="1477137"/>
                    <a:pt x="547243" y="1449705"/>
                  </a:cubicBezTo>
                  <a:cubicBezTo>
                    <a:pt x="563626" y="1466088"/>
                    <a:pt x="577342" y="1479804"/>
                    <a:pt x="593725" y="1493520"/>
                  </a:cubicBezTo>
                  <a:cubicBezTo>
                    <a:pt x="604647" y="1512697"/>
                    <a:pt x="618363" y="1537335"/>
                    <a:pt x="634746" y="1501775"/>
                  </a:cubicBezTo>
                  <a:cubicBezTo>
                    <a:pt x="648462" y="1468882"/>
                    <a:pt x="684022" y="1449705"/>
                    <a:pt x="678561" y="1414145"/>
                  </a:cubicBezTo>
                  <a:cubicBezTo>
                    <a:pt x="678561" y="1400429"/>
                    <a:pt x="659384" y="1411351"/>
                    <a:pt x="651129" y="1422400"/>
                  </a:cubicBezTo>
                  <a:cubicBezTo>
                    <a:pt x="637413" y="1444371"/>
                    <a:pt x="634746" y="1474470"/>
                    <a:pt x="604647" y="1482725"/>
                  </a:cubicBezTo>
                  <a:cubicBezTo>
                    <a:pt x="588264" y="1458087"/>
                    <a:pt x="571754" y="1430655"/>
                    <a:pt x="544449" y="1414272"/>
                  </a:cubicBezTo>
                  <a:cubicBezTo>
                    <a:pt x="522605" y="1438910"/>
                    <a:pt x="503428" y="1466342"/>
                    <a:pt x="484251" y="1490980"/>
                  </a:cubicBezTo>
                  <a:cubicBezTo>
                    <a:pt x="459613" y="1466342"/>
                    <a:pt x="440436" y="1447165"/>
                    <a:pt x="424053" y="1427988"/>
                  </a:cubicBezTo>
                  <a:cubicBezTo>
                    <a:pt x="393954" y="1447165"/>
                    <a:pt x="404876" y="1493774"/>
                    <a:pt x="366522" y="1499235"/>
                  </a:cubicBezTo>
                  <a:close/>
                  <a:moveTo>
                    <a:pt x="610362" y="1285240"/>
                  </a:moveTo>
                  <a:cubicBezTo>
                    <a:pt x="659638" y="1290701"/>
                    <a:pt x="829310" y="1257808"/>
                    <a:pt x="848487" y="1230376"/>
                  </a:cubicBezTo>
                  <a:cubicBezTo>
                    <a:pt x="889508" y="1178306"/>
                    <a:pt x="862203" y="1117981"/>
                    <a:pt x="862203" y="1063244"/>
                  </a:cubicBezTo>
                  <a:cubicBezTo>
                    <a:pt x="862203" y="1033145"/>
                    <a:pt x="859409" y="1005713"/>
                    <a:pt x="856742" y="975614"/>
                  </a:cubicBezTo>
                  <a:cubicBezTo>
                    <a:pt x="840359" y="844042"/>
                    <a:pt x="829310" y="709803"/>
                    <a:pt x="799211" y="567309"/>
                  </a:cubicBezTo>
                  <a:cubicBezTo>
                    <a:pt x="769112" y="605663"/>
                    <a:pt x="774573" y="633095"/>
                    <a:pt x="777367" y="660527"/>
                  </a:cubicBezTo>
                  <a:cubicBezTo>
                    <a:pt x="780161" y="792099"/>
                    <a:pt x="780161" y="926338"/>
                    <a:pt x="788289" y="1057910"/>
                  </a:cubicBezTo>
                  <a:cubicBezTo>
                    <a:pt x="793750" y="1153795"/>
                    <a:pt x="763651" y="1222375"/>
                    <a:pt x="665099" y="1247013"/>
                  </a:cubicBezTo>
                  <a:cubicBezTo>
                    <a:pt x="645922" y="1252474"/>
                    <a:pt x="615823" y="1255268"/>
                    <a:pt x="610362" y="1285367"/>
                  </a:cubicBezTo>
                  <a:close/>
                  <a:moveTo>
                    <a:pt x="864870" y="1485138"/>
                  </a:moveTo>
                  <a:cubicBezTo>
                    <a:pt x="867664" y="1474216"/>
                    <a:pt x="873125" y="1468755"/>
                    <a:pt x="870331" y="1463167"/>
                  </a:cubicBezTo>
                  <a:cubicBezTo>
                    <a:pt x="867537" y="1457579"/>
                    <a:pt x="862076" y="1452245"/>
                    <a:pt x="856615" y="1449451"/>
                  </a:cubicBezTo>
                  <a:cubicBezTo>
                    <a:pt x="845693" y="1443990"/>
                    <a:pt x="840232" y="1452245"/>
                    <a:pt x="842899" y="1457706"/>
                  </a:cubicBezTo>
                  <a:cubicBezTo>
                    <a:pt x="848360" y="1465961"/>
                    <a:pt x="856615" y="1474089"/>
                    <a:pt x="864743" y="148513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11964960" y="778320"/>
            <a:ext cx="1234080" cy="1216080"/>
            <a:chOff x="0" y="0"/>
            <a:chExt cx="1645440" cy="162144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645412" cy="1621409"/>
            </a:xfrm>
            <a:custGeom>
              <a:avLst/>
              <a:gdLst/>
              <a:ahLst/>
              <a:cxnLst/>
              <a:rect l="l" t="t" r="r" b="b"/>
              <a:pathLst>
                <a:path w="1645412" h="1621409">
                  <a:moveTo>
                    <a:pt x="1217676" y="150622"/>
                  </a:moveTo>
                  <a:cubicBezTo>
                    <a:pt x="1206754" y="186182"/>
                    <a:pt x="1242314" y="186182"/>
                    <a:pt x="1256030" y="197231"/>
                  </a:cubicBezTo>
                  <a:cubicBezTo>
                    <a:pt x="1538478" y="405384"/>
                    <a:pt x="1645412" y="777875"/>
                    <a:pt x="1513840" y="1103757"/>
                  </a:cubicBezTo>
                  <a:cubicBezTo>
                    <a:pt x="1384935" y="1426972"/>
                    <a:pt x="1053084" y="1621409"/>
                    <a:pt x="707517" y="1580388"/>
                  </a:cubicBezTo>
                  <a:cubicBezTo>
                    <a:pt x="356489" y="1539367"/>
                    <a:pt x="76708" y="1265428"/>
                    <a:pt x="35687" y="917575"/>
                  </a:cubicBezTo>
                  <a:cubicBezTo>
                    <a:pt x="0" y="613537"/>
                    <a:pt x="104267" y="364236"/>
                    <a:pt x="356489" y="188976"/>
                  </a:cubicBezTo>
                  <a:cubicBezTo>
                    <a:pt x="603377" y="16383"/>
                    <a:pt x="872109" y="0"/>
                    <a:pt x="1146302" y="128778"/>
                  </a:cubicBezTo>
                  <a:cubicBezTo>
                    <a:pt x="1168273" y="139700"/>
                    <a:pt x="1187450" y="169799"/>
                    <a:pt x="1220343" y="153416"/>
                  </a:cubicBezTo>
                  <a:lnTo>
                    <a:pt x="1217549" y="150622"/>
                  </a:lnTo>
                  <a:close/>
                  <a:moveTo>
                    <a:pt x="798068" y="1062736"/>
                  </a:moveTo>
                  <a:cubicBezTo>
                    <a:pt x="935228" y="1062736"/>
                    <a:pt x="1044829" y="955929"/>
                    <a:pt x="1044829" y="819023"/>
                  </a:cubicBezTo>
                  <a:cubicBezTo>
                    <a:pt x="1047623" y="682117"/>
                    <a:pt x="937895" y="569722"/>
                    <a:pt x="803529" y="567055"/>
                  </a:cubicBezTo>
                  <a:cubicBezTo>
                    <a:pt x="663702" y="567055"/>
                    <a:pt x="548513" y="679323"/>
                    <a:pt x="548513" y="819023"/>
                  </a:cubicBezTo>
                  <a:cubicBezTo>
                    <a:pt x="548513" y="953262"/>
                    <a:pt x="660908" y="1062736"/>
                    <a:pt x="798068" y="1062736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9092160" y="3577680"/>
            <a:ext cx="1518480" cy="1715760"/>
            <a:chOff x="0" y="0"/>
            <a:chExt cx="2024640" cy="2287680"/>
          </a:xfrm>
        </p:grpSpPr>
        <p:sp>
          <p:nvSpPr>
            <p:cNvPr id="24" name="Freeform 24"/>
            <p:cNvSpPr/>
            <p:nvPr/>
          </p:nvSpPr>
          <p:spPr>
            <a:xfrm>
              <a:off x="0" y="127"/>
              <a:ext cx="2024761" cy="2287778"/>
            </a:xfrm>
            <a:custGeom>
              <a:avLst/>
              <a:gdLst/>
              <a:ahLst/>
              <a:cxnLst/>
              <a:rect l="l" t="t" r="r" b="b"/>
              <a:pathLst>
                <a:path w="2024761" h="2287778">
                  <a:moveTo>
                    <a:pt x="1819148" y="211074"/>
                  </a:moveTo>
                  <a:cubicBezTo>
                    <a:pt x="1868424" y="191897"/>
                    <a:pt x="1912239" y="200152"/>
                    <a:pt x="1947926" y="238506"/>
                  </a:cubicBezTo>
                  <a:cubicBezTo>
                    <a:pt x="1967103" y="257683"/>
                    <a:pt x="1975358" y="282448"/>
                    <a:pt x="1967103" y="309880"/>
                  </a:cubicBezTo>
                  <a:cubicBezTo>
                    <a:pt x="1956181" y="342773"/>
                    <a:pt x="1934210" y="331851"/>
                    <a:pt x="1915033" y="331851"/>
                  </a:cubicBezTo>
                  <a:cubicBezTo>
                    <a:pt x="1860296" y="334645"/>
                    <a:pt x="1830070" y="370205"/>
                    <a:pt x="1802765" y="408686"/>
                  </a:cubicBezTo>
                  <a:cubicBezTo>
                    <a:pt x="1827403" y="422402"/>
                    <a:pt x="1843913" y="411480"/>
                    <a:pt x="1860296" y="400431"/>
                  </a:cubicBezTo>
                  <a:cubicBezTo>
                    <a:pt x="1901444" y="378460"/>
                    <a:pt x="1945259" y="359283"/>
                    <a:pt x="1983613" y="403225"/>
                  </a:cubicBezTo>
                  <a:cubicBezTo>
                    <a:pt x="2024761" y="444373"/>
                    <a:pt x="2019173" y="493776"/>
                    <a:pt x="1991868" y="540385"/>
                  </a:cubicBezTo>
                  <a:cubicBezTo>
                    <a:pt x="1953514" y="608965"/>
                    <a:pt x="1909699" y="672084"/>
                    <a:pt x="1868551" y="737870"/>
                  </a:cubicBezTo>
                  <a:cubicBezTo>
                    <a:pt x="1860296" y="754380"/>
                    <a:pt x="1852168" y="770763"/>
                    <a:pt x="1843913" y="787273"/>
                  </a:cubicBezTo>
                  <a:cubicBezTo>
                    <a:pt x="1835658" y="792734"/>
                    <a:pt x="1827530" y="800989"/>
                    <a:pt x="1821942" y="809244"/>
                  </a:cubicBezTo>
                  <a:cubicBezTo>
                    <a:pt x="1690497" y="1042416"/>
                    <a:pt x="1531493" y="1261872"/>
                    <a:pt x="1337056" y="1445641"/>
                  </a:cubicBezTo>
                  <a:cubicBezTo>
                    <a:pt x="1219200" y="1558163"/>
                    <a:pt x="1194562" y="1687068"/>
                    <a:pt x="1180846" y="1832356"/>
                  </a:cubicBezTo>
                  <a:cubicBezTo>
                    <a:pt x="1169924" y="1994154"/>
                    <a:pt x="1084961" y="2125853"/>
                    <a:pt x="991870" y="2252091"/>
                  </a:cubicBezTo>
                  <a:cubicBezTo>
                    <a:pt x="967232" y="2287778"/>
                    <a:pt x="934339" y="2284984"/>
                    <a:pt x="901446" y="2274062"/>
                  </a:cubicBezTo>
                  <a:cubicBezTo>
                    <a:pt x="583692" y="2153412"/>
                    <a:pt x="290449" y="1991487"/>
                    <a:pt x="41148" y="1758315"/>
                  </a:cubicBezTo>
                  <a:cubicBezTo>
                    <a:pt x="0" y="1719961"/>
                    <a:pt x="0" y="1695196"/>
                    <a:pt x="49403" y="1659509"/>
                  </a:cubicBezTo>
                  <a:cubicBezTo>
                    <a:pt x="230251" y="1527810"/>
                    <a:pt x="408305" y="1390650"/>
                    <a:pt x="589153" y="1253490"/>
                  </a:cubicBezTo>
                  <a:cubicBezTo>
                    <a:pt x="619252" y="1234313"/>
                    <a:pt x="638429" y="1209548"/>
                    <a:pt x="654939" y="1176655"/>
                  </a:cubicBezTo>
                  <a:cubicBezTo>
                    <a:pt x="701548" y="1080643"/>
                    <a:pt x="739902" y="981837"/>
                    <a:pt x="819277" y="907796"/>
                  </a:cubicBezTo>
                  <a:cubicBezTo>
                    <a:pt x="824738" y="902335"/>
                    <a:pt x="830199" y="894080"/>
                    <a:pt x="830199" y="885825"/>
                  </a:cubicBezTo>
                  <a:cubicBezTo>
                    <a:pt x="890397" y="658241"/>
                    <a:pt x="1079500" y="518287"/>
                    <a:pt x="1208151" y="337312"/>
                  </a:cubicBezTo>
                  <a:cubicBezTo>
                    <a:pt x="1279398" y="238506"/>
                    <a:pt x="1364361" y="148082"/>
                    <a:pt x="1438275" y="52070"/>
                  </a:cubicBezTo>
                  <a:cubicBezTo>
                    <a:pt x="1479423" y="0"/>
                    <a:pt x="1523238" y="5461"/>
                    <a:pt x="1569720" y="35560"/>
                  </a:cubicBezTo>
                  <a:cubicBezTo>
                    <a:pt x="1624457" y="68453"/>
                    <a:pt x="1605280" y="106934"/>
                    <a:pt x="1577975" y="150749"/>
                  </a:cubicBezTo>
                  <a:cubicBezTo>
                    <a:pt x="1517650" y="246761"/>
                    <a:pt x="1457452" y="345567"/>
                    <a:pt x="1402588" y="447040"/>
                  </a:cubicBezTo>
                  <a:cubicBezTo>
                    <a:pt x="1501267" y="342773"/>
                    <a:pt x="1572387" y="216662"/>
                    <a:pt x="1646428" y="95885"/>
                  </a:cubicBezTo>
                  <a:cubicBezTo>
                    <a:pt x="1684782" y="35560"/>
                    <a:pt x="1725930" y="41021"/>
                    <a:pt x="1772412" y="68453"/>
                  </a:cubicBezTo>
                  <a:cubicBezTo>
                    <a:pt x="1827149" y="101346"/>
                    <a:pt x="1829943" y="147955"/>
                    <a:pt x="1802511" y="200152"/>
                  </a:cubicBezTo>
                  <a:cubicBezTo>
                    <a:pt x="1783334" y="224790"/>
                    <a:pt x="1761363" y="252222"/>
                    <a:pt x="1742186" y="279654"/>
                  </a:cubicBezTo>
                  <a:cubicBezTo>
                    <a:pt x="1720215" y="307086"/>
                    <a:pt x="1701038" y="331724"/>
                    <a:pt x="1681861" y="359156"/>
                  </a:cubicBezTo>
                  <a:cubicBezTo>
                    <a:pt x="1668145" y="370078"/>
                    <a:pt x="1654429" y="381127"/>
                    <a:pt x="1654429" y="400304"/>
                  </a:cubicBezTo>
                  <a:cubicBezTo>
                    <a:pt x="1640713" y="405765"/>
                    <a:pt x="1624330" y="414020"/>
                    <a:pt x="1640713" y="433197"/>
                  </a:cubicBezTo>
                  <a:cubicBezTo>
                    <a:pt x="1618742" y="422275"/>
                    <a:pt x="1624330" y="435991"/>
                    <a:pt x="1624330" y="449707"/>
                  </a:cubicBezTo>
                  <a:cubicBezTo>
                    <a:pt x="1607947" y="444246"/>
                    <a:pt x="1607947" y="455168"/>
                    <a:pt x="1607947" y="463423"/>
                  </a:cubicBezTo>
                  <a:cubicBezTo>
                    <a:pt x="1605153" y="468884"/>
                    <a:pt x="1599692" y="471678"/>
                    <a:pt x="1597025" y="474345"/>
                  </a:cubicBezTo>
                  <a:cubicBezTo>
                    <a:pt x="1597025" y="477139"/>
                    <a:pt x="1599819" y="477139"/>
                    <a:pt x="1602486" y="479806"/>
                  </a:cubicBezTo>
                  <a:cubicBezTo>
                    <a:pt x="1602486" y="474345"/>
                    <a:pt x="1605280" y="468884"/>
                    <a:pt x="1607947" y="463296"/>
                  </a:cubicBezTo>
                  <a:cubicBezTo>
                    <a:pt x="1621663" y="466090"/>
                    <a:pt x="1621663" y="457835"/>
                    <a:pt x="1621663" y="446786"/>
                  </a:cubicBezTo>
                  <a:cubicBezTo>
                    <a:pt x="1635379" y="449580"/>
                    <a:pt x="1638046" y="441325"/>
                    <a:pt x="1638046" y="430276"/>
                  </a:cubicBezTo>
                  <a:cubicBezTo>
                    <a:pt x="1654429" y="427482"/>
                    <a:pt x="1657223" y="416560"/>
                    <a:pt x="1660017" y="402844"/>
                  </a:cubicBezTo>
                  <a:cubicBezTo>
                    <a:pt x="1676400" y="397383"/>
                    <a:pt x="1684655" y="386334"/>
                    <a:pt x="1687449" y="367157"/>
                  </a:cubicBezTo>
                  <a:cubicBezTo>
                    <a:pt x="1714881" y="347980"/>
                    <a:pt x="1736725" y="320548"/>
                    <a:pt x="1750441" y="290322"/>
                  </a:cubicBezTo>
                  <a:cubicBezTo>
                    <a:pt x="1780540" y="268351"/>
                    <a:pt x="1797050" y="238252"/>
                    <a:pt x="1818894" y="210820"/>
                  </a:cubicBezTo>
                  <a:close/>
                  <a:moveTo>
                    <a:pt x="1558925" y="526542"/>
                  </a:moveTo>
                  <a:cubicBezTo>
                    <a:pt x="1556131" y="529336"/>
                    <a:pt x="1556131" y="529336"/>
                    <a:pt x="1556131" y="529336"/>
                  </a:cubicBezTo>
                  <a:cubicBezTo>
                    <a:pt x="1556131" y="529336"/>
                    <a:pt x="1556131" y="523875"/>
                    <a:pt x="1558925" y="523875"/>
                  </a:cubicBezTo>
                  <a:cubicBezTo>
                    <a:pt x="1564386" y="521081"/>
                    <a:pt x="1572641" y="518414"/>
                    <a:pt x="1580896" y="515620"/>
                  </a:cubicBezTo>
                  <a:cubicBezTo>
                    <a:pt x="1580896" y="510159"/>
                    <a:pt x="1583690" y="507365"/>
                    <a:pt x="1586357" y="501904"/>
                  </a:cubicBezTo>
                  <a:cubicBezTo>
                    <a:pt x="1583563" y="504698"/>
                    <a:pt x="1580896" y="504698"/>
                    <a:pt x="1578102" y="504698"/>
                  </a:cubicBezTo>
                  <a:cubicBezTo>
                    <a:pt x="1578102" y="507492"/>
                    <a:pt x="1580896" y="512953"/>
                    <a:pt x="1580896" y="515620"/>
                  </a:cubicBezTo>
                  <a:cubicBezTo>
                    <a:pt x="1567180" y="507365"/>
                    <a:pt x="1564513" y="518414"/>
                    <a:pt x="1558925" y="526542"/>
                  </a:cubicBezTo>
                  <a:close/>
                  <a:moveTo>
                    <a:pt x="734187" y="1231519"/>
                  </a:moveTo>
                  <a:cubicBezTo>
                    <a:pt x="753364" y="1226058"/>
                    <a:pt x="772541" y="1223264"/>
                    <a:pt x="772541" y="1250696"/>
                  </a:cubicBezTo>
                  <a:cubicBezTo>
                    <a:pt x="772541" y="1338453"/>
                    <a:pt x="819150" y="1322070"/>
                    <a:pt x="871220" y="1283589"/>
                  </a:cubicBezTo>
                  <a:cubicBezTo>
                    <a:pt x="874014" y="1316482"/>
                    <a:pt x="876681" y="1341247"/>
                    <a:pt x="882142" y="1376807"/>
                  </a:cubicBezTo>
                  <a:cubicBezTo>
                    <a:pt x="945134" y="1335659"/>
                    <a:pt x="1002665" y="1313688"/>
                    <a:pt x="988949" y="1428877"/>
                  </a:cubicBezTo>
                  <a:cubicBezTo>
                    <a:pt x="1021842" y="1417955"/>
                    <a:pt x="1049274" y="1412367"/>
                    <a:pt x="1079373" y="1404239"/>
                  </a:cubicBezTo>
                  <a:cubicBezTo>
                    <a:pt x="1093089" y="1450848"/>
                    <a:pt x="1082167" y="1533144"/>
                    <a:pt x="1167003" y="1470025"/>
                  </a:cubicBezTo>
                  <a:cubicBezTo>
                    <a:pt x="1186180" y="1486535"/>
                    <a:pt x="1164209" y="1513967"/>
                    <a:pt x="1188974" y="1527683"/>
                  </a:cubicBezTo>
                  <a:cubicBezTo>
                    <a:pt x="1208151" y="1431671"/>
                    <a:pt x="1208151" y="1431671"/>
                    <a:pt x="1120521" y="1453642"/>
                  </a:cubicBezTo>
                  <a:cubicBezTo>
                    <a:pt x="1101344" y="1431671"/>
                    <a:pt x="1117727" y="1363091"/>
                    <a:pt x="1079373" y="1379601"/>
                  </a:cubicBezTo>
                  <a:cubicBezTo>
                    <a:pt x="986282" y="1417955"/>
                    <a:pt x="1010920" y="1346708"/>
                    <a:pt x="997204" y="1305560"/>
                  </a:cubicBezTo>
                  <a:cubicBezTo>
                    <a:pt x="931418" y="1341247"/>
                    <a:pt x="882142" y="1343914"/>
                    <a:pt x="895858" y="1236980"/>
                  </a:cubicBezTo>
                  <a:cubicBezTo>
                    <a:pt x="843788" y="1272667"/>
                    <a:pt x="802767" y="1316482"/>
                    <a:pt x="789051" y="1217803"/>
                  </a:cubicBezTo>
                  <a:cubicBezTo>
                    <a:pt x="780796" y="1152017"/>
                    <a:pt x="745236" y="1215009"/>
                    <a:pt x="723265" y="1217803"/>
                  </a:cubicBezTo>
                  <a:cubicBezTo>
                    <a:pt x="709549" y="1228725"/>
                    <a:pt x="679450" y="1228725"/>
                    <a:pt x="679450" y="1258951"/>
                  </a:cubicBezTo>
                  <a:cubicBezTo>
                    <a:pt x="704088" y="1258951"/>
                    <a:pt x="720598" y="1248029"/>
                    <a:pt x="734187" y="1231519"/>
                  </a:cubicBezTo>
                  <a:close/>
                  <a:moveTo>
                    <a:pt x="1465707" y="575945"/>
                  </a:moveTo>
                  <a:cubicBezTo>
                    <a:pt x="1465707" y="575945"/>
                    <a:pt x="1465707" y="575945"/>
                    <a:pt x="1465707" y="575945"/>
                  </a:cubicBezTo>
                  <a:cubicBezTo>
                    <a:pt x="1427353" y="575945"/>
                    <a:pt x="1391793" y="575945"/>
                    <a:pt x="1353439" y="575945"/>
                  </a:cubicBezTo>
                  <a:cubicBezTo>
                    <a:pt x="1153414" y="584200"/>
                    <a:pt x="994537" y="735076"/>
                    <a:pt x="978154" y="929767"/>
                  </a:cubicBezTo>
                  <a:cubicBezTo>
                    <a:pt x="972693" y="1003808"/>
                    <a:pt x="1002792" y="1031240"/>
                    <a:pt x="1071245" y="1009269"/>
                  </a:cubicBezTo>
                  <a:cubicBezTo>
                    <a:pt x="1246632" y="951611"/>
                    <a:pt x="1419225" y="883031"/>
                    <a:pt x="1586357" y="803529"/>
                  </a:cubicBezTo>
                  <a:cubicBezTo>
                    <a:pt x="1613789" y="789813"/>
                    <a:pt x="1638427" y="770636"/>
                    <a:pt x="1663065" y="751459"/>
                  </a:cubicBezTo>
                  <a:cubicBezTo>
                    <a:pt x="1698625" y="724027"/>
                    <a:pt x="1726057" y="693801"/>
                    <a:pt x="1706880" y="641731"/>
                  </a:cubicBezTo>
                  <a:cubicBezTo>
                    <a:pt x="1687703" y="589661"/>
                    <a:pt x="1649349" y="578612"/>
                    <a:pt x="1600073" y="575945"/>
                  </a:cubicBezTo>
                  <a:cubicBezTo>
                    <a:pt x="1556258" y="575945"/>
                    <a:pt x="1509649" y="575945"/>
                    <a:pt x="1465834" y="57594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16060320" y="6916320"/>
            <a:ext cx="1602000" cy="1861200"/>
            <a:chOff x="0" y="0"/>
            <a:chExt cx="2136000" cy="2481600"/>
          </a:xfrm>
        </p:grpSpPr>
        <p:sp>
          <p:nvSpPr>
            <p:cNvPr id="26" name="Freeform 26"/>
            <p:cNvSpPr/>
            <p:nvPr/>
          </p:nvSpPr>
          <p:spPr>
            <a:xfrm>
              <a:off x="-127" y="0"/>
              <a:ext cx="2136140" cy="2481453"/>
            </a:xfrm>
            <a:custGeom>
              <a:avLst/>
              <a:gdLst/>
              <a:ahLst/>
              <a:cxnLst/>
              <a:rect l="l" t="t" r="r" b="b"/>
              <a:pathLst>
                <a:path w="2136140" h="2481453">
                  <a:moveTo>
                    <a:pt x="2040128" y="1011809"/>
                  </a:moveTo>
                  <a:cubicBezTo>
                    <a:pt x="2018157" y="932307"/>
                    <a:pt x="1974342" y="893953"/>
                    <a:pt x="1927733" y="860933"/>
                  </a:cubicBezTo>
                  <a:cubicBezTo>
                    <a:pt x="1801622" y="770382"/>
                    <a:pt x="1659001" y="710057"/>
                    <a:pt x="1510919" y="666242"/>
                  </a:cubicBezTo>
                  <a:cubicBezTo>
                    <a:pt x="1450594" y="647065"/>
                    <a:pt x="1417701" y="666242"/>
                    <a:pt x="1393063" y="721106"/>
                  </a:cubicBezTo>
                  <a:cubicBezTo>
                    <a:pt x="1351915" y="814324"/>
                    <a:pt x="1310767" y="910336"/>
                    <a:pt x="1266952" y="1003554"/>
                  </a:cubicBezTo>
                  <a:cubicBezTo>
                    <a:pt x="1234059" y="1077595"/>
                    <a:pt x="1181989" y="1132459"/>
                    <a:pt x="1099693" y="1143381"/>
                  </a:cubicBezTo>
                  <a:cubicBezTo>
                    <a:pt x="1058545" y="1148842"/>
                    <a:pt x="1055878" y="1176274"/>
                    <a:pt x="1044829" y="1203706"/>
                  </a:cubicBezTo>
                  <a:cubicBezTo>
                    <a:pt x="995426" y="1338072"/>
                    <a:pt x="946150" y="1469644"/>
                    <a:pt x="896747" y="1604010"/>
                  </a:cubicBezTo>
                  <a:cubicBezTo>
                    <a:pt x="885825" y="1631442"/>
                    <a:pt x="877570" y="1664335"/>
                    <a:pt x="841883" y="1664335"/>
                  </a:cubicBezTo>
                  <a:cubicBezTo>
                    <a:pt x="787019" y="1658874"/>
                    <a:pt x="781558" y="1697228"/>
                    <a:pt x="773303" y="1735582"/>
                  </a:cubicBezTo>
                  <a:cubicBezTo>
                    <a:pt x="743204" y="1869948"/>
                    <a:pt x="710184" y="2004314"/>
                    <a:pt x="685546" y="2138680"/>
                  </a:cubicBezTo>
                  <a:cubicBezTo>
                    <a:pt x="677291" y="2177034"/>
                    <a:pt x="660908" y="2196211"/>
                    <a:pt x="622427" y="2207260"/>
                  </a:cubicBezTo>
                  <a:cubicBezTo>
                    <a:pt x="482600" y="2253869"/>
                    <a:pt x="468884" y="2270379"/>
                    <a:pt x="488061" y="2421128"/>
                  </a:cubicBezTo>
                  <a:cubicBezTo>
                    <a:pt x="493522" y="2478659"/>
                    <a:pt x="482600" y="2481453"/>
                    <a:pt x="430530" y="2470531"/>
                  </a:cubicBezTo>
                  <a:cubicBezTo>
                    <a:pt x="320802" y="2448560"/>
                    <a:pt x="205740" y="2434844"/>
                    <a:pt x="93218" y="2418461"/>
                  </a:cubicBezTo>
                  <a:cubicBezTo>
                    <a:pt x="54864" y="2413000"/>
                    <a:pt x="41148" y="2401951"/>
                    <a:pt x="38354" y="2360930"/>
                  </a:cubicBezTo>
                  <a:cubicBezTo>
                    <a:pt x="27432" y="2185416"/>
                    <a:pt x="13716" y="2012696"/>
                    <a:pt x="0" y="1837182"/>
                  </a:cubicBezTo>
                  <a:cubicBezTo>
                    <a:pt x="0" y="1834388"/>
                    <a:pt x="0" y="1831721"/>
                    <a:pt x="0" y="1828927"/>
                  </a:cubicBezTo>
                  <a:cubicBezTo>
                    <a:pt x="52070" y="1631442"/>
                    <a:pt x="128905" y="1442339"/>
                    <a:pt x="238506" y="1272286"/>
                  </a:cubicBezTo>
                  <a:cubicBezTo>
                    <a:pt x="276860" y="1217422"/>
                    <a:pt x="359156" y="1222883"/>
                    <a:pt x="424942" y="1209167"/>
                  </a:cubicBezTo>
                  <a:cubicBezTo>
                    <a:pt x="496189" y="1195451"/>
                    <a:pt x="570230" y="1178941"/>
                    <a:pt x="644271" y="1178941"/>
                  </a:cubicBezTo>
                  <a:cubicBezTo>
                    <a:pt x="789559" y="1176147"/>
                    <a:pt x="893826" y="1107694"/>
                    <a:pt x="970534" y="995172"/>
                  </a:cubicBezTo>
                  <a:cubicBezTo>
                    <a:pt x="1058291" y="869061"/>
                    <a:pt x="1159764" y="762127"/>
                    <a:pt x="1285875" y="677037"/>
                  </a:cubicBezTo>
                  <a:cubicBezTo>
                    <a:pt x="1324229" y="652399"/>
                    <a:pt x="1315974" y="619506"/>
                    <a:pt x="1315974" y="586486"/>
                  </a:cubicBezTo>
                  <a:cubicBezTo>
                    <a:pt x="1313180" y="364363"/>
                    <a:pt x="1387221" y="180594"/>
                    <a:pt x="1584706" y="59944"/>
                  </a:cubicBezTo>
                  <a:cubicBezTo>
                    <a:pt x="1678178" y="0"/>
                    <a:pt x="1686433" y="2794"/>
                    <a:pt x="1776984" y="74041"/>
                  </a:cubicBezTo>
                  <a:cubicBezTo>
                    <a:pt x="2081403" y="318135"/>
                    <a:pt x="2136140" y="633476"/>
                    <a:pt x="2040255" y="101180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16498080" y="824400"/>
            <a:ext cx="864000" cy="1490400"/>
            <a:chOff x="0" y="0"/>
            <a:chExt cx="1152000" cy="19872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152017" cy="1987042"/>
            </a:xfrm>
            <a:custGeom>
              <a:avLst/>
              <a:gdLst/>
              <a:ahLst/>
              <a:cxnLst/>
              <a:rect l="l" t="t" r="r" b="b"/>
              <a:pathLst>
                <a:path w="1152017" h="1987042">
                  <a:moveTo>
                    <a:pt x="272161" y="1976247"/>
                  </a:moveTo>
                  <a:cubicBezTo>
                    <a:pt x="258445" y="1702181"/>
                    <a:pt x="244729" y="1439037"/>
                    <a:pt x="233680" y="1173099"/>
                  </a:cubicBezTo>
                  <a:cubicBezTo>
                    <a:pt x="230886" y="1025144"/>
                    <a:pt x="184150" y="909955"/>
                    <a:pt x="33020" y="855091"/>
                  </a:cubicBezTo>
                  <a:cubicBezTo>
                    <a:pt x="0" y="841502"/>
                    <a:pt x="5461" y="824992"/>
                    <a:pt x="16510" y="800354"/>
                  </a:cubicBezTo>
                  <a:cubicBezTo>
                    <a:pt x="121031" y="578358"/>
                    <a:pt x="225425" y="359029"/>
                    <a:pt x="373888" y="164465"/>
                  </a:cubicBezTo>
                  <a:cubicBezTo>
                    <a:pt x="379349" y="153543"/>
                    <a:pt x="387604" y="148082"/>
                    <a:pt x="393192" y="139827"/>
                  </a:cubicBezTo>
                  <a:cubicBezTo>
                    <a:pt x="508635" y="8255"/>
                    <a:pt x="580136" y="0"/>
                    <a:pt x="706628" y="123317"/>
                  </a:cubicBezTo>
                  <a:cubicBezTo>
                    <a:pt x="893572" y="312420"/>
                    <a:pt x="1014476" y="545465"/>
                    <a:pt x="1138301" y="778383"/>
                  </a:cubicBezTo>
                  <a:cubicBezTo>
                    <a:pt x="1152017" y="808482"/>
                    <a:pt x="1138301" y="814070"/>
                    <a:pt x="1116330" y="822198"/>
                  </a:cubicBezTo>
                  <a:cubicBezTo>
                    <a:pt x="937641" y="898906"/>
                    <a:pt x="868934" y="1033272"/>
                    <a:pt x="877189" y="1227836"/>
                  </a:cubicBezTo>
                  <a:cubicBezTo>
                    <a:pt x="885444" y="1477264"/>
                    <a:pt x="877189" y="1726692"/>
                    <a:pt x="877189" y="1987042"/>
                  </a:cubicBezTo>
                  <a:cubicBezTo>
                    <a:pt x="673735" y="1891157"/>
                    <a:pt x="475742" y="1893824"/>
                    <a:pt x="272288" y="197612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13183920" y="1219680"/>
            <a:ext cx="1589040" cy="465840"/>
            <a:chOff x="0" y="0"/>
            <a:chExt cx="2118720" cy="62112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118614" cy="621157"/>
            </a:xfrm>
            <a:custGeom>
              <a:avLst/>
              <a:gdLst/>
              <a:ahLst/>
              <a:cxnLst/>
              <a:rect l="l" t="t" r="r" b="b"/>
              <a:pathLst>
                <a:path w="2118614" h="621157">
                  <a:moveTo>
                    <a:pt x="0" y="596646"/>
                  </a:moveTo>
                  <a:cubicBezTo>
                    <a:pt x="90297" y="403225"/>
                    <a:pt x="109474" y="226060"/>
                    <a:pt x="71120" y="43561"/>
                  </a:cubicBezTo>
                  <a:cubicBezTo>
                    <a:pt x="62992" y="5461"/>
                    <a:pt x="76708" y="0"/>
                    <a:pt x="112268" y="0"/>
                  </a:cubicBezTo>
                  <a:cubicBezTo>
                    <a:pt x="730885" y="8128"/>
                    <a:pt x="1352296" y="5461"/>
                    <a:pt x="1970913" y="29972"/>
                  </a:cubicBezTo>
                  <a:cubicBezTo>
                    <a:pt x="2047621" y="32639"/>
                    <a:pt x="2085848" y="65405"/>
                    <a:pt x="2096770" y="138938"/>
                  </a:cubicBezTo>
                  <a:cubicBezTo>
                    <a:pt x="2113153" y="264287"/>
                    <a:pt x="2118614" y="389509"/>
                    <a:pt x="2080387" y="514858"/>
                  </a:cubicBezTo>
                  <a:cubicBezTo>
                    <a:pt x="2058543" y="588391"/>
                    <a:pt x="2022856" y="621157"/>
                    <a:pt x="1940814" y="621157"/>
                  </a:cubicBezTo>
                  <a:cubicBezTo>
                    <a:pt x="1437132" y="621157"/>
                    <a:pt x="933450" y="604774"/>
                    <a:pt x="429768" y="596646"/>
                  </a:cubicBezTo>
                  <a:cubicBezTo>
                    <a:pt x="292862" y="593979"/>
                    <a:pt x="156083" y="596646"/>
                    <a:pt x="0" y="596646"/>
                  </a:cubicBezTo>
                  <a:close/>
                  <a:moveTo>
                    <a:pt x="1724533" y="275082"/>
                  </a:moveTo>
                  <a:cubicBezTo>
                    <a:pt x="1724533" y="275082"/>
                    <a:pt x="1724533" y="275082"/>
                    <a:pt x="1724533" y="272415"/>
                  </a:cubicBezTo>
                  <a:cubicBezTo>
                    <a:pt x="1669796" y="272415"/>
                    <a:pt x="1615059" y="272415"/>
                    <a:pt x="1560322" y="272415"/>
                  </a:cubicBezTo>
                  <a:cubicBezTo>
                    <a:pt x="1527429" y="275082"/>
                    <a:pt x="1500124" y="283337"/>
                    <a:pt x="1500124" y="321437"/>
                  </a:cubicBezTo>
                  <a:cubicBezTo>
                    <a:pt x="1502918" y="356870"/>
                    <a:pt x="1527556" y="364998"/>
                    <a:pt x="1554861" y="364998"/>
                  </a:cubicBezTo>
                  <a:cubicBezTo>
                    <a:pt x="1667129" y="364998"/>
                    <a:pt x="1776603" y="364998"/>
                    <a:pt x="1888871" y="364998"/>
                  </a:cubicBezTo>
                  <a:cubicBezTo>
                    <a:pt x="1921764" y="364998"/>
                    <a:pt x="1943608" y="351409"/>
                    <a:pt x="1943608" y="321437"/>
                  </a:cubicBezTo>
                  <a:cubicBezTo>
                    <a:pt x="1943608" y="291465"/>
                    <a:pt x="1921764" y="275082"/>
                    <a:pt x="1891538" y="275082"/>
                  </a:cubicBezTo>
                  <a:cubicBezTo>
                    <a:pt x="1836801" y="275082"/>
                    <a:pt x="1782064" y="275082"/>
                    <a:pt x="1724533" y="275082"/>
                  </a:cubicBezTo>
                  <a:close/>
                  <a:moveTo>
                    <a:pt x="1721739" y="506603"/>
                  </a:moveTo>
                  <a:cubicBezTo>
                    <a:pt x="1721739" y="506603"/>
                    <a:pt x="1721739" y="506603"/>
                    <a:pt x="1721739" y="506603"/>
                  </a:cubicBezTo>
                  <a:cubicBezTo>
                    <a:pt x="1776476" y="506603"/>
                    <a:pt x="1834007" y="503936"/>
                    <a:pt x="1888744" y="506603"/>
                  </a:cubicBezTo>
                  <a:cubicBezTo>
                    <a:pt x="1921637" y="506603"/>
                    <a:pt x="1940814" y="490220"/>
                    <a:pt x="1943481" y="460248"/>
                  </a:cubicBezTo>
                  <a:cubicBezTo>
                    <a:pt x="1943481" y="430276"/>
                    <a:pt x="1921637" y="413893"/>
                    <a:pt x="1891411" y="413893"/>
                  </a:cubicBezTo>
                  <a:cubicBezTo>
                    <a:pt x="1779143" y="413893"/>
                    <a:pt x="1664208" y="413893"/>
                    <a:pt x="1551940" y="413893"/>
                  </a:cubicBezTo>
                  <a:cubicBezTo>
                    <a:pt x="1521841" y="413893"/>
                    <a:pt x="1499870" y="427482"/>
                    <a:pt x="1502664" y="462915"/>
                  </a:cubicBezTo>
                  <a:cubicBezTo>
                    <a:pt x="1502664" y="495554"/>
                    <a:pt x="1524508" y="506476"/>
                    <a:pt x="1554734" y="506476"/>
                  </a:cubicBezTo>
                  <a:cubicBezTo>
                    <a:pt x="1612265" y="506476"/>
                    <a:pt x="1667002" y="506476"/>
                    <a:pt x="1721739" y="506476"/>
                  </a:cubicBezTo>
                  <a:close/>
                  <a:moveTo>
                    <a:pt x="1721739" y="138811"/>
                  </a:moveTo>
                  <a:cubicBezTo>
                    <a:pt x="1667002" y="138811"/>
                    <a:pt x="1612265" y="136144"/>
                    <a:pt x="1557528" y="138811"/>
                  </a:cubicBezTo>
                  <a:cubicBezTo>
                    <a:pt x="1524635" y="138811"/>
                    <a:pt x="1497330" y="146939"/>
                    <a:pt x="1497330" y="182372"/>
                  </a:cubicBezTo>
                  <a:cubicBezTo>
                    <a:pt x="1497330" y="220472"/>
                    <a:pt x="1521968" y="231394"/>
                    <a:pt x="1554861" y="231394"/>
                  </a:cubicBezTo>
                  <a:cubicBezTo>
                    <a:pt x="1664335" y="231394"/>
                    <a:pt x="1771142" y="234061"/>
                    <a:pt x="1880616" y="231394"/>
                  </a:cubicBezTo>
                  <a:cubicBezTo>
                    <a:pt x="1913509" y="231394"/>
                    <a:pt x="1938147" y="217805"/>
                    <a:pt x="1935353" y="182372"/>
                  </a:cubicBezTo>
                  <a:cubicBezTo>
                    <a:pt x="1935353" y="149733"/>
                    <a:pt x="1910715" y="138811"/>
                    <a:pt x="1880616" y="138811"/>
                  </a:cubicBezTo>
                  <a:cubicBezTo>
                    <a:pt x="1828546" y="138811"/>
                    <a:pt x="1776603" y="138811"/>
                    <a:pt x="1721866" y="13881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15960960" y="1491120"/>
            <a:ext cx="703440" cy="1132560"/>
            <a:chOff x="0" y="0"/>
            <a:chExt cx="937920" cy="151008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937895" cy="1510030"/>
            </a:xfrm>
            <a:custGeom>
              <a:avLst/>
              <a:gdLst/>
              <a:ahLst/>
              <a:cxnLst/>
              <a:rect l="l" t="t" r="r" b="b"/>
              <a:pathLst>
                <a:path w="937895" h="1510030">
                  <a:moveTo>
                    <a:pt x="0" y="71247"/>
                  </a:moveTo>
                  <a:cubicBezTo>
                    <a:pt x="183769" y="49276"/>
                    <a:pt x="367538" y="21971"/>
                    <a:pt x="551180" y="5461"/>
                  </a:cubicBezTo>
                  <a:cubicBezTo>
                    <a:pt x="628015" y="0"/>
                    <a:pt x="674624" y="60325"/>
                    <a:pt x="712978" y="117856"/>
                  </a:cubicBezTo>
                  <a:cubicBezTo>
                    <a:pt x="800735" y="249428"/>
                    <a:pt x="839089" y="397383"/>
                    <a:pt x="869315" y="548132"/>
                  </a:cubicBezTo>
                  <a:cubicBezTo>
                    <a:pt x="910463" y="770128"/>
                    <a:pt x="937895" y="989330"/>
                    <a:pt x="877570" y="1211326"/>
                  </a:cubicBezTo>
                  <a:cubicBezTo>
                    <a:pt x="869315" y="1241425"/>
                    <a:pt x="855599" y="1268857"/>
                    <a:pt x="844677" y="1299083"/>
                  </a:cubicBezTo>
                  <a:cubicBezTo>
                    <a:pt x="817245" y="1375791"/>
                    <a:pt x="765175" y="1416939"/>
                    <a:pt x="682879" y="1427861"/>
                  </a:cubicBezTo>
                  <a:cubicBezTo>
                    <a:pt x="537591" y="1449832"/>
                    <a:pt x="392176" y="1482725"/>
                    <a:pt x="241300" y="1510030"/>
                  </a:cubicBezTo>
                  <a:cubicBezTo>
                    <a:pt x="323596" y="1260602"/>
                    <a:pt x="293370" y="1013968"/>
                    <a:pt x="246761" y="770001"/>
                  </a:cubicBezTo>
                  <a:cubicBezTo>
                    <a:pt x="200152" y="528955"/>
                    <a:pt x="161798" y="284988"/>
                    <a:pt x="0" y="7124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17201520" y="1488240"/>
            <a:ext cx="669600" cy="1135440"/>
            <a:chOff x="0" y="0"/>
            <a:chExt cx="892800" cy="151392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892810" cy="1513967"/>
            </a:xfrm>
            <a:custGeom>
              <a:avLst/>
              <a:gdLst/>
              <a:ahLst/>
              <a:cxnLst/>
              <a:rect l="l" t="t" r="r" b="b"/>
              <a:pathLst>
                <a:path w="892810" h="1513967">
                  <a:moveTo>
                    <a:pt x="892810" y="74041"/>
                  </a:moveTo>
                  <a:cubicBezTo>
                    <a:pt x="670941" y="534797"/>
                    <a:pt x="572389" y="1003808"/>
                    <a:pt x="654558" y="1513967"/>
                  </a:cubicBezTo>
                  <a:cubicBezTo>
                    <a:pt x="498475" y="1483741"/>
                    <a:pt x="325882" y="1453642"/>
                    <a:pt x="156083" y="1417955"/>
                  </a:cubicBezTo>
                  <a:cubicBezTo>
                    <a:pt x="112268" y="1407033"/>
                    <a:pt x="95885" y="1360297"/>
                    <a:pt x="76708" y="1324737"/>
                  </a:cubicBezTo>
                  <a:cubicBezTo>
                    <a:pt x="21971" y="1215009"/>
                    <a:pt x="2794" y="1097026"/>
                    <a:pt x="0" y="976376"/>
                  </a:cubicBezTo>
                  <a:cubicBezTo>
                    <a:pt x="0" y="735076"/>
                    <a:pt x="41021" y="496443"/>
                    <a:pt x="125984" y="268732"/>
                  </a:cubicBezTo>
                  <a:cubicBezTo>
                    <a:pt x="147955" y="205613"/>
                    <a:pt x="178054" y="148082"/>
                    <a:pt x="219075" y="95885"/>
                  </a:cubicBezTo>
                  <a:cubicBezTo>
                    <a:pt x="271145" y="32893"/>
                    <a:pt x="331343" y="0"/>
                    <a:pt x="418973" y="13716"/>
                  </a:cubicBezTo>
                  <a:cubicBezTo>
                    <a:pt x="580644" y="41148"/>
                    <a:pt x="744855" y="54864"/>
                    <a:pt x="892810" y="7404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9316800" y="5487840"/>
            <a:ext cx="972000" cy="1139040"/>
            <a:chOff x="0" y="0"/>
            <a:chExt cx="1296000" cy="151872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296035" cy="1518793"/>
            </a:xfrm>
            <a:custGeom>
              <a:avLst/>
              <a:gdLst/>
              <a:ahLst/>
              <a:cxnLst/>
              <a:rect l="l" t="t" r="r" b="b"/>
              <a:pathLst>
                <a:path w="1296035" h="1518793">
                  <a:moveTo>
                    <a:pt x="669925" y="5461"/>
                  </a:moveTo>
                  <a:cubicBezTo>
                    <a:pt x="801751" y="0"/>
                    <a:pt x="930783" y="5461"/>
                    <a:pt x="1057148" y="35687"/>
                  </a:cubicBezTo>
                  <a:cubicBezTo>
                    <a:pt x="1123061" y="52070"/>
                    <a:pt x="1186180" y="71247"/>
                    <a:pt x="1238377" y="112395"/>
                  </a:cubicBezTo>
                  <a:cubicBezTo>
                    <a:pt x="1279525" y="142494"/>
                    <a:pt x="1296035" y="175387"/>
                    <a:pt x="1279525" y="227584"/>
                  </a:cubicBezTo>
                  <a:cubicBezTo>
                    <a:pt x="1180719" y="564769"/>
                    <a:pt x="1145032" y="907415"/>
                    <a:pt x="1142238" y="1255649"/>
                  </a:cubicBezTo>
                  <a:cubicBezTo>
                    <a:pt x="1139444" y="1365250"/>
                    <a:pt x="1084580" y="1420114"/>
                    <a:pt x="996696" y="1447546"/>
                  </a:cubicBezTo>
                  <a:cubicBezTo>
                    <a:pt x="774319" y="1516126"/>
                    <a:pt x="549148" y="1518793"/>
                    <a:pt x="321183" y="1469517"/>
                  </a:cubicBezTo>
                  <a:cubicBezTo>
                    <a:pt x="252476" y="1453007"/>
                    <a:pt x="214122" y="1414653"/>
                    <a:pt x="214122" y="1335151"/>
                  </a:cubicBezTo>
                  <a:cubicBezTo>
                    <a:pt x="214122" y="973201"/>
                    <a:pt x="120777" y="622300"/>
                    <a:pt x="30226" y="274193"/>
                  </a:cubicBezTo>
                  <a:cubicBezTo>
                    <a:pt x="0" y="164465"/>
                    <a:pt x="10922" y="134366"/>
                    <a:pt x="115316" y="84963"/>
                  </a:cubicBezTo>
                  <a:cubicBezTo>
                    <a:pt x="233426" y="30099"/>
                    <a:pt x="359664" y="13716"/>
                    <a:pt x="488696" y="5461"/>
                  </a:cubicBezTo>
                  <a:cubicBezTo>
                    <a:pt x="549148" y="0"/>
                    <a:pt x="609600" y="5461"/>
                    <a:pt x="669925" y="5461"/>
                  </a:cubicBezTo>
                  <a:close/>
                  <a:moveTo>
                    <a:pt x="878586" y="970407"/>
                  </a:moveTo>
                  <a:cubicBezTo>
                    <a:pt x="988441" y="984123"/>
                    <a:pt x="1002157" y="973201"/>
                    <a:pt x="1021334" y="866267"/>
                  </a:cubicBezTo>
                  <a:cubicBezTo>
                    <a:pt x="1054227" y="693547"/>
                    <a:pt x="1073531" y="518160"/>
                    <a:pt x="1070737" y="342646"/>
                  </a:cubicBezTo>
                  <a:cubicBezTo>
                    <a:pt x="1067943" y="227457"/>
                    <a:pt x="1045972" y="194564"/>
                    <a:pt x="930656" y="186436"/>
                  </a:cubicBezTo>
                  <a:cubicBezTo>
                    <a:pt x="787908" y="172720"/>
                    <a:pt x="645160" y="172720"/>
                    <a:pt x="499618" y="189230"/>
                  </a:cubicBezTo>
                  <a:cubicBezTo>
                    <a:pt x="441960" y="194691"/>
                    <a:pt x="387096" y="205740"/>
                    <a:pt x="332105" y="227584"/>
                  </a:cubicBezTo>
                  <a:cubicBezTo>
                    <a:pt x="304673" y="238506"/>
                    <a:pt x="288163" y="252222"/>
                    <a:pt x="290957" y="287909"/>
                  </a:cubicBezTo>
                  <a:cubicBezTo>
                    <a:pt x="310134" y="490728"/>
                    <a:pt x="315722" y="693674"/>
                    <a:pt x="351409" y="896493"/>
                  </a:cubicBezTo>
                  <a:cubicBezTo>
                    <a:pt x="354203" y="926592"/>
                    <a:pt x="362331" y="951357"/>
                    <a:pt x="398145" y="959485"/>
                  </a:cubicBezTo>
                  <a:cubicBezTo>
                    <a:pt x="477774" y="975995"/>
                    <a:pt x="444881" y="997839"/>
                    <a:pt x="403606" y="1028065"/>
                  </a:cubicBezTo>
                  <a:cubicBezTo>
                    <a:pt x="343154" y="1071880"/>
                    <a:pt x="343154" y="1113028"/>
                    <a:pt x="403606" y="1159637"/>
                  </a:cubicBezTo>
                  <a:cubicBezTo>
                    <a:pt x="442087" y="1189736"/>
                    <a:pt x="488696" y="1206246"/>
                    <a:pt x="535432" y="1211707"/>
                  </a:cubicBezTo>
                  <a:cubicBezTo>
                    <a:pt x="631571" y="1219962"/>
                    <a:pt x="727583" y="1222629"/>
                    <a:pt x="820928" y="1203452"/>
                  </a:cubicBezTo>
                  <a:cubicBezTo>
                    <a:pt x="881380" y="1192530"/>
                    <a:pt x="944499" y="1181481"/>
                    <a:pt x="963676" y="1110234"/>
                  </a:cubicBezTo>
                  <a:cubicBezTo>
                    <a:pt x="982853" y="1036193"/>
                    <a:pt x="919734" y="1017016"/>
                    <a:pt x="878586" y="984123"/>
                  </a:cubicBezTo>
                  <a:cubicBezTo>
                    <a:pt x="878586" y="984123"/>
                    <a:pt x="878586" y="978662"/>
                    <a:pt x="878586" y="97040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8989920" y="1481760"/>
            <a:ext cx="703440" cy="784080"/>
            <a:chOff x="0" y="0"/>
            <a:chExt cx="937920" cy="104544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938022" cy="1045464"/>
            </a:xfrm>
            <a:custGeom>
              <a:avLst/>
              <a:gdLst/>
              <a:ahLst/>
              <a:cxnLst/>
              <a:rect l="l" t="t" r="r" b="b"/>
              <a:pathLst>
                <a:path w="938022" h="1045464">
                  <a:moveTo>
                    <a:pt x="109728" y="0"/>
                  </a:moveTo>
                  <a:cubicBezTo>
                    <a:pt x="367538" y="73914"/>
                    <a:pt x="625348" y="98552"/>
                    <a:pt x="888619" y="46482"/>
                  </a:cubicBezTo>
                  <a:cubicBezTo>
                    <a:pt x="932561" y="38227"/>
                    <a:pt x="938022" y="51943"/>
                    <a:pt x="932561" y="90297"/>
                  </a:cubicBezTo>
                  <a:cubicBezTo>
                    <a:pt x="891413" y="361188"/>
                    <a:pt x="850265" y="632206"/>
                    <a:pt x="809117" y="905891"/>
                  </a:cubicBezTo>
                  <a:cubicBezTo>
                    <a:pt x="803656" y="935990"/>
                    <a:pt x="792607" y="952373"/>
                    <a:pt x="765175" y="960628"/>
                  </a:cubicBezTo>
                  <a:cubicBezTo>
                    <a:pt x="526542" y="1040003"/>
                    <a:pt x="290703" y="1045464"/>
                    <a:pt x="60325" y="933323"/>
                  </a:cubicBezTo>
                  <a:cubicBezTo>
                    <a:pt x="30226" y="916813"/>
                    <a:pt x="0" y="905891"/>
                    <a:pt x="8255" y="856615"/>
                  </a:cubicBezTo>
                  <a:cubicBezTo>
                    <a:pt x="41148" y="582930"/>
                    <a:pt x="71247" y="306578"/>
                    <a:pt x="101473" y="30099"/>
                  </a:cubicBezTo>
                  <a:cubicBezTo>
                    <a:pt x="101473" y="19177"/>
                    <a:pt x="106934" y="10922"/>
                    <a:pt x="109728" y="0"/>
                  </a:cubicBezTo>
                  <a:close/>
                  <a:moveTo>
                    <a:pt x="186563" y="104013"/>
                  </a:moveTo>
                  <a:cubicBezTo>
                    <a:pt x="148209" y="150495"/>
                    <a:pt x="156337" y="202565"/>
                    <a:pt x="150876" y="251841"/>
                  </a:cubicBezTo>
                  <a:cubicBezTo>
                    <a:pt x="126238" y="446151"/>
                    <a:pt x="101473" y="637667"/>
                    <a:pt x="79629" y="831977"/>
                  </a:cubicBezTo>
                  <a:cubicBezTo>
                    <a:pt x="71374" y="892175"/>
                    <a:pt x="120777" y="897636"/>
                    <a:pt x="153670" y="905891"/>
                  </a:cubicBezTo>
                  <a:cubicBezTo>
                    <a:pt x="203073" y="916813"/>
                    <a:pt x="183896" y="867537"/>
                    <a:pt x="183896" y="845693"/>
                  </a:cubicBezTo>
                  <a:cubicBezTo>
                    <a:pt x="186690" y="697865"/>
                    <a:pt x="186690" y="550164"/>
                    <a:pt x="186690" y="402336"/>
                  </a:cubicBezTo>
                  <a:cubicBezTo>
                    <a:pt x="186690" y="301117"/>
                    <a:pt x="186690" y="202565"/>
                    <a:pt x="186690" y="10401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10440720" y="6184800"/>
            <a:ext cx="1302480" cy="447120"/>
            <a:chOff x="0" y="0"/>
            <a:chExt cx="1736640" cy="59616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1736598" cy="596138"/>
            </a:xfrm>
            <a:custGeom>
              <a:avLst/>
              <a:gdLst/>
              <a:ahLst/>
              <a:cxnLst/>
              <a:rect l="l" t="t" r="r" b="b"/>
              <a:pathLst>
                <a:path w="1736598" h="596138">
                  <a:moveTo>
                    <a:pt x="1596771" y="202311"/>
                  </a:moveTo>
                  <a:cubicBezTo>
                    <a:pt x="1544701" y="218694"/>
                    <a:pt x="1525397" y="270637"/>
                    <a:pt x="1492504" y="306197"/>
                  </a:cubicBezTo>
                  <a:cubicBezTo>
                    <a:pt x="1418463" y="391033"/>
                    <a:pt x="1363599" y="508508"/>
                    <a:pt x="1273048" y="552323"/>
                  </a:cubicBezTo>
                  <a:cubicBezTo>
                    <a:pt x="1182497" y="596138"/>
                    <a:pt x="1056259" y="566039"/>
                    <a:pt x="943864" y="568706"/>
                  </a:cubicBezTo>
                  <a:cubicBezTo>
                    <a:pt x="669544" y="568706"/>
                    <a:pt x="392430" y="565912"/>
                    <a:pt x="118110" y="568706"/>
                  </a:cubicBezTo>
                  <a:cubicBezTo>
                    <a:pt x="60452" y="568706"/>
                    <a:pt x="41275" y="549529"/>
                    <a:pt x="30353" y="494919"/>
                  </a:cubicBezTo>
                  <a:cubicBezTo>
                    <a:pt x="2794" y="350012"/>
                    <a:pt x="0" y="207899"/>
                    <a:pt x="27432" y="62865"/>
                  </a:cubicBezTo>
                  <a:cubicBezTo>
                    <a:pt x="35687" y="30099"/>
                    <a:pt x="41148" y="10922"/>
                    <a:pt x="79502" y="10922"/>
                  </a:cubicBezTo>
                  <a:cubicBezTo>
                    <a:pt x="628269" y="8255"/>
                    <a:pt x="1176909" y="2794"/>
                    <a:pt x="1725676" y="0"/>
                  </a:cubicBezTo>
                  <a:cubicBezTo>
                    <a:pt x="1728470" y="0"/>
                    <a:pt x="1731137" y="2794"/>
                    <a:pt x="1736598" y="8255"/>
                  </a:cubicBezTo>
                  <a:cubicBezTo>
                    <a:pt x="1695450" y="62992"/>
                    <a:pt x="1651508" y="117602"/>
                    <a:pt x="1610360" y="172339"/>
                  </a:cubicBezTo>
                  <a:cubicBezTo>
                    <a:pt x="1610360" y="172339"/>
                    <a:pt x="1610360" y="172339"/>
                    <a:pt x="1610360" y="172339"/>
                  </a:cubicBezTo>
                  <a:cubicBezTo>
                    <a:pt x="1596644" y="177800"/>
                    <a:pt x="1580134" y="183261"/>
                    <a:pt x="1593850" y="205105"/>
                  </a:cubicBezTo>
                  <a:lnTo>
                    <a:pt x="1596644" y="202311"/>
                  </a:lnTo>
                  <a:close/>
                  <a:moveTo>
                    <a:pt x="1558290" y="79248"/>
                  </a:moveTo>
                  <a:cubicBezTo>
                    <a:pt x="1061720" y="155829"/>
                    <a:pt x="584327" y="229743"/>
                    <a:pt x="104267" y="303530"/>
                  </a:cubicBezTo>
                  <a:cubicBezTo>
                    <a:pt x="507619" y="303530"/>
                    <a:pt x="905383" y="295275"/>
                    <a:pt x="1305941" y="287147"/>
                  </a:cubicBezTo>
                  <a:cubicBezTo>
                    <a:pt x="1325118" y="287147"/>
                    <a:pt x="1341628" y="287147"/>
                    <a:pt x="1358011" y="273431"/>
                  </a:cubicBezTo>
                  <a:cubicBezTo>
                    <a:pt x="1421130" y="213233"/>
                    <a:pt x="1484249" y="153162"/>
                    <a:pt x="1558290" y="7924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2008160" y="6496560"/>
            <a:ext cx="2771280" cy="1234080"/>
            <a:chOff x="0" y="0"/>
            <a:chExt cx="3695040" cy="164544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3695065" cy="1645539"/>
            </a:xfrm>
            <a:custGeom>
              <a:avLst/>
              <a:gdLst/>
              <a:ahLst/>
              <a:cxnLst/>
              <a:rect l="l" t="t" r="r" b="b"/>
              <a:pathLst>
                <a:path w="3695065" h="1645539">
                  <a:moveTo>
                    <a:pt x="3044952" y="35687"/>
                  </a:moveTo>
                  <a:cubicBezTo>
                    <a:pt x="3088894" y="0"/>
                    <a:pt x="3135503" y="11049"/>
                    <a:pt x="3182112" y="24765"/>
                  </a:cubicBezTo>
                  <a:cubicBezTo>
                    <a:pt x="3418078" y="104267"/>
                    <a:pt x="3604514" y="263398"/>
                    <a:pt x="3645662" y="581533"/>
                  </a:cubicBezTo>
                  <a:cubicBezTo>
                    <a:pt x="3695065" y="943483"/>
                    <a:pt x="3546856" y="1212342"/>
                    <a:pt x="3198495" y="1385062"/>
                  </a:cubicBezTo>
                  <a:cubicBezTo>
                    <a:pt x="2954401" y="1505712"/>
                    <a:pt x="2693797" y="1560576"/>
                    <a:pt x="2424938" y="1585214"/>
                  </a:cubicBezTo>
                  <a:cubicBezTo>
                    <a:pt x="1972310" y="1629029"/>
                    <a:pt x="1519682" y="1645539"/>
                    <a:pt x="1067054" y="1590675"/>
                  </a:cubicBezTo>
                  <a:cubicBezTo>
                    <a:pt x="858520" y="1566037"/>
                    <a:pt x="661035" y="1516634"/>
                    <a:pt x="474472" y="1417955"/>
                  </a:cubicBezTo>
                  <a:cubicBezTo>
                    <a:pt x="175514" y="1261491"/>
                    <a:pt x="0" y="702056"/>
                    <a:pt x="403225" y="430530"/>
                  </a:cubicBezTo>
                  <a:cubicBezTo>
                    <a:pt x="452628" y="397637"/>
                    <a:pt x="499237" y="364744"/>
                    <a:pt x="548640" y="334518"/>
                  </a:cubicBezTo>
                  <a:cubicBezTo>
                    <a:pt x="683006" y="257683"/>
                    <a:pt x="828421" y="202946"/>
                    <a:pt x="976630" y="159004"/>
                  </a:cubicBezTo>
                  <a:cubicBezTo>
                    <a:pt x="990346" y="156210"/>
                    <a:pt x="1023239" y="123317"/>
                    <a:pt x="1031494" y="169926"/>
                  </a:cubicBezTo>
                  <a:cubicBezTo>
                    <a:pt x="1034288" y="197358"/>
                    <a:pt x="1050671" y="233045"/>
                    <a:pt x="1004062" y="249428"/>
                  </a:cubicBezTo>
                  <a:cubicBezTo>
                    <a:pt x="957453" y="265811"/>
                    <a:pt x="908050" y="282321"/>
                    <a:pt x="861441" y="301498"/>
                  </a:cubicBezTo>
                  <a:cubicBezTo>
                    <a:pt x="707771" y="364744"/>
                    <a:pt x="556895" y="435991"/>
                    <a:pt x="427990" y="545719"/>
                  </a:cubicBezTo>
                  <a:cubicBezTo>
                    <a:pt x="219456" y="724027"/>
                    <a:pt x="211201" y="1022858"/>
                    <a:pt x="419735" y="1203960"/>
                  </a:cubicBezTo>
                  <a:cubicBezTo>
                    <a:pt x="589788" y="1357503"/>
                    <a:pt x="795528" y="1442593"/>
                    <a:pt x="1020445" y="1475486"/>
                  </a:cubicBezTo>
                  <a:cubicBezTo>
                    <a:pt x="1643126" y="1563243"/>
                    <a:pt x="2265807" y="1541272"/>
                    <a:pt x="2877566" y="1398651"/>
                  </a:cubicBezTo>
                  <a:cubicBezTo>
                    <a:pt x="2957068" y="1379474"/>
                    <a:pt x="3036697" y="1349248"/>
                    <a:pt x="3110738" y="1313688"/>
                  </a:cubicBezTo>
                  <a:cubicBezTo>
                    <a:pt x="3437128" y="1168400"/>
                    <a:pt x="3568827" y="916051"/>
                    <a:pt x="3513963" y="562229"/>
                  </a:cubicBezTo>
                  <a:cubicBezTo>
                    <a:pt x="3475609" y="331851"/>
                    <a:pt x="3346577" y="183769"/>
                    <a:pt x="3138170" y="96012"/>
                  </a:cubicBezTo>
                  <a:cubicBezTo>
                    <a:pt x="3105277" y="79502"/>
                    <a:pt x="3066796" y="74041"/>
                    <a:pt x="3044952" y="3568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16788240" y="7477920"/>
            <a:ext cx="740880" cy="734400"/>
            <a:chOff x="0" y="0"/>
            <a:chExt cx="987840" cy="97920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987806" cy="979170"/>
            </a:xfrm>
            <a:custGeom>
              <a:avLst/>
              <a:gdLst/>
              <a:ahLst/>
              <a:cxnLst/>
              <a:rect l="l" t="t" r="r" b="b"/>
              <a:pathLst>
                <a:path w="987806" h="979170">
                  <a:moveTo>
                    <a:pt x="300990" y="979170"/>
                  </a:moveTo>
                  <a:cubicBezTo>
                    <a:pt x="240792" y="979170"/>
                    <a:pt x="150495" y="959993"/>
                    <a:pt x="65659" y="918845"/>
                  </a:cubicBezTo>
                  <a:cubicBezTo>
                    <a:pt x="19177" y="899668"/>
                    <a:pt x="0" y="877697"/>
                    <a:pt x="24638" y="825627"/>
                  </a:cubicBezTo>
                  <a:cubicBezTo>
                    <a:pt x="60198" y="746125"/>
                    <a:pt x="87630" y="661035"/>
                    <a:pt x="117729" y="578739"/>
                  </a:cubicBezTo>
                  <a:cubicBezTo>
                    <a:pt x="139573" y="510159"/>
                    <a:pt x="156083" y="438912"/>
                    <a:pt x="249047" y="422402"/>
                  </a:cubicBezTo>
                  <a:cubicBezTo>
                    <a:pt x="295529" y="414147"/>
                    <a:pt x="320167" y="362077"/>
                    <a:pt x="339344" y="320929"/>
                  </a:cubicBezTo>
                  <a:cubicBezTo>
                    <a:pt x="380365" y="230378"/>
                    <a:pt x="421386" y="139954"/>
                    <a:pt x="456946" y="49403"/>
                  </a:cubicBezTo>
                  <a:cubicBezTo>
                    <a:pt x="470662" y="13716"/>
                    <a:pt x="489839" y="0"/>
                    <a:pt x="528066" y="10922"/>
                  </a:cubicBezTo>
                  <a:cubicBezTo>
                    <a:pt x="659511" y="54864"/>
                    <a:pt x="785368" y="106934"/>
                    <a:pt x="892048" y="194691"/>
                  </a:cubicBezTo>
                  <a:cubicBezTo>
                    <a:pt x="963168" y="252349"/>
                    <a:pt x="987806" y="318135"/>
                    <a:pt x="968629" y="411353"/>
                  </a:cubicBezTo>
                  <a:cubicBezTo>
                    <a:pt x="902970" y="735076"/>
                    <a:pt x="634873" y="979170"/>
                    <a:pt x="300990" y="97917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12137760" y="3571200"/>
            <a:ext cx="1234080" cy="635760"/>
            <a:chOff x="0" y="0"/>
            <a:chExt cx="1645440" cy="84768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645539" cy="847598"/>
            </a:xfrm>
            <a:custGeom>
              <a:avLst/>
              <a:gdLst/>
              <a:ahLst/>
              <a:cxnLst/>
              <a:rect l="l" t="t" r="r" b="b"/>
              <a:pathLst>
                <a:path w="1645539" h="847598">
                  <a:moveTo>
                    <a:pt x="312166" y="5461"/>
                  </a:moveTo>
                  <a:cubicBezTo>
                    <a:pt x="679069" y="24638"/>
                    <a:pt x="1032256" y="123063"/>
                    <a:pt x="1377188" y="262509"/>
                  </a:cubicBezTo>
                  <a:cubicBezTo>
                    <a:pt x="1577086" y="341757"/>
                    <a:pt x="1623568" y="530479"/>
                    <a:pt x="1640078" y="680847"/>
                  </a:cubicBezTo>
                  <a:cubicBezTo>
                    <a:pt x="1645539" y="732790"/>
                    <a:pt x="1604518" y="751967"/>
                    <a:pt x="1568831" y="765556"/>
                  </a:cubicBezTo>
                  <a:cubicBezTo>
                    <a:pt x="1431925" y="820293"/>
                    <a:pt x="1295019" y="847598"/>
                    <a:pt x="1160907" y="760095"/>
                  </a:cubicBezTo>
                  <a:cubicBezTo>
                    <a:pt x="1155446" y="754634"/>
                    <a:pt x="1147191" y="751840"/>
                    <a:pt x="1139063" y="749173"/>
                  </a:cubicBezTo>
                  <a:cubicBezTo>
                    <a:pt x="980313" y="699897"/>
                    <a:pt x="892683" y="604266"/>
                    <a:pt x="919988" y="423799"/>
                  </a:cubicBezTo>
                  <a:cubicBezTo>
                    <a:pt x="930910" y="360934"/>
                    <a:pt x="895350" y="317119"/>
                    <a:pt x="832358" y="295275"/>
                  </a:cubicBezTo>
                  <a:cubicBezTo>
                    <a:pt x="717423" y="254254"/>
                    <a:pt x="599694" y="221488"/>
                    <a:pt x="479171" y="199517"/>
                  </a:cubicBezTo>
                  <a:cubicBezTo>
                    <a:pt x="446278" y="194056"/>
                    <a:pt x="421640" y="191262"/>
                    <a:pt x="418973" y="235077"/>
                  </a:cubicBezTo>
                  <a:cubicBezTo>
                    <a:pt x="416179" y="248793"/>
                    <a:pt x="413512" y="262382"/>
                    <a:pt x="397129" y="265176"/>
                  </a:cubicBezTo>
                  <a:cubicBezTo>
                    <a:pt x="276606" y="287020"/>
                    <a:pt x="153416" y="314452"/>
                    <a:pt x="41148" y="232410"/>
                  </a:cubicBezTo>
                  <a:cubicBezTo>
                    <a:pt x="0" y="202311"/>
                    <a:pt x="13716" y="161290"/>
                    <a:pt x="21844" y="123063"/>
                  </a:cubicBezTo>
                  <a:cubicBezTo>
                    <a:pt x="32766" y="76581"/>
                    <a:pt x="41021" y="21844"/>
                    <a:pt x="106680" y="13716"/>
                  </a:cubicBezTo>
                  <a:cubicBezTo>
                    <a:pt x="172466" y="2794"/>
                    <a:pt x="238252" y="0"/>
                    <a:pt x="312166" y="546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1227680" y="1870560"/>
            <a:ext cx="1067760" cy="1049040"/>
            <a:chOff x="0" y="0"/>
            <a:chExt cx="1423680" cy="139872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423670" cy="1398778"/>
            </a:xfrm>
            <a:custGeom>
              <a:avLst/>
              <a:gdLst/>
              <a:ahLst/>
              <a:cxnLst/>
              <a:rect l="l" t="t" r="r" b="b"/>
              <a:pathLst>
                <a:path w="1423670" h="1398778">
                  <a:moveTo>
                    <a:pt x="211201" y="46609"/>
                  </a:moveTo>
                  <a:cubicBezTo>
                    <a:pt x="323723" y="0"/>
                    <a:pt x="359410" y="112395"/>
                    <a:pt x="452628" y="153543"/>
                  </a:cubicBezTo>
                  <a:cubicBezTo>
                    <a:pt x="205740" y="161798"/>
                    <a:pt x="131699" y="205613"/>
                    <a:pt x="134366" y="318135"/>
                  </a:cubicBezTo>
                  <a:cubicBezTo>
                    <a:pt x="137160" y="422402"/>
                    <a:pt x="235839" y="507365"/>
                    <a:pt x="345567" y="501904"/>
                  </a:cubicBezTo>
                  <a:cubicBezTo>
                    <a:pt x="469011" y="493649"/>
                    <a:pt x="529336" y="408686"/>
                    <a:pt x="518414" y="230378"/>
                  </a:cubicBezTo>
                  <a:cubicBezTo>
                    <a:pt x="630936" y="331851"/>
                    <a:pt x="735076" y="427863"/>
                    <a:pt x="842137" y="523875"/>
                  </a:cubicBezTo>
                  <a:cubicBezTo>
                    <a:pt x="1023239" y="691134"/>
                    <a:pt x="1204214" y="858520"/>
                    <a:pt x="1379728" y="1034034"/>
                  </a:cubicBezTo>
                  <a:cubicBezTo>
                    <a:pt x="1423670" y="1077976"/>
                    <a:pt x="1423670" y="1110869"/>
                    <a:pt x="1390650" y="1162939"/>
                  </a:cubicBezTo>
                  <a:cubicBezTo>
                    <a:pt x="1239774" y="1393317"/>
                    <a:pt x="1206881" y="1398778"/>
                    <a:pt x="1001141" y="1228725"/>
                  </a:cubicBezTo>
                  <a:cubicBezTo>
                    <a:pt x="677545" y="957199"/>
                    <a:pt x="359410" y="680212"/>
                    <a:pt x="71374" y="370205"/>
                  </a:cubicBezTo>
                  <a:cubicBezTo>
                    <a:pt x="0" y="290703"/>
                    <a:pt x="2794" y="293497"/>
                    <a:pt x="74041" y="216662"/>
                  </a:cubicBezTo>
                  <a:cubicBezTo>
                    <a:pt x="126111" y="164592"/>
                    <a:pt x="194691" y="126111"/>
                    <a:pt x="211201" y="4660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12807360" y="6299280"/>
            <a:ext cx="1672560" cy="438480"/>
            <a:chOff x="0" y="0"/>
            <a:chExt cx="2230080" cy="58464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2230120" cy="584581"/>
            </a:xfrm>
            <a:custGeom>
              <a:avLst/>
              <a:gdLst/>
              <a:ahLst/>
              <a:cxnLst/>
              <a:rect l="l" t="t" r="r" b="b"/>
              <a:pathLst>
                <a:path w="2230120" h="584581">
                  <a:moveTo>
                    <a:pt x="0" y="422656"/>
                  </a:moveTo>
                  <a:cubicBezTo>
                    <a:pt x="0" y="307340"/>
                    <a:pt x="0" y="307340"/>
                    <a:pt x="112268" y="288163"/>
                  </a:cubicBezTo>
                  <a:cubicBezTo>
                    <a:pt x="517779" y="222377"/>
                    <a:pt x="923290" y="153670"/>
                    <a:pt x="1326007" y="87884"/>
                  </a:cubicBezTo>
                  <a:cubicBezTo>
                    <a:pt x="1391793" y="76962"/>
                    <a:pt x="1460246" y="63119"/>
                    <a:pt x="1512316" y="126365"/>
                  </a:cubicBezTo>
                  <a:cubicBezTo>
                    <a:pt x="1520571" y="134620"/>
                    <a:pt x="1539748" y="137287"/>
                    <a:pt x="1556131" y="137287"/>
                  </a:cubicBezTo>
                  <a:cubicBezTo>
                    <a:pt x="1690370" y="131826"/>
                    <a:pt x="1827403" y="137287"/>
                    <a:pt x="1961642" y="115316"/>
                  </a:cubicBezTo>
                  <a:cubicBezTo>
                    <a:pt x="2019173" y="107061"/>
                    <a:pt x="2071243" y="82423"/>
                    <a:pt x="2120519" y="52197"/>
                  </a:cubicBezTo>
                  <a:cubicBezTo>
                    <a:pt x="2145157" y="35687"/>
                    <a:pt x="2167128" y="0"/>
                    <a:pt x="2200021" y="52197"/>
                  </a:cubicBezTo>
                  <a:cubicBezTo>
                    <a:pt x="2230120" y="104394"/>
                    <a:pt x="2197227" y="112522"/>
                    <a:pt x="2169922" y="134493"/>
                  </a:cubicBezTo>
                  <a:cubicBezTo>
                    <a:pt x="2046605" y="230505"/>
                    <a:pt x="1901444" y="244348"/>
                    <a:pt x="1756283" y="255270"/>
                  </a:cubicBezTo>
                  <a:cubicBezTo>
                    <a:pt x="1712468" y="258064"/>
                    <a:pt x="1665859" y="260731"/>
                    <a:pt x="1622044" y="260731"/>
                  </a:cubicBezTo>
                  <a:cubicBezTo>
                    <a:pt x="1567307" y="257937"/>
                    <a:pt x="1523365" y="263525"/>
                    <a:pt x="1512443" y="332105"/>
                  </a:cubicBezTo>
                  <a:cubicBezTo>
                    <a:pt x="1504188" y="381508"/>
                    <a:pt x="1454912" y="378714"/>
                    <a:pt x="1416558" y="384302"/>
                  </a:cubicBezTo>
                  <a:cubicBezTo>
                    <a:pt x="1120648" y="422783"/>
                    <a:pt x="824738" y="458470"/>
                    <a:pt x="526161" y="499618"/>
                  </a:cubicBezTo>
                  <a:cubicBezTo>
                    <a:pt x="389128" y="516128"/>
                    <a:pt x="249428" y="524383"/>
                    <a:pt x="112522" y="562737"/>
                  </a:cubicBezTo>
                  <a:cubicBezTo>
                    <a:pt x="30099" y="584581"/>
                    <a:pt x="0" y="543433"/>
                    <a:pt x="0" y="422656"/>
                  </a:cubicBezTo>
                  <a:close/>
                  <a:moveTo>
                    <a:pt x="1062990" y="329311"/>
                  </a:moveTo>
                  <a:cubicBezTo>
                    <a:pt x="1147953" y="310134"/>
                    <a:pt x="1232789" y="293624"/>
                    <a:pt x="1317752" y="277114"/>
                  </a:cubicBezTo>
                  <a:cubicBezTo>
                    <a:pt x="1364361" y="271653"/>
                    <a:pt x="1353312" y="238633"/>
                    <a:pt x="1353312" y="211201"/>
                  </a:cubicBezTo>
                  <a:cubicBezTo>
                    <a:pt x="1353312" y="170053"/>
                    <a:pt x="1320419" y="183769"/>
                    <a:pt x="1301242" y="186436"/>
                  </a:cubicBezTo>
                  <a:cubicBezTo>
                    <a:pt x="1216279" y="191897"/>
                    <a:pt x="1131443" y="205613"/>
                    <a:pt x="1049147" y="208407"/>
                  </a:cubicBezTo>
                  <a:cubicBezTo>
                    <a:pt x="1002538" y="211201"/>
                    <a:pt x="997077" y="227584"/>
                    <a:pt x="999871" y="266065"/>
                  </a:cubicBezTo>
                  <a:cubicBezTo>
                    <a:pt x="999871" y="312674"/>
                    <a:pt x="1021842" y="326390"/>
                    <a:pt x="1062863" y="32918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9360000" y="608400"/>
            <a:ext cx="1805040" cy="1336320"/>
            <a:chOff x="0" y="0"/>
            <a:chExt cx="2406720" cy="17817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406523" cy="1781683"/>
            </a:xfrm>
            <a:custGeom>
              <a:avLst/>
              <a:gdLst/>
              <a:ahLst/>
              <a:cxnLst/>
              <a:rect l="l" t="t" r="r" b="b"/>
              <a:pathLst>
                <a:path w="2406523" h="1781683">
                  <a:moveTo>
                    <a:pt x="0" y="210693"/>
                  </a:moveTo>
                  <a:cubicBezTo>
                    <a:pt x="172466" y="38354"/>
                    <a:pt x="399796" y="0"/>
                    <a:pt x="610616" y="109474"/>
                  </a:cubicBezTo>
                  <a:cubicBezTo>
                    <a:pt x="846074" y="229870"/>
                    <a:pt x="1054100" y="388620"/>
                    <a:pt x="1253998" y="558292"/>
                  </a:cubicBezTo>
                  <a:cubicBezTo>
                    <a:pt x="1393698" y="676021"/>
                    <a:pt x="1544193" y="768985"/>
                    <a:pt x="1719453" y="818261"/>
                  </a:cubicBezTo>
                  <a:cubicBezTo>
                    <a:pt x="1889252" y="864743"/>
                    <a:pt x="2017903" y="977011"/>
                    <a:pt x="2149348" y="1081024"/>
                  </a:cubicBezTo>
                  <a:cubicBezTo>
                    <a:pt x="2163064" y="1091946"/>
                    <a:pt x="2184908" y="1100201"/>
                    <a:pt x="2165731" y="1124839"/>
                  </a:cubicBezTo>
                  <a:cubicBezTo>
                    <a:pt x="2149348" y="1144016"/>
                    <a:pt x="2132838" y="1138555"/>
                    <a:pt x="2116455" y="1124839"/>
                  </a:cubicBezTo>
                  <a:cubicBezTo>
                    <a:pt x="1916557" y="949706"/>
                    <a:pt x="1670177" y="867537"/>
                    <a:pt x="1431925" y="768985"/>
                  </a:cubicBezTo>
                  <a:cubicBezTo>
                    <a:pt x="1327912" y="722503"/>
                    <a:pt x="1240282" y="645795"/>
                    <a:pt x="1149858" y="577342"/>
                  </a:cubicBezTo>
                  <a:cubicBezTo>
                    <a:pt x="1125220" y="555498"/>
                    <a:pt x="1097788" y="528066"/>
                    <a:pt x="1051306" y="555498"/>
                  </a:cubicBezTo>
                  <a:cubicBezTo>
                    <a:pt x="1111504" y="607441"/>
                    <a:pt x="1171829" y="659511"/>
                    <a:pt x="1229233" y="708787"/>
                  </a:cubicBezTo>
                  <a:cubicBezTo>
                    <a:pt x="1598803" y="1018032"/>
                    <a:pt x="1968500" y="1327277"/>
                    <a:pt x="2338070" y="1636649"/>
                  </a:cubicBezTo>
                  <a:cubicBezTo>
                    <a:pt x="2346325" y="1644904"/>
                    <a:pt x="2351786" y="1653032"/>
                    <a:pt x="2362708" y="1658493"/>
                  </a:cubicBezTo>
                  <a:cubicBezTo>
                    <a:pt x="2406523" y="1685925"/>
                    <a:pt x="2384552" y="1718691"/>
                    <a:pt x="2365502" y="1743329"/>
                  </a:cubicBezTo>
                  <a:cubicBezTo>
                    <a:pt x="2338070" y="1781683"/>
                    <a:pt x="2318893" y="1740535"/>
                    <a:pt x="2305304" y="1726946"/>
                  </a:cubicBezTo>
                  <a:cubicBezTo>
                    <a:pt x="1875409" y="1362964"/>
                    <a:pt x="1445514" y="996188"/>
                    <a:pt x="1010158" y="640334"/>
                  </a:cubicBezTo>
                  <a:cubicBezTo>
                    <a:pt x="843280" y="506349"/>
                    <a:pt x="673608" y="372237"/>
                    <a:pt x="503809" y="243586"/>
                  </a:cubicBezTo>
                  <a:cubicBezTo>
                    <a:pt x="407924" y="172466"/>
                    <a:pt x="314833" y="169672"/>
                    <a:pt x="227330" y="235331"/>
                  </a:cubicBezTo>
                  <a:cubicBezTo>
                    <a:pt x="139827" y="300990"/>
                    <a:pt x="71247" y="290068"/>
                    <a:pt x="0" y="21069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13613040" y="5308560"/>
            <a:ext cx="1067760" cy="802080"/>
            <a:chOff x="0" y="0"/>
            <a:chExt cx="1423680" cy="106944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1423670" cy="1069467"/>
            </a:xfrm>
            <a:custGeom>
              <a:avLst/>
              <a:gdLst/>
              <a:ahLst/>
              <a:cxnLst/>
              <a:rect l="l" t="t" r="r" b="b"/>
              <a:pathLst>
                <a:path w="1423670" h="1069467">
                  <a:moveTo>
                    <a:pt x="1420876" y="877951"/>
                  </a:moveTo>
                  <a:cubicBezTo>
                    <a:pt x="1423670" y="992886"/>
                    <a:pt x="1264539" y="1069467"/>
                    <a:pt x="1149350" y="1006475"/>
                  </a:cubicBezTo>
                  <a:cubicBezTo>
                    <a:pt x="1012190" y="932688"/>
                    <a:pt x="891540" y="839597"/>
                    <a:pt x="768096" y="746633"/>
                  </a:cubicBezTo>
                  <a:cubicBezTo>
                    <a:pt x="540385" y="582549"/>
                    <a:pt x="315468" y="413004"/>
                    <a:pt x="93218" y="243459"/>
                  </a:cubicBezTo>
                  <a:cubicBezTo>
                    <a:pt x="10922" y="183261"/>
                    <a:pt x="0" y="136779"/>
                    <a:pt x="41148" y="73787"/>
                  </a:cubicBezTo>
                  <a:cubicBezTo>
                    <a:pt x="82296" y="10795"/>
                    <a:pt x="145415" y="0"/>
                    <a:pt x="230378" y="51943"/>
                  </a:cubicBezTo>
                  <a:cubicBezTo>
                    <a:pt x="600710" y="279019"/>
                    <a:pt x="971042" y="511429"/>
                    <a:pt x="1341374" y="741172"/>
                  </a:cubicBezTo>
                  <a:cubicBezTo>
                    <a:pt x="1396238" y="773938"/>
                    <a:pt x="1418209" y="817753"/>
                    <a:pt x="1420876" y="87795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13014000" y="6234480"/>
            <a:ext cx="1999440" cy="1657440"/>
            <a:chOff x="0" y="0"/>
            <a:chExt cx="2665920" cy="220992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2666111" cy="2209927"/>
            </a:xfrm>
            <a:custGeom>
              <a:avLst/>
              <a:gdLst/>
              <a:ahLst/>
              <a:cxnLst/>
              <a:rect l="l" t="t" r="r" b="b"/>
              <a:pathLst>
                <a:path w="2666111" h="2209927">
                  <a:moveTo>
                    <a:pt x="0" y="2094865"/>
                  </a:moveTo>
                  <a:cubicBezTo>
                    <a:pt x="93218" y="2067433"/>
                    <a:pt x="189103" y="2086610"/>
                    <a:pt x="282194" y="2089404"/>
                  </a:cubicBezTo>
                  <a:cubicBezTo>
                    <a:pt x="704088" y="2100326"/>
                    <a:pt x="1126109" y="2092198"/>
                    <a:pt x="1534287" y="1966214"/>
                  </a:cubicBezTo>
                  <a:cubicBezTo>
                    <a:pt x="1843913" y="1870329"/>
                    <a:pt x="2109724" y="1697863"/>
                    <a:pt x="2315210" y="1443228"/>
                  </a:cubicBezTo>
                  <a:cubicBezTo>
                    <a:pt x="2493264" y="1224153"/>
                    <a:pt x="2526157" y="964057"/>
                    <a:pt x="2504313" y="692912"/>
                  </a:cubicBezTo>
                  <a:cubicBezTo>
                    <a:pt x="2490597" y="531368"/>
                    <a:pt x="2457704" y="372491"/>
                    <a:pt x="2397506" y="221869"/>
                  </a:cubicBezTo>
                  <a:cubicBezTo>
                    <a:pt x="2370074" y="158877"/>
                    <a:pt x="2375535" y="112268"/>
                    <a:pt x="2424938" y="68453"/>
                  </a:cubicBezTo>
                  <a:cubicBezTo>
                    <a:pt x="2444115" y="52070"/>
                    <a:pt x="2457831" y="27432"/>
                    <a:pt x="2482469" y="0"/>
                  </a:cubicBezTo>
                  <a:cubicBezTo>
                    <a:pt x="2537206" y="115062"/>
                    <a:pt x="2567432" y="229997"/>
                    <a:pt x="2594864" y="345059"/>
                  </a:cubicBezTo>
                  <a:cubicBezTo>
                    <a:pt x="2655189" y="624332"/>
                    <a:pt x="2666111" y="903732"/>
                    <a:pt x="2581148" y="1177544"/>
                  </a:cubicBezTo>
                  <a:cubicBezTo>
                    <a:pt x="2460625" y="1577340"/>
                    <a:pt x="2167382" y="1812925"/>
                    <a:pt x="1800225" y="1971675"/>
                  </a:cubicBezTo>
                  <a:cubicBezTo>
                    <a:pt x="1304290" y="2187956"/>
                    <a:pt x="783717" y="2209927"/>
                    <a:pt x="254889" y="2138680"/>
                  </a:cubicBezTo>
                  <a:cubicBezTo>
                    <a:pt x="169926" y="2127758"/>
                    <a:pt x="84963" y="2108581"/>
                    <a:pt x="127" y="209486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16596720" y="6688080"/>
            <a:ext cx="784080" cy="777600"/>
            <a:chOff x="0" y="0"/>
            <a:chExt cx="1045440" cy="10368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1045337" cy="1036828"/>
            </a:xfrm>
            <a:custGeom>
              <a:avLst/>
              <a:gdLst/>
              <a:ahLst/>
              <a:cxnLst/>
              <a:rect l="l" t="t" r="r" b="b"/>
              <a:pathLst>
                <a:path w="1045337" h="1036828">
                  <a:moveTo>
                    <a:pt x="727202" y="393319"/>
                  </a:moveTo>
                  <a:cubicBezTo>
                    <a:pt x="743712" y="409829"/>
                    <a:pt x="727202" y="418084"/>
                    <a:pt x="718947" y="423545"/>
                  </a:cubicBezTo>
                  <a:cubicBezTo>
                    <a:pt x="600964" y="522605"/>
                    <a:pt x="554355" y="651764"/>
                    <a:pt x="554355" y="803021"/>
                  </a:cubicBezTo>
                  <a:cubicBezTo>
                    <a:pt x="551561" y="979043"/>
                    <a:pt x="428117" y="1036828"/>
                    <a:pt x="279908" y="940562"/>
                  </a:cubicBezTo>
                  <a:cubicBezTo>
                    <a:pt x="183896" y="877316"/>
                    <a:pt x="104267" y="794766"/>
                    <a:pt x="32893" y="704088"/>
                  </a:cubicBezTo>
                  <a:cubicBezTo>
                    <a:pt x="2794" y="662813"/>
                    <a:pt x="0" y="624332"/>
                    <a:pt x="27432" y="580263"/>
                  </a:cubicBezTo>
                  <a:cubicBezTo>
                    <a:pt x="98806" y="462026"/>
                    <a:pt x="181102" y="352044"/>
                    <a:pt x="271653" y="247523"/>
                  </a:cubicBezTo>
                  <a:cubicBezTo>
                    <a:pt x="329311" y="181483"/>
                    <a:pt x="397891" y="134747"/>
                    <a:pt x="482981" y="112776"/>
                  </a:cubicBezTo>
                  <a:cubicBezTo>
                    <a:pt x="603758" y="79756"/>
                    <a:pt x="724408" y="46736"/>
                    <a:pt x="845185" y="16510"/>
                  </a:cubicBezTo>
                  <a:cubicBezTo>
                    <a:pt x="910971" y="0"/>
                    <a:pt x="1006983" y="52197"/>
                    <a:pt x="1034415" y="115443"/>
                  </a:cubicBezTo>
                  <a:cubicBezTo>
                    <a:pt x="1042670" y="140208"/>
                    <a:pt x="1045337" y="167640"/>
                    <a:pt x="1028954" y="184150"/>
                  </a:cubicBezTo>
                  <a:cubicBezTo>
                    <a:pt x="935736" y="266700"/>
                    <a:pt x="839597" y="343789"/>
                    <a:pt x="724408" y="395986"/>
                  </a:cubicBezTo>
                  <a:cubicBezTo>
                    <a:pt x="724408" y="357505"/>
                    <a:pt x="790321" y="346456"/>
                    <a:pt x="768350" y="313436"/>
                  </a:cubicBezTo>
                  <a:cubicBezTo>
                    <a:pt x="746379" y="283210"/>
                    <a:pt x="699770" y="302387"/>
                    <a:pt x="664083" y="299720"/>
                  </a:cubicBezTo>
                  <a:cubicBezTo>
                    <a:pt x="647573" y="299720"/>
                    <a:pt x="631190" y="299720"/>
                    <a:pt x="614680" y="302514"/>
                  </a:cubicBezTo>
                  <a:cubicBezTo>
                    <a:pt x="518668" y="316230"/>
                    <a:pt x="419862" y="319024"/>
                    <a:pt x="343027" y="395986"/>
                  </a:cubicBezTo>
                  <a:cubicBezTo>
                    <a:pt x="321056" y="420751"/>
                    <a:pt x="296418" y="448183"/>
                    <a:pt x="307340" y="478536"/>
                  </a:cubicBezTo>
                  <a:cubicBezTo>
                    <a:pt x="323850" y="517017"/>
                    <a:pt x="362204" y="503301"/>
                    <a:pt x="392430" y="500507"/>
                  </a:cubicBezTo>
                  <a:cubicBezTo>
                    <a:pt x="510413" y="486791"/>
                    <a:pt x="622935" y="450977"/>
                    <a:pt x="727202" y="393192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9496080" y="2370960"/>
            <a:ext cx="460080" cy="1039680"/>
            <a:chOff x="0" y="0"/>
            <a:chExt cx="613440" cy="138624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613410" cy="1386205"/>
            </a:xfrm>
            <a:custGeom>
              <a:avLst/>
              <a:gdLst/>
              <a:ahLst/>
              <a:cxnLst/>
              <a:rect l="l" t="t" r="r" b="b"/>
              <a:pathLst>
                <a:path w="613410" h="1386205">
                  <a:moveTo>
                    <a:pt x="294513" y="1372489"/>
                  </a:moveTo>
                  <a:cubicBezTo>
                    <a:pt x="90043" y="1386205"/>
                    <a:pt x="92710" y="1386205"/>
                    <a:pt x="171831" y="1199515"/>
                  </a:cubicBezTo>
                  <a:cubicBezTo>
                    <a:pt x="185420" y="1166622"/>
                    <a:pt x="201803" y="1133602"/>
                    <a:pt x="210058" y="1100709"/>
                  </a:cubicBezTo>
                  <a:cubicBezTo>
                    <a:pt x="242824" y="969010"/>
                    <a:pt x="215519" y="930529"/>
                    <a:pt x="81915" y="916813"/>
                  </a:cubicBezTo>
                  <a:cubicBezTo>
                    <a:pt x="65532" y="914019"/>
                    <a:pt x="49149" y="911352"/>
                    <a:pt x="32893" y="911352"/>
                  </a:cubicBezTo>
                  <a:cubicBezTo>
                    <a:pt x="10922" y="911352"/>
                    <a:pt x="0" y="903097"/>
                    <a:pt x="0" y="878459"/>
                  </a:cubicBezTo>
                  <a:cubicBezTo>
                    <a:pt x="0" y="856488"/>
                    <a:pt x="2667" y="837311"/>
                    <a:pt x="32766" y="834517"/>
                  </a:cubicBezTo>
                  <a:cubicBezTo>
                    <a:pt x="81788" y="831723"/>
                    <a:pt x="133604" y="823595"/>
                    <a:pt x="182753" y="826262"/>
                  </a:cubicBezTo>
                  <a:cubicBezTo>
                    <a:pt x="242697" y="829056"/>
                    <a:pt x="267208" y="804291"/>
                    <a:pt x="272669" y="746633"/>
                  </a:cubicBezTo>
                  <a:cubicBezTo>
                    <a:pt x="286258" y="634111"/>
                    <a:pt x="343535" y="507873"/>
                    <a:pt x="242697" y="425450"/>
                  </a:cubicBezTo>
                  <a:cubicBezTo>
                    <a:pt x="152781" y="351282"/>
                    <a:pt x="155448" y="290957"/>
                    <a:pt x="188214" y="203073"/>
                  </a:cubicBezTo>
                  <a:cubicBezTo>
                    <a:pt x="204597" y="161925"/>
                    <a:pt x="180086" y="117983"/>
                    <a:pt x="180086" y="76835"/>
                  </a:cubicBezTo>
                  <a:cubicBezTo>
                    <a:pt x="177419" y="57658"/>
                    <a:pt x="155575" y="27432"/>
                    <a:pt x="185547" y="21971"/>
                  </a:cubicBezTo>
                  <a:cubicBezTo>
                    <a:pt x="215519" y="16510"/>
                    <a:pt x="264414" y="0"/>
                    <a:pt x="278130" y="38481"/>
                  </a:cubicBezTo>
                  <a:cubicBezTo>
                    <a:pt x="305435" y="123571"/>
                    <a:pt x="378968" y="131826"/>
                    <a:pt x="447167" y="142748"/>
                  </a:cubicBezTo>
                  <a:cubicBezTo>
                    <a:pt x="490728" y="151003"/>
                    <a:pt x="518033" y="170180"/>
                    <a:pt x="523494" y="216916"/>
                  </a:cubicBezTo>
                  <a:cubicBezTo>
                    <a:pt x="528955" y="260858"/>
                    <a:pt x="509905" y="277368"/>
                    <a:pt x="471678" y="291084"/>
                  </a:cubicBezTo>
                  <a:cubicBezTo>
                    <a:pt x="425323" y="307594"/>
                    <a:pt x="444373" y="348742"/>
                    <a:pt x="452628" y="378968"/>
                  </a:cubicBezTo>
                  <a:cubicBezTo>
                    <a:pt x="490855" y="538226"/>
                    <a:pt x="531749" y="697357"/>
                    <a:pt x="569849" y="856615"/>
                  </a:cubicBezTo>
                  <a:cubicBezTo>
                    <a:pt x="599821" y="969137"/>
                    <a:pt x="613410" y="1078992"/>
                    <a:pt x="594360" y="1194308"/>
                  </a:cubicBezTo>
                  <a:cubicBezTo>
                    <a:pt x="575310" y="1312291"/>
                    <a:pt x="537083" y="1350772"/>
                    <a:pt x="422656" y="1361694"/>
                  </a:cubicBezTo>
                  <a:cubicBezTo>
                    <a:pt x="379095" y="1367155"/>
                    <a:pt x="338201" y="1369949"/>
                    <a:pt x="294513" y="1372616"/>
                  </a:cubicBezTo>
                  <a:close/>
                  <a:moveTo>
                    <a:pt x="324485" y="1276350"/>
                  </a:moveTo>
                  <a:cubicBezTo>
                    <a:pt x="381762" y="1268095"/>
                    <a:pt x="444500" y="1235202"/>
                    <a:pt x="501650" y="1183005"/>
                  </a:cubicBezTo>
                  <a:cubicBezTo>
                    <a:pt x="512572" y="1169289"/>
                    <a:pt x="518033" y="1155573"/>
                    <a:pt x="509778" y="1139063"/>
                  </a:cubicBezTo>
                  <a:cubicBezTo>
                    <a:pt x="501650" y="1125347"/>
                    <a:pt x="487934" y="1117092"/>
                    <a:pt x="477012" y="1122553"/>
                  </a:cubicBezTo>
                  <a:cubicBezTo>
                    <a:pt x="406146" y="1149985"/>
                    <a:pt x="329819" y="1166495"/>
                    <a:pt x="278003" y="1232408"/>
                  </a:cubicBezTo>
                  <a:cubicBezTo>
                    <a:pt x="258953" y="1259840"/>
                    <a:pt x="261620" y="1281811"/>
                    <a:pt x="324358" y="1276350"/>
                  </a:cubicBezTo>
                  <a:close/>
                  <a:moveTo>
                    <a:pt x="523494" y="977265"/>
                  </a:moveTo>
                  <a:cubicBezTo>
                    <a:pt x="455295" y="966343"/>
                    <a:pt x="406273" y="999236"/>
                    <a:pt x="354457" y="1021207"/>
                  </a:cubicBezTo>
                  <a:cubicBezTo>
                    <a:pt x="327152" y="1034923"/>
                    <a:pt x="316230" y="1059688"/>
                    <a:pt x="332613" y="1084326"/>
                  </a:cubicBezTo>
                  <a:cubicBezTo>
                    <a:pt x="348996" y="1111758"/>
                    <a:pt x="378968" y="1114552"/>
                    <a:pt x="400812" y="1098042"/>
                  </a:cubicBezTo>
                  <a:cubicBezTo>
                    <a:pt x="444373" y="1065149"/>
                    <a:pt x="493522" y="1037590"/>
                    <a:pt x="523494" y="977265"/>
                  </a:cubicBezTo>
                  <a:close/>
                  <a:moveTo>
                    <a:pt x="493522" y="848233"/>
                  </a:moveTo>
                  <a:cubicBezTo>
                    <a:pt x="441706" y="837311"/>
                    <a:pt x="406273" y="859155"/>
                    <a:pt x="365379" y="878459"/>
                  </a:cubicBezTo>
                  <a:cubicBezTo>
                    <a:pt x="346329" y="889381"/>
                    <a:pt x="329946" y="905891"/>
                    <a:pt x="343535" y="927862"/>
                  </a:cubicBezTo>
                  <a:cubicBezTo>
                    <a:pt x="359918" y="955294"/>
                    <a:pt x="384429" y="952627"/>
                    <a:pt x="403479" y="936117"/>
                  </a:cubicBezTo>
                  <a:cubicBezTo>
                    <a:pt x="436245" y="914146"/>
                    <a:pt x="471678" y="889508"/>
                    <a:pt x="493395" y="84823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15377760" y="6240240"/>
            <a:ext cx="1082880" cy="537120"/>
            <a:chOff x="0" y="0"/>
            <a:chExt cx="1443840" cy="71616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1443863" cy="716153"/>
            </a:xfrm>
            <a:custGeom>
              <a:avLst/>
              <a:gdLst/>
              <a:ahLst/>
              <a:cxnLst/>
              <a:rect l="l" t="t" r="r" b="b"/>
              <a:pathLst>
                <a:path w="1443863" h="716153">
                  <a:moveTo>
                    <a:pt x="1424686" y="587248"/>
                  </a:moveTo>
                  <a:cubicBezTo>
                    <a:pt x="1419225" y="716153"/>
                    <a:pt x="1419225" y="716153"/>
                    <a:pt x="1301369" y="677799"/>
                  </a:cubicBezTo>
                  <a:cubicBezTo>
                    <a:pt x="909574" y="548767"/>
                    <a:pt x="515112" y="425323"/>
                    <a:pt x="131445" y="274447"/>
                  </a:cubicBezTo>
                  <a:cubicBezTo>
                    <a:pt x="35560" y="238760"/>
                    <a:pt x="0" y="178308"/>
                    <a:pt x="32893" y="109728"/>
                  </a:cubicBezTo>
                  <a:cubicBezTo>
                    <a:pt x="60325" y="49403"/>
                    <a:pt x="186309" y="0"/>
                    <a:pt x="246634" y="27432"/>
                  </a:cubicBezTo>
                  <a:cubicBezTo>
                    <a:pt x="621919" y="192024"/>
                    <a:pt x="997331" y="356743"/>
                    <a:pt x="1372616" y="524129"/>
                  </a:cubicBezTo>
                  <a:cubicBezTo>
                    <a:pt x="1402715" y="535051"/>
                    <a:pt x="1443863" y="540639"/>
                    <a:pt x="1424686" y="58724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16198560" y="7243200"/>
            <a:ext cx="626400" cy="542880"/>
            <a:chOff x="0" y="0"/>
            <a:chExt cx="835200" cy="72384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35152" cy="723773"/>
            </a:xfrm>
            <a:custGeom>
              <a:avLst/>
              <a:gdLst/>
              <a:ahLst/>
              <a:cxnLst/>
              <a:rect l="l" t="t" r="r" b="b"/>
              <a:pathLst>
                <a:path w="835152" h="723773">
                  <a:moveTo>
                    <a:pt x="112268" y="242189"/>
                  </a:moveTo>
                  <a:cubicBezTo>
                    <a:pt x="93091" y="195453"/>
                    <a:pt x="41021" y="206375"/>
                    <a:pt x="0" y="173355"/>
                  </a:cubicBezTo>
                  <a:cubicBezTo>
                    <a:pt x="109474" y="140335"/>
                    <a:pt x="219075" y="123825"/>
                    <a:pt x="314960" y="79756"/>
                  </a:cubicBezTo>
                  <a:cubicBezTo>
                    <a:pt x="476504" y="0"/>
                    <a:pt x="577850" y="71501"/>
                    <a:pt x="679069" y="184404"/>
                  </a:cubicBezTo>
                  <a:cubicBezTo>
                    <a:pt x="835152" y="355092"/>
                    <a:pt x="832485" y="429387"/>
                    <a:pt x="648970" y="577977"/>
                  </a:cubicBezTo>
                  <a:cubicBezTo>
                    <a:pt x="585978" y="630301"/>
                    <a:pt x="520319" y="665988"/>
                    <a:pt x="435356" y="677037"/>
                  </a:cubicBezTo>
                  <a:cubicBezTo>
                    <a:pt x="350520" y="685292"/>
                    <a:pt x="265557" y="707263"/>
                    <a:pt x="172466" y="723773"/>
                  </a:cubicBezTo>
                  <a:cubicBezTo>
                    <a:pt x="194310" y="663194"/>
                    <a:pt x="216281" y="608203"/>
                    <a:pt x="229997" y="553085"/>
                  </a:cubicBezTo>
                  <a:cubicBezTo>
                    <a:pt x="262890" y="412750"/>
                    <a:pt x="216281" y="288925"/>
                    <a:pt x="109474" y="242062"/>
                  </a:cubicBezTo>
                  <a:lnTo>
                    <a:pt x="112268" y="242062"/>
                  </a:ln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12325680" y="6181920"/>
            <a:ext cx="1919520" cy="555120"/>
            <a:chOff x="0" y="0"/>
            <a:chExt cx="2559360" cy="74016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2559431" cy="740156"/>
            </a:xfrm>
            <a:custGeom>
              <a:avLst/>
              <a:gdLst/>
              <a:ahLst/>
              <a:cxnLst/>
              <a:rect l="l" t="t" r="r" b="b"/>
              <a:pathLst>
                <a:path w="2559431" h="740156">
                  <a:moveTo>
                    <a:pt x="2559304" y="194691"/>
                  </a:moveTo>
                  <a:cubicBezTo>
                    <a:pt x="2348357" y="263271"/>
                    <a:pt x="2164715" y="156337"/>
                    <a:pt x="1972945" y="137160"/>
                  </a:cubicBezTo>
                  <a:cubicBezTo>
                    <a:pt x="1378331" y="79629"/>
                    <a:pt x="819277" y="178308"/>
                    <a:pt x="334264" y="548386"/>
                  </a:cubicBezTo>
                  <a:cubicBezTo>
                    <a:pt x="232918" y="624967"/>
                    <a:pt x="134239" y="690753"/>
                    <a:pt x="0" y="740156"/>
                  </a:cubicBezTo>
                  <a:cubicBezTo>
                    <a:pt x="101346" y="589407"/>
                    <a:pt x="216535" y="477012"/>
                    <a:pt x="347980" y="381000"/>
                  </a:cubicBezTo>
                  <a:cubicBezTo>
                    <a:pt x="611124" y="189103"/>
                    <a:pt x="907034" y="82296"/>
                    <a:pt x="1230376" y="46609"/>
                  </a:cubicBezTo>
                  <a:cubicBezTo>
                    <a:pt x="1592072" y="5461"/>
                    <a:pt x="1953768" y="0"/>
                    <a:pt x="2312797" y="84963"/>
                  </a:cubicBezTo>
                  <a:cubicBezTo>
                    <a:pt x="2400427" y="104140"/>
                    <a:pt x="2482723" y="134366"/>
                    <a:pt x="2559431" y="19456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13726800" y="4960080"/>
            <a:ext cx="1629360" cy="1345680"/>
            <a:chOff x="0" y="0"/>
            <a:chExt cx="2172480" cy="179424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2172589" cy="1794256"/>
            </a:xfrm>
            <a:custGeom>
              <a:avLst/>
              <a:gdLst/>
              <a:ahLst/>
              <a:cxnLst/>
              <a:rect l="l" t="t" r="r" b="b"/>
              <a:pathLst>
                <a:path w="2172589" h="1794256">
                  <a:moveTo>
                    <a:pt x="2172462" y="1769618"/>
                  </a:moveTo>
                  <a:cubicBezTo>
                    <a:pt x="2117725" y="1794256"/>
                    <a:pt x="2082038" y="1775079"/>
                    <a:pt x="2046478" y="1761363"/>
                  </a:cubicBezTo>
                  <a:cubicBezTo>
                    <a:pt x="1753362" y="1657223"/>
                    <a:pt x="1512316" y="1471041"/>
                    <a:pt x="1304036" y="1243584"/>
                  </a:cubicBezTo>
                  <a:cubicBezTo>
                    <a:pt x="1035558" y="950468"/>
                    <a:pt x="745109" y="679323"/>
                    <a:pt x="457454" y="405384"/>
                  </a:cubicBezTo>
                  <a:cubicBezTo>
                    <a:pt x="446532" y="394462"/>
                    <a:pt x="432816" y="377952"/>
                    <a:pt x="419100" y="377952"/>
                  </a:cubicBezTo>
                  <a:cubicBezTo>
                    <a:pt x="252095" y="356108"/>
                    <a:pt x="161671" y="213614"/>
                    <a:pt x="35560" y="125984"/>
                  </a:cubicBezTo>
                  <a:cubicBezTo>
                    <a:pt x="13716" y="109601"/>
                    <a:pt x="0" y="87630"/>
                    <a:pt x="10922" y="57531"/>
                  </a:cubicBezTo>
                  <a:cubicBezTo>
                    <a:pt x="21844" y="27432"/>
                    <a:pt x="38354" y="8255"/>
                    <a:pt x="73914" y="5461"/>
                  </a:cubicBezTo>
                  <a:cubicBezTo>
                    <a:pt x="106807" y="2794"/>
                    <a:pt x="139700" y="0"/>
                    <a:pt x="172593" y="21971"/>
                  </a:cubicBezTo>
                  <a:cubicBezTo>
                    <a:pt x="279400" y="90424"/>
                    <a:pt x="391795" y="161671"/>
                    <a:pt x="468503" y="260350"/>
                  </a:cubicBezTo>
                  <a:cubicBezTo>
                    <a:pt x="662940" y="506730"/>
                    <a:pt x="895858" y="717677"/>
                    <a:pt x="1120521" y="936879"/>
                  </a:cubicBezTo>
                  <a:cubicBezTo>
                    <a:pt x="1353439" y="1167003"/>
                    <a:pt x="1602740" y="1383411"/>
                    <a:pt x="1857502" y="1588770"/>
                  </a:cubicBezTo>
                  <a:cubicBezTo>
                    <a:pt x="1950593" y="1662684"/>
                    <a:pt x="2057527" y="1709293"/>
                    <a:pt x="2172589" y="176961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15991920" y="586800"/>
            <a:ext cx="894960" cy="648000"/>
            <a:chOff x="0" y="0"/>
            <a:chExt cx="1193280" cy="8640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1193292" cy="863981"/>
            </a:xfrm>
            <a:custGeom>
              <a:avLst/>
              <a:gdLst/>
              <a:ahLst/>
              <a:cxnLst/>
              <a:rect l="l" t="t" r="r" b="b"/>
              <a:pathLst>
                <a:path w="1193292" h="863981">
                  <a:moveTo>
                    <a:pt x="0" y="853059"/>
                  </a:moveTo>
                  <a:cubicBezTo>
                    <a:pt x="181102" y="617093"/>
                    <a:pt x="384048" y="408686"/>
                    <a:pt x="644652" y="260604"/>
                  </a:cubicBezTo>
                  <a:cubicBezTo>
                    <a:pt x="798322" y="172847"/>
                    <a:pt x="946404" y="74041"/>
                    <a:pt x="1119251" y="19177"/>
                  </a:cubicBezTo>
                  <a:cubicBezTo>
                    <a:pt x="1179576" y="0"/>
                    <a:pt x="1182370" y="13716"/>
                    <a:pt x="1187831" y="71247"/>
                  </a:cubicBezTo>
                  <a:cubicBezTo>
                    <a:pt x="1193292" y="153543"/>
                    <a:pt x="1160399" y="189230"/>
                    <a:pt x="1089025" y="222123"/>
                  </a:cubicBezTo>
                  <a:cubicBezTo>
                    <a:pt x="822960" y="345567"/>
                    <a:pt x="576072" y="499237"/>
                    <a:pt x="397764" y="740537"/>
                  </a:cubicBezTo>
                  <a:cubicBezTo>
                    <a:pt x="378587" y="765175"/>
                    <a:pt x="356616" y="770763"/>
                    <a:pt x="329184" y="776224"/>
                  </a:cubicBezTo>
                  <a:cubicBezTo>
                    <a:pt x="222250" y="798195"/>
                    <a:pt x="112522" y="820166"/>
                    <a:pt x="10922" y="863981"/>
                  </a:cubicBezTo>
                  <a:cubicBezTo>
                    <a:pt x="8128" y="861187"/>
                    <a:pt x="2667" y="855726"/>
                    <a:pt x="0" y="85305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>
            <a:off x="13609440" y="8197200"/>
            <a:ext cx="410400" cy="518400"/>
            <a:chOff x="0" y="0"/>
            <a:chExt cx="547200" cy="69120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547116" cy="691261"/>
            </a:xfrm>
            <a:custGeom>
              <a:avLst/>
              <a:gdLst/>
              <a:ahLst/>
              <a:cxnLst/>
              <a:rect l="l" t="t" r="r" b="b"/>
              <a:pathLst>
                <a:path w="547116" h="691261">
                  <a:moveTo>
                    <a:pt x="250190" y="680212"/>
                  </a:moveTo>
                  <a:cubicBezTo>
                    <a:pt x="208915" y="680212"/>
                    <a:pt x="167640" y="674751"/>
                    <a:pt x="129159" y="680212"/>
                  </a:cubicBezTo>
                  <a:cubicBezTo>
                    <a:pt x="49403" y="691261"/>
                    <a:pt x="19177" y="652653"/>
                    <a:pt x="16383" y="578358"/>
                  </a:cubicBezTo>
                  <a:cubicBezTo>
                    <a:pt x="11049" y="506730"/>
                    <a:pt x="0" y="435102"/>
                    <a:pt x="2794" y="363474"/>
                  </a:cubicBezTo>
                  <a:cubicBezTo>
                    <a:pt x="5461" y="267081"/>
                    <a:pt x="41275" y="181737"/>
                    <a:pt x="115443" y="118364"/>
                  </a:cubicBezTo>
                  <a:cubicBezTo>
                    <a:pt x="247523" y="0"/>
                    <a:pt x="429006" y="44069"/>
                    <a:pt x="494919" y="206502"/>
                  </a:cubicBezTo>
                  <a:cubicBezTo>
                    <a:pt x="547116" y="335915"/>
                    <a:pt x="538861" y="473583"/>
                    <a:pt x="525145" y="608584"/>
                  </a:cubicBezTo>
                  <a:cubicBezTo>
                    <a:pt x="519684" y="655447"/>
                    <a:pt x="489458" y="671957"/>
                    <a:pt x="448183" y="671957"/>
                  </a:cubicBezTo>
                  <a:cubicBezTo>
                    <a:pt x="382143" y="674751"/>
                    <a:pt x="316230" y="674751"/>
                    <a:pt x="250190" y="674751"/>
                  </a:cubicBezTo>
                  <a:cubicBezTo>
                    <a:pt x="250190" y="674751"/>
                    <a:pt x="250190" y="677545"/>
                    <a:pt x="250190" y="680212"/>
                  </a:cubicBezTo>
                  <a:close/>
                  <a:moveTo>
                    <a:pt x="277749" y="195580"/>
                  </a:moveTo>
                  <a:cubicBezTo>
                    <a:pt x="209042" y="195580"/>
                    <a:pt x="140208" y="261620"/>
                    <a:pt x="140208" y="322199"/>
                  </a:cubicBezTo>
                  <a:cubicBezTo>
                    <a:pt x="140208" y="396494"/>
                    <a:pt x="211709" y="468122"/>
                    <a:pt x="280416" y="465455"/>
                  </a:cubicBezTo>
                  <a:cubicBezTo>
                    <a:pt x="382143" y="459994"/>
                    <a:pt x="423418" y="391160"/>
                    <a:pt x="426212" y="324993"/>
                  </a:cubicBezTo>
                  <a:cubicBezTo>
                    <a:pt x="429006" y="245110"/>
                    <a:pt x="368427" y="195580"/>
                    <a:pt x="277749" y="19558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15927120" y="7345440"/>
            <a:ext cx="410400" cy="484560"/>
            <a:chOff x="0" y="0"/>
            <a:chExt cx="547200" cy="64608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547116" cy="646049"/>
            </a:xfrm>
            <a:custGeom>
              <a:avLst/>
              <a:gdLst/>
              <a:ahLst/>
              <a:cxnLst/>
              <a:rect l="l" t="t" r="r" b="b"/>
              <a:pathLst>
                <a:path w="547116" h="646049">
                  <a:moveTo>
                    <a:pt x="472948" y="106807"/>
                  </a:moveTo>
                  <a:cubicBezTo>
                    <a:pt x="450977" y="120523"/>
                    <a:pt x="470154" y="134239"/>
                    <a:pt x="478409" y="142367"/>
                  </a:cubicBezTo>
                  <a:cubicBezTo>
                    <a:pt x="533400" y="205359"/>
                    <a:pt x="547116" y="279273"/>
                    <a:pt x="544449" y="358648"/>
                  </a:cubicBezTo>
                  <a:cubicBezTo>
                    <a:pt x="541655" y="531114"/>
                    <a:pt x="429006" y="646049"/>
                    <a:pt x="269494" y="640588"/>
                  </a:cubicBezTo>
                  <a:cubicBezTo>
                    <a:pt x="109982" y="635127"/>
                    <a:pt x="0" y="501015"/>
                    <a:pt x="13716" y="328549"/>
                  </a:cubicBezTo>
                  <a:cubicBezTo>
                    <a:pt x="33020" y="98552"/>
                    <a:pt x="203454" y="0"/>
                    <a:pt x="415163" y="95758"/>
                  </a:cubicBezTo>
                  <a:cubicBezTo>
                    <a:pt x="434467" y="104013"/>
                    <a:pt x="448183" y="136779"/>
                    <a:pt x="475615" y="106680"/>
                  </a:cubicBezTo>
                  <a:cubicBezTo>
                    <a:pt x="475615" y="106680"/>
                    <a:pt x="472821" y="106680"/>
                    <a:pt x="472821" y="106680"/>
                  </a:cubicBezTo>
                  <a:close/>
                  <a:moveTo>
                    <a:pt x="186944" y="358648"/>
                  </a:moveTo>
                  <a:cubicBezTo>
                    <a:pt x="186944" y="358648"/>
                    <a:pt x="186944" y="358648"/>
                    <a:pt x="186944" y="358648"/>
                  </a:cubicBezTo>
                  <a:cubicBezTo>
                    <a:pt x="186944" y="320294"/>
                    <a:pt x="186944" y="279273"/>
                    <a:pt x="186944" y="240919"/>
                  </a:cubicBezTo>
                  <a:cubicBezTo>
                    <a:pt x="186944" y="219075"/>
                    <a:pt x="181483" y="202565"/>
                    <a:pt x="159385" y="199898"/>
                  </a:cubicBezTo>
                  <a:cubicBezTo>
                    <a:pt x="137414" y="199898"/>
                    <a:pt x="131826" y="216281"/>
                    <a:pt x="129159" y="232791"/>
                  </a:cubicBezTo>
                  <a:cubicBezTo>
                    <a:pt x="129159" y="317627"/>
                    <a:pt x="129159" y="402463"/>
                    <a:pt x="129159" y="487426"/>
                  </a:cubicBezTo>
                  <a:cubicBezTo>
                    <a:pt x="129159" y="501142"/>
                    <a:pt x="137414" y="517525"/>
                    <a:pt x="159385" y="517525"/>
                  </a:cubicBezTo>
                  <a:cubicBezTo>
                    <a:pt x="184150" y="517525"/>
                    <a:pt x="186944" y="498348"/>
                    <a:pt x="186944" y="479171"/>
                  </a:cubicBezTo>
                  <a:cubicBezTo>
                    <a:pt x="186944" y="438150"/>
                    <a:pt x="186944" y="399796"/>
                    <a:pt x="186944" y="358775"/>
                  </a:cubicBezTo>
                  <a:close/>
                  <a:moveTo>
                    <a:pt x="316230" y="350393"/>
                  </a:moveTo>
                  <a:cubicBezTo>
                    <a:pt x="316230" y="350393"/>
                    <a:pt x="316230" y="350393"/>
                    <a:pt x="316230" y="350393"/>
                  </a:cubicBezTo>
                  <a:cubicBezTo>
                    <a:pt x="316230" y="391414"/>
                    <a:pt x="316230" y="429768"/>
                    <a:pt x="316230" y="470789"/>
                  </a:cubicBezTo>
                  <a:cubicBezTo>
                    <a:pt x="316230" y="492633"/>
                    <a:pt x="319024" y="517271"/>
                    <a:pt x="346456" y="517271"/>
                  </a:cubicBezTo>
                  <a:cubicBezTo>
                    <a:pt x="371221" y="514477"/>
                    <a:pt x="374015" y="492633"/>
                    <a:pt x="374015" y="473456"/>
                  </a:cubicBezTo>
                  <a:cubicBezTo>
                    <a:pt x="374015" y="394081"/>
                    <a:pt x="374015" y="314706"/>
                    <a:pt x="374015" y="235331"/>
                  </a:cubicBezTo>
                  <a:cubicBezTo>
                    <a:pt x="374015" y="216154"/>
                    <a:pt x="368554" y="196977"/>
                    <a:pt x="343789" y="196977"/>
                  </a:cubicBezTo>
                  <a:cubicBezTo>
                    <a:pt x="321818" y="199771"/>
                    <a:pt x="316230" y="218821"/>
                    <a:pt x="316230" y="240792"/>
                  </a:cubicBezTo>
                  <a:cubicBezTo>
                    <a:pt x="316230" y="276352"/>
                    <a:pt x="316230" y="314706"/>
                    <a:pt x="316230" y="350266"/>
                  </a:cubicBezTo>
                  <a:close/>
                  <a:moveTo>
                    <a:pt x="283210" y="361315"/>
                  </a:moveTo>
                  <a:cubicBezTo>
                    <a:pt x="283210" y="361315"/>
                    <a:pt x="283210" y="361315"/>
                    <a:pt x="283210" y="361315"/>
                  </a:cubicBezTo>
                  <a:cubicBezTo>
                    <a:pt x="283210" y="317500"/>
                    <a:pt x="283210" y="271018"/>
                    <a:pt x="283210" y="227203"/>
                  </a:cubicBezTo>
                  <a:cubicBezTo>
                    <a:pt x="283210" y="213487"/>
                    <a:pt x="274955" y="199771"/>
                    <a:pt x="261239" y="199771"/>
                  </a:cubicBezTo>
                  <a:cubicBezTo>
                    <a:pt x="239268" y="194310"/>
                    <a:pt x="231013" y="210693"/>
                    <a:pt x="231013" y="227203"/>
                  </a:cubicBezTo>
                  <a:cubicBezTo>
                    <a:pt x="231013" y="314833"/>
                    <a:pt x="231013" y="399669"/>
                    <a:pt x="231013" y="487299"/>
                  </a:cubicBezTo>
                  <a:cubicBezTo>
                    <a:pt x="231013" y="503682"/>
                    <a:pt x="242062" y="517398"/>
                    <a:pt x="261239" y="517398"/>
                  </a:cubicBezTo>
                  <a:cubicBezTo>
                    <a:pt x="274955" y="514604"/>
                    <a:pt x="283210" y="501015"/>
                    <a:pt x="283210" y="487299"/>
                  </a:cubicBezTo>
                  <a:cubicBezTo>
                    <a:pt x="283210" y="446278"/>
                    <a:pt x="283210" y="402463"/>
                    <a:pt x="283210" y="36131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16924320" y="562320"/>
            <a:ext cx="737280" cy="422640"/>
            <a:chOff x="0" y="0"/>
            <a:chExt cx="983040" cy="56352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983107" cy="563499"/>
            </a:xfrm>
            <a:custGeom>
              <a:avLst/>
              <a:gdLst/>
              <a:ahLst/>
              <a:cxnLst/>
              <a:rect l="l" t="t" r="r" b="b"/>
              <a:pathLst>
                <a:path w="983107" h="563499">
                  <a:moveTo>
                    <a:pt x="5461" y="0"/>
                  </a:moveTo>
                  <a:cubicBezTo>
                    <a:pt x="155702" y="207899"/>
                    <a:pt x="349504" y="281813"/>
                    <a:pt x="576199" y="276352"/>
                  </a:cubicBezTo>
                  <a:cubicBezTo>
                    <a:pt x="699135" y="273558"/>
                    <a:pt x="816483" y="292735"/>
                    <a:pt x="925703" y="352933"/>
                  </a:cubicBezTo>
                  <a:cubicBezTo>
                    <a:pt x="969391" y="374777"/>
                    <a:pt x="983107" y="402209"/>
                    <a:pt x="942086" y="440436"/>
                  </a:cubicBezTo>
                  <a:cubicBezTo>
                    <a:pt x="936625" y="443230"/>
                    <a:pt x="933831" y="448691"/>
                    <a:pt x="931164" y="451358"/>
                  </a:cubicBezTo>
                  <a:cubicBezTo>
                    <a:pt x="892937" y="525272"/>
                    <a:pt x="857377" y="563499"/>
                    <a:pt x="761873" y="506095"/>
                  </a:cubicBezTo>
                  <a:cubicBezTo>
                    <a:pt x="660781" y="445897"/>
                    <a:pt x="535178" y="473329"/>
                    <a:pt x="420497" y="459613"/>
                  </a:cubicBezTo>
                  <a:cubicBezTo>
                    <a:pt x="254000" y="440436"/>
                    <a:pt x="128397" y="369316"/>
                    <a:pt x="41021" y="224282"/>
                  </a:cubicBezTo>
                  <a:cubicBezTo>
                    <a:pt x="0" y="155956"/>
                    <a:pt x="5461" y="90297"/>
                    <a:pt x="5461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>
            <a:off x="16331760" y="6685200"/>
            <a:ext cx="611280" cy="589680"/>
            <a:chOff x="0" y="0"/>
            <a:chExt cx="815040" cy="78624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815086" cy="786257"/>
            </a:xfrm>
            <a:custGeom>
              <a:avLst/>
              <a:gdLst/>
              <a:ahLst/>
              <a:cxnLst/>
              <a:rect l="l" t="t" r="r" b="b"/>
              <a:pathLst>
                <a:path w="815086" h="786257">
                  <a:moveTo>
                    <a:pt x="815086" y="73914"/>
                  </a:moveTo>
                  <a:cubicBezTo>
                    <a:pt x="548894" y="147955"/>
                    <a:pt x="433578" y="372618"/>
                    <a:pt x="312801" y="586232"/>
                  </a:cubicBezTo>
                  <a:cubicBezTo>
                    <a:pt x="288163" y="630047"/>
                    <a:pt x="260604" y="657479"/>
                    <a:pt x="213995" y="665734"/>
                  </a:cubicBezTo>
                  <a:cubicBezTo>
                    <a:pt x="131699" y="679450"/>
                    <a:pt x="63119" y="723265"/>
                    <a:pt x="0" y="786257"/>
                  </a:cubicBezTo>
                  <a:cubicBezTo>
                    <a:pt x="96012" y="282194"/>
                    <a:pt x="406146" y="0"/>
                    <a:pt x="815086" y="7391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>
            <a:off x="12551040" y="6765120"/>
            <a:ext cx="817920" cy="820800"/>
            <a:chOff x="0" y="0"/>
            <a:chExt cx="1090560" cy="109440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1090676" cy="1094613"/>
            </a:xfrm>
            <a:custGeom>
              <a:avLst/>
              <a:gdLst/>
              <a:ahLst/>
              <a:cxnLst/>
              <a:rect l="l" t="t" r="r" b="b"/>
              <a:pathLst>
                <a:path w="1090676" h="1094613">
                  <a:moveTo>
                    <a:pt x="1090549" y="1094359"/>
                  </a:moveTo>
                  <a:cubicBezTo>
                    <a:pt x="747141" y="1088898"/>
                    <a:pt x="425831" y="1017524"/>
                    <a:pt x="186817" y="767969"/>
                  </a:cubicBezTo>
                  <a:cubicBezTo>
                    <a:pt x="5461" y="573278"/>
                    <a:pt x="0" y="318135"/>
                    <a:pt x="71374" y="68580"/>
                  </a:cubicBezTo>
                  <a:cubicBezTo>
                    <a:pt x="90678" y="0"/>
                    <a:pt x="164846" y="21971"/>
                    <a:pt x="225298" y="0"/>
                  </a:cubicBezTo>
                  <a:cubicBezTo>
                    <a:pt x="186817" y="150876"/>
                    <a:pt x="156591" y="290703"/>
                    <a:pt x="175895" y="438912"/>
                  </a:cubicBezTo>
                  <a:cubicBezTo>
                    <a:pt x="200660" y="608965"/>
                    <a:pt x="283083" y="735203"/>
                    <a:pt x="423164" y="828421"/>
                  </a:cubicBezTo>
                  <a:cubicBezTo>
                    <a:pt x="612648" y="954532"/>
                    <a:pt x="827024" y="1017651"/>
                    <a:pt x="1043940" y="1069848"/>
                  </a:cubicBezTo>
                  <a:cubicBezTo>
                    <a:pt x="1057656" y="1072642"/>
                    <a:pt x="1068705" y="1075309"/>
                    <a:pt x="1082421" y="1078103"/>
                  </a:cubicBezTo>
                  <a:cubicBezTo>
                    <a:pt x="1082421" y="1078103"/>
                    <a:pt x="1085215" y="1083564"/>
                    <a:pt x="1090676" y="109461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>
            <a:off x="9023760" y="2296800"/>
            <a:ext cx="419760" cy="376560"/>
            <a:chOff x="0" y="0"/>
            <a:chExt cx="559680" cy="502080"/>
          </a:xfrm>
        </p:grpSpPr>
        <p:sp>
          <p:nvSpPr>
            <p:cNvPr id="82" name="Freeform 82"/>
            <p:cNvSpPr/>
            <p:nvPr/>
          </p:nvSpPr>
          <p:spPr>
            <a:xfrm>
              <a:off x="0" y="-127"/>
              <a:ext cx="559816" cy="502031"/>
            </a:xfrm>
            <a:custGeom>
              <a:avLst/>
              <a:gdLst/>
              <a:ahLst/>
              <a:cxnLst/>
              <a:rect l="l" t="t" r="r" b="b"/>
              <a:pathLst>
                <a:path w="559816" h="502031">
                  <a:moveTo>
                    <a:pt x="224917" y="127"/>
                  </a:moveTo>
                  <a:cubicBezTo>
                    <a:pt x="288036" y="8382"/>
                    <a:pt x="351155" y="13843"/>
                    <a:pt x="414274" y="5588"/>
                  </a:cubicBezTo>
                  <a:cubicBezTo>
                    <a:pt x="422529" y="35814"/>
                    <a:pt x="395097" y="43942"/>
                    <a:pt x="389636" y="63246"/>
                  </a:cubicBezTo>
                  <a:cubicBezTo>
                    <a:pt x="378714" y="85217"/>
                    <a:pt x="370459" y="107188"/>
                    <a:pt x="392430" y="129032"/>
                  </a:cubicBezTo>
                  <a:cubicBezTo>
                    <a:pt x="411607" y="148209"/>
                    <a:pt x="433578" y="151003"/>
                    <a:pt x="455549" y="134493"/>
                  </a:cubicBezTo>
                  <a:cubicBezTo>
                    <a:pt x="510413" y="98806"/>
                    <a:pt x="524129" y="134493"/>
                    <a:pt x="537845" y="175641"/>
                  </a:cubicBezTo>
                  <a:cubicBezTo>
                    <a:pt x="559816" y="247015"/>
                    <a:pt x="548767" y="312801"/>
                    <a:pt x="535051" y="381381"/>
                  </a:cubicBezTo>
                  <a:cubicBezTo>
                    <a:pt x="529590" y="422529"/>
                    <a:pt x="496697" y="452755"/>
                    <a:pt x="458216" y="447167"/>
                  </a:cubicBezTo>
                  <a:cubicBezTo>
                    <a:pt x="323723" y="422529"/>
                    <a:pt x="197612" y="452628"/>
                    <a:pt x="68580" y="502031"/>
                  </a:cubicBezTo>
                  <a:cubicBezTo>
                    <a:pt x="115189" y="307467"/>
                    <a:pt x="107061" y="271780"/>
                    <a:pt x="0" y="115316"/>
                  </a:cubicBezTo>
                  <a:cubicBezTo>
                    <a:pt x="41148" y="126238"/>
                    <a:pt x="79502" y="137287"/>
                    <a:pt x="117983" y="148209"/>
                  </a:cubicBezTo>
                  <a:cubicBezTo>
                    <a:pt x="161925" y="159131"/>
                    <a:pt x="200279" y="153670"/>
                    <a:pt x="230505" y="112522"/>
                  </a:cubicBezTo>
                  <a:cubicBezTo>
                    <a:pt x="263398" y="71374"/>
                    <a:pt x="238760" y="41148"/>
                    <a:pt x="216789" y="5461"/>
                  </a:cubicBezTo>
                  <a:cubicBezTo>
                    <a:pt x="219583" y="2667"/>
                    <a:pt x="222250" y="0"/>
                    <a:pt x="225044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>
            <a:off x="17723520" y="1710000"/>
            <a:ext cx="203760" cy="777600"/>
            <a:chOff x="0" y="0"/>
            <a:chExt cx="271680" cy="103680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271653" cy="1036828"/>
            </a:xfrm>
            <a:custGeom>
              <a:avLst/>
              <a:gdLst/>
              <a:ahLst/>
              <a:cxnLst/>
              <a:rect l="l" t="t" r="r" b="b"/>
              <a:pathLst>
                <a:path w="271653" h="1036828">
                  <a:moveTo>
                    <a:pt x="260731" y="225552"/>
                  </a:moveTo>
                  <a:cubicBezTo>
                    <a:pt x="249809" y="467614"/>
                    <a:pt x="219583" y="706882"/>
                    <a:pt x="129032" y="932307"/>
                  </a:cubicBezTo>
                  <a:cubicBezTo>
                    <a:pt x="112522" y="973582"/>
                    <a:pt x="101600" y="1036828"/>
                    <a:pt x="49403" y="1025779"/>
                  </a:cubicBezTo>
                  <a:cubicBezTo>
                    <a:pt x="0" y="1017524"/>
                    <a:pt x="8255" y="957072"/>
                    <a:pt x="8255" y="918591"/>
                  </a:cubicBezTo>
                  <a:cubicBezTo>
                    <a:pt x="16510" y="643509"/>
                    <a:pt x="46609" y="371221"/>
                    <a:pt x="131699" y="109982"/>
                  </a:cubicBezTo>
                  <a:cubicBezTo>
                    <a:pt x="145415" y="66040"/>
                    <a:pt x="156464" y="0"/>
                    <a:pt x="213995" y="8255"/>
                  </a:cubicBezTo>
                  <a:cubicBezTo>
                    <a:pt x="271653" y="19304"/>
                    <a:pt x="255143" y="85217"/>
                    <a:pt x="260604" y="129286"/>
                  </a:cubicBezTo>
                  <a:cubicBezTo>
                    <a:pt x="266065" y="162306"/>
                    <a:pt x="260604" y="192532"/>
                    <a:pt x="260604" y="225552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85" name="Group 85"/>
          <p:cNvGrpSpPr>
            <a:grpSpLocks noChangeAspect="1"/>
          </p:cNvGrpSpPr>
          <p:nvPr/>
        </p:nvGrpSpPr>
        <p:grpSpPr>
          <a:xfrm>
            <a:off x="11983680" y="612000"/>
            <a:ext cx="1286640" cy="1113840"/>
            <a:chOff x="0" y="0"/>
            <a:chExt cx="1715520" cy="148512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1715516" cy="1485138"/>
            </a:xfrm>
            <a:custGeom>
              <a:avLst/>
              <a:gdLst/>
              <a:ahLst/>
              <a:cxnLst/>
              <a:rect l="l" t="t" r="r" b="b"/>
              <a:pathLst>
                <a:path w="1715516" h="1485138">
                  <a:moveTo>
                    <a:pt x="1196721" y="375412"/>
                  </a:moveTo>
                  <a:cubicBezTo>
                    <a:pt x="944245" y="202819"/>
                    <a:pt x="623062" y="189103"/>
                    <a:pt x="345821" y="367157"/>
                  </a:cubicBezTo>
                  <a:cubicBezTo>
                    <a:pt x="247015" y="430149"/>
                    <a:pt x="159131" y="504190"/>
                    <a:pt x="82296" y="594614"/>
                  </a:cubicBezTo>
                  <a:cubicBezTo>
                    <a:pt x="65786" y="613791"/>
                    <a:pt x="54864" y="632968"/>
                    <a:pt x="27432" y="608330"/>
                  </a:cubicBezTo>
                  <a:cubicBezTo>
                    <a:pt x="0" y="583692"/>
                    <a:pt x="19177" y="572770"/>
                    <a:pt x="32893" y="556260"/>
                  </a:cubicBezTo>
                  <a:cubicBezTo>
                    <a:pt x="507746" y="0"/>
                    <a:pt x="1122680" y="106807"/>
                    <a:pt x="1485011" y="534289"/>
                  </a:cubicBezTo>
                  <a:cubicBezTo>
                    <a:pt x="1715516" y="808355"/>
                    <a:pt x="1668907" y="1178179"/>
                    <a:pt x="1545336" y="1443990"/>
                  </a:cubicBezTo>
                  <a:cubicBezTo>
                    <a:pt x="1537081" y="1463167"/>
                    <a:pt x="1528826" y="1485138"/>
                    <a:pt x="1501394" y="1468628"/>
                  </a:cubicBezTo>
                  <a:cubicBezTo>
                    <a:pt x="1471168" y="1452245"/>
                    <a:pt x="1482217" y="1433068"/>
                    <a:pt x="1493139" y="1408303"/>
                  </a:cubicBezTo>
                  <a:cubicBezTo>
                    <a:pt x="1556258" y="1257554"/>
                    <a:pt x="1594739" y="1104138"/>
                    <a:pt x="1581023" y="937006"/>
                  </a:cubicBezTo>
                  <a:cubicBezTo>
                    <a:pt x="1556258" y="679450"/>
                    <a:pt x="1416304" y="498602"/>
                    <a:pt x="1194054" y="372491"/>
                  </a:cubicBezTo>
                  <a:cubicBezTo>
                    <a:pt x="1194054" y="372491"/>
                    <a:pt x="1196848" y="375285"/>
                    <a:pt x="1196848" y="37528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87" name="Group 87"/>
          <p:cNvGrpSpPr>
            <a:grpSpLocks noChangeAspect="1"/>
          </p:cNvGrpSpPr>
          <p:nvPr/>
        </p:nvGrpSpPr>
        <p:grpSpPr>
          <a:xfrm>
            <a:off x="17377920" y="886320"/>
            <a:ext cx="401040" cy="515520"/>
            <a:chOff x="0" y="0"/>
            <a:chExt cx="534720" cy="68736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534670" cy="687451"/>
            </a:xfrm>
            <a:custGeom>
              <a:avLst/>
              <a:gdLst/>
              <a:ahLst/>
              <a:cxnLst/>
              <a:rect l="l" t="t" r="r" b="b"/>
              <a:pathLst>
                <a:path w="534670" h="687451">
                  <a:moveTo>
                    <a:pt x="433197" y="0"/>
                  </a:moveTo>
                  <a:cubicBezTo>
                    <a:pt x="424942" y="139700"/>
                    <a:pt x="435991" y="262890"/>
                    <a:pt x="518160" y="372491"/>
                  </a:cubicBezTo>
                  <a:cubicBezTo>
                    <a:pt x="534670" y="394462"/>
                    <a:pt x="526415" y="408051"/>
                    <a:pt x="507238" y="421767"/>
                  </a:cubicBezTo>
                  <a:cubicBezTo>
                    <a:pt x="416687" y="498475"/>
                    <a:pt x="320802" y="572389"/>
                    <a:pt x="243967" y="662813"/>
                  </a:cubicBezTo>
                  <a:cubicBezTo>
                    <a:pt x="219329" y="687451"/>
                    <a:pt x="194564" y="679196"/>
                    <a:pt x="169926" y="673735"/>
                  </a:cubicBezTo>
                  <a:cubicBezTo>
                    <a:pt x="19177" y="627126"/>
                    <a:pt x="0" y="569595"/>
                    <a:pt x="82296" y="438150"/>
                  </a:cubicBezTo>
                  <a:cubicBezTo>
                    <a:pt x="153543" y="320421"/>
                    <a:pt x="244094" y="216281"/>
                    <a:pt x="331851" y="112268"/>
                  </a:cubicBezTo>
                  <a:cubicBezTo>
                    <a:pt x="364744" y="73914"/>
                    <a:pt x="400431" y="38354"/>
                    <a:pt x="433324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89" name="Group 89"/>
          <p:cNvGrpSpPr>
            <a:grpSpLocks noChangeAspect="1"/>
          </p:cNvGrpSpPr>
          <p:nvPr/>
        </p:nvGrpSpPr>
        <p:grpSpPr>
          <a:xfrm>
            <a:off x="15621840" y="6141600"/>
            <a:ext cx="907200" cy="570960"/>
            <a:chOff x="0" y="0"/>
            <a:chExt cx="1209600" cy="76128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1209548" cy="761238"/>
            </a:xfrm>
            <a:custGeom>
              <a:avLst/>
              <a:gdLst/>
              <a:ahLst/>
              <a:cxnLst/>
              <a:rect l="l" t="t" r="r" b="b"/>
              <a:pathLst>
                <a:path w="1209548" h="761238">
                  <a:moveTo>
                    <a:pt x="1130300" y="761238"/>
                  </a:moveTo>
                  <a:cubicBezTo>
                    <a:pt x="1168654" y="645795"/>
                    <a:pt x="1089279" y="623824"/>
                    <a:pt x="1015365" y="588137"/>
                  </a:cubicBezTo>
                  <a:cubicBezTo>
                    <a:pt x="705993" y="447929"/>
                    <a:pt x="399542" y="305054"/>
                    <a:pt x="93091" y="162179"/>
                  </a:cubicBezTo>
                  <a:cubicBezTo>
                    <a:pt x="54737" y="145669"/>
                    <a:pt x="0" y="137414"/>
                    <a:pt x="35560" y="71501"/>
                  </a:cubicBezTo>
                  <a:cubicBezTo>
                    <a:pt x="62992" y="19177"/>
                    <a:pt x="125857" y="0"/>
                    <a:pt x="175133" y="27432"/>
                  </a:cubicBezTo>
                  <a:cubicBezTo>
                    <a:pt x="363982" y="129159"/>
                    <a:pt x="550037" y="233553"/>
                    <a:pt x="736092" y="337947"/>
                  </a:cubicBezTo>
                  <a:cubicBezTo>
                    <a:pt x="875665" y="414909"/>
                    <a:pt x="1015238" y="491871"/>
                    <a:pt x="1152017" y="571500"/>
                  </a:cubicBezTo>
                  <a:cubicBezTo>
                    <a:pt x="1209548" y="601853"/>
                    <a:pt x="1201420" y="720090"/>
                    <a:pt x="1130300" y="76123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91" name="Group 91"/>
          <p:cNvGrpSpPr>
            <a:grpSpLocks noChangeAspect="1"/>
          </p:cNvGrpSpPr>
          <p:nvPr/>
        </p:nvGrpSpPr>
        <p:grpSpPr>
          <a:xfrm>
            <a:off x="16689600" y="2290320"/>
            <a:ext cx="493920" cy="240480"/>
            <a:chOff x="0" y="0"/>
            <a:chExt cx="658560" cy="32064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658495" cy="320675"/>
            </a:xfrm>
            <a:custGeom>
              <a:avLst/>
              <a:gdLst/>
              <a:ahLst/>
              <a:cxnLst/>
              <a:rect l="l" t="t" r="r" b="b"/>
              <a:pathLst>
                <a:path w="658495" h="320675">
                  <a:moveTo>
                    <a:pt x="316992" y="317881"/>
                  </a:moveTo>
                  <a:cubicBezTo>
                    <a:pt x="235077" y="317881"/>
                    <a:pt x="155829" y="312420"/>
                    <a:pt x="79248" y="277114"/>
                  </a:cubicBezTo>
                  <a:cubicBezTo>
                    <a:pt x="38227" y="255397"/>
                    <a:pt x="8255" y="225552"/>
                    <a:pt x="5461" y="182118"/>
                  </a:cubicBezTo>
                  <a:cubicBezTo>
                    <a:pt x="0" y="135890"/>
                    <a:pt x="35560" y="111379"/>
                    <a:pt x="70993" y="92329"/>
                  </a:cubicBezTo>
                  <a:cubicBezTo>
                    <a:pt x="240411" y="0"/>
                    <a:pt x="409829" y="5461"/>
                    <a:pt x="576580" y="89662"/>
                  </a:cubicBezTo>
                  <a:cubicBezTo>
                    <a:pt x="658495" y="130429"/>
                    <a:pt x="655828" y="209169"/>
                    <a:pt x="576580" y="260858"/>
                  </a:cubicBezTo>
                  <a:cubicBezTo>
                    <a:pt x="497332" y="315214"/>
                    <a:pt x="407162" y="320675"/>
                    <a:pt x="316992" y="31788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93" name="Group 93"/>
          <p:cNvGrpSpPr>
            <a:grpSpLocks noChangeAspect="1"/>
          </p:cNvGrpSpPr>
          <p:nvPr/>
        </p:nvGrpSpPr>
        <p:grpSpPr>
          <a:xfrm>
            <a:off x="10986480" y="6049440"/>
            <a:ext cx="1046160" cy="1231200"/>
            <a:chOff x="0" y="0"/>
            <a:chExt cx="1394880" cy="1641600"/>
          </a:xfrm>
        </p:grpSpPr>
        <p:sp>
          <p:nvSpPr>
            <p:cNvPr id="94" name="Freeform 94"/>
            <p:cNvSpPr/>
            <p:nvPr/>
          </p:nvSpPr>
          <p:spPr>
            <a:xfrm>
              <a:off x="127" y="0"/>
              <a:ext cx="1394714" cy="1641602"/>
            </a:xfrm>
            <a:custGeom>
              <a:avLst/>
              <a:gdLst/>
              <a:ahLst/>
              <a:cxnLst/>
              <a:rect l="l" t="t" r="r" b="b"/>
              <a:pathLst>
                <a:path w="1394714" h="1641602">
                  <a:moveTo>
                    <a:pt x="882269" y="579247"/>
                  </a:moveTo>
                  <a:cubicBezTo>
                    <a:pt x="1027557" y="414528"/>
                    <a:pt x="1161796" y="241554"/>
                    <a:pt x="1296035" y="68580"/>
                  </a:cubicBezTo>
                  <a:cubicBezTo>
                    <a:pt x="1320673" y="35687"/>
                    <a:pt x="1345311" y="5461"/>
                    <a:pt x="1394714" y="0"/>
                  </a:cubicBezTo>
                  <a:cubicBezTo>
                    <a:pt x="1326261" y="87884"/>
                    <a:pt x="1257681" y="175641"/>
                    <a:pt x="1189228" y="263525"/>
                  </a:cubicBezTo>
                  <a:cubicBezTo>
                    <a:pt x="868553" y="664337"/>
                    <a:pt x="548005" y="1067816"/>
                    <a:pt x="230124" y="1471422"/>
                  </a:cubicBezTo>
                  <a:cubicBezTo>
                    <a:pt x="208153" y="1496187"/>
                    <a:pt x="208153" y="1496187"/>
                    <a:pt x="158877" y="1490599"/>
                  </a:cubicBezTo>
                  <a:cubicBezTo>
                    <a:pt x="150622" y="1490599"/>
                    <a:pt x="136906" y="1504315"/>
                    <a:pt x="128778" y="1512570"/>
                  </a:cubicBezTo>
                  <a:cubicBezTo>
                    <a:pt x="101346" y="1548257"/>
                    <a:pt x="73914" y="1583944"/>
                    <a:pt x="43815" y="1619631"/>
                  </a:cubicBezTo>
                  <a:cubicBezTo>
                    <a:pt x="35560" y="1627886"/>
                    <a:pt x="27432" y="1641602"/>
                    <a:pt x="13716" y="1630553"/>
                  </a:cubicBezTo>
                  <a:cubicBezTo>
                    <a:pt x="0" y="1619504"/>
                    <a:pt x="2794" y="1605788"/>
                    <a:pt x="10922" y="1594866"/>
                  </a:cubicBezTo>
                  <a:cubicBezTo>
                    <a:pt x="27305" y="1572895"/>
                    <a:pt x="43815" y="1553718"/>
                    <a:pt x="60198" y="1531747"/>
                  </a:cubicBezTo>
                  <a:cubicBezTo>
                    <a:pt x="424688" y="1070610"/>
                    <a:pt x="789178" y="609473"/>
                    <a:pt x="1156335" y="148209"/>
                  </a:cubicBezTo>
                  <a:cubicBezTo>
                    <a:pt x="1170051" y="129032"/>
                    <a:pt x="1186434" y="115316"/>
                    <a:pt x="1202944" y="96012"/>
                  </a:cubicBezTo>
                  <a:cubicBezTo>
                    <a:pt x="1208405" y="101473"/>
                    <a:pt x="1213866" y="106934"/>
                    <a:pt x="1222121" y="112522"/>
                  </a:cubicBezTo>
                  <a:cubicBezTo>
                    <a:pt x="1104265" y="263525"/>
                    <a:pt x="989203" y="417195"/>
                    <a:pt x="874141" y="568198"/>
                  </a:cubicBezTo>
                  <a:cubicBezTo>
                    <a:pt x="857758" y="576453"/>
                    <a:pt x="846709" y="587375"/>
                    <a:pt x="846709" y="606679"/>
                  </a:cubicBezTo>
                  <a:cubicBezTo>
                    <a:pt x="816610" y="625856"/>
                    <a:pt x="797433" y="656082"/>
                    <a:pt x="783717" y="686308"/>
                  </a:cubicBezTo>
                  <a:cubicBezTo>
                    <a:pt x="734441" y="735711"/>
                    <a:pt x="690499" y="787908"/>
                    <a:pt x="657606" y="848233"/>
                  </a:cubicBezTo>
                  <a:cubicBezTo>
                    <a:pt x="630174" y="859155"/>
                    <a:pt x="619252" y="883920"/>
                    <a:pt x="613791" y="908685"/>
                  </a:cubicBezTo>
                  <a:cubicBezTo>
                    <a:pt x="632968" y="892175"/>
                    <a:pt x="665861" y="883920"/>
                    <a:pt x="654939" y="848233"/>
                  </a:cubicBezTo>
                  <a:cubicBezTo>
                    <a:pt x="723392" y="815340"/>
                    <a:pt x="745363" y="746633"/>
                    <a:pt x="791972" y="697230"/>
                  </a:cubicBezTo>
                  <a:cubicBezTo>
                    <a:pt x="813943" y="672465"/>
                    <a:pt x="835787" y="645033"/>
                    <a:pt x="857758" y="617601"/>
                  </a:cubicBezTo>
                  <a:cubicBezTo>
                    <a:pt x="866013" y="603885"/>
                    <a:pt x="874141" y="592836"/>
                    <a:pt x="882396" y="579120"/>
                  </a:cubicBezTo>
                  <a:close/>
                  <a:moveTo>
                    <a:pt x="306832" y="1295654"/>
                  </a:moveTo>
                  <a:cubicBezTo>
                    <a:pt x="301371" y="1301115"/>
                    <a:pt x="293116" y="1306576"/>
                    <a:pt x="284861" y="1314831"/>
                  </a:cubicBezTo>
                  <a:cubicBezTo>
                    <a:pt x="287655" y="1314831"/>
                    <a:pt x="290322" y="1317625"/>
                    <a:pt x="293116" y="1320292"/>
                  </a:cubicBezTo>
                  <a:cubicBezTo>
                    <a:pt x="295910" y="1312037"/>
                    <a:pt x="301371" y="1303782"/>
                    <a:pt x="306832" y="1295527"/>
                  </a:cubicBezTo>
                  <a:cubicBezTo>
                    <a:pt x="320548" y="1287272"/>
                    <a:pt x="331470" y="1279017"/>
                    <a:pt x="345186" y="1270762"/>
                  </a:cubicBezTo>
                  <a:cubicBezTo>
                    <a:pt x="353441" y="1251585"/>
                    <a:pt x="361569" y="1232281"/>
                    <a:pt x="369824" y="1213104"/>
                  </a:cubicBezTo>
                  <a:cubicBezTo>
                    <a:pt x="402717" y="1199388"/>
                    <a:pt x="416433" y="1169162"/>
                    <a:pt x="430149" y="1138936"/>
                  </a:cubicBezTo>
                  <a:cubicBezTo>
                    <a:pt x="408178" y="1163701"/>
                    <a:pt x="378079" y="1180084"/>
                    <a:pt x="372618" y="1215771"/>
                  </a:cubicBezTo>
                  <a:cubicBezTo>
                    <a:pt x="345186" y="1226693"/>
                    <a:pt x="334264" y="1243203"/>
                    <a:pt x="345186" y="1270635"/>
                  </a:cubicBezTo>
                  <a:cubicBezTo>
                    <a:pt x="317754" y="1256919"/>
                    <a:pt x="312293" y="1276096"/>
                    <a:pt x="306832" y="1295400"/>
                  </a:cubicBezTo>
                  <a:close/>
                  <a:moveTo>
                    <a:pt x="216408" y="1430147"/>
                  </a:moveTo>
                  <a:cubicBezTo>
                    <a:pt x="216408" y="1405382"/>
                    <a:pt x="249301" y="1397254"/>
                    <a:pt x="241046" y="1372489"/>
                  </a:cubicBezTo>
                  <a:cubicBezTo>
                    <a:pt x="257429" y="1375283"/>
                    <a:pt x="257429" y="1355979"/>
                    <a:pt x="268478" y="1353312"/>
                  </a:cubicBezTo>
                  <a:cubicBezTo>
                    <a:pt x="268478" y="1350518"/>
                    <a:pt x="265684" y="1350518"/>
                    <a:pt x="265684" y="1347851"/>
                  </a:cubicBezTo>
                  <a:cubicBezTo>
                    <a:pt x="257429" y="1356106"/>
                    <a:pt x="249301" y="1367028"/>
                    <a:pt x="243713" y="1375283"/>
                  </a:cubicBezTo>
                  <a:cubicBezTo>
                    <a:pt x="221742" y="1388999"/>
                    <a:pt x="210820" y="1405509"/>
                    <a:pt x="219075" y="1430147"/>
                  </a:cubicBezTo>
                  <a:cubicBezTo>
                    <a:pt x="213614" y="1432941"/>
                    <a:pt x="205359" y="1413637"/>
                    <a:pt x="202692" y="1430147"/>
                  </a:cubicBezTo>
                  <a:cubicBezTo>
                    <a:pt x="208153" y="1430147"/>
                    <a:pt x="213614" y="1430147"/>
                    <a:pt x="216408" y="143014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95" name="Group 95"/>
          <p:cNvGrpSpPr>
            <a:grpSpLocks noChangeAspect="1"/>
          </p:cNvGrpSpPr>
          <p:nvPr/>
        </p:nvGrpSpPr>
        <p:grpSpPr>
          <a:xfrm>
            <a:off x="14785200" y="1139040"/>
            <a:ext cx="583200" cy="413280"/>
            <a:chOff x="0" y="0"/>
            <a:chExt cx="777600" cy="55104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777621" cy="551053"/>
            </a:xfrm>
            <a:custGeom>
              <a:avLst/>
              <a:gdLst/>
              <a:ahLst/>
              <a:cxnLst/>
              <a:rect l="l" t="t" r="r" b="b"/>
              <a:pathLst>
                <a:path w="777621" h="551053">
                  <a:moveTo>
                    <a:pt x="774827" y="264541"/>
                  </a:moveTo>
                  <a:cubicBezTo>
                    <a:pt x="774827" y="336169"/>
                    <a:pt x="731012" y="396748"/>
                    <a:pt x="654304" y="435356"/>
                  </a:cubicBezTo>
                  <a:cubicBezTo>
                    <a:pt x="558419" y="487680"/>
                    <a:pt x="451739" y="495935"/>
                    <a:pt x="347599" y="512445"/>
                  </a:cubicBezTo>
                  <a:cubicBezTo>
                    <a:pt x="246253" y="526161"/>
                    <a:pt x="147701" y="531749"/>
                    <a:pt x="46355" y="545465"/>
                  </a:cubicBezTo>
                  <a:cubicBezTo>
                    <a:pt x="5461" y="551053"/>
                    <a:pt x="0" y="540004"/>
                    <a:pt x="5461" y="498729"/>
                  </a:cubicBezTo>
                  <a:cubicBezTo>
                    <a:pt x="19177" y="385826"/>
                    <a:pt x="16383" y="385826"/>
                    <a:pt x="128651" y="380238"/>
                  </a:cubicBezTo>
                  <a:cubicBezTo>
                    <a:pt x="257302" y="374777"/>
                    <a:pt x="388747" y="374777"/>
                    <a:pt x="514731" y="341630"/>
                  </a:cubicBezTo>
                  <a:cubicBezTo>
                    <a:pt x="569468" y="327914"/>
                    <a:pt x="640715" y="322326"/>
                    <a:pt x="651637" y="261747"/>
                  </a:cubicBezTo>
                  <a:cubicBezTo>
                    <a:pt x="662559" y="195580"/>
                    <a:pt x="629793" y="129540"/>
                    <a:pt x="577723" y="77089"/>
                  </a:cubicBezTo>
                  <a:cubicBezTo>
                    <a:pt x="564007" y="63373"/>
                    <a:pt x="525653" y="60579"/>
                    <a:pt x="550291" y="27432"/>
                  </a:cubicBezTo>
                  <a:cubicBezTo>
                    <a:pt x="566801" y="2794"/>
                    <a:pt x="594106" y="0"/>
                    <a:pt x="621538" y="11049"/>
                  </a:cubicBezTo>
                  <a:cubicBezTo>
                    <a:pt x="703707" y="41402"/>
                    <a:pt x="777621" y="154305"/>
                    <a:pt x="774827" y="26454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97" name="Group 97"/>
          <p:cNvGrpSpPr>
            <a:grpSpLocks noChangeAspect="1"/>
          </p:cNvGrpSpPr>
          <p:nvPr/>
        </p:nvGrpSpPr>
        <p:grpSpPr>
          <a:xfrm>
            <a:off x="14798160" y="8354160"/>
            <a:ext cx="370080" cy="333360"/>
            <a:chOff x="0" y="0"/>
            <a:chExt cx="493440" cy="44448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493395" cy="444500"/>
            </a:xfrm>
            <a:custGeom>
              <a:avLst/>
              <a:gdLst/>
              <a:ahLst/>
              <a:cxnLst/>
              <a:rect l="l" t="t" r="r" b="b"/>
              <a:pathLst>
                <a:path w="493395" h="444500">
                  <a:moveTo>
                    <a:pt x="246761" y="444500"/>
                  </a:moveTo>
                  <a:cubicBezTo>
                    <a:pt x="90424" y="444500"/>
                    <a:pt x="0" y="373126"/>
                    <a:pt x="0" y="246888"/>
                  </a:cubicBezTo>
                  <a:cubicBezTo>
                    <a:pt x="2794" y="112522"/>
                    <a:pt x="109601" y="2794"/>
                    <a:pt x="241300" y="2794"/>
                  </a:cubicBezTo>
                  <a:cubicBezTo>
                    <a:pt x="383794" y="0"/>
                    <a:pt x="493395" y="112522"/>
                    <a:pt x="490728" y="255143"/>
                  </a:cubicBezTo>
                  <a:cubicBezTo>
                    <a:pt x="490728" y="373126"/>
                    <a:pt x="394716" y="444500"/>
                    <a:pt x="246761" y="444500"/>
                  </a:cubicBezTo>
                  <a:close/>
                  <a:moveTo>
                    <a:pt x="430403" y="337439"/>
                  </a:moveTo>
                  <a:cubicBezTo>
                    <a:pt x="430403" y="331978"/>
                    <a:pt x="430403" y="326517"/>
                    <a:pt x="430403" y="323723"/>
                  </a:cubicBezTo>
                  <a:cubicBezTo>
                    <a:pt x="312547" y="323723"/>
                    <a:pt x="194691" y="323723"/>
                    <a:pt x="74041" y="323723"/>
                  </a:cubicBezTo>
                  <a:cubicBezTo>
                    <a:pt x="74041" y="326517"/>
                    <a:pt x="74041" y="331978"/>
                    <a:pt x="76835" y="337439"/>
                  </a:cubicBezTo>
                  <a:cubicBezTo>
                    <a:pt x="194691" y="337439"/>
                    <a:pt x="312547" y="337439"/>
                    <a:pt x="430530" y="337439"/>
                  </a:cubicBezTo>
                  <a:close/>
                  <a:moveTo>
                    <a:pt x="134366" y="145415"/>
                  </a:moveTo>
                  <a:cubicBezTo>
                    <a:pt x="134366" y="153670"/>
                    <a:pt x="134366" y="159131"/>
                    <a:pt x="134366" y="167386"/>
                  </a:cubicBezTo>
                  <a:cubicBezTo>
                    <a:pt x="216662" y="167386"/>
                    <a:pt x="298831" y="167386"/>
                    <a:pt x="381127" y="167386"/>
                  </a:cubicBezTo>
                  <a:cubicBezTo>
                    <a:pt x="381127" y="159131"/>
                    <a:pt x="381127" y="153670"/>
                    <a:pt x="381127" y="145415"/>
                  </a:cubicBezTo>
                  <a:cubicBezTo>
                    <a:pt x="298831" y="139954"/>
                    <a:pt x="216662" y="137160"/>
                    <a:pt x="134366" y="145415"/>
                  </a:cubicBezTo>
                  <a:close/>
                  <a:moveTo>
                    <a:pt x="101473" y="230505"/>
                  </a:moveTo>
                  <a:cubicBezTo>
                    <a:pt x="101473" y="235966"/>
                    <a:pt x="101473" y="241427"/>
                    <a:pt x="101473" y="247015"/>
                  </a:cubicBezTo>
                  <a:cubicBezTo>
                    <a:pt x="208407" y="247015"/>
                    <a:pt x="312547" y="247015"/>
                    <a:pt x="419481" y="247015"/>
                  </a:cubicBezTo>
                  <a:cubicBezTo>
                    <a:pt x="419481" y="241554"/>
                    <a:pt x="419481" y="236093"/>
                    <a:pt x="419481" y="230505"/>
                  </a:cubicBezTo>
                  <a:cubicBezTo>
                    <a:pt x="312547" y="230505"/>
                    <a:pt x="208407" y="230505"/>
                    <a:pt x="101473" y="230505"/>
                  </a:cubicBezTo>
                  <a:close/>
                  <a:moveTo>
                    <a:pt x="326263" y="93345"/>
                  </a:moveTo>
                  <a:cubicBezTo>
                    <a:pt x="279654" y="76835"/>
                    <a:pt x="233045" y="71374"/>
                    <a:pt x="189230" y="93345"/>
                  </a:cubicBezTo>
                  <a:cubicBezTo>
                    <a:pt x="235839" y="93345"/>
                    <a:pt x="279654" y="93345"/>
                    <a:pt x="326263" y="9334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99" name="Group 99"/>
          <p:cNvGrpSpPr>
            <a:grpSpLocks noChangeAspect="1"/>
          </p:cNvGrpSpPr>
          <p:nvPr/>
        </p:nvGrpSpPr>
        <p:grpSpPr>
          <a:xfrm>
            <a:off x="14983200" y="5678640"/>
            <a:ext cx="719280" cy="487440"/>
            <a:chOff x="0" y="0"/>
            <a:chExt cx="959040" cy="64992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959104" cy="649986"/>
            </a:xfrm>
            <a:custGeom>
              <a:avLst/>
              <a:gdLst/>
              <a:ahLst/>
              <a:cxnLst/>
              <a:rect l="l" t="t" r="r" b="b"/>
              <a:pathLst>
                <a:path w="959104" h="649986">
                  <a:moveTo>
                    <a:pt x="599059" y="649859"/>
                  </a:moveTo>
                  <a:cubicBezTo>
                    <a:pt x="489077" y="641604"/>
                    <a:pt x="395732" y="592328"/>
                    <a:pt x="307721" y="534670"/>
                  </a:cubicBezTo>
                  <a:cubicBezTo>
                    <a:pt x="203327" y="466090"/>
                    <a:pt x="120904" y="375666"/>
                    <a:pt x="68707" y="263144"/>
                  </a:cubicBezTo>
                  <a:cubicBezTo>
                    <a:pt x="0" y="117856"/>
                    <a:pt x="74168" y="2794"/>
                    <a:pt x="236347" y="0"/>
                  </a:cubicBezTo>
                  <a:cubicBezTo>
                    <a:pt x="299593" y="0"/>
                    <a:pt x="362712" y="10922"/>
                    <a:pt x="420497" y="35687"/>
                  </a:cubicBezTo>
                  <a:cubicBezTo>
                    <a:pt x="623824" y="120650"/>
                    <a:pt x="777621" y="263271"/>
                    <a:pt x="912368" y="430530"/>
                  </a:cubicBezTo>
                  <a:cubicBezTo>
                    <a:pt x="928878" y="449707"/>
                    <a:pt x="937133" y="477139"/>
                    <a:pt x="945388" y="501777"/>
                  </a:cubicBezTo>
                  <a:cubicBezTo>
                    <a:pt x="956437" y="537464"/>
                    <a:pt x="959104" y="589534"/>
                    <a:pt x="926211" y="603250"/>
                  </a:cubicBezTo>
                  <a:cubicBezTo>
                    <a:pt x="884936" y="619760"/>
                    <a:pt x="887730" y="562102"/>
                    <a:pt x="876808" y="537464"/>
                  </a:cubicBezTo>
                  <a:cubicBezTo>
                    <a:pt x="758444" y="304419"/>
                    <a:pt x="563372" y="161798"/>
                    <a:pt x="327025" y="68580"/>
                  </a:cubicBezTo>
                  <a:cubicBezTo>
                    <a:pt x="269367" y="46609"/>
                    <a:pt x="206121" y="49403"/>
                    <a:pt x="159385" y="101473"/>
                  </a:cubicBezTo>
                  <a:cubicBezTo>
                    <a:pt x="109982" y="159004"/>
                    <a:pt x="123698" y="219329"/>
                    <a:pt x="151130" y="279781"/>
                  </a:cubicBezTo>
                  <a:cubicBezTo>
                    <a:pt x="181356" y="345567"/>
                    <a:pt x="233553" y="392176"/>
                    <a:pt x="288544" y="430657"/>
                  </a:cubicBezTo>
                  <a:cubicBezTo>
                    <a:pt x="392938" y="504698"/>
                    <a:pt x="497332" y="575945"/>
                    <a:pt x="599059" y="649986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01" name="Group 101"/>
          <p:cNvGrpSpPr>
            <a:grpSpLocks noChangeAspect="1"/>
          </p:cNvGrpSpPr>
          <p:nvPr/>
        </p:nvGrpSpPr>
        <p:grpSpPr>
          <a:xfrm>
            <a:off x="15930720" y="1204560"/>
            <a:ext cx="493920" cy="268560"/>
            <a:chOff x="0" y="0"/>
            <a:chExt cx="658560" cy="35808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658622" cy="358140"/>
            </a:xfrm>
            <a:custGeom>
              <a:avLst/>
              <a:gdLst/>
              <a:ahLst/>
              <a:cxnLst/>
              <a:rect l="l" t="t" r="r" b="b"/>
              <a:pathLst>
                <a:path w="658622" h="358140">
                  <a:moveTo>
                    <a:pt x="658622" y="151511"/>
                  </a:moveTo>
                  <a:cubicBezTo>
                    <a:pt x="603758" y="176276"/>
                    <a:pt x="548894" y="184531"/>
                    <a:pt x="494030" y="190119"/>
                  </a:cubicBezTo>
                  <a:cubicBezTo>
                    <a:pt x="403479" y="201168"/>
                    <a:pt x="326644" y="231394"/>
                    <a:pt x="274447" y="314071"/>
                  </a:cubicBezTo>
                  <a:cubicBezTo>
                    <a:pt x="249809" y="352679"/>
                    <a:pt x="216789" y="358140"/>
                    <a:pt x="181102" y="330581"/>
                  </a:cubicBezTo>
                  <a:cubicBezTo>
                    <a:pt x="139954" y="303022"/>
                    <a:pt x="101473" y="270002"/>
                    <a:pt x="60325" y="242443"/>
                  </a:cubicBezTo>
                  <a:cubicBezTo>
                    <a:pt x="0" y="203835"/>
                    <a:pt x="0" y="170815"/>
                    <a:pt x="54864" y="129413"/>
                  </a:cubicBezTo>
                  <a:cubicBezTo>
                    <a:pt x="159131" y="55118"/>
                    <a:pt x="274447" y="8255"/>
                    <a:pt x="400685" y="2794"/>
                  </a:cubicBezTo>
                  <a:cubicBezTo>
                    <a:pt x="513080" y="0"/>
                    <a:pt x="600964" y="49530"/>
                    <a:pt x="658622" y="15151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03" name="Group 103"/>
          <p:cNvGrpSpPr>
            <a:grpSpLocks noChangeAspect="1"/>
          </p:cNvGrpSpPr>
          <p:nvPr/>
        </p:nvGrpSpPr>
        <p:grpSpPr>
          <a:xfrm>
            <a:off x="17128080" y="3117600"/>
            <a:ext cx="166320" cy="601920"/>
            <a:chOff x="0" y="0"/>
            <a:chExt cx="221760" cy="802560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221742" cy="802513"/>
            </a:xfrm>
            <a:custGeom>
              <a:avLst/>
              <a:gdLst/>
              <a:ahLst/>
              <a:cxnLst/>
              <a:rect l="l" t="t" r="r" b="b"/>
              <a:pathLst>
                <a:path w="221742" h="802513">
                  <a:moveTo>
                    <a:pt x="213487" y="668782"/>
                  </a:moveTo>
                  <a:cubicBezTo>
                    <a:pt x="213487" y="671449"/>
                    <a:pt x="213487" y="674243"/>
                    <a:pt x="213487" y="676910"/>
                  </a:cubicBezTo>
                  <a:cubicBezTo>
                    <a:pt x="221742" y="802513"/>
                    <a:pt x="221742" y="799719"/>
                    <a:pt x="94234" y="783336"/>
                  </a:cubicBezTo>
                  <a:cubicBezTo>
                    <a:pt x="47117" y="777875"/>
                    <a:pt x="47117" y="753364"/>
                    <a:pt x="47117" y="720598"/>
                  </a:cubicBezTo>
                  <a:cubicBezTo>
                    <a:pt x="38862" y="510413"/>
                    <a:pt x="27686" y="300228"/>
                    <a:pt x="22225" y="87249"/>
                  </a:cubicBezTo>
                  <a:cubicBezTo>
                    <a:pt x="19431" y="65532"/>
                    <a:pt x="0" y="19050"/>
                    <a:pt x="52705" y="29972"/>
                  </a:cubicBezTo>
                  <a:cubicBezTo>
                    <a:pt x="94234" y="38100"/>
                    <a:pt x="160782" y="0"/>
                    <a:pt x="169164" y="84582"/>
                  </a:cubicBezTo>
                  <a:cubicBezTo>
                    <a:pt x="183007" y="281178"/>
                    <a:pt x="199644" y="474980"/>
                    <a:pt x="213487" y="668782"/>
                  </a:cubicBezTo>
                  <a:cubicBezTo>
                    <a:pt x="213487" y="668782"/>
                    <a:pt x="213487" y="668782"/>
                    <a:pt x="213487" y="668782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05" name="Group 105"/>
          <p:cNvGrpSpPr>
            <a:grpSpLocks noChangeAspect="1"/>
          </p:cNvGrpSpPr>
          <p:nvPr/>
        </p:nvGrpSpPr>
        <p:grpSpPr>
          <a:xfrm>
            <a:off x="15933600" y="1769040"/>
            <a:ext cx="182160" cy="660240"/>
            <a:chOff x="0" y="0"/>
            <a:chExt cx="242880" cy="880320"/>
          </a:xfrm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242824" cy="880237"/>
            </a:xfrm>
            <a:custGeom>
              <a:avLst/>
              <a:gdLst/>
              <a:ahLst/>
              <a:cxnLst/>
              <a:rect l="l" t="t" r="r" b="b"/>
              <a:pathLst>
                <a:path w="242824" h="880237">
                  <a:moveTo>
                    <a:pt x="226695" y="724027"/>
                  </a:moveTo>
                  <a:cubicBezTo>
                    <a:pt x="218567" y="778891"/>
                    <a:pt x="242824" y="861187"/>
                    <a:pt x="188976" y="869315"/>
                  </a:cubicBezTo>
                  <a:cubicBezTo>
                    <a:pt x="135001" y="880237"/>
                    <a:pt x="121539" y="798068"/>
                    <a:pt x="105283" y="751332"/>
                  </a:cubicBezTo>
                  <a:cubicBezTo>
                    <a:pt x="37719" y="532003"/>
                    <a:pt x="0" y="309880"/>
                    <a:pt x="16129" y="79502"/>
                  </a:cubicBezTo>
                  <a:cubicBezTo>
                    <a:pt x="16129" y="52070"/>
                    <a:pt x="10795" y="10922"/>
                    <a:pt x="48514" y="5461"/>
                  </a:cubicBezTo>
                  <a:cubicBezTo>
                    <a:pt x="89027" y="0"/>
                    <a:pt x="99822" y="38354"/>
                    <a:pt x="110617" y="65786"/>
                  </a:cubicBezTo>
                  <a:cubicBezTo>
                    <a:pt x="172720" y="213868"/>
                    <a:pt x="186182" y="372999"/>
                    <a:pt x="207772" y="532003"/>
                  </a:cubicBezTo>
                  <a:cubicBezTo>
                    <a:pt x="215900" y="597789"/>
                    <a:pt x="221234" y="663702"/>
                    <a:pt x="226695" y="72402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07" name="Group 107"/>
          <p:cNvGrpSpPr>
            <a:grpSpLocks noChangeAspect="1"/>
          </p:cNvGrpSpPr>
          <p:nvPr/>
        </p:nvGrpSpPr>
        <p:grpSpPr>
          <a:xfrm>
            <a:off x="16544880" y="3105360"/>
            <a:ext cx="185040" cy="623520"/>
            <a:chOff x="0" y="0"/>
            <a:chExt cx="246720" cy="83136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246761" cy="831342"/>
            </a:xfrm>
            <a:custGeom>
              <a:avLst/>
              <a:gdLst/>
              <a:ahLst/>
              <a:cxnLst/>
              <a:rect l="l" t="t" r="r" b="b"/>
              <a:pathLst>
                <a:path w="246761" h="831342">
                  <a:moveTo>
                    <a:pt x="202819" y="399288"/>
                  </a:moveTo>
                  <a:cubicBezTo>
                    <a:pt x="202819" y="508635"/>
                    <a:pt x="202819" y="615315"/>
                    <a:pt x="202819" y="724662"/>
                  </a:cubicBezTo>
                  <a:cubicBezTo>
                    <a:pt x="202819" y="831342"/>
                    <a:pt x="115062" y="782066"/>
                    <a:pt x="65786" y="790321"/>
                  </a:cubicBezTo>
                  <a:cubicBezTo>
                    <a:pt x="0" y="804037"/>
                    <a:pt x="32893" y="743839"/>
                    <a:pt x="32893" y="719201"/>
                  </a:cubicBezTo>
                  <a:cubicBezTo>
                    <a:pt x="46609" y="508635"/>
                    <a:pt x="65786" y="298069"/>
                    <a:pt x="79502" y="87503"/>
                  </a:cubicBezTo>
                  <a:cubicBezTo>
                    <a:pt x="84963" y="0"/>
                    <a:pt x="153543" y="38227"/>
                    <a:pt x="191897" y="30099"/>
                  </a:cubicBezTo>
                  <a:cubicBezTo>
                    <a:pt x="246761" y="21844"/>
                    <a:pt x="224790" y="68326"/>
                    <a:pt x="224790" y="90297"/>
                  </a:cubicBezTo>
                  <a:cubicBezTo>
                    <a:pt x="227584" y="194183"/>
                    <a:pt x="224790" y="295402"/>
                    <a:pt x="224790" y="399288"/>
                  </a:cubicBezTo>
                  <a:cubicBezTo>
                    <a:pt x="216535" y="399288"/>
                    <a:pt x="211074" y="399288"/>
                    <a:pt x="202819" y="39928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09" name="Group 109"/>
          <p:cNvGrpSpPr>
            <a:grpSpLocks noChangeAspect="1"/>
          </p:cNvGrpSpPr>
          <p:nvPr/>
        </p:nvGrpSpPr>
        <p:grpSpPr>
          <a:xfrm>
            <a:off x="11264400" y="6342480"/>
            <a:ext cx="972000" cy="1141920"/>
            <a:chOff x="0" y="0"/>
            <a:chExt cx="1296000" cy="1522560"/>
          </a:xfrm>
        </p:grpSpPr>
        <p:sp>
          <p:nvSpPr>
            <p:cNvPr id="110" name="Freeform 110"/>
            <p:cNvSpPr/>
            <p:nvPr/>
          </p:nvSpPr>
          <p:spPr>
            <a:xfrm>
              <a:off x="-127" y="0"/>
              <a:ext cx="1296162" cy="1522603"/>
            </a:xfrm>
            <a:custGeom>
              <a:avLst/>
              <a:gdLst/>
              <a:ahLst/>
              <a:cxnLst/>
              <a:rect l="l" t="t" r="r" b="b"/>
              <a:pathLst>
                <a:path w="1296162" h="1522603">
                  <a:moveTo>
                    <a:pt x="1211199" y="57658"/>
                  </a:moveTo>
                  <a:cubicBezTo>
                    <a:pt x="1235837" y="54864"/>
                    <a:pt x="1238631" y="0"/>
                    <a:pt x="1268730" y="24638"/>
                  </a:cubicBezTo>
                  <a:cubicBezTo>
                    <a:pt x="1287907" y="41148"/>
                    <a:pt x="1296162" y="76835"/>
                    <a:pt x="1282446" y="107061"/>
                  </a:cubicBezTo>
                  <a:cubicBezTo>
                    <a:pt x="1255014" y="170307"/>
                    <a:pt x="1205738" y="219710"/>
                    <a:pt x="1167384" y="277495"/>
                  </a:cubicBezTo>
                  <a:cubicBezTo>
                    <a:pt x="1123569" y="340741"/>
                    <a:pt x="1063244" y="351663"/>
                    <a:pt x="994791" y="346202"/>
                  </a:cubicBezTo>
                  <a:cubicBezTo>
                    <a:pt x="953643" y="340741"/>
                    <a:pt x="945515" y="370967"/>
                    <a:pt x="929005" y="392938"/>
                  </a:cubicBezTo>
                  <a:cubicBezTo>
                    <a:pt x="644017" y="747522"/>
                    <a:pt x="361823" y="1102106"/>
                    <a:pt x="82296" y="1459357"/>
                  </a:cubicBezTo>
                  <a:cubicBezTo>
                    <a:pt x="74041" y="1467612"/>
                    <a:pt x="68580" y="1475867"/>
                    <a:pt x="60325" y="1484122"/>
                  </a:cubicBezTo>
                  <a:cubicBezTo>
                    <a:pt x="49403" y="1495171"/>
                    <a:pt x="43942" y="1522603"/>
                    <a:pt x="19177" y="1503299"/>
                  </a:cubicBezTo>
                  <a:cubicBezTo>
                    <a:pt x="0" y="1486789"/>
                    <a:pt x="19177" y="1473073"/>
                    <a:pt x="30099" y="1456563"/>
                  </a:cubicBezTo>
                  <a:cubicBezTo>
                    <a:pt x="104140" y="1363091"/>
                    <a:pt x="178054" y="1269619"/>
                    <a:pt x="252095" y="1176274"/>
                  </a:cubicBezTo>
                  <a:cubicBezTo>
                    <a:pt x="553593" y="799719"/>
                    <a:pt x="854964" y="423291"/>
                    <a:pt x="1159129" y="46736"/>
                  </a:cubicBezTo>
                  <a:cubicBezTo>
                    <a:pt x="1170051" y="33020"/>
                    <a:pt x="1183767" y="21971"/>
                    <a:pt x="1194689" y="8255"/>
                  </a:cubicBezTo>
                  <a:cubicBezTo>
                    <a:pt x="1230249" y="19304"/>
                    <a:pt x="1186434" y="49530"/>
                    <a:pt x="1211072" y="60452"/>
                  </a:cubicBezTo>
                  <a:cubicBezTo>
                    <a:pt x="1197356" y="43942"/>
                    <a:pt x="1194689" y="57658"/>
                    <a:pt x="1191895" y="68707"/>
                  </a:cubicBezTo>
                  <a:cubicBezTo>
                    <a:pt x="1186434" y="74168"/>
                    <a:pt x="1180973" y="79756"/>
                    <a:pt x="1178179" y="87884"/>
                  </a:cubicBezTo>
                  <a:cubicBezTo>
                    <a:pt x="1167257" y="87884"/>
                    <a:pt x="1161796" y="96139"/>
                    <a:pt x="1161796" y="104394"/>
                  </a:cubicBezTo>
                  <a:cubicBezTo>
                    <a:pt x="1148080" y="112649"/>
                    <a:pt x="1131697" y="120904"/>
                    <a:pt x="1150874" y="140081"/>
                  </a:cubicBezTo>
                  <a:cubicBezTo>
                    <a:pt x="1131697" y="120904"/>
                    <a:pt x="1126236" y="142875"/>
                    <a:pt x="1117981" y="153797"/>
                  </a:cubicBezTo>
                  <a:cubicBezTo>
                    <a:pt x="1117981" y="153797"/>
                    <a:pt x="1120775" y="159258"/>
                    <a:pt x="1123442" y="164846"/>
                  </a:cubicBezTo>
                  <a:cubicBezTo>
                    <a:pt x="1131697" y="153797"/>
                    <a:pt x="1139825" y="145669"/>
                    <a:pt x="1148080" y="137414"/>
                  </a:cubicBezTo>
                  <a:cubicBezTo>
                    <a:pt x="1153541" y="129159"/>
                    <a:pt x="1161796" y="120904"/>
                    <a:pt x="1167257" y="112649"/>
                  </a:cubicBezTo>
                  <a:cubicBezTo>
                    <a:pt x="1172718" y="107188"/>
                    <a:pt x="1178179" y="101600"/>
                    <a:pt x="1183640" y="93472"/>
                  </a:cubicBezTo>
                  <a:cubicBezTo>
                    <a:pt x="1189101" y="88011"/>
                    <a:pt x="1191895" y="82423"/>
                    <a:pt x="1197356" y="74295"/>
                  </a:cubicBezTo>
                  <a:cubicBezTo>
                    <a:pt x="1208278" y="74295"/>
                    <a:pt x="1211072" y="68834"/>
                    <a:pt x="1211072" y="5778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11" name="Group 111"/>
          <p:cNvGrpSpPr>
            <a:grpSpLocks noChangeAspect="1"/>
          </p:cNvGrpSpPr>
          <p:nvPr/>
        </p:nvGrpSpPr>
        <p:grpSpPr>
          <a:xfrm>
            <a:off x="13239360" y="7993440"/>
            <a:ext cx="407520" cy="360720"/>
            <a:chOff x="0" y="0"/>
            <a:chExt cx="543360" cy="480960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543306" cy="480822"/>
            </a:xfrm>
            <a:custGeom>
              <a:avLst/>
              <a:gdLst/>
              <a:ahLst/>
              <a:cxnLst/>
              <a:rect l="l" t="t" r="r" b="b"/>
              <a:pathLst>
                <a:path w="543306" h="480822">
                  <a:moveTo>
                    <a:pt x="288163" y="125730"/>
                  </a:moveTo>
                  <a:cubicBezTo>
                    <a:pt x="315595" y="131191"/>
                    <a:pt x="337566" y="90170"/>
                    <a:pt x="362204" y="117475"/>
                  </a:cubicBezTo>
                  <a:cubicBezTo>
                    <a:pt x="389636" y="150241"/>
                    <a:pt x="329311" y="161163"/>
                    <a:pt x="337566" y="191262"/>
                  </a:cubicBezTo>
                  <a:cubicBezTo>
                    <a:pt x="364998" y="213106"/>
                    <a:pt x="395224" y="161163"/>
                    <a:pt x="419862" y="191262"/>
                  </a:cubicBezTo>
                  <a:cubicBezTo>
                    <a:pt x="439039" y="215900"/>
                    <a:pt x="392430" y="226822"/>
                    <a:pt x="397891" y="254127"/>
                  </a:cubicBezTo>
                  <a:cubicBezTo>
                    <a:pt x="419862" y="273304"/>
                    <a:pt x="433578" y="240411"/>
                    <a:pt x="455549" y="245872"/>
                  </a:cubicBezTo>
                  <a:cubicBezTo>
                    <a:pt x="482981" y="267716"/>
                    <a:pt x="430911" y="281432"/>
                    <a:pt x="450088" y="308737"/>
                  </a:cubicBezTo>
                  <a:cubicBezTo>
                    <a:pt x="482981" y="297815"/>
                    <a:pt x="502285" y="289560"/>
                    <a:pt x="510413" y="346964"/>
                  </a:cubicBezTo>
                  <a:cubicBezTo>
                    <a:pt x="518668" y="396113"/>
                    <a:pt x="543306" y="393446"/>
                    <a:pt x="499491" y="442595"/>
                  </a:cubicBezTo>
                  <a:cubicBezTo>
                    <a:pt x="463804" y="478155"/>
                    <a:pt x="463804" y="480822"/>
                    <a:pt x="436372" y="434340"/>
                  </a:cubicBezTo>
                  <a:cubicBezTo>
                    <a:pt x="428117" y="423418"/>
                    <a:pt x="422656" y="420624"/>
                    <a:pt x="411734" y="428879"/>
                  </a:cubicBezTo>
                  <a:cubicBezTo>
                    <a:pt x="337693" y="475361"/>
                    <a:pt x="378841" y="398780"/>
                    <a:pt x="359537" y="379730"/>
                  </a:cubicBezTo>
                  <a:cubicBezTo>
                    <a:pt x="293624" y="437134"/>
                    <a:pt x="290957" y="387985"/>
                    <a:pt x="296418" y="330581"/>
                  </a:cubicBezTo>
                  <a:cubicBezTo>
                    <a:pt x="211328" y="377063"/>
                    <a:pt x="208661" y="377063"/>
                    <a:pt x="208661" y="289560"/>
                  </a:cubicBezTo>
                  <a:cubicBezTo>
                    <a:pt x="178435" y="289560"/>
                    <a:pt x="159258" y="336042"/>
                    <a:pt x="123571" y="308737"/>
                  </a:cubicBezTo>
                  <a:cubicBezTo>
                    <a:pt x="96139" y="289560"/>
                    <a:pt x="126365" y="270510"/>
                    <a:pt x="118110" y="245872"/>
                  </a:cubicBezTo>
                  <a:cubicBezTo>
                    <a:pt x="79629" y="259588"/>
                    <a:pt x="35687" y="284226"/>
                    <a:pt x="0" y="229489"/>
                  </a:cubicBezTo>
                  <a:cubicBezTo>
                    <a:pt x="85090" y="153035"/>
                    <a:pt x="170180" y="76454"/>
                    <a:pt x="257937" y="0"/>
                  </a:cubicBezTo>
                  <a:cubicBezTo>
                    <a:pt x="307340" y="32766"/>
                    <a:pt x="323850" y="68326"/>
                    <a:pt x="277114" y="112014"/>
                  </a:cubicBezTo>
                  <a:cubicBezTo>
                    <a:pt x="274320" y="117475"/>
                    <a:pt x="274320" y="122936"/>
                    <a:pt x="274320" y="131191"/>
                  </a:cubicBezTo>
                  <a:cubicBezTo>
                    <a:pt x="279781" y="128397"/>
                    <a:pt x="285242" y="125730"/>
                    <a:pt x="288036" y="12573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13" name="Group 113"/>
          <p:cNvGrpSpPr>
            <a:grpSpLocks noChangeAspect="1"/>
          </p:cNvGrpSpPr>
          <p:nvPr/>
        </p:nvGrpSpPr>
        <p:grpSpPr>
          <a:xfrm>
            <a:off x="13955040" y="8051760"/>
            <a:ext cx="410400" cy="305280"/>
            <a:chOff x="0" y="0"/>
            <a:chExt cx="547200" cy="407040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547116" cy="407162"/>
            </a:xfrm>
            <a:custGeom>
              <a:avLst/>
              <a:gdLst/>
              <a:ahLst/>
              <a:cxnLst/>
              <a:rect l="l" t="t" r="r" b="b"/>
              <a:pathLst>
                <a:path w="547116" h="407162">
                  <a:moveTo>
                    <a:pt x="151257" y="176022"/>
                  </a:moveTo>
                  <a:cubicBezTo>
                    <a:pt x="145796" y="164973"/>
                    <a:pt x="140208" y="145796"/>
                    <a:pt x="156718" y="143002"/>
                  </a:cubicBezTo>
                  <a:cubicBezTo>
                    <a:pt x="181483" y="140208"/>
                    <a:pt x="217170" y="156718"/>
                    <a:pt x="211709" y="104521"/>
                  </a:cubicBezTo>
                  <a:cubicBezTo>
                    <a:pt x="211709" y="93472"/>
                    <a:pt x="231013" y="99060"/>
                    <a:pt x="244729" y="107315"/>
                  </a:cubicBezTo>
                  <a:cubicBezTo>
                    <a:pt x="252984" y="112776"/>
                    <a:pt x="269494" y="129286"/>
                    <a:pt x="266700" y="101854"/>
                  </a:cubicBezTo>
                  <a:cubicBezTo>
                    <a:pt x="255651" y="2794"/>
                    <a:pt x="307975" y="90805"/>
                    <a:pt x="324485" y="82550"/>
                  </a:cubicBezTo>
                  <a:cubicBezTo>
                    <a:pt x="343789" y="60579"/>
                    <a:pt x="294259" y="30353"/>
                    <a:pt x="335534" y="13843"/>
                  </a:cubicBezTo>
                  <a:cubicBezTo>
                    <a:pt x="374015" y="0"/>
                    <a:pt x="379476" y="35814"/>
                    <a:pt x="393192" y="54991"/>
                  </a:cubicBezTo>
                  <a:cubicBezTo>
                    <a:pt x="445389" y="121031"/>
                    <a:pt x="497713" y="189738"/>
                    <a:pt x="547116" y="255778"/>
                  </a:cubicBezTo>
                  <a:cubicBezTo>
                    <a:pt x="505841" y="286004"/>
                    <a:pt x="478409" y="269494"/>
                    <a:pt x="450850" y="225552"/>
                  </a:cubicBezTo>
                  <a:cubicBezTo>
                    <a:pt x="437134" y="269494"/>
                    <a:pt x="445389" y="338328"/>
                    <a:pt x="379349" y="275082"/>
                  </a:cubicBezTo>
                  <a:cubicBezTo>
                    <a:pt x="357378" y="255778"/>
                    <a:pt x="354584" y="269621"/>
                    <a:pt x="357378" y="291592"/>
                  </a:cubicBezTo>
                  <a:cubicBezTo>
                    <a:pt x="357378" y="299847"/>
                    <a:pt x="354584" y="313563"/>
                    <a:pt x="346329" y="319151"/>
                  </a:cubicBezTo>
                  <a:cubicBezTo>
                    <a:pt x="313309" y="349377"/>
                    <a:pt x="296799" y="310896"/>
                    <a:pt x="274828" y="299847"/>
                  </a:cubicBezTo>
                  <a:cubicBezTo>
                    <a:pt x="263779" y="321818"/>
                    <a:pt x="274828" y="363093"/>
                    <a:pt x="228092" y="354838"/>
                  </a:cubicBezTo>
                  <a:cubicBezTo>
                    <a:pt x="112649" y="390652"/>
                    <a:pt x="112649" y="390652"/>
                    <a:pt x="112649" y="390652"/>
                  </a:cubicBezTo>
                  <a:cubicBezTo>
                    <a:pt x="107188" y="393446"/>
                    <a:pt x="98933" y="401701"/>
                    <a:pt x="93345" y="401701"/>
                  </a:cubicBezTo>
                  <a:cubicBezTo>
                    <a:pt x="71374" y="407162"/>
                    <a:pt x="65786" y="390652"/>
                    <a:pt x="60325" y="376936"/>
                  </a:cubicBezTo>
                  <a:cubicBezTo>
                    <a:pt x="41275" y="335534"/>
                    <a:pt x="0" y="299720"/>
                    <a:pt x="8255" y="250317"/>
                  </a:cubicBezTo>
                  <a:cubicBezTo>
                    <a:pt x="11049" y="236601"/>
                    <a:pt x="33020" y="209042"/>
                    <a:pt x="63246" y="233807"/>
                  </a:cubicBezTo>
                  <a:cubicBezTo>
                    <a:pt x="88011" y="250317"/>
                    <a:pt x="82550" y="231013"/>
                    <a:pt x="82550" y="214503"/>
                  </a:cubicBezTo>
                  <a:cubicBezTo>
                    <a:pt x="82550" y="173228"/>
                    <a:pt x="104521" y="170561"/>
                    <a:pt x="132080" y="192532"/>
                  </a:cubicBezTo>
                  <a:cubicBezTo>
                    <a:pt x="140335" y="195326"/>
                    <a:pt x="145796" y="195326"/>
                    <a:pt x="151384" y="197993"/>
                  </a:cubicBezTo>
                  <a:cubicBezTo>
                    <a:pt x="151384" y="192532"/>
                    <a:pt x="151384" y="184277"/>
                    <a:pt x="151384" y="176022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15" name="Group 115"/>
          <p:cNvGrpSpPr>
            <a:grpSpLocks noChangeAspect="1"/>
          </p:cNvGrpSpPr>
          <p:nvPr/>
        </p:nvGrpSpPr>
        <p:grpSpPr>
          <a:xfrm>
            <a:off x="9033120" y="799920"/>
            <a:ext cx="376560" cy="342720"/>
            <a:chOff x="0" y="0"/>
            <a:chExt cx="502080" cy="456960"/>
          </a:xfrm>
        </p:grpSpPr>
        <p:sp>
          <p:nvSpPr>
            <p:cNvPr id="116" name="Freeform 116"/>
            <p:cNvSpPr/>
            <p:nvPr/>
          </p:nvSpPr>
          <p:spPr>
            <a:xfrm>
              <a:off x="-127" y="0"/>
              <a:ext cx="502158" cy="456946"/>
            </a:xfrm>
            <a:custGeom>
              <a:avLst/>
              <a:gdLst/>
              <a:ahLst/>
              <a:cxnLst/>
              <a:rect l="l" t="t" r="r" b="b"/>
              <a:pathLst>
                <a:path w="502158" h="456946">
                  <a:moveTo>
                    <a:pt x="115316" y="456946"/>
                  </a:moveTo>
                  <a:cubicBezTo>
                    <a:pt x="65913" y="454152"/>
                    <a:pt x="52197" y="415925"/>
                    <a:pt x="30226" y="388493"/>
                  </a:cubicBezTo>
                  <a:cubicBezTo>
                    <a:pt x="0" y="358394"/>
                    <a:pt x="21971" y="325501"/>
                    <a:pt x="41148" y="303657"/>
                  </a:cubicBezTo>
                  <a:cubicBezTo>
                    <a:pt x="76835" y="259842"/>
                    <a:pt x="117983" y="224282"/>
                    <a:pt x="159131" y="186055"/>
                  </a:cubicBezTo>
                  <a:cubicBezTo>
                    <a:pt x="208534" y="142240"/>
                    <a:pt x="260604" y="101219"/>
                    <a:pt x="304546" y="51943"/>
                  </a:cubicBezTo>
                  <a:cubicBezTo>
                    <a:pt x="351155" y="5461"/>
                    <a:pt x="381381" y="0"/>
                    <a:pt x="430784" y="51943"/>
                  </a:cubicBezTo>
                  <a:cubicBezTo>
                    <a:pt x="499364" y="125857"/>
                    <a:pt x="502158" y="123063"/>
                    <a:pt x="425323" y="196977"/>
                  </a:cubicBezTo>
                  <a:cubicBezTo>
                    <a:pt x="345821" y="270891"/>
                    <a:pt x="266192" y="342011"/>
                    <a:pt x="186690" y="415925"/>
                  </a:cubicBezTo>
                  <a:cubicBezTo>
                    <a:pt x="164719" y="435102"/>
                    <a:pt x="137287" y="446024"/>
                    <a:pt x="115316" y="456946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17" name="Group 117"/>
          <p:cNvGrpSpPr>
            <a:grpSpLocks noChangeAspect="1"/>
          </p:cNvGrpSpPr>
          <p:nvPr/>
        </p:nvGrpSpPr>
        <p:grpSpPr>
          <a:xfrm>
            <a:off x="9002160" y="3222720"/>
            <a:ext cx="762480" cy="357840"/>
            <a:chOff x="0" y="0"/>
            <a:chExt cx="1016640" cy="477120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1016762" cy="477266"/>
            </a:xfrm>
            <a:custGeom>
              <a:avLst/>
              <a:gdLst/>
              <a:ahLst/>
              <a:cxnLst/>
              <a:rect l="l" t="t" r="r" b="b"/>
              <a:pathLst>
                <a:path w="1016762" h="477266">
                  <a:moveTo>
                    <a:pt x="623697" y="477139"/>
                  </a:moveTo>
                  <a:cubicBezTo>
                    <a:pt x="447802" y="455168"/>
                    <a:pt x="285750" y="400304"/>
                    <a:pt x="219837" y="200152"/>
                  </a:cubicBezTo>
                  <a:cubicBezTo>
                    <a:pt x="192278" y="117856"/>
                    <a:pt x="126365" y="90551"/>
                    <a:pt x="49403" y="74041"/>
                  </a:cubicBezTo>
                  <a:cubicBezTo>
                    <a:pt x="33020" y="68580"/>
                    <a:pt x="0" y="71247"/>
                    <a:pt x="5461" y="41148"/>
                  </a:cubicBezTo>
                  <a:cubicBezTo>
                    <a:pt x="8255" y="19177"/>
                    <a:pt x="35687" y="16510"/>
                    <a:pt x="57658" y="13716"/>
                  </a:cubicBezTo>
                  <a:cubicBezTo>
                    <a:pt x="151130" y="0"/>
                    <a:pt x="250063" y="57531"/>
                    <a:pt x="291211" y="170053"/>
                  </a:cubicBezTo>
                  <a:cubicBezTo>
                    <a:pt x="348869" y="323596"/>
                    <a:pt x="458851" y="383921"/>
                    <a:pt x="609981" y="405892"/>
                  </a:cubicBezTo>
                  <a:cubicBezTo>
                    <a:pt x="686943" y="416814"/>
                    <a:pt x="752856" y="403098"/>
                    <a:pt x="816102" y="362077"/>
                  </a:cubicBezTo>
                  <a:cubicBezTo>
                    <a:pt x="854583" y="334645"/>
                    <a:pt x="890270" y="304546"/>
                    <a:pt x="928751" y="274320"/>
                  </a:cubicBezTo>
                  <a:cubicBezTo>
                    <a:pt x="950722" y="255143"/>
                    <a:pt x="980948" y="241427"/>
                    <a:pt x="1000252" y="263398"/>
                  </a:cubicBezTo>
                  <a:cubicBezTo>
                    <a:pt x="1016762" y="282575"/>
                    <a:pt x="989203" y="307213"/>
                    <a:pt x="972820" y="320929"/>
                  </a:cubicBezTo>
                  <a:cubicBezTo>
                    <a:pt x="879348" y="411480"/>
                    <a:pt x="769493" y="474472"/>
                    <a:pt x="623824" y="477266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19" name="Group 119"/>
          <p:cNvGrpSpPr>
            <a:grpSpLocks noChangeAspect="1"/>
          </p:cNvGrpSpPr>
          <p:nvPr/>
        </p:nvGrpSpPr>
        <p:grpSpPr>
          <a:xfrm>
            <a:off x="9097920" y="1368000"/>
            <a:ext cx="576720" cy="117360"/>
            <a:chOff x="0" y="0"/>
            <a:chExt cx="768960" cy="156480"/>
          </a:xfrm>
        </p:grpSpPr>
        <p:sp>
          <p:nvSpPr>
            <p:cNvPr id="120" name="Freeform 120"/>
            <p:cNvSpPr/>
            <p:nvPr/>
          </p:nvSpPr>
          <p:spPr>
            <a:xfrm>
              <a:off x="0" y="0"/>
              <a:ext cx="768858" cy="156591"/>
            </a:xfrm>
            <a:custGeom>
              <a:avLst/>
              <a:gdLst/>
              <a:ahLst/>
              <a:cxnLst/>
              <a:rect l="l" t="t" r="r" b="b"/>
              <a:pathLst>
                <a:path w="768858" h="156591">
                  <a:moveTo>
                    <a:pt x="462534" y="156464"/>
                  </a:moveTo>
                  <a:cubicBezTo>
                    <a:pt x="317500" y="151003"/>
                    <a:pt x="186182" y="145542"/>
                    <a:pt x="60325" y="109855"/>
                  </a:cubicBezTo>
                  <a:cubicBezTo>
                    <a:pt x="38354" y="101600"/>
                    <a:pt x="0" y="98806"/>
                    <a:pt x="2794" y="65913"/>
                  </a:cubicBezTo>
                  <a:cubicBezTo>
                    <a:pt x="2794" y="35687"/>
                    <a:pt x="38354" y="33020"/>
                    <a:pt x="62992" y="30226"/>
                  </a:cubicBezTo>
                  <a:cubicBezTo>
                    <a:pt x="281813" y="0"/>
                    <a:pt x="500761" y="5461"/>
                    <a:pt x="716915" y="60452"/>
                  </a:cubicBezTo>
                  <a:cubicBezTo>
                    <a:pt x="736092" y="65913"/>
                    <a:pt x="768858" y="71374"/>
                    <a:pt x="768858" y="98933"/>
                  </a:cubicBezTo>
                  <a:cubicBezTo>
                    <a:pt x="766064" y="129159"/>
                    <a:pt x="735965" y="129159"/>
                    <a:pt x="714121" y="134620"/>
                  </a:cubicBezTo>
                  <a:cubicBezTo>
                    <a:pt x="626491" y="156591"/>
                    <a:pt x="536194" y="151130"/>
                    <a:pt x="462407" y="15659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21" name="Group 121"/>
          <p:cNvGrpSpPr>
            <a:grpSpLocks noChangeAspect="1"/>
          </p:cNvGrpSpPr>
          <p:nvPr/>
        </p:nvGrpSpPr>
        <p:grpSpPr>
          <a:xfrm>
            <a:off x="9388080" y="2370960"/>
            <a:ext cx="194400" cy="592560"/>
            <a:chOff x="0" y="0"/>
            <a:chExt cx="259200" cy="790080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259334" cy="790067"/>
            </a:xfrm>
            <a:custGeom>
              <a:avLst/>
              <a:gdLst/>
              <a:ahLst/>
              <a:cxnLst/>
              <a:rect l="l" t="t" r="r" b="b"/>
              <a:pathLst>
                <a:path w="259334" h="790067">
                  <a:moveTo>
                    <a:pt x="0" y="746125"/>
                  </a:moveTo>
                  <a:cubicBezTo>
                    <a:pt x="77216" y="658368"/>
                    <a:pt x="77216" y="559562"/>
                    <a:pt x="38608" y="458089"/>
                  </a:cubicBezTo>
                  <a:cubicBezTo>
                    <a:pt x="22098" y="419735"/>
                    <a:pt x="11049" y="386715"/>
                    <a:pt x="71755" y="386715"/>
                  </a:cubicBezTo>
                  <a:cubicBezTo>
                    <a:pt x="115824" y="386715"/>
                    <a:pt x="121412" y="353822"/>
                    <a:pt x="129667" y="323596"/>
                  </a:cubicBezTo>
                  <a:cubicBezTo>
                    <a:pt x="148971" y="241300"/>
                    <a:pt x="148971" y="156210"/>
                    <a:pt x="135128" y="71247"/>
                  </a:cubicBezTo>
                  <a:cubicBezTo>
                    <a:pt x="129540" y="46609"/>
                    <a:pt x="104775" y="8255"/>
                    <a:pt x="165481" y="2794"/>
                  </a:cubicBezTo>
                  <a:cubicBezTo>
                    <a:pt x="212344" y="0"/>
                    <a:pt x="237236" y="8255"/>
                    <a:pt x="245491" y="60452"/>
                  </a:cubicBezTo>
                  <a:cubicBezTo>
                    <a:pt x="259334" y="159258"/>
                    <a:pt x="248285" y="252476"/>
                    <a:pt x="217932" y="343027"/>
                  </a:cubicBezTo>
                  <a:cubicBezTo>
                    <a:pt x="193167" y="419862"/>
                    <a:pt x="176530" y="493903"/>
                    <a:pt x="171069" y="573405"/>
                  </a:cubicBezTo>
                  <a:cubicBezTo>
                    <a:pt x="168275" y="609092"/>
                    <a:pt x="157226" y="644779"/>
                    <a:pt x="148971" y="680339"/>
                  </a:cubicBezTo>
                  <a:cubicBezTo>
                    <a:pt x="121285" y="776351"/>
                    <a:pt x="91059" y="790067"/>
                    <a:pt x="0" y="74612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23" name="Group 123"/>
          <p:cNvGrpSpPr>
            <a:grpSpLocks noChangeAspect="1"/>
          </p:cNvGrpSpPr>
          <p:nvPr/>
        </p:nvGrpSpPr>
        <p:grpSpPr>
          <a:xfrm>
            <a:off x="11147040" y="6061680"/>
            <a:ext cx="947520" cy="1163520"/>
            <a:chOff x="0" y="0"/>
            <a:chExt cx="1263360" cy="1551360"/>
          </a:xfrm>
        </p:grpSpPr>
        <p:sp>
          <p:nvSpPr>
            <p:cNvPr id="124" name="Freeform 124"/>
            <p:cNvSpPr/>
            <p:nvPr/>
          </p:nvSpPr>
          <p:spPr>
            <a:xfrm>
              <a:off x="-127" y="0"/>
              <a:ext cx="1263523" cy="1551305"/>
            </a:xfrm>
            <a:custGeom>
              <a:avLst/>
              <a:gdLst/>
              <a:ahLst/>
              <a:cxnLst/>
              <a:rect l="l" t="t" r="r" b="b"/>
              <a:pathLst>
                <a:path w="1263523" h="1551305">
                  <a:moveTo>
                    <a:pt x="1263523" y="5461"/>
                  </a:moveTo>
                  <a:cubicBezTo>
                    <a:pt x="1194943" y="95885"/>
                    <a:pt x="1123696" y="186436"/>
                    <a:pt x="1052449" y="276860"/>
                  </a:cubicBezTo>
                  <a:cubicBezTo>
                    <a:pt x="729107" y="682498"/>
                    <a:pt x="405765" y="1088136"/>
                    <a:pt x="82296" y="1493774"/>
                  </a:cubicBezTo>
                  <a:cubicBezTo>
                    <a:pt x="79502" y="1499235"/>
                    <a:pt x="74041" y="1507490"/>
                    <a:pt x="68580" y="1512951"/>
                  </a:cubicBezTo>
                  <a:cubicBezTo>
                    <a:pt x="54864" y="1521206"/>
                    <a:pt x="52197" y="1551305"/>
                    <a:pt x="27432" y="1537589"/>
                  </a:cubicBezTo>
                  <a:cubicBezTo>
                    <a:pt x="0" y="1521206"/>
                    <a:pt x="21971" y="1501902"/>
                    <a:pt x="32893" y="1485519"/>
                  </a:cubicBezTo>
                  <a:cubicBezTo>
                    <a:pt x="101346" y="1400556"/>
                    <a:pt x="167132" y="1315593"/>
                    <a:pt x="235712" y="1230630"/>
                  </a:cubicBezTo>
                  <a:cubicBezTo>
                    <a:pt x="553720" y="838708"/>
                    <a:pt x="868807" y="443992"/>
                    <a:pt x="1186815" y="49276"/>
                  </a:cubicBezTo>
                  <a:cubicBezTo>
                    <a:pt x="1205992" y="27432"/>
                    <a:pt x="1219581" y="0"/>
                    <a:pt x="1263523" y="546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25" name="Group 125"/>
          <p:cNvGrpSpPr>
            <a:grpSpLocks noChangeAspect="1"/>
          </p:cNvGrpSpPr>
          <p:nvPr/>
        </p:nvGrpSpPr>
        <p:grpSpPr>
          <a:xfrm>
            <a:off x="11202480" y="6283440"/>
            <a:ext cx="947520" cy="1172880"/>
            <a:chOff x="0" y="0"/>
            <a:chExt cx="1263360" cy="1563840"/>
          </a:xfrm>
        </p:grpSpPr>
        <p:sp>
          <p:nvSpPr>
            <p:cNvPr id="126" name="Freeform 126"/>
            <p:cNvSpPr/>
            <p:nvPr/>
          </p:nvSpPr>
          <p:spPr>
            <a:xfrm>
              <a:off x="127" y="0"/>
              <a:ext cx="1263269" cy="1563751"/>
            </a:xfrm>
            <a:custGeom>
              <a:avLst/>
              <a:gdLst/>
              <a:ahLst/>
              <a:cxnLst/>
              <a:rect l="l" t="t" r="r" b="b"/>
              <a:pathLst>
                <a:path w="1263269" h="1563751">
                  <a:moveTo>
                    <a:pt x="1263269" y="0"/>
                  </a:moveTo>
                  <a:cubicBezTo>
                    <a:pt x="1233043" y="79502"/>
                    <a:pt x="1175512" y="131699"/>
                    <a:pt x="1128903" y="189357"/>
                  </a:cubicBezTo>
                  <a:cubicBezTo>
                    <a:pt x="783590" y="625475"/>
                    <a:pt x="438404" y="1059053"/>
                    <a:pt x="93091" y="1489710"/>
                  </a:cubicBezTo>
                  <a:cubicBezTo>
                    <a:pt x="76708" y="1508887"/>
                    <a:pt x="68453" y="1563751"/>
                    <a:pt x="30099" y="1536319"/>
                  </a:cubicBezTo>
                  <a:cubicBezTo>
                    <a:pt x="0" y="1511681"/>
                    <a:pt x="46482" y="1486916"/>
                    <a:pt x="60198" y="1467739"/>
                  </a:cubicBezTo>
                  <a:cubicBezTo>
                    <a:pt x="421894" y="1015111"/>
                    <a:pt x="783590" y="565150"/>
                    <a:pt x="1145413" y="115189"/>
                  </a:cubicBezTo>
                  <a:cubicBezTo>
                    <a:pt x="1180973" y="74041"/>
                    <a:pt x="1189228" y="10922"/>
                    <a:pt x="1263269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27" name="Group 127"/>
          <p:cNvGrpSpPr>
            <a:grpSpLocks noChangeAspect="1"/>
          </p:cNvGrpSpPr>
          <p:nvPr/>
        </p:nvGrpSpPr>
        <p:grpSpPr>
          <a:xfrm>
            <a:off x="11190240" y="6104880"/>
            <a:ext cx="941040" cy="1157040"/>
            <a:chOff x="0" y="0"/>
            <a:chExt cx="1254720" cy="1542720"/>
          </a:xfrm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1254760" cy="1542669"/>
            </a:xfrm>
            <a:custGeom>
              <a:avLst/>
              <a:gdLst/>
              <a:ahLst/>
              <a:cxnLst/>
              <a:rect l="l" t="t" r="r" b="b"/>
              <a:pathLst>
                <a:path w="1254760" h="1542669">
                  <a:moveTo>
                    <a:pt x="1254760" y="8255"/>
                  </a:moveTo>
                  <a:cubicBezTo>
                    <a:pt x="1186180" y="96139"/>
                    <a:pt x="1120521" y="183896"/>
                    <a:pt x="1051941" y="268986"/>
                  </a:cubicBezTo>
                  <a:cubicBezTo>
                    <a:pt x="728726" y="675259"/>
                    <a:pt x="405511" y="1081532"/>
                    <a:pt x="82169" y="1487805"/>
                  </a:cubicBezTo>
                  <a:cubicBezTo>
                    <a:pt x="68453" y="1504315"/>
                    <a:pt x="57531" y="1542669"/>
                    <a:pt x="32893" y="1526286"/>
                  </a:cubicBezTo>
                  <a:cubicBezTo>
                    <a:pt x="0" y="1501521"/>
                    <a:pt x="35687" y="1479677"/>
                    <a:pt x="49276" y="1460373"/>
                  </a:cubicBezTo>
                  <a:cubicBezTo>
                    <a:pt x="430149" y="985520"/>
                    <a:pt x="813689" y="510540"/>
                    <a:pt x="1194435" y="35687"/>
                  </a:cubicBezTo>
                  <a:cubicBezTo>
                    <a:pt x="1208151" y="19177"/>
                    <a:pt x="1219073" y="0"/>
                    <a:pt x="1254760" y="825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29" name="Group 129"/>
          <p:cNvGrpSpPr>
            <a:grpSpLocks noChangeAspect="1"/>
          </p:cNvGrpSpPr>
          <p:nvPr/>
        </p:nvGrpSpPr>
        <p:grpSpPr>
          <a:xfrm>
            <a:off x="11141280" y="6280560"/>
            <a:ext cx="923040" cy="1147680"/>
            <a:chOff x="0" y="0"/>
            <a:chExt cx="1230720" cy="1530240"/>
          </a:xfrm>
        </p:grpSpPr>
        <p:sp>
          <p:nvSpPr>
            <p:cNvPr id="130" name="Freeform 130"/>
            <p:cNvSpPr/>
            <p:nvPr/>
          </p:nvSpPr>
          <p:spPr>
            <a:xfrm>
              <a:off x="127" y="0"/>
              <a:ext cx="1230630" cy="1530223"/>
            </a:xfrm>
            <a:custGeom>
              <a:avLst/>
              <a:gdLst/>
              <a:ahLst/>
              <a:cxnLst/>
              <a:rect l="l" t="t" r="r" b="b"/>
              <a:pathLst>
                <a:path w="1230630" h="1530223">
                  <a:moveTo>
                    <a:pt x="1230630" y="0"/>
                  </a:moveTo>
                  <a:cubicBezTo>
                    <a:pt x="1230630" y="32893"/>
                    <a:pt x="1208786" y="52070"/>
                    <a:pt x="1195070" y="71247"/>
                  </a:cubicBezTo>
                  <a:cubicBezTo>
                    <a:pt x="823087" y="540258"/>
                    <a:pt x="451104" y="1006475"/>
                    <a:pt x="79248" y="1475359"/>
                  </a:cubicBezTo>
                  <a:cubicBezTo>
                    <a:pt x="65532" y="1491869"/>
                    <a:pt x="54610" y="1530223"/>
                    <a:pt x="27305" y="1511046"/>
                  </a:cubicBezTo>
                  <a:cubicBezTo>
                    <a:pt x="0" y="1489075"/>
                    <a:pt x="32766" y="1467231"/>
                    <a:pt x="43688" y="1450721"/>
                  </a:cubicBezTo>
                  <a:cubicBezTo>
                    <a:pt x="426466" y="976249"/>
                    <a:pt x="806704" y="501904"/>
                    <a:pt x="1186815" y="27432"/>
                  </a:cubicBezTo>
                  <a:cubicBezTo>
                    <a:pt x="1197737" y="13716"/>
                    <a:pt x="1205992" y="0"/>
                    <a:pt x="1230630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31" name="Group 131"/>
          <p:cNvGrpSpPr>
            <a:grpSpLocks noChangeAspect="1"/>
          </p:cNvGrpSpPr>
          <p:nvPr/>
        </p:nvGrpSpPr>
        <p:grpSpPr>
          <a:xfrm>
            <a:off x="10915920" y="6274800"/>
            <a:ext cx="796320" cy="990720"/>
            <a:chOff x="0" y="0"/>
            <a:chExt cx="1061760" cy="1320960"/>
          </a:xfrm>
        </p:grpSpPr>
        <p:sp>
          <p:nvSpPr>
            <p:cNvPr id="132" name="Freeform 132"/>
            <p:cNvSpPr/>
            <p:nvPr/>
          </p:nvSpPr>
          <p:spPr>
            <a:xfrm>
              <a:off x="-127" y="0"/>
              <a:ext cx="1061847" cy="1320927"/>
            </a:xfrm>
            <a:custGeom>
              <a:avLst/>
              <a:gdLst/>
              <a:ahLst/>
              <a:cxnLst/>
              <a:rect l="l" t="t" r="r" b="b"/>
              <a:pathLst>
                <a:path w="1061847" h="1320927">
                  <a:moveTo>
                    <a:pt x="1061847" y="24765"/>
                  </a:moveTo>
                  <a:cubicBezTo>
                    <a:pt x="886333" y="247142"/>
                    <a:pt x="713486" y="472313"/>
                    <a:pt x="537845" y="694817"/>
                  </a:cubicBezTo>
                  <a:cubicBezTo>
                    <a:pt x="384175" y="884301"/>
                    <a:pt x="233299" y="1076579"/>
                    <a:pt x="79629" y="1266063"/>
                  </a:cubicBezTo>
                  <a:cubicBezTo>
                    <a:pt x="68707" y="1282573"/>
                    <a:pt x="54991" y="1320927"/>
                    <a:pt x="30226" y="1307211"/>
                  </a:cubicBezTo>
                  <a:cubicBezTo>
                    <a:pt x="0" y="1285240"/>
                    <a:pt x="33020" y="1260475"/>
                    <a:pt x="49403" y="1241298"/>
                  </a:cubicBezTo>
                  <a:cubicBezTo>
                    <a:pt x="274447" y="958469"/>
                    <a:pt x="499491" y="678307"/>
                    <a:pt x="724408" y="395478"/>
                  </a:cubicBezTo>
                  <a:cubicBezTo>
                    <a:pt x="803910" y="293878"/>
                    <a:pt x="900049" y="200533"/>
                    <a:pt x="963041" y="82423"/>
                  </a:cubicBezTo>
                  <a:cubicBezTo>
                    <a:pt x="963041" y="82423"/>
                    <a:pt x="960247" y="85217"/>
                    <a:pt x="960247" y="85217"/>
                  </a:cubicBezTo>
                  <a:cubicBezTo>
                    <a:pt x="982218" y="82423"/>
                    <a:pt x="995934" y="74295"/>
                    <a:pt x="976757" y="52324"/>
                  </a:cubicBezTo>
                  <a:cubicBezTo>
                    <a:pt x="976757" y="52324"/>
                    <a:pt x="976757" y="52324"/>
                    <a:pt x="976757" y="52324"/>
                  </a:cubicBezTo>
                  <a:cubicBezTo>
                    <a:pt x="1020699" y="65913"/>
                    <a:pt x="1018032" y="10922"/>
                    <a:pt x="1048131" y="0"/>
                  </a:cubicBezTo>
                  <a:cubicBezTo>
                    <a:pt x="1053592" y="8255"/>
                    <a:pt x="1056386" y="16510"/>
                    <a:pt x="1061847" y="2476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33" name="Group 133"/>
          <p:cNvGrpSpPr>
            <a:grpSpLocks noChangeAspect="1"/>
          </p:cNvGrpSpPr>
          <p:nvPr/>
        </p:nvGrpSpPr>
        <p:grpSpPr>
          <a:xfrm>
            <a:off x="10474560" y="4126320"/>
            <a:ext cx="191520" cy="268560"/>
            <a:chOff x="0" y="0"/>
            <a:chExt cx="255360" cy="358080"/>
          </a:xfrm>
        </p:grpSpPr>
        <p:sp>
          <p:nvSpPr>
            <p:cNvPr id="134" name="Freeform 134"/>
            <p:cNvSpPr/>
            <p:nvPr/>
          </p:nvSpPr>
          <p:spPr>
            <a:xfrm>
              <a:off x="0" y="0"/>
              <a:ext cx="255397" cy="358140"/>
            </a:xfrm>
            <a:custGeom>
              <a:avLst/>
              <a:gdLst/>
              <a:ahLst/>
              <a:cxnLst/>
              <a:rect l="l" t="t" r="r" b="b"/>
              <a:pathLst>
                <a:path w="255397" h="358140">
                  <a:moveTo>
                    <a:pt x="0" y="57404"/>
                  </a:moveTo>
                  <a:cubicBezTo>
                    <a:pt x="8382" y="41021"/>
                    <a:pt x="16637" y="24638"/>
                    <a:pt x="25019" y="8255"/>
                  </a:cubicBezTo>
                  <a:cubicBezTo>
                    <a:pt x="52705" y="5461"/>
                    <a:pt x="77724" y="0"/>
                    <a:pt x="105537" y="2794"/>
                  </a:cubicBezTo>
                  <a:cubicBezTo>
                    <a:pt x="202692" y="5588"/>
                    <a:pt x="222123" y="27432"/>
                    <a:pt x="230378" y="123063"/>
                  </a:cubicBezTo>
                  <a:cubicBezTo>
                    <a:pt x="238760" y="199644"/>
                    <a:pt x="247015" y="278892"/>
                    <a:pt x="255397" y="358140"/>
                  </a:cubicBezTo>
                  <a:cubicBezTo>
                    <a:pt x="86106" y="303403"/>
                    <a:pt x="0" y="199517"/>
                    <a:pt x="0" y="5740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35" name="Group 135"/>
          <p:cNvGrpSpPr>
            <a:grpSpLocks noChangeAspect="1"/>
          </p:cNvGrpSpPr>
          <p:nvPr/>
        </p:nvGrpSpPr>
        <p:grpSpPr>
          <a:xfrm>
            <a:off x="17729280" y="8681760"/>
            <a:ext cx="299520" cy="475200"/>
            <a:chOff x="0" y="0"/>
            <a:chExt cx="399360" cy="633600"/>
          </a:xfrm>
        </p:grpSpPr>
        <p:sp>
          <p:nvSpPr>
            <p:cNvPr id="136" name="Freeform 136"/>
            <p:cNvSpPr/>
            <p:nvPr/>
          </p:nvSpPr>
          <p:spPr>
            <a:xfrm>
              <a:off x="0" y="0"/>
              <a:ext cx="399542" cy="633603"/>
            </a:xfrm>
            <a:custGeom>
              <a:avLst/>
              <a:gdLst/>
              <a:ahLst/>
              <a:cxnLst/>
              <a:rect l="l" t="t" r="r" b="b"/>
              <a:pathLst>
                <a:path w="399542" h="633603">
                  <a:moveTo>
                    <a:pt x="0" y="202946"/>
                  </a:moveTo>
                  <a:cubicBezTo>
                    <a:pt x="30099" y="150876"/>
                    <a:pt x="103886" y="202946"/>
                    <a:pt x="117602" y="139827"/>
                  </a:cubicBezTo>
                  <a:cubicBezTo>
                    <a:pt x="125857" y="96012"/>
                    <a:pt x="125857" y="52070"/>
                    <a:pt x="131318" y="0"/>
                  </a:cubicBezTo>
                  <a:cubicBezTo>
                    <a:pt x="169672" y="32893"/>
                    <a:pt x="153162" y="65786"/>
                    <a:pt x="155956" y="93218"/>
                  </a:cubicBezTo>
                  <a:cubicBezTo>
                    <a:pt x="161417" y="128905"/>
                    <a:pt x="142240" y="172720"/>
                    <a:pt x="194310" y="194691"/>
                  </a:cubicBezTo>
                  <a:cubicBezTo>
                    <a:pt x="218948" y="202946"/>
                    <a:pt x="210693" y="241300"/>
                    <a:pt x="191516" y="257810"/>
                  </a:cubicBezTo>
                  <a:cubicBezTo>
                    <a:pt x="164211" y="279781"/>
                    <a:pt x="158750" y="309880"/>
                    <a:pt x="158750" y="340106"/>
                  </a:cubicBezTo>
                  <a:cubicBezTo>
                    <a:pt x="147828" y="526669"/>
                    <a:pt x="158750" y="521081"/>
                    <a:pt x="300990" y="529336"/>
                  </a:cubicBezTo>
                  <a:cubicBezTo>
                    <a:pt x="311912" y="529336"/>
                    <a:pt x="325628" y="534797"/>
                    <a:pt x="339344" y="537591"/>
                  </a:cubicBezTo>
                  <a:cubicBezTo>
                    <a:pt x="366649" y="545846"/>
                    <a:pt x="399542" y="556768"/>
                    <a:pt x="394081" y="592455"/>
                  </a:cubicBezTo>
                  <a:cubicBezTo>
                    <a:pt x="388620" y="633603"/>
                    <a:pt x="350266" y="630809"/>
                    <a:pt x="317500" y="628142"/>
                  </a:cubicBezTo>
                  <a:cubicBezTo>
                    <a:pt x="142240" y="608965"/>
                    <a:pt x="109474" y="575945"/>
                    <a:pt x="106680" y="397764"/>
                  </a:cubicBezTo>
                  <a:cubicBezTo>
                    <a:pt x="106680" y="394970"/>
                    <a:pt x="106680" y="392303"/>
                    <a:pt x="106680" y="389509"/>
                  </a:cubicBezTo>
                  <a:cubicBezTo>
                    <a:pt x="103886" y="307213"/>
                    <a:pt x="133985" y="211201"/>
                    <a:pt x="0" y="202946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37" name="Group 137"/>
          <p:cNvGrpSpPr>
            <a:grpSpLocks noChangeAspect="1"/>
          </p:cNvGrpSpPr>
          <p:nvPr/>
        </p:nvGrpSpPr>
        <p:grpSpPr>
          <a:xfrm>
            <a:off x="11128320" y="1358640"/>
            <a:ext cx="256320" cy="259200"/>
            <a:chOff x="0" y="0"/>
            <a:chExt cx="341760" cy="345600"/>
          </a:xfrm>
        </p:grpSpPr>
        <p:sp>
          <p:nvSpPr>
            <p:cNvPr id="138" name="Freeform 138"/>
            <p:cNvSpPr/>
            <p:nvPr/>
          </p:nvSpPr>
          <p:spPr>
            <a:xfrm>
              <a:off x="0" y="0"/>
              <a:ext cx="341757" cy="345567"/>
            </a:xfrm>
            <a:custGeom>
              <a:avLst/>
              <a:gdLst/>
              <a:ahLst/>
              <a:cxnLst/>
              <a:rect l="l" t="t" r="r" b="b"/>
              <a:pathLst>
                <a:path w="341757" h="345567">
                  <a:moveTo>
                    <a:pt x="191389" y="345567"/>
                  </a:moveTo>
                  <a:cubicBezTo>
                    <a:pt x="164084" y="238633"/>
                    <a:pt x="92964" y="186563"/>
                    <a:pt x="0" y="156337"/>
                  </a:cubicBezTo>
                  <a:cubicBezTo>
                    <a:pt x="98425" y="13716"/>
                    <a:pt x="194183" y="0"/>
                    <a:pt x="251587" y="52070"/>
                  </a:cubicBezTo>
                  <a:cubicBezTo>
                    <a:pt x="341757" y="128905"/>
                    <a:pt x="328168" y="202946"/>
                    <a:pt x="191389" y="34556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39" name="Group 139"/>
          <p:cNvGrpSpPr>
            <a:grpSpLocks noChangeAspect="1"/>
          </p:cNvGrpSpPr>
          <p:nvPr/>
        </p:nvGrpSpPr>
        <p:grpSpPr>
          <a:xfrm>
            <a:off x="11486880" y="1725840"/>
            <a:ext cx="262080" cy="262080"/>
            <a:chOff x="0" y="0"/>
            <a:chExt cx="349440" cy="349440"/>
          </a:xfrm>
        </p:grpSpPr>
        <p:sp>
          <p:nvSpPr>
            <p:cNvPr id="140" name="Freeform 140"/>
            <p:cNvSpPr/>
            <p:nvPr/>
          </p:nvSpPr>
          <p:spPr>
            <a:xfrm>
              <a:off x="0" y="0"/>
              <a:ext cx="349504" cy="349504"/>
            </a:xfrm>
            <a:custGeom>
              <a:avLst/>
              <a:gdLst/>
              <a:ahLst/>
              <a:cxnLst/>
              <a:rect l="l" t="t" r="r" b="b"/>
              <a:pathLst>
                <a:path w="349504" h="349504">
                  <a:moveTo>
                    <a:pt x="189865" y="349377"/>
                  </a:moveTo>
                  <a:cubicBezTo>
                    <a:pt x="156845" y="253111"/>
                    <a:pt x="99060" y="192659"/>
                    <a:pt x="0" y="173355"/>
                  </a:cubicBezTo>
                  <a:cubicBezTo>
                    <a:pt x="90805" y="33020"/>
                    <a:pt x="173355" y="0"/>
                    <a:pt x="266954" y="66040"/>
                  </a:cubicBezTo>
                  <a:cubicBezTo>
                    <a:pt x="349504" y="129286"/>
                    <a:pt x="332994" y="192659"/>
                    <a:pt x="189865" y="34950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41" name="Group 141"/>
          <p:cNvGrpSpPr>
            <a:grpSpLocks noChangeAspect="1"/>
          </p:cNvGrpSpPr>
          <p:nvPr/>
        </p:nvGrpSpPr>
        <p:grpSpPr>
          <a:xfrm>
            <a:off x="13680720" y="9505440"/>
            <a:ext cx="222480" cy="218880"/>
            <a:chOff x="0" y="0"/>
            <a:chExt cx="296640" cy="291840"/>
          </a:xfrm>
        </p:grpSpPr>
        <p:sp>
          <p:nvSpPr>
            <p:cNvPr id="142" name="Freeform 142"/>
            <p:cNvSpPr/>
            <p:nvPr/>
          </p:nvSpPr>
          <p:spPr>
            <a:xfrm>
              <a:off x="0" y="0"/>
              <a:ext cx="296672" cy="291846"/>
            </a:xfrm>
            <a:custGeom>
              <a:avLst/>
              <a:gdLst/>
              <a:ahLst/>
              <a:cxnLst/>
              <a:rect l="l" t="t" r="r" b="b"/>
              <a:pathLst>
                <a:path w="296672" h="291846">
                  <a:moveTo>
                    <a:pt x="5461" y="136398"/>
                  </a:moveTo>
                  <a:cubicBezTo>
                    <a:pt x="11049" y="57277"/>
                    <a:pt x="76962" y="0"/>
                    <a:pt x="156591" y="2667"/>
                  </a:cubicBezTo>
                  <a:cubicBezTo>
                    <a:pt x="239014" y="8128"/>
                    <a:pt x="296672" y="73660"/>
                    <a:pt x="288417" y="158242"/>
                  </a:cubicBezTo>
                  <a:cubicBezTo>
                    <a:pt x="282956" y="234569"/>
                    <a:pt x="217043" y="291846"/>
                    <a:pt x="137287" y="286385"/>
                  </a:cubicBezTo>
                  <a:cubicBezTo>
                    <a:pt x="60452" y="280924"/>
                    <a:pt x="0" y="212725"/>
                    <a:pt x="5461" y="136398"/>
                  </a:cubicBezTo>
                  <a:close/>
                  <a:moveTo>
                    <a:pt x="151130" y="218186"/>
                  </a:moveTo>
                  <a:cubicBezTo>
                    <a:pt x="192278" y="207264"/>
                    <a:pt x="228092" y="188214"/>
                    <a:pt x="222504" y="139065"/>
                  </a:cubicBezTo>
                  <a:cubicBezTo>
                    <a:pt x="217043" y="95377"/>
                    <a:pt x="189484" y="73660"/>
                    <a:pt x="145542" y="76327"/>
                  </a:cubicBezTo>
                  <a:cubicBezTo>
                    <a:pt x="98806" y="76327"/>
                    <a:pt x="71374" y="106299"/>
                    <a:pt x="74168" y="152654"/>
                  </a:cubicBezTo>
                  <a:cubicBezTo>
                    <a:pt x="76962" y="196342"/>
                    <a:pt x="112649" y="209931"/>
                    <a:pt x="151130" y="21805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43" name="Group 143"/>
          <p:cNvGrpSpPr>
            <a:grpSpLocks noChangeAspect="1"/>
          </p:cNvGrpSpPr>
          <p:nvPr/>
        </p:nvGrpSpPr>
        <p:grpSpPr>
          <a:xfrm>
            <a:off x="8876160" y="2404800"/>
            <a:ext cx="151200" cy="280800"/>
            <a:chOff x="0" y="0"/>
            <a:chExt cx="201600" cy="374400"/>
          </a:xfrm>
        </p:grpSpPr>
        <p:sp>
          <p:nvSpPr>
            <p:cNvPr id="144" name="Freeform 144"/>
            <p:cNvSpPr/>
            <p:nvPr/>
          </p:nvSpPr>
          <p:spPr>
            <a:xfrm>
              <a:off x="0" y="0"/>
              <a:ext cx="201549" cy="374396"/>
            </a:xfrm>
            <a:custGeom>
              <a:avLst/>
              <a:gdLst/>
              <a:ahLst/>
              <a:cxnLst/>
              <a:rect l="l" t="t" r="r" b="b"/>
              <a:pathLst>
                <a:path w="201549" h="374396">
                  <a:moveTo>
                    <a:pt x="0" y="188595"/>
                  </a:moveTo>
                  <a:cubicBezTo>
                    <a:pt x="0" y="79248"/>
                    <a:pt x="35433" y="10922"/>
                    <a:pt x="87122" y="5461"/>
                  </a:cubicBezTo>
                  <a:cubicBezTo>
                    <a:pt x="141605" y="0"/>
                    <a:pt x="185166" y="65532"/>
                    <a:pt x="196088" y="163957"/>
                  </a:cubicBezTo>
                  <a:cubicBezTo>
                    <a:pt x="201549" y="207645"/>
                    <a:pt x="198755" y="248666"/>
                    <a:pt x="187960" y="289687"/>
                  </a:cubicBezTo>
                  <a:cubicBezTo>
                    <a:pt x="177165" y="330708"/>
                    <a:pt x="160655" y="374396"/>
                    <a:pt x="108966" y="374396"/>
                  </a:cubicBezTo>
                  <a:cubicBezTo>
                    <a:pt x="62611" y="374396"/>
                    <a:pt x="40894" y="338836"/>
                    <a:pt x="24511" y="300609"/>
                  </a:cubicBezTo>
                  <a:cubicBezTo>
                    <a:pt x="8128" y="262382"/>
                    <a:pt x="0" y="221361"/>
                    <a:pt x="0" y="188595"/>
                  </a:cubicBezTo>
                  <a:close/>
                  <a:moveTo>
                    <a:pt x="130810" y="199517"/>
                  </a:moveTo>
                  <a:cubicBezTo>
                    <a:pt x="128143" y="161290"/>
                    <a:pt x="133477" y="112014"/>
                    <a:pt x="87249" y="109347"/>
                  </a:cubicBezTo>
                  <a:cubicBezTo>
                    <a:pt x="51816" y="106553"/>
                    <a:pt x="49149" y="150368"/>
                    <a:pt x="49149" y="183134"/>
                  </a:cubicBezTo>
                  <a:cubicBezTo>
                    <a:pt x="49149" y="218694"/>
                    <a:pt x="54610" y="265176"/>
                    <a:pt x="98171" y="265176"/>
                  </a:cubicBezTo>
                  <a:cubicBezTo>
                    <a:pt x="136271" y="267970"/>
                    <a:pt x="128143" y="224155"/>
                    <a:pt x="130810" y="19964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45" name="Group 145"/>
          <p:cNvGrpSpPr>
            <a:grpSpLocks noChangeAspect="1"/>
          </p:cNvGrpSpPr>
          <p:nvPr/>
        </p:nvGrpSpPr>
        <p:grpSpPr>
          <a:xfrm>
            <a:off x="15109200" y="5765040"/>
            <a:ext cx="432000" cy="259200"/>
            <a:chOff x="0" y="0"/>
            <a:chExt cx="576000" cy="345600"/>
          </a:xfrm>
        </p:grpSpPr>
        <p:sp>
          <p:nvSpPr>
            <p:cNvPr id="146" name="Freeform 146"/>
            <p:cNvSpPr/>
            <p:nvPr/>
          </p:nvSpPr>
          <p:spPr>
            <a:xfrm>
              <a:off x="0" y="0"/>
              <a:ext cx="575945" cy="345567"/>
            </a:xfrm>
            <a:custGeom>
              <a:avLst/>
              <a:gdLst/>
              <a:ahLst/>
              <a:cxnLst/>
              <a:rect l="l" t="t" r="r" b="b"/>
              <a:pathLst>
                <a:path w="575945" h="345567">
                  <a:moveTo>
                    <a:pt x="0" y="54483"/>
                  </a:moveTo>
                  <a:cubicBezTo>
                    <a:pt x="30226" y="16383"/>
                    <a:pt x="57658" y="0"/>
                    <a:pt x="93218" y="5461"/>
                  </a:cubicBezTo>
                  <a:cubicBezTo>
                    <a:pt x="315468" y="32639"/>
                    <a:pt x="460756" y="165989"/>
                    <a:pt x="575945" y="345567"/>
                  </a:cubicBezTo>
                  <a:cubicBezTo>
                    <a:pt x="400431" y="223139"/>
                    <a:pt x="252349" y="49022"/>
                    <a:pt x="0" y="5448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47" name="Group 147"/>
          <p:cNvGrpSpPr>
            <a:grpSpLocks noChangeAspect="1"/>
          </p:cNvGrpSpPr>
          <p:nvPr/>
        </p:nvGrpSpPr>
        <p:grpSpPr>
          <a:xfrm>
            <a:off x="11020320" y="1524960"/>
            <a:ext cx="206640" cy="203760"/>
            <a:chOff x="0" y="0"/>
            <a:chExt cx="275520" cy="271680"/>
          </a:xfrm>
        </p:grpSpPr>
        <p:sp>
          <p:nvSpPr>
            <p:cNvPr id="148" name="Freeform 148"/>
            <p:cNvSpPr/>
            <p:nvPr/>
          </p:nvSpPr>
          <p:spPr>
            <a:xfrm>
              <a:off x="0" y="0"/>
              <a:ext cx="275463" cy="271653"/>
            </a:xfrm>
            <a:custGeom>
              <a:avLst/>
              <a:gdLst/>
              <a:ahLst/>
              <a:cxnLst/>
              <a:rect l="l" t="t" r="r" b="b"/>
              <a:pathLst>
                <a:path w="275463" h="271653">
                  <a:moveTo>
                    <a:pt x="171831" y="2794"/>
                  </a:moveTo>
                  <a:cubicBezTo>
                    <a:pt x="207264" y="11049"/>
                    <a:pt x="234569" y="30226"/>
                    <a:pt x="256413" y="65913"/>
                  </a:cubicBezTo>
                  <a:cubicBezTo>
                    <a:pt x="275463" y="101600"/>
                    <a:pt x="250952" y="120777"/>
                    <a:pt x="229108" y="139954"/>
                  </a:cubicBezTo>
                  <a:cubicBezTo>
                    <a:pt x="201803" y="167386"/>
                    <a:pt x="171831" y="194818"/>
                    <a:pt x="147320" y="225044"/>
                  </a:cubicBezTo>
                  <a:cubicBezTo>
                    <a:pt x="114554" y="271653"/>
                    <a:pt x="79121" y="257937"/>
                    <a:pt x="49149" y="227838"/>
                  </a:cubicBezTo>
                  <a:cubicBezTo>
                    <a:pt x="19177" y="200406"/>
                    <a:pt x="0" y="167513"/>
                    <a:pt x="41021" y="126238"/>
                  </a:cubicBezTo>
                  <a:cubicBezTo>
                    <a:pt x="73660" y="96012"/>
                    <a:pt x="100965" y="60325"/>
                    <a:pt x="130937" y="27432"/>
                  </a:cubicBezTo>
                  <a:cubicBezTo>
                    <a:pt x="141859" y="16510"/>
                    <a:pt x="149987" y="0"/>
                    <a:pt x="171831" y="279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49" name="Group 149"/>
          <p:cNvGrpSpPr>
            <a:grpSpLocks noChangeAspect="1"/>
          </p:cNvGrpSpPr>
          <p:nvPr/>
        </p:nvGrpSpPr>
        <p:grpSpPr>
          <a:xfrm>
            <a:off x="12260880" y="2734560"/>
            <a:ext cx="187920" cy="172800"/>
            <a:chOff x="0" y="0"/>
            <a:chExt cx="250560" cy="23040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250571" cy="230378"/>
            </a:xfrm>
            <a:custGeom>
              <a:avLst/>
              <a:gdLst/>
              <a:ahLst/>
              <a:cxnLst/>
              <a:rect l="l" t="t" r="r" b="b"/>
              <a:pathLst>
                <a:path w="250571" h="230378">
                  <a:moveTo>
                    <a:pt x="247777" y="109728"/>
                  </a:moveTo>
                  <a:cubicBezTo>
                    <a:pt x="245110" y="145415"/>
                    <a:pt x="166116" y="230378"/>
                    <a:pt x="130683" y="230378"/>
                  </a:cubicBezTo>
                  <a:cubicBezTo>
                    <a:pt x="95250" y="230378"/>
                    <a:pt x="0" y="117983"/>
                    <a:pt x="16383" y="85090"/>
                  </a:cubicBezTo>
                  <a:cubicBezTo>
                    <a:pt x="35433" y="52070"/>
                    <a:pt x="54483" y="0"/>
                    <a:pt x="103505" y="2794"/>
                  </a:cubicBezTo>
                  <a:cubicBezTo>
                    <a:pt x="174371" y="2794"/>
                    <a:pt x="250571" y="63119"/>
                    <a:pt x="247904" y="10972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51" name="Group 151"/>
          <p:cNvGrpSpPr>
            <a:grpSpLocks noChangeAspect="1"/>
          </p:cNvGrpSpPr>
          <p:nvPr/>
        </p:nvGrpSpPr>
        <p:grpSpPr>
          <a:xfrm>
            <a:off x="15785280" y="3024720"/>
            <a:ext cx="157680" cy="169920"/>
            <a:chOff x="0" y="0"/>
            <a:chExt cx="210240" cy="226560"/>
          </a:xfrm>
        </p:grpSpPr>
        <p:sp>
          <p:nvSpPr>
            <p:cNvPr id="152" name="Freeform 152"/>
            <p:cNvSpPr/>
            <p:nvPr/>
          </p:nvSpPr>
          <p:spPr>
            <a:xfrm>
              <a:off x="0" y="0"/>
              <a:ext cx="210185" cy="226568"/>
            </a:xfrm>
            <a:custGeom>
              <a:avLst/>
              <a:gdLst/>
              <a:ahLst/>
              <a:cxnLst/>
              <a:rect l="l" t="t" r="r" b="b"/>
              <a:pathLst>
                <a:path w="210185" h="226568">
                  <a:moveTo>
                    <a:pt x="19050" y="122809"/>
                  </a:moveTo>
                  <a:cubicBezTo>
                    <a:pt x="40894" y="84582"/>
                    <a:pt x="0" y="10922"/>
                    <a:pt x="73660" y="5461"/>
                  </a:cubicBezTo>
                  <a:cubicBezTo>
                    <a:pt x="158369" y="0"/>
                    <a:pt x="210185" y="51816"/>
                    <a:pt x="207518" y="122809"/>
                  </a:cubicBezTo>
                  <a:cubicBezTo>
                    <a:pt x="204851" y="196469"/>
                    <a:pt x="166624" y="226568"/>
                    <a:pt x="79248" y="223774"/>
                  </a:cubicBezTo>
                  <a:cubicBezTo>
                    <a:pt x="13716" y="223774"/>
                    <a:pt x="27432" y="166497"/>
                    <a:pt x="19177" y="12280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53" name="Group 153"/>
          <p:cNvGrpSpPr>
            <a:grpSpLocks noChangeAspect="1"/>
          </p:cNvGrpSpPr>
          <p:nvPr/>
        </p:nvGrpSpPr>
        <p:grpSpPr>
          <a:xfrm>
            <a:off x="14464800" y="6184800"/>
            <a:ext cx="237600" cy="175680"/>
            <a:chOff x="0" y="0"/>
            <a:chExt cx="316800" cy="234240"/>
          </a:xfrm>
        </p:grpSpPr>
        <p:sp>
          <p:nvSpPr>
            <p:cNvPr id="154" name="Freeform 154"/>
            <p:cNvSpPr/>
            <p:nvPr/>
          </p:nvSpPr>
          <p:spPr>
            <a:xfrm>
              <a:off x="0" y="127"/>
              <a:ext cx="316865" cy="234061"/>
            </a:xfrm>
            <a:custGeom>
              <a:avLst/>
              <a:gdLst/>
              <a:ahLst/>
              <a:cxnLst/>
              <a:rect l="l" t="t" r="r" b="b"/>
              <a:pathLst>
                <a:path w="316865" h="234061">
                  <a:moveTo>
                    <a:pt x="316738" y="54991"/>
                  </a:moveTo>
                  <a:cubicBezTo>
                    <a:pt x="316738" y="60452"/>
                    <a:pt x="316738" y="63246"/>
                    <a:pt x="316738" y="66040"/>
                  </a:cubicBezTo>
                  <a:cubicBezTo>
                    <a:pt x="308610" y="101854"/>
                    <a:pt x="92837" y="234061"/>
                    <a:pt x="57404" y="223139"/>
                  </a:cubicBezTo>
                  <a:cubicBezTo>
                    <a:pt x="27305" y="214884"/>
                    <a:pt x="21844" y="187325"/>
                    <a:pt x="10922" y="162560"/>
                  </a:cubicBezTo>
                  <a:cubicBezTo>
                    <a:pt x="0" y="140462"/>
                    <a:pt x="16383" y="129540"/>
                    <a:pt x="32766" y="121285"/>
                  </a:cubicBezTo>
                  <a:cubicBezTo>
                    <a:pt x="95631" y="85471"/>
                    <a:pt x="155702" y="52451"/>
                    <a:pt x="221234" y="19304"/>
                  </a:cubicBezTo>
                  <a:cubicBezTo>
                    <a:pt x="262255" y="0"/>
                    <a:pt x="297688" y="13843"/>
                    <a:pt x="316865" y="5511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55" name="Group 155"/>
          <p:cNvGrpSpPr>
            <a:grpSpLocks noChangeAspect="1"/>
          </p:cNvGrpSpPr>
          <p:nvPr/>
        </p:nvGrpSpPr>
        <p:grpSpPr>
          <a:xfrm>
            <a:off x="11144160" y="1685520"/>
            <a:ext cx="244080" cy="246960"/>
            <a:chOff x="0" y="0"/>
            <a:chExt cx="325440" cy="329280"/>
          </a:xfrm>
        </p:grpSpPr>
        <p:sp>
          <p:nvSpPr>
            <p:cNvPr id="156" name="Freeform 156"/>
            <p:cNvSpPr/>
            <p:nvPr/>
          </p:nvSpPr>
          <p:spPr>
            <a:xfrm>
              <a:off x="0" y="0"/>
              <a:ext cx="325501" cy="329184"/>
            </a:xfrm>
            <a:custGeom>
              <a:avLst/>
              <a:gdLst/>
              <a:ahLst/>
              <a:cxnLst/>
              <a:rect l="l" t="t" r="r" b="b"/>
              <a:pathLst>
                <a:path w="325501" h="329184">
                  <a:moveTo>
                    <a:pt x="325501" y="296037"/>
                  </a:moveTo>
                  <a:cubicBezTo>
                    <a:pt x="273050" y="329184"/>
                    <a:pt x="234442" y="315468"/>
                    <a:pt x="193167" y="268351"/>
                  </a:cubicBezTo>
                  <a:cubicBezTo>
                    <a:pt x="146304" y="215773"/>
                    <a:pt x="91059" y="168783"/>
                    <a:pt x="33147" y="124460"/>
                  </a:cubicBezTo>
                  <a:cubicBezTo>
                    <a:pt x="0" y="94107"/>
                    <a:pt x="0" y="74676"/>
                    <a:pt x="27559" y="41529"/>
                  </a:cubicBezTo>
                  <a:cubicBezTo>
                    <a:pt x="60706" y="0"/>
                    <a:pt x="74422" y="35941"/>
                    <a:pt x="93726" y="52578"/>
                  </a:cubicBezTo>
                  <a:cubicBezTo>
                    <a:pt x="157099" y="110744"/>
                    <a:pt x="217805" y="171577"/>
                    <a:pt x="278511" y="229616"/>
                  </a:cubicBezTo>
                  <a:cubicBezTo>
                    <a:pt x="300609" y="249047"/>
                    <a:pt x="317119" y="268351"/>
                    <a:pt x="325374" y="296037"/>
                  </a:cubicBezTo>
                  <a:cubicBezTo>
                    <a:pt x="325374" y="296037"/>
                    <a:pt x="325374" y="296037"/>
                    <a:pt x="325374" y="29603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57" name="Group 157"/>
          <p:cNvGrpSpPr>
            <a:grpSpLocks noChangeAspect="1"/>
          </p:cNvGrpSpPr>
          <p:nvPr/>
        </p:nvGrpSpPr>
        <p:grpSpPr>
          <a:xfrm>
            <a:off x="12150000" y="2882880"/>
            <a:ext cx="172800" cy="179280"/>
            <a:chOff x="0" y="0"/>
            <a:chExt cx="230400" cy="239040"/>
          </a:xfrm>
        </p:grpSpPr>
        <p:sp>
          <p:nvSpPr>
            <p:cNvPr id="158" name="Freeform 158"/>
            <p:cNvSpPr/>
            <p:nvPr/>
          </p:nvSpPr>
          <p:spPr>
            <a:xfrm>
              <a:off x="0" y="0"/>
              <a:ext cx="230378" cy="239141"/>
            </a:xfrm>
            <a:custGeom>
              <a:avLst/>
              <a:gdLst/>
              <a:ahLst/>
              <a:cxnLst/>
              <a:rect l="l" t="t" r="r" b="b"/>
              <a:pathLst>
                <a:path w="230378" h="239141">
                  <a:moveTo>
                    <a:pt x="21717" y="88900"/>
                  </a:moveTo>
                  <a:cubicBezTo>
                    <a:pt x="0" y="30607"/>
                    <a:pt x="51562" y="19431"/>
                    <a:pt x="97536" y="8382"/>
                  </a:cubicBezTo>
                  <a:cubicBezTo>
                    <a:pt x="132842" y="0"/>
                    <a:pt x="230378" y="111125"/>
                    <a:pt x="222250" y="152908"/>
                  </a:cubicBezTo>
                  <a:cubicBezTo>
                    <a:pt x="203327" y="219583"/>
                    <a:pt x="121920" y="230759"/>
                    <a:pt x="81280" y="233553"/>
                  </a:cubicBezTo>
                  <a:cubicBezTo>
                    <a:pt x="29718" y="239141"/>
                    <a:pt x="21590" y="158496"/>
                    <a:pt x="21590" y="8902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59" name="Group 159"/>
          <p:cNvGrpSpPr>
            <a:grpSpLocks noChangeAspect="1"/>
          </p:cNvGrpSpPr>
          <p:nvPr/>
        </p:nvGrpSpPr>
        <p:grpSpPr>
          <a:xfrm>
            <a:off x="14016960" y="7943760"/>
            <a:ext cx="175680" cy="154080"/>
            <a:chOff x="0" y="0"/>
            <a:chExt cx="234240" cy="205440"/>
          </a:xfrm>
        </p:grpSpPr>
        <p:sp>
          <p:nvSpPr>
            <p:cNvPr id="160" name="Freeform 160"/>
            <p:cNvSpPr/>
            <p:nvPr/>
          </p:nvSpPr>
          <p:spPr>
            <a:xfrm>
              <a:off x="0" y="0"/>
              <a:ext cx="234188" cy="205486"/>
            </a:xfrm>
            <a:custGeom>
              <a:avLst/>
              <a:gdLst/>
              <a:ahLst/>
              <a:cxnLst/>
              <a:rect l="l" t="t" r="r" b="b"/>
              <a:pathLst>
                <a:path w="234188" h="205486">
                  <a:moveTo>
                    <a:pt x="73533" y="205486"/>
                  </a:moveTo>
                  <a:cubicBezTo>
                    <a:pt x="46355" y="205486"/>
                    <a:pt x="21844" y="194564"/>
                    <a:pt x="10922" y="167132"/>
                  </a:cubicBezTo>
                  <a:cubicBezTo>
                    <a:pt x="2667" y="139700"/>
                    <a:pt x="0" y="112268"/>
                    <a:pt x="24511" y="93091"/>
                  </a:cubicBezTo>
                  <a:cubicBezTo>
                    <a:pt x="59944" y="65659"/>
                    <a:pt x="100838" y="41021"/>
                    <a:pt x="141605" y="16383"/>
                  </a:cubicBezTo>
                  <a:cubicBezTo>
                    <a:pt x="168783" y="0"/>
                    <a:pt x="193294" y="16383"/>
                    <a:pt x="209677" y="35560"/>
                  </a:cubicBezTo>
                  <a:cubicBezTo>
                    <a:pt x="228727" y="51943"/>
                    <a:pt x="234188" y="76708"/>
                    <a:pt x="223266" y="101346"/>
                  </a:cubicBezTo>
                  <a:cubicBezTo>
                    <a:pt x="212344" y="128778"/>
                    <a:pt x="106172" y="205486"/>
                    <a:pt x="73406" y="205486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61" name="Group 161"/>
          <p:cNvGrpSpPr>
            <a:grpSpLocks noChangeAspect="1"/>
          </p:cNvGrpSpPr>
          <p:nvPr/>
        </p:nvGrpSpPr>
        <p:grpSpPr>
          <a:xfrm>
            <a:off x="13474080" y="7913520"/>
            <a:ext cx="160560" cy="160560"/>
            <a:chOff x="0" y="0"/>
            <a:chExt cx="214080" cy="214080"/>
          </a:xfrm>
        </p:grpSpPr>
        <p:sp>
          <p:nvSpPr>
            <p:cNvPr id="162" name="Freeform 162"/>
            <p:cNvSpPr/>
            <p:nvPr/>
          </p:nvSpPr>
          <p:spPr>
            <a:xfrm>
              <a:off x="0" y="0"/>
              <a:ext cx="214122" cy="214122"/>
            </a:xfrm>
            <a:custGeom>
              <a:avLst/>
              <a:gdLst/>
              <a:ahLst/>
              <a:cxnLst/>
              <a:rect l="l" t="t" r="r" b="b"/>
              <a:pathLst>
                <a:path w="214122" h="214122">
                  <a:moveTo>
                    <a:pt x="71374" y="0"/>
                  </a:moveTo>
                  <a:cubicBezTo>
                    <a:pt x="117983" y="0"/>
                    <a:pt x="214122" y="108458"/>
                    <a:pt x="208534" y="155702"/>
                  </a:cubicBezTo>
                  <a:cubicBezTo>
                    <a:pt x="205740" y="194564"/>
                    <a:pt x="181102" y="214122"/>
                    <a:pt x="139954" y="214122"/>
                  </a:cubicBezTo>
                  <a:cubicBezTo>
                    <a:pt x="96012" y="211328"/>
                    <a:pt x="0" y="105664"/>
                    <a:pt x="2794" y="64008"/>
                  </a:cubicBezTo>
                  <a:cubicBezTo>
                    <a:pt x="8255" y="25019"/>
                    <a:pt x="27432" y="0"/>
                    <a:pt x="71374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63" name="Group 163"/>
          <p:cNvGrpSpPr>
            <a:grpSpLocks noChangeAspect="1"/>
          </p:cNvGrpSpPr>
          <p:nvPr/>
        </p:nvGrpSpPr>
        <p:grpSpPr>
          <a:xfrm>
            <a:off x="14612400" y="6018480"/>
            <a:ext cx="200880" cy="163440"/>
            <a:chOff x="0" y="0"/>
            <a:chExt cx="267840" cy="217920"/>
          </a:xfrm>
        </p:grpSpPr>
        <p:sp>
          <p:nvSpPr>
            <p:cNvPr id="164" name="Freeform 164"/>
            <p:cNvSpPr/>
            <p:nvPr/>
          </p:nvSpPr>
          <p:spPr>
            <a:xfrm>
              <a:off x="0" y="0"/>
              <a:ext cx="267843" cy="217932"/>
            </a:xfrm>
            <a:custGeom>
              <a:avLst/>
              <a:gdLst/>
              <a:ahLst/>
              <a:cxnLst/>
              <a:rect l="l" t="t" r="r" b="b"/>
              <a:pathLst>
                <a:path w="267843" h="217932">
                  <a:moveTo>
                    <a:pt x="267843" y="165481"/>
                  </a:moveTo>
                  <a:cubicBezTo>
                    <a:pt x="226441" y="173736"/>
                    <a:pt x="187706" y="173736"/>
                    <a:pt x="154686" y="187579"/>
                  </a:cubicBezTo>
                  <a:cubicBezTo>
                    <a:pt x="82804" y="217932"/>
                    <a:pt x="46990" y="162687"/>
                    <a:pt x="24892" y="121412"/>
                  </a:cubicBezTo>
                  <a:cubicBezTo>
                    <a:pt x="0" y="74422"/>
                    <a:pt x="66294" y="60706"/>
                    <a:pt x="88392" y="27559"/>
                  </a:cubicBezTo>
                  <a:cubicBezTo>
                    <a:pt x="104902" y="5461"/>
                    <a:pt x="124206" y="0"/>
                    <a:pt x="146304" y="27559"/>
                  </a:cubicBezTo>
                  <a:cubicBezTo>
                    <a:pt x="184912" y="74422"/>
                    <a:pt x="226441" y="118618"/>
                    <a:pt x="267843" y="16548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65" name="Group 165"/>
          <p:cNvGrpSpPr>
            <a:grpSpLocks noChangeAspect="1"/>
          </p:cNvGrpSpPr>
          <p:nvPr/>
        </p:nvGrpSpPr>
        <p:grpSpPr>
          <a:xfrm>
            <a:off x="14933520" y="5833440"/>
            <a:ext cx="293040" cy="324000"/>
            <a:chOff x="0" y="0"/>
            <a:chExt cx="390720" cy="432000"/>
          </a:xfrm>
        </p:grpSpPr>
        <p:sp>
          <p:nvSpPr>
            <p:cNvPr id="166" name="Freeform 166"/>
            <p:cNvSpPr/>
            <p:nvPr/>
          </p:nvSpPr>
          <p:spPr>
            <a:xfrm>
              <a:off x="0" y="0"/>
              <a:ext cx="390779" cy="432054"/>
            </a:xfrm>
            <a:custGeom>
              <a:avLst/>
              <a:gdLst/>
              <a:ahLst/>
              <a:cxnLst/>
              <a:rect l="l" t="t" r="r" b="b"/>
              <a:pathLst>
                <a:path w="390779" h="432054">
                  <a:moveTo>
                    <a:pt x="390779" y="432054"/>
                  </a:moveTo>
                  <a:cubicBezTo>
                    <a:pt x="217424" y="371856"/>
                    <a:pt x="93599" y="259715"/>
                    <a:pt x="19304" y="95758"/>
                  </a:cubicBezTo>
                  <a:cubicBezTo>
                    <a:pt x="0" y="54737"/>
                    <a:pt x="27559" y="21844"/>
                    <a:pt x="60579" y="0"/>
                  </a:cubicBezTo>
                  <a:cubicBezTo>
                    <a:pt x="74295" y="218694"/>
                    <a:pt x="239395" y="319913"/>
                    <a:pt x="390779" y="43205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67" name="Group 167"/>
          <p:cNvGrpSpPr>
            <a:grpSpLocks noChangeAspect="1"/>
          </p:cNvGrpSpPr>
          <p:nvPr/>
        </p:nvGrpSpPr>
        <p:grpSpPr>
          <a:xfrm>
            <a:off x="15174000" y="8357760"/>
            <a:ext cx="262080" cy="376560"/>
            <a:chOff x="0" y="0"/>
            <a:chExt cx="349440" cy="502080"/>
          </a:xfrm>
        </p:grpSpPr>
        <p:sp>
          <p:nvSpPr>
            <p:cNvPr id="168" name="Freeform 168"/>
            <p:cNvSpPr/>
            <p:nvPr/>
          </p:nvSpPr>
          <p:spPr>
            <a:xfrm>
              <a:off x="0" y="0"/>
              <a:ext cx="349504" cy="502031"/>
            </a:xfrm>
            <a:custGeom>
              <a:avLst/>
              <a:gdLst/>
              <a:ahLst/>
              <a:cxnLst/>
              <a:rect l="l" t="t" r="r" b="b"/>
              <a:pathLst>
                <a:path w="349504" h="502031">
                  <a:moveTo>
                    <a:pt x="0" y="502031"/>
                  </a:moveTo>
                  <a:cubicBezTo>
                    <a:pt x="107315" y="466598"/>
                    <a:pt x="132080" y="382016"/>
                    <a:pt x="143129" y="286512"/>
                  </a:cubicBezTo>
                  <a:cubicBezTo>
                    <a:pt x="148590" y="226441"/>
                    <a:pt x="181610" y="177419"/>
                    <a:pt x="159639" y="109093"/>
                  </a:cubicBezTo>
                  <a:cubicBezTo>
                    <a:pt x="137668" y="40767"/>
                    <a:pt x="187071" y="0"/>
                    <a:pt x="258699" y="2667"/>
                  </a:cubicBezTo>
                  <a:cubicBezTo>
                    <a:pt x="316484" y="2667"/>
                    <a:pt x="349504" y="24511"/>
                    <a:pt x="321945" y="109093"/>
                  </a:cubicBezTo>
                  <a:cubicBezTo>
                    <a:pt x="313690" y="40894"/>
                    <a:pt x="277876" y="29972"/>
                    <a:pt x="231140" y="38100"/>
                  </a:cubicBezTo>
                  <a:cubicBezTo>
                    <a:pt x="176149" y="46228"/>
                    <a:pt x="187071" y="89916"/>
                    <a:pt x="184404" y="122682"/>
                  </a:cubicBezTo>
                  <a:cubicBezTo>
                    <a:pt x="173355" y="207264"/>
                    <a:pt x="167894" y="294640"/>
                    <a:pt x="154178" y="379222"/>
                  </a:cubicBezTo>
                  <a:cubicBezTo>
                    <a:pt x="140335" y="458470"/>
                    <a:pt x="82550" y="496570"/>
                    <a:pt x="0" y="50203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69" name="Group 169"/>
          <p:cNvGrpSpPr>
            <a:grpSpLocks noChangeAspect="1"/>
          </p:cNvGrpSpPr>
          <p:nvPr/>
        </p:nvGrpSpPr>
        <p:grpSpPr>
          <a:xfrm>
            <a:off x="12242880" y="3040560"/>
            <a:ext cx="148320" cy="218880"/>
            <a:chOff x="0" y="0"/>
            <a:chExt cx="197760" cy="291840"/>
          </a:xfrm>
        </p:grpSpPr>
        <p:sp>
          <p:nvSpPr>
            <p:cNvPr id="170" name="Freeform 170"/>
            <p:cNvSpPr/>
            <p:nvPr/>
          </p:nvSpPr>
          <p:spPr>
            <a:xfrm>
              <a:off x="0" y="0"/>
              <a:ext cx="197739" cy="291846"/>
            </a:xfrm>
            <a:custGeom>
              <a:avLst/>
              <a:gdLst/>
              <a:ahLst/>
              <a:cxnLst/>
              <a:rect l="l" t="t" r="r" b="b"/>
              <a:pathLst>
                <a:path w="197739" h="291846">
                  <a:moveTo>
                    <a:pt x="192278" y="240030"/>
                  </a:moveTo>
                  <a:cubicBezTo>
                    <a:pt x="197739" y="267335"/>
                    <a:pt x="175768" y="270002"/>
                    <a:pt x="162052" y="280924"/>
                  </a:cubicBezTo>
                  <a:cubicBezTo>
                    <a:pt x="142875" y="291846"/>
                    <a:pt x="129032" y="291846"/>
                    <a:pt x="118110" y="270002"/>
                  </a:cubicBezTo>
                  <a:cubicBezTo>
                    <a:pt x="82423" y="201803"/>
                    <a:pt x="49403" y="133604"/>
                    <a:pt x="13716" y="68199"/>
                  </a:cubicBezTo>
                  <a:cubicBezTo>
                    <a:pt x="0" y="40894"/>
                    <a:pt x="21971" y="35433"/>
                    <a:pt x="38481" y="27305"/>
                  </a:cubicBezTo>
                  <a:cubicBezTo>
                    <a:pt x="52197" y="21844"/>
                    <a:pt x="74168" y="0"/>
                    <a:pt x="85090" y="24511"/>
                  </a:cubicBezTo>
                  <a:cubicBezTo>
                    <a:pt x="123571" y="95377"/>
                    <a:pt x="156464" y="169037"/>
                    <a:pt x="192151" y="24003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71" name="Group 171"/>
          <p:cNvGrpSpPr>
            <a:grpSpLocks noChangeAspect="1"/>
          </p:cNvGrpSpPr>
          <p:nvPr/>
        </p:nvGrpSpPr>
        <p:grpSpPr>
          <a:xfrm>
            <a:off x="12415680" y="2870640"/>
            <a:ext cx="175680" cy="169920"/>
            <a:chOff x="0" y="0"/>
            <a:chExt cx="234240" cy="226560"/>
          </a:xfrm>
        </p:grpSpPr>
        <p:sp>
          <p:nvSpPr>
            <p:cNvPr id="172" name="Freeform 172"/>
            <p:cNvSpPr/>
            <p:nvPr/>
          </p:nvSpPr>
          <p:spPr>
            <a:xfrm>
              <a:off x="127" y="0"/>
              <a:ext cx="234188" cy="226568"/>
            </a:xfrm>
            <a:custGeom>
              <a:avLst/>
              <a:gdLst/>
              <a:ahLst/>
              <a:cxnLst/>
              <a:rect l="l" t="t" r="r" b="b"/>
              <a:pathLst>
                <a:path w="234188" h="226568">
                  <a:moveTo>
                    <a:pt x="231394" y="158369"/>
                  </a:moveTo>
                  <a:cubicBezTo>
                    <a:pt x="220472" y="171958"/>
                    <a:pt x="212344" y="196596"/>
                    <a:pt x="193294" y="210185"/>
                  </a:cubicBezTo>
                  <a:cubicBezTo>
                    <a:pt x="174244" y="226568"/>
                    <a:pt x="163322" y="199263"/>
                    <a:pt x="149733" y="188341"/>
                  </a:cubicBezTo>
                  <a:cubicBezTo>
                    <a:pt x="111633" y="155575"/>
                    <a:pt x="76200" y="122809"/>
                    <a:pt x="38100" y="90043"/>
                  </a:cubicBezTo>
                  <a:cubicBezTo>
                    <a:pt x="16256" y="70993"/>
                    <a:pt x="0" y="57277"/>
                    <a:pt x="27178" y="27305"/>
                  </a:cubicBezTo>
                  <a:cubicBezTo>
                    <a:pt x="48895" y="0"/>
                    <a:pt x="65278" y="0"/>
                    <a:pt x="89789" y="21844"/>
                  </a:cubicBezTo>
                  <a:cubicBezTo>
                    <a:pt x="130683" y="57277"/>
                    <a:pt x="171450" y="87376"/>
                    <a:pt x="212344" y="122809"/>
                  </a:cubicBezTo>
                  <a:cubicBezTo>
                    <a:pt x="220472" y="128270"/>
                    <a:pt x="234188" y="136398"/>
                    <a:pt x="231394" y="158242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73" name="Group 173"/>
          <p:cNvGrpSpPr>
            <a:grpSpLocks noChangeAspect="1"/>
          </p:cNvGrpSpPr>
          <p:nvPr/>
        </p:nvGrpSpPr>
        <p:grpSpPr>
          <a:xfrm>
            <a:off x="10962000" y="1450800"/>
            <a:ext cx="138960" cy="129600"/>
            <a:chOff x="0" y="0"/>
            <a:chExt cx="185280" cy="172800"/>
          </a:xfrm>
        </p:grpSpPr>
        <p:sp>
          <p:nvSpPr>
            <p:cNvPr id="174" name="Freeform 174"/>
            <p:cNvSpPr/>
            <p:nvPr/>
          </p:nvSpPr>
          <p:spPr>
            <a:xfrm>
              <a:off x="0" y="0"/>
              <a:ext cx="185293" cy="172847"/>
            </a:xfrm>
            <a:custGeom>
              <a:avLst/>
              <a:gdLst/>
              <a:ahLst/>
              <a:cxnLst/>
              <a:rect l="l" t="t" r="r" b="b"/>
              <a:pathLst>
                <a:path w="185293" h="172847">
                  <a:moveTo>
                    <a:pt x="82931" y="172847"/>
                  </a:moveTo>
                  <a:cubicBezTo>
                    <a:pt x="49784" y="148082"/>
                    <a:pt x="0" y="126111"/>
                    <a:pt x="13843" y="93218"/>
                  </a:cubicBezTo>
                  <a:cubicBezTo>
                    <a:pt x="30480" y="52070"/>
                    <a:pt x="60833" y="0"/>
                    <a:pt x="110617" y="0"/>
                  </a:cubicBezTo>
                  <a:cubicBezTo>
                    <a:pt x="135509" y="0"/>
                    <a:pt x="185293" y="41148"/>
                    <a:pt x="174244" y="71374"/>
                  </a:cubicBezTo>
                  <a:cubicBezTo>
                    <a:pt x="160401" y="112522"/>
                    <a:pt x="127254" y="150876"/>
                    <a:pt x="82931" y="17284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75" name="Group 175"/>
          <p:cNvGrpSpPr>
            <a:grpSpLocks noChangeAspect="1"/>
          </p:cNvGrpSpPr>
          <p:nvPr/>
        </p:nvGrpSpPr>
        <p:grpSpPr>
          <a:xfrm>
            <a:off x="14933520" y="9508320"/>
            <a:ext cx="136080" cy="216000"/>
            <a:chOff x="0" y="0"/>
            <a:chExt cx="181440" cy="288000"/>
          </a:xfrm>
        </p:grpSpPr>
        <p:sp>
          <p:nvSpPr>
            <p:cNvPr id="176" name="Freeform 176"/>
            <p:cNvSpPr/>
            <p:nvPr/>
          </p:nvSpPr>
          <p:spPr>
            <a:xfrm>
              <a:off x="-127" y="0"/>
              <a:ext cx="181483" cy="287909"/>
            </a:xfrm>
            <a:custGeom>
              <a:avLst/>
              <a:gdLst/>
              <a:ahLst/>
              <a:cxnLst/>
              <a:rect l="l" t="t" r="r" b="b"/>
              <a:pathLst>
                <a:path w="181483" h="287909">
                  <a:moveTo>
                    <a:pt x="127" y="271526"/>
                  </a:moveTo>
                  <a:cubicBezTo>
                    <a:pt x="146304" y="213995"/>
                    <a:pt x="48895" y="87757"/>
                    <a:pt x="102997" y="0"/>
                  </a:cubicBezTo>
                  <a:cubicBezTo>
                    <a:pt x="162560" y="82296"/>
                    <a:pt x="67818" y="205740"/>
                    <a:pt x="181483" y="263271"/>
                  </a:cubicBezTo>
                  <a:cubicBezTo>
                    <a:pt x="121920" y="285242"/>
                    <a:pt x="100203" y="287909"/>
                    <a:pt x="0" y="271526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77" name="Group 177"/>
          <p:cNvGrpSpPr>
            <a:grpSpLocks noChangeAspect="1"/>
          </p:cNvGrpSpPr>
          <p:nvPr/>
        </p:nvGrpSpPr>
        <p:grpSpPr>
          <a:xfrm>
            <a:off x="11440080" y="2037600"/>
            <a:ext cx="108000" cy="110880"/>
            <a:chOff x="0" y="0"/>
            <a:chExt cx="144000" cy="147840"/>
          </a:xfrm>
        </p:grpSpPr>
        <p:sp>
          <p:nvSpPr>
            <p:cNvPr id="178" name="Freeform 178"/>
            <p:cNvSpPr/>
            <p:nvPr/>
          </p:nvSpPr>
          <p:spPr>
            <a:xfrm>
              <a:off x="0" y="0"/>
              <a:ext cx="144018" cy="147828"/>
            </a:xfrm>
            <a:custGeom>
              <a:avLst/>
              <a:gdLst/>
              <a:ahLst/>
              <a:cxnLst/>
              <a:rect l="l" t="t" r="r" b="b"/>
              <a:pathLst>
                <a:path w="144018" h="147828">
                  <a:moveTo>
                    <a:pt x="69215" y="147828"/>
                  </a:moveTo>
                  <a:cubicBezTo>
                    <a:pt x="30480" y="145034"/>
                    <a:pt x="5588" y="122682"/>
                    <a:pt x="2794" y="75311"/>
                  </a:cubicBezTo>
                  <a:cubicBezTo>
                    <a:pt x="0" y="30734"/>
                    <a:pt x="22098" y="5588"/>
                    <a:pt x="60960" y="2794"/>
                  </a:cubicBezTo>
                  <a:cubicBezTo>
                    <a:pt x="110744" y="0"/>
                    <a:pt x="141224" y="30734"/>
                    <a:pt x="144018" y="80899"/>
                  </a:cubicBezTo>
                  <a:cubicBezTo>
                    <a:pt x="144018" y="122682"/>
                    <a:pt x="121920" y="147828"/>
                    <a:pt x="69215" y="14782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79" name="Group 179"/>
          <p:cNvGrpSpPr>
            <a:grpSpLocks noChangeAspect="1"/>
          </p:cNvGrpSpPr>
          <p:nvPr/>
        </p:nvGrpSpPr>
        <p:grpSpPr>
          <a:xfrm>
            <a:off x="15276240" y="8499600"/>
            <a:ext cx="179280" cy="305280"/>
            <a:chOff x="0" y="0"/>
            <a:chExt cx="239040" cy="407040"/>
          </a:xfrm>
        </p:grpSpPr>
        <p:sp>
          <p:nvSpPr>
            <p:cNvPr id="180" name="Freeform 180"/>
            <p:cNvSpPr/>
            <p:nvPr/>
          </p:nvSpPr>
          <p:spPr>
            <a:xfrm>
              <a:off x="0" y="0"/>
              <a:ext cx="239014" cy="407035"/>
            </a:xfrm>
            <a:custGeom>
              <a:avLst/>
              <a:gdLst/>
              <a:ahLst/>
              <a:cxnLst/>
              <a:rect l="l" t="t" r="r" b="b"/>
              <a:pathLst>
                <a:path w="239014" h="407035">
                  <a:moveTo>
                    <a:pt x="189611" y="0"/>
                  </a:moveTo>
                  <a:cubicBezTo>
                    <a:pt x="239014" y="189738"/>
                    <a:pt x="153924" y="374015"/>
                    <a:pt x="0" y="407035"/>
                  </a:cubicBezTo>
                  <a:cubicBezTo>
                    <a:pt x="164846" y="316230"/>
                    <a:pt x="178562" y="159512"/>
                    <a:pt x="189611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81" name="Group 181"/>
          <p:cNvGrpSpPr>
            <a:grpSpLocks noChangeAspect="1"/>
          </p:cNvGrpSpPr>
          <p:nvPr/>
        </p:nvGrpSpPr>
        <p:grpSpPr>
          <a:xfrm>
            <a:off x="11369520" y="2062080"/>
            <a:ext cx="138960" cy="154080"/>
            <a:chOff x="0" y="0"/>
            <a:chExt cx="185280" cy="205440"/>
          </a:xfrm>
        </p:grpSpPr>
        <p:sp>
          <p:nvSpPr>
            <p:cNvPr id="182" name="Freeform 182"/>
            <p:cNvSpPr/>
            <p:nvPr/>
          </p:nvSpPr>
          <p:spPr>
            <a:xfrm>
              <a:off x="0" y="0"/>
              <a:ext cx="185293" cy="205359"/>
            </a:xfrm>
            <a:custGeom>
              <a:avLst/>
              <a:gdLst/>
              <a:ahLst/>
              <a:cxnLst/>
              <a:rect l="l" t="t" r="r" b="b"/>
              <a:pathLst>
                <a:path w="185293" h="205359">
                  <a:moveTo>
                    <a:pt x="185293" y="145923"/>
                  </a:moveTo>
                  <a:cubicBezTo>
                    <a:pt x="168656" y="183769"/>
                    <a:pt x="143764" y="205359"/>
                    <a:pt x="99568" y="189230"/>
                  </a:cubicBezTo>
                  <a:cubicBezTo>
                    <a:pt x="44196" y="167640"/>
                    <a:pt x="11049" y="132461"/>
                    <a:pt x="5588" y="75692"/>
                  </a:cubicBezTo>
                  <a:cubicBezTo>
                    <a:pt x="0" y="29718"/>
                    <a:pt x="19304" y="8128"/>
                    <a:pt x="69088" y="0"/>
                  </a:cubicBezTo>
                  <a:cubicBezTo>
                    <a:pt x="77343" y="32385"/>
                    <a:pt x="60833" y="70231"/>
                    <a:pt x="85725" y="102743"/>
                  </a:cubicBezTo>
                  <a:cubicBezTo>
                    <a:pt x="113411" y="135128"/>
                    <a:pt x="149352" y="135128"/>
                    <a:pt x="185293" y="14605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83" name="Group 183"/>
          <p:cNvGrpSpPr>
            <a:grpSpLocks noChangeAspect="1"/>
          </p:cNvGrpSpPr>
          <p:nvPr/>
        </p:nvGrpSpPr>
        <p:grpSpPr>
          <a:xfrm>
            <a:off x="9779760" y="2367360"/>
            <a:ext cx="114480" cy="77040"/>
            <a:chOff x="0" y="0"/>
            <a:chExt cx="152640" cy="102720"/>
          </a:xfrm>
        </p:grpSpPr>
        <p:sp>
          <p:nvSpPr>
            <p:cNvPr id="184" name="Freeform 184"/>
            <p:cNvSpPr/>
            <p:nvPr/>
          </p:nvSpPr>
          <p:spPr>
            <a:xfrm>
              <a:off x="0" y="0"/>
              <a:ext cx="152527" cy="102743"/>
            </a:xfrm>
            <a:custGeom>
              <a:avLst/>
              <a:gdLst/>
              <a:ahLst/>
              <a:cxnLst/>
              <a:rect l="l" t="t" r="r" b="b"/>
              <a:pathLst>
                <a:path w="152527" h="102743">
                  <a:moveTo>
                    <a:pt x="81788" y="102743"/>
                  </a:moveTo>
                  <a:cubicBezTo>
                    <a:pt x="49022" y="97282"/>
                    <a:pt x="2667" y="97282"/>
                    <a:pt x="0" y="51308"/>
                  </a:cubicBezTo>
                  <a:cubicBezTo>
                    <a:pt x="0" y="0"/>
                    <a:pt x="46355" y="8128"/>
                    <a:pt x="78994" y="8128"/>
                  </a:cubicBezTo>
                  <a:cubicBezTo>
                    <a:pt x="111633" y="8128"/>
                    <a:pt x="152527" y="8128"/>
                    <a:pt x="152527" y="56769"/>
                  </a:cubicBezTo>
                  <a:cubicBezTo>
                    <a:pt x="152527" y="97282"/>
                    <a:pt x="117094" y="102743"/>
                    <a:pt x="81661" y="10274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85" name="Group 185"/>
          <p:cNvGrpSpPr>
            <a:grpSpLocks noChangeAspect="1"/>
          </p:cNvGrpSpPr>
          <p:nvPr/>
        </p:nvGrpSpPr>
        <p:grpSpPr>
          <a:xfrm>
            <a:off x="14501520" y="8626320"/>
            <a:ext cx="265680" cy="58320"/>
            <a:chOff x="0" y="0"/>
            <a:chExt cx="354240" cy="77760"/>
          </a:xfrm>
        </p:grpSpPr>
        <p:sp>
          <p:nvSpPr>
            <p:cNvPr id="186" name="Freeform 186"/>
            <p:cNvSpPr/>
            <p:nvPr/>
          </p:nvSpPr>
          <p:spPr>
            <a:xfrm>
              <a:off x="0" y="0"/>
              <a:ext cx="354203" cy="77724"/>
            </a:xfrm>
            <a:custGeom>
              <a:avLst/>
              <a:gdLst/>
              <a:ahLst/>
              <a:cxnLst/>
              <a:rect l="l" t="t" r="r" b="b"/>
              <a:pathLst>
                <a:path w="354203" h="77724">
                  <a:moveTo>
                    <a:pt x="354203" y="0"/>
                  </a:moveTo>
                  <a:cubicBezTo>
                    <a:pt x="246253" y="61087"/>
                    <a:pt x="121793" y="61087"/>
                    <a:pt x="0" y="77724"/>
                  </a:cubicBezTo>
                  <a:cubicBezTo>
                    <a:pt x="118999" y="52705"/>
                    <a:pt x="237998" y="30607"/>
                    <a:pt x="354203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87" name="Group 187"/>
          <p:cNvGrpSpPr>
            <a:grpSpLocks noChangeAspect="1"/>
          </p:cNvGrpSpPr>
          <p:nvPr/>
        </p:nvGrpSpPr>
        <p:grpSpPr>
          <a:xfrm>
            <a:off x="9915840" y="2469600"/>
            <a:ext cx="89280" cy="98640"/>
            <a:chOff x="0" y="0"/>
            <a:chExt cx="119040" cy="131520"/>
          </a:xfrm>
        </p:grpSpPr>
        <p:sp>
          <p:nvSpPr>
            <p:cNvPr id="188" name="Freeform 188"/>
            <p:cNvSpPr/>
            <p:nvPr/>
          </p:nvSpPr>
          <p:spPr>
            <a:xfrm>
              <a:off x="0" y="0"/>
              <a:ext cx="118999" cy="131572"/>
            </a:xfrm>
            <a:custGeom>
              <a:avLst/>
              <a:gdLst/>
              <a:ahLst/>
              <a:cxnLst/>
              <a:rect l="l" t="t" r="r" b="b"/>
              <a:pathLst>
                <a:path w="118999" h="131572">
                  <a:moveTo>
                    <a:pt x="118999" y="71247"/>
                  </a:moveTo>
                  <a:cubicBezTo>
                    <a:pt x="113411" y="109601"/>
                    <a:pt x="83058" y="131572"/>
                    <a:pt x="52578" y="125984"/>
                  </a:cubicBezTo>
                  <a:cubicBezTo>
                    <a:pt x="0" y="112268"/>
                    <a:pt x="52578" y="54737"/>
                    <a:pt x="22098" y="27305"/>
                  </a:cubicBezTo>
                  <a:cubicBezTo>
                    <a:pt x="13843" y="19177"/>
                    <a:pt x="24892" y="0"/>
                    <a:pt x="41529" y="5461"/>
                  </a:cubicBezTo>
                  <a:cubicBezTo>
                    <a:pt x="77470" y="13716"/>
                    <a:pt x="113538" y="24638"/>
                    <a:pt x="118999" y="7124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89" name="Group 189"/>
          <p:cNvGrpSpPr>
            <a:grpSpLocks noChangeAspect="1"/>
          </p:cNvGrpSpPr>
          <p:nvPr/>
        </p:nvGrpSpPr>
        <p:grpSpPr>
          <a:xfrm>
            <a:off x="14366160" y="8449920"/>
            <a:ext cx="179280" cy="36720"/>
            <a:chOff x="0" y="0"/>
            <a:chExt cx="239040" cy="48960"/>
          </a:xfrm>
        </p:grpSpPr>
        <p:sp>
          <p:nvSpPr>
            <p:cNvPr id="190" name="Freeform 190"/>
            <p:cNvSpPr/>
            <p:nvPr/>
          </p:nvSpPr>
          <p:spPr>
            <a:xfrm>
              <a:off x="0" y="0"/>
              <a:ext cx="239014" cy="48895"/>
            </a:xfrm>
            <a:custGeom>
              <a:avLst/>
              <a:gdLst/>
              <a:ahLst/>
              <a:cxnLst/>
              <a:rect l="l" t="t" r="r" b="b"/>
              <a:pathLst>
                <a:path w="239014" h="48895">
                  <a:moveTo>
                    <a:pt x="0" y="0"/>
                  </a:moveTo>
                  <a:cubicBezTo>
                    <a:pt x="81534" y="10922"/>
                    <a:pt x="160274" y="24511"/>
                    <a:pt x="239014" y="35306"/>
                  </a:cubicBezTo>
                  <a:cubicBezTo>
                    <a:pt x="239014" y="40767"/>
                    <a:pt x="239014" y="43434"/>
                    <a:pt x="239014" y="48895"/>
                  </a:cubicBezTo>
                  <a:cubicBezTo>
                    <a:pt x="157607" y="35306"/>
                    <a:pt x="78740" y="24511"/>
                    <a:pt x="0" y="10922"/>
                  </a:cubicBezTo>
                  <a:cubicBezTo>
                    <a:pt x="0" y="8128"/>
                    <a:pt x="0" y="2667"/>
                    <a:pt x="0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91" name="Group 191"/>
          <p:cNvGrpSpPr>
            <a:grpSpLocks noChangeAspect="1"/>
          </p:cNvGrpSpPr>
          <p:nvPr/>
        </p:nvGrpSpPr>
        <p:grpSpPr>
          <a:xfrm>
            <a:off x="14081760" y="8675280"/>
            <a:ext cx="157680" cy="24480"/>
            <a:chOff x="0" y="0"/>
            <a:chExt cx="210240" cy="32640"/>
          </a:xfrm>
        </p:grpSpPr>
        <p:sp>
          <p:nvSpPr>
            <p:cNvPr id="192" name="Freeform 192"/>
            <p:cNvSpPr/>
            <p:nvPr/>
          </p:nvSpPr>
          <p:spPr>
            <a:xfrm>
              <a:off x="0" y="0"/>
              <a:ext cx="210185" cy="32639"/>
            </a:xfrm>
            <a:custGeom>
              <a:avLst/>
              <a:gdLst/>
              <a:ahLst/>
              <a:cxnLst/>
              <a:rect l="l" t="t" r="r" b="b"/>
              <a:pathLst>
                <a:path w="210185" h="32639">
                  <a:moveTo>
                    <a:pt x="210185" y="16383"/>
                  </a:moveTo>
                  <a:cubicBezTo>
                    <a:pt x="138303" y="16383"/>
                    <a:pt x="66421" y="32639"/>
                    <a:pt x="0" y="0"/>
                  </a:cubicBezTo>
                  <a:cubicBezTo>
                    <a:pt x="69215" y="10922"/>
                    <a:pt x="141097" y="8128"/>
                    <a:pt x="210185" y="1638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93" name="Group 193"/>
          <p:cNvGrpSpPr>
            <a:grpSpLocks noChangeAspect="1"/>
          </p:cNvGrpSpPr>
          <p:nvPr/>
        </p:nvGrpSpPr>
        <p:grpSpPr>
          <a:xfrm>
            <a:off x="9174960" y="2290320"/>
            <a:ext cx="18720" cy="12240"/>
            <a:chOff x="0" y="0"/>
            <a:chExt cx="24960" cy="16320"/>
          </a:xfrm>
        </p:grpSpPr>
        <p:sp>
          <p:nvSpPr>
            <p:cNvPr id="194" name="Freeform 194"/>
            <p:cNvSpPr/>
            <p:nvPr/>
          </p:nvSpPr>
          <p:spPr>
            <a:xfrm>
              <a:off x="0" y="0"/>
              <a:ext cx="25019" cy="16383"/>
            </a:xfrm>
            <a:custGeom>
              <a:avLst/>
              <a:gdLst/>
              <a:ahLst/>
              <a:cxnLst/>
              <a:rect l="l" t="t" r="r" b="b"/>
              <a:pathLst>
                <a:path w="25019" h="16383">
                  <a:moveTo>
                    <a:pt x="16637" y="16383"/>
                  </a:moveTo>
                  <a:cubicBezTo>
                    <a:pt x="11049" y="13589"/>
                    <a:pt x="5588" y="10922"/>
                    <a:pt x="0" y="8128"/>
                  </a:cubicBezTo>
                  <a:cubicBezTo>
                    <a:pt x="8382" y="0"/>
                    <a:pt x="16637" y="0"/>
                    <a:pt x="25019" y="10922"/>
                  </a:cubicBezTo>
                  <a:cubicBezTo>
                    <a:pt x="22225" y="10922"/>
                    <a:pt x="19431" y="13589"/>
                    <a:pt x="16637" y="1638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95" name="Group 195"/>
          <p:cNvGrpSpPr>
            <a:grpSpLocks noChangeAspect="1"/>
          </p:cNvGrpSpPr>
          <p:nvPr/>
        </p:nvGrpSpPr>
        <p:grpSpPr>
          <a:xfrm>
            <a:off x="15986160" y="1226160"/>
            <a:ext cx="15120" cy="12240"/>
            <a:chOff x="0" y="0"/>
            <a:chExt cx="20160" cy="16320"/>
          </a:xfrm>
        </p:grpSpPr>
        <p:sp>
          <p:nvSpPr>
            <p:cNvPr id="196" name="Freeform 196"/>
            <p:cNvSpPr/>
            <p:nvPr/>
          </p:nvSpPr>
          <p:spPr>
            <a:xfrm>
              <a:off x="0" y="0"/>
              <a:ext cx="20193" cy="16383"/>
            </a:xfrm>
            <a:custGeom>
              <a:avLst/>
              <a:gdLst/>
              <a:ahLst/>
              <a:cxnLst/>
              <a:rect l="l" t="t" r="r" b="b"/>
              <a:pathLst>
                <a:path w="20193" h="16383">
                  <a:moveTo>
                    <a:pt x="20193" y="13081"/>
                  </a:moveTo>
                  <a:cubicBezTo>
                    <a:pt x="11557" y="16383"/>
                    <a:pt x="5715" y="16383"/>
                    <a:pt x="0" y="16383"/>
                  </a:cubicBezTo>
                  <a:cubicBezTo>
                    <a:pt x="2921" y="9779"/>
                    <a:pt x="5715" y="3302"/>
                    <a:pt x="8636" y="0"/>
                  </a:cubicBezTo>
                  <a:cubicBezTo>
                    <a:pt x="11557" y="3302"/>
                    <a:pt x="17272" y="9779"/>
                    <a:pt x="20193" y="1308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97" name="Group 197"/>
          <p:cNvGrpSpPr>
            <a:grpSpLocks noChangeAspect="1"/>
          </p:cNvGrpSpPr>
          <p:nvPr/>
        </p:nvGrpSpPr>
        <p:grpSpPr>
          <a:xfrm>
            <a:off x="9042480" y="1558800"/>
            <a:ext cx="98640" cy="611280"/>
            <a:chOff x="0" y="0"/>
            <a:chExt cx="131520" cy="815040"/>
          </a:xfrm>
        </p:grpSpPr>
        <p:sp>
          <p:nvSpPr>
            <p:cNvPr id="198" name="Freeform 198"/>
            <p:cNvSpPr/>
            <p:nvPr/>
          </p:nvSpPr>
          <p:spPr>
            <a:xfrm>
              <a:off x="0" y="0"/>
              <a:ext cx="131445" cy="815086"/>
            </a:xfrm>
            <a:custGeom>
              <a:avLst/>
              <a:gdLst/>
              <a:ahLst/>
              <a:cxnLst/>
              <a:rect l="l" t="t" r="r" b="b"/>
              <a:pathLst>
                <a:path w="131445" h="815086">
                  <a:moveTo>
                    <a:pt x="115062" y="0"/>
                  </a:moveTo>
                  <a:cubicBezTo>
                    <a:pt x="115062" y="98806"/>
                    <a:pt x="115062" y="197612"/>
                    <a:pt x="115062" y="299085"/>
                  </a:cubicBezTo>
                  <a:cubicBezTo>
                    <a:pt x="115062" y="447294"/>
                    <a:pt x="115062" y="595503"/>
                    <a:pt x="112268" y="743712"/>
                  </a:cubicBezTo>
                  <a:cubicBezTo>
                    <a:pt x="112268" y="765683"/>
                    <a:pt x="131445" y="815086"/>
                    <a:pt x="82169" y="804037"/>
                  </a:cubicBezTo>
                  <a:cubicBezTo>
                    <a:pt x="49276" y="795782"/>
                    <a:pt x="0" y="790321"/>
                    <a:pt x="8255" y="729996"/>
                  </a:cubicBezTo>
                  <a:cubicBezTo>
                    <a:pt x="30099" y="535178"/>
                    <a:pt x="54737" y="343027"/>
                    <a:pt x="79502" y="148209"/>
                  </a:cubicBezTo>
                  <a:cubicBezTo>
                    <a:pt x="84963" y="98806"/>
                    <a:pt x="76708" y="46609"/>
                    <a:pt x="115062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199" name="Group 199"/>
          <p:cNvGrpSpPr>
            <a:grpSpLocks noChangeAspect="1"/>
          </p:cNvGrpSpPr>
          <p:nvPr/>
        </p:nvGrpSpPr>
        <p:grpSpPr>
          <a:xfrm>
            <a:off x="13714560" y="8345520"/>
            <a:ext cx="216000" cy="203760"/>
            <a:chOff x="0" y="0"/>
            <a:chExt cx="288000" cy="271680"/>
          </a:xfrm>
        </p:grpSpPr>
        <p:sp>
          <p:nvSpPr>
            <p:cNvPr id="200" name="Freeform 200"/>
            <p:cNvSpPr/>
            <p:nvPr/>
          </p:nvSpPr>
          <p:spPr>
            <a:xfrm>
              <a:off x="0" y="0"/>
              <a:ext cx="288036" cy="271653"/>
            </a:xfrm>
            <a:custGeom>
              <a:avLst/>
              <a:gdLst/>
              <a:ahLst/>
              <a:cxnLst/>
              <a:rect l="l" t="t" r="r" b="b"/>
              <a:pathLst>
                <a:path w="288036" h="271653">
                  <a:moveTo>
                    <a:pt x="137160" y="0"/>
                  </a:moveTo>
                  <a:cubicBezTo>
                    <a:pt x="227711" y="0"/>
                    <a:pt x="288036" y="49403"/>
                    <a:pt x="285242" y="129032"/>
                  </a:cubicBezTo>
                  <a:cubicBezTo>
                    <a:pt x="282448" y="194945"/>
                    <a:pt x="241300" y="263525"/>
                    <a:pt x="139827" y="268986"/>
                  </a:cubicBezTo>
                  <a:cubicBezTo>
                    <a:pt x="71374" y="271653"/>
                    <a:pt x="0" y="200279"/>
                    <a:pt x="0" y="126238"/>
                  </a:cubicBezTo>
                  <a:cubicBezTo>
                    <a:pt x="0" y="65913"/>
                    <a:pt x="68580" y="0"/>
                    <a:pt x="137160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01" name="Group 201"/>
          <p:cNvGrpSpPr>
            <a:grpSpLocks noChangeAspect="1"/>
          </p:cNvGrpSpPr>
          <p:nvPr/>
        </p:nvGrpSpPr>
        <p:grpSpPr>
          <a:xfrm>
            <a:off x="8912880" y="2484720"/>
            <a:ext cx="64800" cy="120240"/>
            <a:chOff x="0" y="0"/>
            <a:chExt cx="86400" cy="160320"/>
          </a:xfrm>
        </p:grpSpPr>
        <p:sp>
          <p:nvSpPr>
            <p:cNvPr id="202" name="Freeform 202"/>
            <p:cNvSpPr/>
            <p:nvPr/>
          </p:nvSpPr>
          <p:spPr>
            <a:xfrm>
              <a:off x="0" y="0"/>
              <a:ext cx="86487" cy="160274"/>
            </a:xfrm>
            <a:custGeom>
              <a:avLst/>
              <a:gdLst/>
              <a:ahLst/>
              <a:cxnLst/>
              <a:rect l="l" t="t" r="r" b="b"/>
              <a:pathLst>
                <a:path w="86487" h="160274">
                  <a:moveTo>
                    <a:pt x="81026" y="92329"/>
                  </a:moveTo>
                  <a:cubicBezTo>
                    <a:pt x="78359" y="116840"/>
                    <a:pt x="86487" y="160274"/>
                    <a:pt x="48641" y="157607"/>
                  </a:cubicBezTo>
                  <a:cubicBezTo>
                    <a:pt x="5461" y="157607"/>
                    <a:pt x="0" y="111379"/>
                    <a:pt x="0" y="76073"/>
                  </a:cubicBezTo>
                  <a:cubicBezTo>
                    <a:pt x="0" y="43434"/>
                    <a:pt x="2667" y="0"/>
                    <a:pt x="37846" y="2667"/>
                  </a:cubicBezTo>
                  <a:cubicBezTo>
                    <a:pt x="83693" y="5334"/>
                    <a:pt x="78359" y="54356"/>
                    <a:pt x="81026" y="9232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03" name="Group 203"/>
          <p:cNvGrpSpPr>
            <a:grpSpLocks noChangeAspect="1"/>
          </p:cNvGrpSpPr>
          <p:nvPr/>
        </p:nvGrpSpPr>
        <p:grpSpPr>
          <a:xfrm>
            <a:off x="14319360" y="2985120"/>
            <a:ext cx="586080" cy="595440"/>
            <a:chOff x="0" y="0"/>
            <a:chExt cx="781440" cy="793920"/>
          </a:xfrm>
        </p:grpSpPr>
        <p:sp>
          <p:nvSpPr>
            <p:cNvPr id="204" name="Freeform 204"/>
            <p:cNvSpPr/>
            <p:nvPr/>
          </p:nvSpPr>
          <p:spPr>
            <a:xfrm>
              <a:off x="0" y="0"/>
              <a:ext cx="781431" cy="793877"/>
            </a:xfrm>
            <a:custGeom>
              <a:avLst/>
              <a:gdLst/>
              <a:ahLst/>
              <a:cxnLst/>
              <a:rect l="l" t="t" r="r" b="b"/>
              <a:pathLst>
                <a:path w="781431" h="793877">
                  <a:moveTo>
                    <a:pt x="95631" y="8255"/>
                  </a:moveTo>
                  <a:cubicBezTo>
                    <a:pt x="316992" y="46482"/>
                    <a:pt x="530098" y="87630"/>
                    <a:pt x="743204" y="123190"/>
                  </a:cubicBezTo>
                  <a:cubicBezTo>
                    <a:pt x="775970" y="128651"/>
                    <a:pt x="781431" y="142367"/>
                    <a:pt x="775970" y="172466"/>
                  </a:cubicBezTo>
                  <a:cubicBezTo>
                    <a:pt x="743204" y="366903"/>
                    <a:pt x="707644" y="564007"/>
                    <a:pt x="677545" y="758317"/>
                  </a:cubicBezTo>
                  <a:cubicBezTo>
                    <a:pt x="672084" y="793877"/>
                    <a:pt x="655701" y="793877"/>
                    <a:pt x="628396" y="788416"/>
                  </a:cubicBezTo>
                  <a:cubicBezTo>
                    <a:pt x="431673" y="741934"/>
                    <a:pt x="237744" y="695325"/>
                    <a:pt x="41021" y="651510"/>
                  </a:cubicBezTo>
                  <a:cubicBezTo>
                    <a:pt x="13716" y="646049"/>
                    <a:pt x="0" y="635127"/>
                    <a:pt x="2794" y="605028"/>
                  </a:cubicBezTo>
                  <a:cubicBezTo>
                    <a:pt x="21971" y="416179"/>
                    <a:pt x="38354" y="229997"/>
                    <a:pt x="57404" y="43815"/>
                  </a:cubicBezTo>
                  <a:cubicBezTo>
                    <a:pt x="60071" y="10922"/>
                    <a:pt x="73787" y="0"/>
                    <a:pt x="95631" y="825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05" name="Group 205"/>
          <p:cNvGrpSpPr>
            <a:grpSpLocks noChangeAspect="1"/>
          </p:cNvGrpSpPr>
          <p:nvPr/>
        </p:nvGrpSpPr>
        <p:grpSpPr>
          <a:xfrm>
            <a:off x="15285600" y="3123360"/>
            <a:ext cx="136080" cy="218880"/>
            <a:chOff x="0" y="0"/>
            <a:chExt cx="181440" cy="291840"/>
          </a:xfrm>
        </p:grpSpPr>
        <p:sp>
          <p:nvSpPr>
            <p:cNvPr id="206" name="Freeform 206"/>
            <p:cNvSpPr/>
            <p:nvPr/>
          </p:nvSpPr>
          <p:spPr>
            <a:xfrm>
              <a:off x="0" y="0"/>
              <a:ext cx="181483" cy="291846"/>
            </a:xfrm>
            <a:custGeom>
              <a:avLst/>
              <a:gdLst/>
              <a:ahLst/>
              <a:cxnLst/>
              <a:rect l="l" t="t" r="r" b="b"/>
              <a:pathLst>
                <a:path w="181483" h="291846">
                  <a:moveTo>
                    <a:pt x="181483" y="68199"/>
                  </a:moveTo>
                  <a:cubicBezTo>
                    <a:pt x="101727" y="98171"/>
                    <a:pt x="120904" y="169164"/>
                    <a:pt x="112776" y="231775"/>
                  </a:cubicBezTo>
                  <a:cubicBezTo>
                    <a:pt x="109982" y="250825"/>
                    <a:pt x="145796" y="286385"/>
                    <a:pt x="93472" y="286385"/>
                  </a:cubicBezTo>
                  <a:cubicBezTo>
                    <a:pt x="63246" y="289052"/>
                    <a:pt x="24765" y="291846"/>
                    <a:pt x="13716" y="242697"/>
                  </a:cubicBezTo>
                  <a:cubicBezTo>
                    <a:pt x="0" y="177292"/>
                    <a:pt x="8255" y="117221"/>
                    <a:pt x="43942" y="62738"/>
                  </a:cubicBezTo>
                  <a:cubicBezTo>
                    <a:pt x="82423" y="0"/>
                    <a:pt x="134747" y="2667"/>
                    <a:pt x="181483" y="6819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07" name="Group 207"/>
          <p:cNvGrpSpPr>
            <a:grpSpLocks noChangeAspect="1"/>
          </p:cNvGrpSpPr>
          <p:nvPr/>
        </p:nvGrpSpPr>
        <p:grpSpPr>
          <a:xfrm>
            <a:off x="15384240" y="3170160"/>
            <a:ext cx="108000" cy="185040"/>
            <a:chOff x="0" y="0"/>
            <a:chExt cx="144000" cy="246720"/>
          </a:xfrm>
        </p:grpSpPr>
        <p:sp>
          <p:nvSpPr>
            <p:cNvPr id="208" name="Freeform 208"/>
            <p:cNvSpPr/>
            <p:nvPr/>
          </p:nvSpPr>
          <p:spPr>
            <a:xfrm>
              <a:off x="0" y="0"/>
              <a:ext cx="144018" cy="246761"/>
            </a:xfrm>
            <a:custGeom>
              <a:avLst/>
              <a:gdLst/>
              <a:ahLst/>
              <a:cxnLst/>
              <a:rect l="l" t="t" r="r" b="b"/>
              <a:pathLst>
                <a:path w="144018" h="246761">
                  <a:moveTo>
                    <a:pt x="49784" y="5461"/>
                  </a:moveTo>
                  <a:cubicBezTo>
                    <a:pt x="83058" y="10922"/>
                    <a:pt x="130175" y="0"/>
                    <a:pt x="132969" y="54864"/>
                  </a:cubicBezTo>
                  <a:cubicBezTo>
                    <a:pt x="138557" y="115189"/>
                    <a:pt x="144018" y="183769"/>
                    <a:pt x="88646" y="222123"/>
                  </a:cubicBezTo>
                  <a:cubicBezTo>
                    <a:pt x="52705" y="246761"/>
                    <a:pt x="30480" y="211201"/>
                    <a:pt x="19431" y="172720"/>
                  </a:cubicBezTo>
                  <a:cubicBezTo>
                    <a:pt x="0" y="112395"/>
                    <a:pt x="49784" y="62992"/>
                    <a:pt x="49784" y="5461"/>
                  </a:cubicBezTo>
                  <a:cubicBezTo>
                    <a:pt x="49784" y="5461"/>
                    <a:pt x="49784" y="5461"/>
                    <a:pt x="49784" y="546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09" name="Group 209"/>
          <p:cNvGrpSpPr>
            <a:grpSpLocks noChangeAspect="1"/>
          </p:cNvGrpSpPr>
          <p:nvPr/>
        </p:nvGrpSpPr>
        <p:grpSpPr>
          <a:xfrm>
            <a:off x="16670880" y="5037120"/>
            <a:ext cx="599040" cy="453600"/>
            <a:chOff x="0" y="0"/>
            <a:chExt cx="798720" cy="604800"/>
          </a:xfrm>
        </p:grpSpPr>
        <p:sp>
          <p:nvSpPr>
            <p:cNvPr id="210" name="Freeform 210"/>
            <p:cNvSpPr/>
            <p:nvPr/>
          </p:nvSpPr>
          <p:spPr>
            <a:xfrm>
              <a:off x="0" y="0"/>
              <a:ext cx="798703" cy="604774"/>
            </a:xfrm>
            <a:custGeom>
              <a:avLst/>
              <a:gdLst/>
              <a:ahLst/>
              <a:cxnLst/>
              <a:rect l="l" t="t" r="r" b="b"/>
              <a:pathLst>
                <a:path w="798703" h="604774">
                  <a:moveTo>
                    <a:pt x="399415" y="604774"/>
                  </a:moveTo>
                  <a:cubicBezTo>
                    <a:pt x="286512" y="604774"/>
                    <a:pt x="176276" y="601980"/>
                    <a:pt x="63373" y="604774"/>
                  </a:cubicBezTo>
                  <a:cubicBezTo>
                    <a:pt x="16510" y="604774"/>
                    <a:pt x="0" y="596519"/>
                    <a:pt x="0" y="544322"/>
                  </a:cubicBezTo>
                  <a:cubicBezTo>
                    <a:pt x="8255" y="387604"/>
                    <a:pt x="8255" y="230886"/>
                    <a:pt x="8255" y="74168"/>
                  </a:cubicBezTo>
                  <a:cubicBezTo>
                    <a:pt x="8255" y="27432"/>
                    <a:pt x="21971" y="11049"/>
                    <a:pt x="71628" y="11049"/>
                  </a:cubicBezTo>
                  <a:cubicBezTo>
                    <a:pt x="280924" y="8255"/>
                    <a:pt x="490220" y="5461"/>
                    <a:pt x="699516" y="0"/>
                  </a:cubicBezTo>
                  <a:cubicBezTo>
                    <a:pt x="743585" y="0"/>
                    <a:pt x="754634" y="11049"/>
                    <a:pt x="757301" y="52197"/>
                  </a:cubicBezTo>
                  <a:cubicBezTo>
                    <a:pt x="768350" y="217170"/>
                    <a:pt x="779272" y="382143"/>
                    <a:pt x="795909" y="544322"/>
                  </a:cubicBezTo>
                  <a:cubicBezTo>
                    <a:pt x="798703" y="591058"/>
                    <a:pt x="790448" y="604774"/>
                    <a:pt x="740791" y="604774"/>
                  </a:cubicBezTo>
                  <a:cubicBezTo>
                    <a:pt x="627888" y="601980"/>
                    <a:pt x="512191" y="604774"/>
                    <a:pt x="399288" y="60477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11" name="Group 211"/>
          <p:cNvGrpSpPr>
            <a:grpSpLocks noChangeAspect="1"/>
          </p:cNvGrpSpPr>
          <p:nvPr/>
        </p:nvGrpSpPr>
        <p:grpSpPr>
          <a:xfrm>
            <a:off x="11365920" y="8135280"/>
            <a:ext cx="299520" cy="376560"/>
            <a:chOff x="0" y="0"/>
            <a:chExt cx="399360" cy="502080"/>
          </a:xfrm>
        </p:grpSpPr>
        <p:sp>
          <p:nvSpPr>
            <p:cNvPr id="212" name="Freeform 212"/>
            <p:cNvSpPr/>
            <p:nvPr/>
          </p:nvSpPr>
          <p:spPr>
            <a:xfrm>
              <a:off x="0" y="0"/>
              <a:ext cx="399288" cy="502158"/>
            </a:xfrm>
            <a:custGeom>
              <a:avLst/>
              <a:gdLst/>
              <a:ahLst/>
              <a:cxnLst/>
              <a:rect l="l" t="t" r="r" b="b"/>
              <a:pathLst>
                <a:path w="399288" h="502158">
                  <a:moveTo>
                    <a:pt x="0" y="16383"/>
                  </a:moveTo>
                  <a:cubicBezTo>
                    <a:pt x="90297" y="10922"/>
                    <a:pt x="161417" y="8128"/>
                    <a:pt x="229743" y="0"/>
                  </a:cubicBezTo>
                  <a:cubicBezTo>
                    <a:pt x="257048" y="0"/>
                    <a:pt x="268097" y="8128"/>
                    <a:pt x="276225" y="32766"/>
                  </a:cubicBezTo>
                  <a:cubicBezTo>
                    <a:pt x="311785" y="155575"/>
                    <a:pt x="350139" y="278384"/>
                    <a:pt x="388366" y="401193"/>
                  </a:cubicBezTo>
                  <a:cubicBezTo>
                    <a:pt x="399288" y="436626"/>
                    <a:pt x="380111" y="442087"/>
                    <a:pt x="355600" y="447548"/>
                  </a:cubicBezTo>
                  <a:cubicBezTo>
                    <a:pt x="295402" y="461137"/>
                    <a:pt x="232537" y="474853"/>
                    <a:pt x="172339" y="491236"/>
                  </a:cubicBezTo>
                  <a:cubicBezTo>
                    <a:pt x="133985" y="502158"/>
                    <a:pt x="125857" y="485775"/>
                    <a:pt x="123063" y="453009"/>
                  </a:cubicBezTo>
                  <a:cubicBezTo>
                    <a:pt x="123063" y="428498"/>
                    <a:pt x="123063" y="401193"/>
                    <a:pt x="120269" y="373888"/>
                  </a:cubicBezTo>
                  <a:cubicBezTo>
                    <a:pt x="101219" y="251079"/>
                    <a:pt x="123063" y="120015"/>
                    <a:pt x="0" y="1638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13" name="Group 213"/>
          <p:cNvGrpSpPr>
            <a:grpSpLocks noChangeAspect="1"/>
          </p:cNvGrpSpPr>
          <p:nvPr/>
        </p:nvGrpSpPr>
        <p:grpSpPr>
          <a:xfrm>
            <a:off x="11375280" y="8524080"/>
            <a:ext cx="228240" cy="360720"/>
            <a:chOff x="0" y="0"/>
            <a:chExt cx="304320" cy="480960"/>
          </a:xfrm>
        </p:grpSpPr>
        <p:sp>
          <p:nvSpPr>
            <p:cNvPr id="214" name="Freeform 214"/>
            <p:cNvSpPr/>
            <p:nvPr/>
          </p:nvSpPr>
          <p:spPr>
            <a:xfrm>
              <a:off x="0" y="0"/>
              <a:ext cx="304292" cy="480822"/>
            </a:xfrm>
            <a:custGeom>
              <a:avLst/>
              <a:gdLst/>
              <a:ahLst/>
              <a:cxnLst/>
              <a:rect l="l" t="t" r="r" b="b"/>
              <a:pathLst>
                <a:path w="304292" h="480822">
                  <a:moveTo>
                    <a:pt x="93218" y="431546"/>
                  </a:moveTo>
                  <a:cubicBezTo>
                    <a:pt x="32893" y="348996"/>
                    <a:pt x="0" y="261112"/>
                    <a:pt x="13716" y="159385"/>
                  </a:cubicBezTo>
                  <a:cubicBezTo>
                    <a:pt x="21971" y="96139"/>
                    <a:pt x="38354" y="27432"/>
                    <a:pt x="115189" y="13716"/>
                  </a:cubicBezTo>
                  <a:cubicBezTo>
                    <a:pt x="194691" y="0"/>
                    <a:pt x="235839" y="60452"/>
                    <a:pt x="263144" y="120904"/>
                  </a:cubicBezTo>
                  <a:cubicBezTo>
                    <a:pt x="293243" y="181356"/>
                    <a:pt x="304292" y="247269"/>
                    <a:pt x="293243" y="315976"/>
                  </a:cubicBezTo>
                  <a:cubicBezTo>
                    <a:pt x="274066" y="445135"/>
                    <a:pt x="208280" y="480822"/>
                    <a:pt x="90424" y="428625"/>
                  </a:cubicBezTo>
                  <a:lnTo>
                    <a:pt x="93218" y="431419"/>
                  </a:ln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15" name="Group 215"/>
          <p:cNvGrpSpPr>
            <a:grpSpLocks noChangeAspect="1"/>
          </p:cNvGrpSpPr>
          <p:nvPr/>
        </p:nvGrpSpPr>
        <p:grpSpPr>
          <a:xfrm>
            <a:off x="11668320" y="8694000"/>
            <a:ext cx="308880" cy="187920"/>
            <a:chOff x="0" y="0"/>
            <a:chExt cx="411840" cy="250560"/>
          </a:xfrm>
        </p:grpSpPr>
        <p:sp>
          <p:nvSpPr>
            <p:cNvPr id="216" name="Freeform 216"/>
            <p:cNvSpPr/>
            <p:nvPr/>
          </p:nvSpPr>
          <p:spPr>
            <a:xfrm>
              <a:off x="0" y="0"/>
              <a:ext cx="411861" cy="250571"/>
            </a:xfrm>
            <a:custGeom>
              <a:avLst/>
              <a:gdLst/>
              <a:ahLst/>
              <a:cxnLst/>
              <a:rect l="l" t="t" r="r" b="b"/>
              <a:pathLst>
                <a:path w="411861" h="250571">
                  <a:moveTo>
                    <a:pt x="0" y="98044"/>
                  </a:moveTo>
                  <a:cubicBezTo>
                    <a:pt x="123571" y="38100"/>
                    <a:pt x="236093" y="0"/>
                    <a:pt x="351409" y="87122"/>
                  </a:cubicBezTo>
                  <a:cubicBezTo>
                    <a:pt x="384302" y="114300"/>
                    <a:pt x="411861" y="196088"/>
                    <a:pt x="387096" y="228727"/>
                  </a:cubicBezTo>
                  <a:cubicBezTo>
                    <a:pt x="373380" y="250571"/>
                    <a:pt x="359664" y="234188"/>
                    <a:pt x="345948" y="231394"/>
                  </a:cubicBezTo>
                  <a:cubicBezTo>
                    <a:pt x="233426" y="187960"/>
                    <a:pt x="120777" y="144399"/>
                    <a:pt x="0" y="9804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17" name="Group 217"/>
          <p:cNvGrpSpPr>
            <a:grpSpLocks noChangeAspect="1"/>
          </p:cNvGrpSpPr>
          <p:nvPr/>
        </p:nvGrpSpPr>
        <p:grpSpPr>
          <a:xfrm>
            <a:off x="11242800" y="8817120"/>
            <a:ext cx="246960" cy="191520"/>
            <a:chOff x="0" y="0"/>
            <a:chExt cx="329280" cy="255360"/>
          </a:xfrm>
        </p:grpSpPr>
        <p:sp>
          <p:nvSpPr>
            <p:cNvPr id="218" name="Freeform 218"/>
            <p:cNvSpPr/>
            <p:nvPr/>
          </p:nvSpPr>
          <p:spPr>
            <a:xfrm>
              <a:off x="0" y="0"/>
              <a:ext cx="329311" cy="255397"/>
            </a:xfrm>
            <a:custGeom>
              <a:avLst/>
              <a:gdLst/>
              <a:ahLst/>
              <a:cxnLst/>
              <a:rect l="l" t="t" r="r" b="b"/>
              <a:pathLst>
                <a:path w="329311" h="255397">
                  <a:moveTo>
                    <a:pt x="266700" y="38481"/>
                  </a:moveTo>
                  <a:cubicBezTo>
                    <a:pt x="250317" y="79629"/>
                    <a:pt x="329311" y="79629"/>
                    <a:pt x="299339" y="118110"/>
                  </a:cubicBezTo>
                  <a:cubicBezTo>
                    <a:pt x="266700" y="162052"/>
                    <a:pt x="228600" y="200406"/>
                    <a:pt x="190500" y="241681"/>
                  </a:cubicBezTo>
                  <a:cubicBezTo>
                    <a:pt x="176911" y="255397"/>
                    <a:pt x="163322" y="249936"/>
                    <a:pt x="149733" y="241681"/>
                  </a:cubicBezTo>
                  <a:cubicBezTo>
                    <a:pt x="103378" y="214122"/>
                    <a:pt x="57150" y="186690"/>
                    <a:pt x="0" y="156464"/>
                  </a:cubicBezTo>
                  <a:cubicBezTo>
                    <a:pt x="68072" y="112522"/>
                    <a:pt x="130683" y="79629"/>
                    <a:pt x="182372" y="32893"/>
                  </a:cubicBezTo>
                  <a:cubicBezTo>
                    <a:pt x="220472" y="0"/>
                    <a:pt x="239522" y="57658"/>
                    <a:pt x="269494" y="41148"/>
                  </a:cubicBezTo>
                  <a:cubicBezTo>
                    <a:pt x="269494" y="41148"/>
                    <a:pt x="266827" y="38354"/>
                    <a:pt x="266827" y="3835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19" name="Group 219"/>
          <p:cNvGrpSpPr>
            <a:grpSpLocks noChangeAspect="1"/>
          </p:cNvGrpSpPr>
          <p:nvPr/>
        </p:nvGrpSpPr>
        <p:grpSpPr>
          <a:xfrm>
            <a:off x="11208960" y="8228160"/>
            <a:ext cx="191520" cy="632880"/>
            <a:chOff x="0" y="0"/>
            <a:chExt cx="255360" cy="843840"/>
          </a:xfrm>
        </p:grpSpPr>
        <p:sp>
          <p:nvSpPr>
            <p:cNvPr id="220" name="Freeform 220"/>
            <p:cNvSpPr/>
            <p:nvPr/>
          </p:nvSpPr>
          <p:spPr>
            <a:xfrm>
              <a:off x="0" y="0"/>
              <a:ext cx="255397" cy="843788"/>
            </a:xfrm>
            <a:custGeom>
              <a:avLst/>
              <a:gdLst/>
              <a:ahLst/>
              <a:cxnLst/>
              <a:rect l="l" t="t" r="r" b="b"/>
              <a:pathLst>
                <a:path w="255397" h="843788">
                  <a:moveTo>
                    <a:pt x="255397" y="0"/>
                  </a:moveTo>
                  <a:cubicBezTo>
                    <a:pt x="0" y="257556"/>
                    <a:pt x="78740" y="550672"/>
                    <a:pt x="124968" y="843788"/>
                  </a:cubicBezTo>
                  <a:cubicBezTo>
                    <a:pt x="46228" y="654685"/>
                    <a:pt x="27178" y="460248"/>
                    <a:pt x="65151" y="260223"/>
                  </a:cubicBezTo>
                  <a:cubicBezTo>
                    <a:pt x="89662" y="125984"/>
                    <a:pt x="162941" y="24638"/>
                    <a:pt x="255397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21" name="Group 221"/>
          <p:cNvGrpSpPr>
            <a:grpSpLocks noChangeAspect="1"/>
          </p:cNvGrpSpPr>
          <p:nvPr/>
        </p:nvGrpSpPr>
        <p:grpSpPr>
          <a:xfrm>
            <a:off x="13233600" y="4682160"/>
            <a:ext cx="108000" cy="256320"/>
            <a:chOff x="0" y="0"/>
            <a:chExt cx="144000" cy="341760"/>
          </a:xfrm>
        </p:grpSpPr>
        <p:sp>
          <p:nvSpPr>
            <p:cNvPr id="222" name="Freeform 222"/>
            <p:cNvSpPr/>
            <p:nvPr/>
          </p:nvSpPr>
          <p:spPr>
            <a:xfrm>
              <a:off x="0" y="0"/>
              <a:ext cx="144018" cy="341757"/>
            </a:xfrm>
            <a:custGeom>
              <a:avLst/>
              <a:gdLst/>
              <a:ahLst/>
              <a:cxnLst/>
              <a:rect l="l" t="t" r="r" b="b"/>
              <a:pathLst>
                <a:path w="144018" h="341757">
                  <a:moveTo>
                    <a:pt x="21717" y="341757"/>
                  </a:moveTo>
                  <a:cubicBezTo>
                    <a:pt x="16256" y="256286"/>
                    <a:pt x="10922" y="173609"/>
                    <a:pt x="2667" y="88138"/>
                  </a:cubicBezTo>
                  <a:cubicBezTo>
                    <a:pt x="0" y="52324"/>
                    <a:pt x="10922" y="38608"/>
                    <a:pt x="46228" y="27559"/>
                  </a:cubicBezTo>
                  <a:cubicBezTo>
                    <a:pt x="133096" y="2794"/>
                    <a:pt x="133096" y="0"/>
                    <a:pt x="135890" y="93726"/>
                  </a:cubicBezTo>
                  <a:cubicBezTo>
                    <a:pt x="135890" y="129540"/>
                    <a:pt x="135890" y="162687"/>
                    <a:pt x="138557" y="198501"/>
                  </a:cubicBezTo>
                  <a:cubicBezTo>
                    <a:pt x="144018" y="316992"/>
                    <a:pt x="144018" y="316992"/>
                    <a:pt x="21717" y="34175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23" name="Group 223"/>
          <p:cNvGrpSpPr>
            <a:grpSpLocks noChangeAspect="1"/>
          </p:cNvGrpSpPr>
          <p:nvPr/>
        </p:nvGrpSpPr>
        <p:grpSpPr>
          <a:xfrm>
            <a:off x="13523040" y="4598640"/>
            <a:ext cx="110880" cy="249840"/>
            <a:chOff x="0" y="0"/>
            <a:chExt cx="147840" cy="333120"/>
          </a:xfrm>
        </p:grpSpPr>
        <p:sp>
          <p:nvSpPr>
            <p:cNvPr id="224" name="Freeform 224"/>
            <p:cNvSpPr/>
            <p:nvPr/>
          </p:nvSpPr>
          <p:spPr>
            <a:xfrm>
              <a:off x="-127" y="0"/>
              <a:ext cx="147828" cy="332994"/>
            </a:xfrm>
            <a:custGeom>
              <a:avLst/>
              <a:gdLst/>
              <a:ahLst/>
              <a:cxnLst/>
              <a:rect l="l" t="t" r="r" b="b"/>
              <a:pathLst>
                <a:path w="147828" h="332994">
                  <a:moveTo>
                    <a:pt x="10922" y="191135"/>
                  </a:moveTo>
                  <a:cubicBezTo>
                    <a:pt x="8128" y="152908"/>
                    <a:pt x="5461" y="131064"/>
                    <a:pt x="5461" y="106426"/>
                  </a:cubicBezTo>
                  <a:cubicBezTo>
                    <a:pt x="127" y="40894"/>
                    <a:pt x="40386" y="0"/>
                    <a:pt x="107696" y="0"/>
                  </a:cubicBezTo>
                  <a:cubicBezTo>
                    <a:pt x="139954" y="2667"/>
                    <a:pt x="131826" y="21844"/>
                    <a:pt x="131826" y="38227"/>
                  </a:cubicBezTo>
                  <a:cubicBezTo>
                    <a:pt x="134493" y="109220"/>
                    <a:pt x="134493" y="180213"/>
                    <a:pt x="139827" y="251206"/>
                  </a:cubicBezTo>
                  <a:cubicBezTo>
                    <a:pt x="147828" y="327660"/>
                    <a:pt x="83439" y="316738"/>
                    <a:pt x="45720" y="324866"/>
                  </a:cubicBezTo>
                  <a:cubicBezTo>
                    <a:pt x="0" y="332994"/>
                    <a:pt x="21590" y="286639"/>
                    <a:pt x="16129" y="262128"/>
                  </a:cubicBezTo>
                  <a:cubicBezTo>
                    <a:pt x="10795" y="234823"/>
                    <a:pt x="13462" y="204851"/>
                    <a:pt x="10795" y="19113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25" name="Group 225"/>
          <p:cNvGrpSpPr>
            <a:grpSpLocks noChangeAspect="1"/>
          </p:cNvGrpSpPr>
          <p:nvPr/>
        </p:nvGrpSpPr>
        <p:grpSpPr>
          <a:xfrm>
            <a:off x="12483360" y="1312560"/>
            <a:ext cx="160560" cy="157680"/>
            <a:chOff x="0" y="0"/>
            <a:chExt cx="214080" cy="210240"/>
          </a:xfrm>
        </p:grpSpPr>
        <p:sp>
          <p:nvSpPr>
            <p:cNvPr id="226" name="Freeform 226"/>
            <p:cNvSpPr/>
            <p:nvPr/>
          </p:nvSpPr>
          <p:spPr>
            <a:xfrm>
              <a:off x="0" y="0"/>
              <a:ext cx="214122" cy="210185"/>
            </a:xfrm>
            <a:custGeom>
              <a:avLst/>
              <a:gdLst/>
              <a:ahLst/>
              <a:cxnLst/>
              <a:rect l="l" t="t" r="r" b="b"/>
              <a:pathLst>
                <a:path w="214122" h="210185">
                  <a:moveTo>
                    <a:pt x="214122" y="109220"/>
                  </a:moveTo>
                  <a:cubicBezTo>
                    <a:pt x="214122" y="169291"/>
                    <a:pt x="167513" y="210185"/>
                    <a:pt x="107061" y="210185"/>
                  </a:cubicBezTo>
                  <a:cubicBezTo>
                    <a:pt x="49403" y="210185"/>
                    <a:pt x="2794" y="166497"/>
                    <a:pt x="0" y="109220"/>
                  </a:cubicBezTo>
                  <a:cubicBezTo>
                    <a:pt x="0" y="49149"/>
                    <a:pt x="49403" y="0"/>
                    <a:pt x="109728" y="0"/>
                  </a:cubicBezTo>
                  <a:cubicBezTo>
                    <a:pt x="170053" y="2667"/>
                    <a:pt x="213995" y="49149"/>
                    <a:pt x="213995" y="10922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27" name="Group 227"/>
          <p:cNvGrpSpPr>
            <a:grpSpLocks noChangeAspect="1"/>
          </p:cNvGrpSpPr>
          <p:nvPr/>
        </p:nvGrpSpPr>
        <p:grpSpPr>
          <a:xfrm>
            <a:off x="9909360" y="4031280"/>
            <a:ext cx="429120" cy="262080"/>
            <a:chOff x="0" y="0"/>
            <a:chExt cx="572160" cy="349440"/>
          </a:xfrm>
        </p:grpSpPr>
        <p:sp>
          <p:nvSpPr>
            <p:cNvPr id="228" name="Freeform 228"/>
            <p:cNvSpPr/>
            <p:nvPr/>
          </p:nvSpPr>
          <p:spPr>
            <a:xfrm>
              <a:off x="0" y="0"/>
              <a:ext cx="572135" cy="349377"/>
            </a:xfrm>
            <a:custGeom>
              <a:avLst/>
              <a:gdLst/>
              <a:ahLst/>
              <a:cxnLst/>
              <a:rect l="l" t="t" r="r" b="b"/>
              <a:pathLst>
                <a:path w="572135" h="349377">
                  <a:moveTo>
                    <a:pt x="5461" y="261366"/>
                  </a:moveTo>
                  <a:cubicBezTo>
                    <a:pt x="13716" y="121031"/>
                    <a:pt x="123190" y="11049"/>
                    <a:pt x="260096" y="5461"/>
                  </a:cubicBezTo>
                  <a:cubicBezTo>
                    <a:pt x="334010" y="0"/>
                    <a:pt x="407924" y="2794"/>
                    <a:pt x="481838" y="0"/>
                  </a:cubicBezTo>
                  <a:cubicBezTo>
                    <a:pt x="517398" y="0"/>
                    <a:pt x="542036" y="13716"/>
                    <a:pt x="555752" y="49530"/>
                  </a:cubicBezTo>
                  <a:cubicBezTo>
                    <a:pt x="572135" y="85344"/>
                    <a:pt x="555752" y="110109"/>
                    <a:pt x="528320" y="132080"/>
                  </a:cubicBezTo>
                  <a:cubicBezTo>
                    <a:pt x="503682" y="151384"/>
                    <a:pt x="476250" y="170561"/>
                    <a:pt x="448945" y="181610"/>
                  </a:cubicBezTo>
                  <a:cubicBezTo>
                    <a:pt x="328549" y="231140"/>
                    <a:pt x="208026" y="280670"/>
                    <a:pt x="87630" y="324739"/>
                  </a:cubicBezTo>
                  <a:cubicBezTo>
                    <a:pt x="21844" y="349377"/>
                    <a:pt x="0" y="330200"/>
                    <a:pt x="5461" y="261366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29" name="Group 229"/>
          <p:cNvGrpSpPr>
            <a:grpSpLocks noChangeAspect="1"/>
          </p:cNvGrpSpPr>
          <p:nvPr/>
        </p:nvGrpSpPr>
        <p:grpSpPr>
          <a:xfrm>
            <a:off x="9604080" y="5678640"/>
            <a:ext cx="407520" cy="240480"/>
            <a:chOff x="0" y="0"/>
            <a:chExt cx="543360" cy="320640"/>
          </a:xfrm>
        </p:grpSpPr>
        <p:sp>
          <p:nvSpPr>
            <p:cNvPr id="230" name="Freeform 230"/>
            <p:cNvSpPr/>
            <p:nvPr/>
          </p:nvSpPr>
          <p:spPr>
            <a:xfrm>
              <a:off x="0" y="0"/>
              <a:ext cx="543433" cy="320548"/>
            </a:xfrm>
            <a:custGeom>
              <a:avLst/>
              <a:gdLst/>
              <a:ahLst/>
              <a:cxnLst/>
              <a:rect l="l" t="t" r="r" b="b"/>
              <a:pathLst>
                <a:path w="543433" h="320548">
                  <a:moveTo>
                    <a:pt x="389636" y="304165"/>
                  </a:moveTo>
                  <a:cubicBezTo>
                    <a:pt x="323723" y="320548"/>
                    <a:pt x="282575" y="306959"/>
                    <a:pt x="299085" y="227457"/>
                  </a:cubicBezTo>
                  <a:cubicBezTo>
                    <a:pt x="301879" y="208280"/>
                    <a:pt x="301879" y="183642"/>
                    <a:pt x="274447" y="186309"/>
                  </a:cubicBezTo>
                  <a:cubicBezTo>
                    <a:pt x="247015" y="188976"/>
                    <a:pt x="255270" y="213741"/>
                    <a:pt x="255270" y="230124"/>
                  </a:cubicBezTo>
                  <a:cubicBezTo>
                    <a:pt x="255270" y="268478"/>
                    <a:pt x="266192" y="315087"/>
                    <a:pt x="200406" y="306832"/>
                  </a:cubicBezTo>
                  <a:cubicBezTo>
                    <a:pt x="145542" y="301371"/>
                    <a:pt x="101600" y="287655"/>
                    <a:pt x="112649" y="216408"/>
                  </a:cubicBezTo>
                  <a:cubicBezTo>
                    <a:pt x="115443" y="194437"/>
                    <a:pt x="120904" y="167132"/>
                    <a:pt x="93472" y="153416"/>
                  </a:cubicBezTo>
                  <a:cubicBezTo>
                    <a:pt x="71501" y="178054"/>
                    <a:pt x="90678" y="210947"/>
                    <a:pt x="76962" y="241173"/>
                  </a:cubicBezTo>
                  <a:cubicBezTo>
                    <a:pt x="16510" y="224663"/>
                    <a:pt x="2794" y="183642"/>
                    <a:pt x="0" y="126111"/>
                  </a:cubicBezTo>
                  <a:cubicBezTo>
                    <a:pt x="0" y="68453"/>
                    <a:pt x="35687" y="49276"/>
                    <a:pt x="76835" y="38354"/>
                  </a:cubicBezTo>
                  <a:cubicBezTo>
                    <a:pt x="216789" y="0"/>
                    <a:pt x="359537" y="8255"/>
                    <a:pt x="499491" y="43815"/>
                  </a:cubicBezTo>
                  <a:cubicBezTo>
                    <a:pt x="529717" y="49276"/>
                    <a:pt x="540639" y="71247"/>
                    <a:pt x="540639" y="101346"/>
                  </a:cubicBezTo>
                  <a:cubicBezTo>
                    <a:pt x="543433" y="175387"/>
                    <a:pt x="488442" y="254762"/>
                    <a:pt x="417195" y="276733"/>
                  </a:cubicBezTo>
                  <a:cubicBezTo>
                    <a:pt x="400685" y="282194"/>
                    <a:pt x="384302" y="282194"/>
                    <a:pt x="389763" y="30416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31" name="Group 231"/>
          <p:cNvGrpSpPr>
            <a:grpSpLocks noChangeAspect="1"/>
          </p:cNvGrpSpPr>
          <p:nvPr/>
        </p:nvGrpSpPr>
        <p:grpSpPr>
          <a:xfrm>
            <a:off x="9647280" y="6067440"/>
            <a:ext cx="357840" cy="305280"/>
            <a:chOff x="0" y="0"/>
            <a:chExt cx="477120" cy="407040"/>
          </a:xfrm>
        </p:grpSpPr>
        <p:sp>
          <p:nvSpPr>
            <p:cNvPr id="232" name="Freeform 232"/>
            <p:cNvSpPr/>
            <p:nvPr/>
          </p:nvSpPr>
          <p:spPr>
            <a:xfrm>
              <a:off x="0" y="0"/>
              <a:ext cx="477139" cy="407035"/>
            </a:xfrm>
            <a:custGeom>
              <a:avLst/>
              <a:gdLst/>
              <a:ahLst/>
              <a:cxnLst/>
              <a:rect l="l" t="t" r="r" b="b"/>
              <a:pathLst>
                <a:path w="477139" h="407035">
                  <a:moveTo>
                    <a:pt x="0" y="282194"/>
                  </a:moveTo>
                  <a:cubicBezTo>
                    <a:pt x="63119" y="255016"/>
                    <a:pt x="82296" y="208915"/>
                    <a:pt x="71247" y="141097"/>
                  </a:cubicBezTo>
                  <a:cubicBezTo>
                    <a:pt x="60325" y="84074"/>
                    <a:pt x="101473" y="46101"/>
                    <a:pt x="150749" y="27178"/>
                  </a:cubicBezTo>
                  <a:cubicBezTo>
                    <a:pt x="211201" y="5461"/>
                    <a:pt x="271526" y="0"/>
                    <a:pt x="323596" y="40767"/>
                  </a:cubicBezTo>
                  <a:cubicBezTo>
                    <a:pt x="370205" y="73279"/>
                    <a:pt x="386715" y="124841"/>
                    <a:pt x="364744" y="173736"/>
                  </a:cubicBezTo>
                  <a:cubicBezTo>
                    <a:pt x="342773" y="225298"/>
                    <a:pt x="372999" y="225298"/>
                    <a:pt x="405892" y="241554"/>
                  </a:cubicBezTo>
                  <a:cubicBezTo>
                    <a:pt x="427863" y="249682"/>
                    <a:pt x="477139" y="249682"/>
                    <a:pt x="466217" y="282321"/>
                  </a:cubicBezTo>
                  <a:cubicBezTo>
                    <a:pt x="457962" y="314833"/>
                    <a:pt x="433324" y="352933"/>
                    <a:pt x="392176" y="355600"/>
                  </a:cubicBezTo>
                  <a:cubicBezTo>
                    <a:pt x="257810" y="366395"/>
                    <a:pt x="115189" y="407035"/>
                    <a:pt x="0" y="28219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33" name="Group 233"/>
          <p:cNvGrpSpPr>
            <a:grpSpLocks noChangeAspect="1"/>
          </p:cNvGrpSpPr>
          <p:nvPr/>
        </p:nvGrpSpPr>
        <p:grpSpPr>
          <a:xfrm>
            <a:off x="9714960" y="5907600"/>
            <a:ext cx="200880" cy="126720"/>
            <a:chOff x="0" y="0"/>
            <a:chExt cx="267840" cy="168960"/>
          </a:xfrm>
        </p:grpSpPr>
        <p:sp>
          <p:nvSpPr>
            <p:cNvPr id="234" name="Freeform 234"/>
            <p:cNvSpPr/>
            <p:nvPr/>
          </p:nvSpPr>
          <p:spPr>
            <a:xfrm>
              <a:off x="0" y="0"/>
              <a:ext cx="267843" cy="169037"/>
            </a:xfrm>
            <a:custGeom>
              <a:avLst/>
              <a:gdLst/>
              <a:ahLst/>
              <a:cxnLst/>
              <a:rect l="l" t="t" r="r" b="b"/>
              <a:pathLst>
                <a:path w="267843" h="169037">
                  <a:moveTo>
                    <a:pt x="240538" y="0"/>
                  </a:moveTo>
                  <a:cubicBezTo>
                    <a:pt x="265176" y="46355"/>
                    <a:pt x="267843" y="92710"/>
                    <a:pt x="229616" y="128143"/>
                  </a:cubicBezTo>
                  <a:cubicBezTo>
                    <a:pt x="183134" y="169037"/>
                    <a:pt x="128524" y="169037"/>
                    <a:pt x="73787" y="149987"/>
                  </a:cubicBezTo>
                  <a:cubicBezTo>
                    <a:pt x="35560" y="136271"/>
                    <a:pt x="2794" y="119888"/>
                    <a:pt x="0" y="70866"/>
                  </a:cubicBezTo>
                  <a:cubicBezTo>
                    <a:pt x="0" y="29972"/>
                    <a:pt x="8255" y="13589"/>
                    <a:pt x="51943" y="24511"/>
                  </a:cubicBezTo>
                  <a:cubicBezTo>
                    <a:pt x="117475" y="35433"/>
                    <a:pt x="185801" y="59944"/>
                    <a:pt x="240538" y="0"/>
                  </a:cubicBezTo>
                  <a:cubicBezTo>
                    <a:pt x="240538" y="0"/>
                    <a:pt x="240538" y="0"/>
                    <a:pt x="240538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35" name="Group 235"/>
          <p:cNvGrpSpPr>
            <a:grpSpLocks noChangeAspect="1"/>
          </p:cNvGrpSpPr>
          <p:nvPr/>
        </p:nvGrpSpPr>
        <p:grpSpPr>
          <a:xfrm>
            <a:off x="657360" y="2238480"/>
            <a:ext cx="1847520" cy="1892160"/>
            <a:chOff x="0" y="0"/>
            <a:chExt cx="2463360" cy="2522880"/>
          </a:xfrm>
        </p:grpSpPr>
        <p:sp>
          <p:nvSpPr>
            <p:cNvPr id="236" name="Freeform 236"/>
            <p:cNvSpPr/>
            <p:nvPr/>
          </p:nvSpPr>
          <p:spPr>
            <a:xfrm>
              <a:off x="0" y="0"/>
              <a:ext cx="2463546" cy="2522855"/>
            </a:xfrm>
            <a:custGeom>
              <a:avLst/>
              <a:gdLst/>
              <a:ahLst/>
              <a:cxnLst/>
              <a:rect l="l" t="t" r="r" b="b"/>
              <a:pathLst>
                <a:path w="2463546" h="2522855">
                  <a:moveTo>
                    <a:pt x="846328" y="1985137"/>
                  </a:moveTo>
                  <a:cubicBezTo>
                    <a:pt x="826008" y="1839849"/>
                    <a:pt x="785241" y="1703197"/>
                    <a:pt x="657225" y="1607312"/>
                  </a:cubicBezTo>
                  <a:cubicBezTo>
                    <a:pt x="610743" y="1575308"/>
                    <a:pt x="564134" y="1540510"/>
                    <a:pt x="517652" y="1505585"/>
                  </a:cubicBezTo>
                  <a:cubicBezTo>
                    <a:pt x="465328" y="1464945"/>
                    <a:pt x="433324" y="1406779"/>
                    <a:pt x="444881" y="1342771"/>
                  </a:cubicBezTo>
                  <a:cubicBezTo>
                    <a:pt x="471043" y="1156716"/>
                    <a:pt x="383794" y="1014349"/>
                    <a:pt x="276225" y="877697"/>
                  </a:cubicBezTo>
                  <a:cubicBezTo>
                    <a:pt x="215138" y="802132"/>
                    <a:pt x="151130" y="729488"/>
                    <a:pt x="136652" y="627761"/>
                  </a:cubicBezTo>
                  <a:cubicBezTo>
                    <a:pt x="119253" y="494030"/>
                    <a:pt x="156972" y="386461"/>
                    <a:pt x="270383" y="308102"/>
                  </a:cubicBezTo>
                  <a:cubicBezTo>
                    <a:pt x="445008" y="188976"/>
                    <a:pt x="642747" y="133731"/>
                    <a:pt x="843407" y="84328"/>
                  </a:cubicBezTo>
                  <a:cubicBezTo>
                    <a:pt x="1038225" y="34925"/>
                    <a:pt x="1230249" y="0"/>
                    <a:pt x="1430909" y="5842"/>
                  </a:cubicBezTo>
                  <a:cubicBezTo>
                    <a:pt x="1483233" y="5842"/>
                    <a:pt x="1538478" y="14605"/>
                    <a:pt x="1590929" y="23241"/>
                  </a:cubicBezTo>
                  <a:cubicBezTo>
                    <a:pt x="1710182" y="43561"/>
                    <a:pt x="1794510" y="104648"/>
                    <a:pt x="1858518" y="206375"/>
                  </a:cubicBezTo>
                  <a:cubicBezTo>
                    <a:pt x="2018538" y="470916"/>
                    <a:pt x="2120265" y="755650"/>
                    <a:pt x="2213356" y="1046353"/>
                  </a:cubicBezTo>
                  <a:cubicBezTo>
                    <a:pt x="2286127" y="1281811"/>
                    <a:pt x="2355850" y="1520063"/>
                    <a:pt x="2425700" y="1755521"/>
                  </a:cubicBezTo>
                  <a:cubicBezTo>
                    <a:pt x="2440305" y="1804924"/>
                    <a:pt x="2448941" y="1854327"/>
                    <a:pt x="2451862" y="1903730"/>
                  </a:cubicBezTo>
                  <a:cubicBezTo>
                    <a:pt x="2463546" y="2043303"/>
                    <a:pt x="2402459" y="2145030"/>
                    <a:pt x="2274443" y="2191512"/>
                  </a:cubicBezTo>
                  <a:cubicBezTo>
                    <a:pt x="2195957" y="2220595"/>
                    <a:pt x="2114423" y="2240915"/>
                    <a:pt x="2030095" y="2264156"/>
                  </a:cubicBezTo>
                  <a:cubicBezTo>
                    <a:pt x="1998091" y="2153666"/>
                    <a:pt x="1966087" y="2049018"/>
                    <a:pt x="1934083" y="1944497"/>
                  </a:cubicBezTo>
                  <a:cubicBezTo>
                    <a:pt x="1910842" y="1868932"/>
                    <a:pt x="1887601" y="1793367"/>
                    <a:pt x="1867154" y="1714881"/>
                  </a:cubicBezTo>
                  <a:cubicBezTo>
                    <a:pt x="1855470" y="1677035"/>
                    <a:pt x="1843913" y="1659636"/>
                    <a:pt x="1797304" y="1674241"/>
                  </a:cubicBezTo>
                  <a:cubicBezTo>
                    <a:pt x="1733296" y="1694561"/>
                    <a:pt x="1666367" y="1712087"/>
                    <a:pt x="1602486" y="1726565"/>
                  </a:cubicBezTo>
                  <a:cubicBezTo>
                    <a:pt x="1553083" y="1735328"/>
                    <a:pt x="1544320" y="1755648"/>
                    <a:pt x="1556004" y="1802130"/>
                  </a:cubicBezTo>
                  <a:cubicBezTo>
                    <a:pt x="1608328" y="1985264"/>
                    <a:pt x="1654937" y="2168398"/>
                    <a:pt x="1704340" y="2360168"/>
                  </a:cubicBezTo>
                  <a:cubicBezTo>
                    <a:pt x="1646174" y="2374646"/>
                    <a:pt x="1593850" y="2389251"/>
                    <a:pt x="1541526" y="2403729"/>
                  </a:cubicBezTo>
                  <a:cubicBezTo>
                    <a:pt x="1410589" y="2435733"/>
                    <a:pt x="1276858" y="2467610"/>
                    <a:pt x="1146048" y="2496693"/>
                  </a:cubicBezTo>
                  <a:cubicBezTo>
                    <a:pt x="1044194" y="2522855"/>
                    <a:pt x="945388" y="2519934"/>
                    <a:pt x="849376" y="2482215"/>
                  </a:cubicBezTo>
                  <a:cubicBezTo>
                    <a:pt x="706882" y="2426970"/>
                    <a:pt x="567309" y="2371725"/>
                    <a:pt x="427609" y="2319401"/>
                  </a:cubicBezTo>
                  <a:cubicBezTo>
                    <a:pt x="334518" y="2281555"/>
                    <a:pt x="288036" y="2211832"/>
                    <a:pt x="270510" y="2118868"/>
                  </a:cubicBezTo>
                  <a:cubicBezTo>
                    <a:pt x="197739" y="1778762"/>
                    <a:pt x="122174" y="1441704"/>
                    <a:pt x="55245" y="1101598"/>
                  </a:cubicBezTo>
                  <a:cubicBezTo>
                    <a:pt x="26162" y="959104"/>
                    <a:pt x="0" y="810895"/>
                    <a:pt x="23241" y="662686"/>
                  </a:cubicBezTo>
                  <a:cubicBezTo>
                    <a:pt x="29083" y="633603"/>
                    <a:pt x="37846" y="604520"/>
                    <a:pt x="52324" y="575437"/>
                  </a:cubicBezTo>
                  <a:cubicBezTo>
                    <a:pt x="61087" y="715010"/>
                    <a:pt x="130937" y="825500"/>
                    <a:pt x="218186" y="924306"/>
                  </a:cubicBezTo>
                  <a:cubicBezTo>
                    <a:pt x="258953" y="973709"/>
                    <a:pt x="293751" y="1026033"/>
                    <a:pt x="331597" y="1078357"/>
                  </a:cubicBezTo>
                  <a:cubicBezTo>
                    <a:pt x="381000" y="1148080"/>
                    <a:pt x="404368" y="1223645"/>
                    <a:pt x="395605" y="1307973"/>
                  </a:cubicBezTo>
                  <a:cubicBezTo>
                    <a:pt x="386842" y="1409700"/>
                    <a:pt x="427609" y="1494028"/>
                    <a:pt x="506095" y="1557909"/>
                  </a:cubicBezTo>
                  <a:cubicBezTo>
                    <a:pt x="529336" y="1578229"/>
                    <a:pt x="552577" y="1601470"/>
                    <a:pt x="578866" y="1616075"/>
                  </a:cubicBezTo>
                  <a:cubicBezTo>
                    <a:pt x="706882" y="1691640"/>
                    <a:pt x="785368" y="1805051"/>
                    <a:pt x="828929" y="1947418"/>
                  </a:cubicBezTo>
                  <a:cubicBezTo>
                    <a:pt x="831850" y="1959102"/>
                    <a:pt x="840613" y="1973580"/>
                    <a:pt x="846328" y="1985264"/>
                  </a:cubicBezTo>
                  <a:close/>
                  <a:moveTo>
                    <a:pt x="1872996" y="653923"/>
                  </a:moveTo>
                  <a:cubicBezTo>
                    <a:pt x="1867154" y="653923"/>
                    <a:pt x="1855597" y="653923"/>
                    <a:pt x="1843913" y="656844"/>
                  </a:cubicBezTo>
                  <a:cubicBezTo>
                    <a:pt x="1494917" y="732409"/>
                    <a:pt x="1143000" y="807974"/>
                    <a:pt x="794004" y="886460"/>
                  </a:cubicBezTo>
                  <a:cubicBezTo>
                    <a:pt x="700913" y="906780"/>
                    <a:pt x="680593" y="956183"/>
                    <a:pt x="706755" y="1052195"/>
                  </a:cubicBezTo>
                  <a:cubicBezTo>
                    <a:pt x="770763" y="1281811"/>
                    <a:pt x="834771" y="1511427"/>
                    <a:pt x="901573" y="1741043"/>
                  </a:cubicBezTo>
                  <a:cubicBezTo>
                    <a:pt x="927735" y="1831086"/>
                    <a:pt x="971423" y="1857248"/>
                    <a:pt x="1067308" y="1839849"/>
                  </a:cubicBezTo>
                  <a:cubicBezTo>
                    <a:pt x="1125474" y="1825371"/>
                    <a:pt x="1183640" y="1810766"/>
                    <a:pt x="1241806" y="1793367"/>
                  </a:cubicBezTo>
                  <a:cubicBezTo>
                    <a:pt x="1532636" y="1720723"/>
                    <a:pt x="1826387" y="1645158"/>
                    <a:pt x="2117217" y="1569593"/>
                  </a:cubicBezTo>
                  <a:cubicBezTo>
                    <a:pt x="2233549" y="1540510"/>
                    <a:pt x="2256790" y="1496949"/>
                    <a:pt x="2224786" y="1386459"/>
                  </a:cubicBezTo>
                  <a:cubicBezTo>
                    <a:pt x="2204466" y="1322578"/>
                    <a:pt x="2184019" y="1258570"/>
                    <a:pt x="2163699" y="1197483"/>
                  </a:cubicBezTo>
                  <a:cubicBezTo>
                    <a:pt x="2120011" y="1052195"/>
                    <a:pt x="2073529" y="909701"/>
                    <a:pt x="2027047" y="767334"/>
                  </a:cubicBezTo>
                  <a:cubicBezTo>
                    <a:pt x="1997964" y="680085"/>
                    <a:pt x="1954276" y="651129"/>
                    <a:pt x="1872869" y="65392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37" name="Group 237"/>
          <p:cNvGrpSpPr>
            <a:grpSpLocks noChangeAspect="1"/>
          </p:cNvGrpSpPr>
          <p:nvPr/>
        </p:nvGrpSpPr>
        <p:grpSpPr>
          <a:xfrm>
            <a:off x="657360" y="8308800"/>
            <a:ext cx="1336320" cy="1619280"/>
            <a:chOff x="0" y="0"/>
            <a:chExt cx="1781760" cy="2159040"/>
          </a:xfrm>
        </p:grpSpPr>
        <p:sp>
          <p:nvSpPr>
            <p:cNvPr id="238" name="Freeform 238"/>
            <p:cNvSpPr/>
            <p:nvPr/>
          </p:nvSpPr>
          <p:spPr>
            <a:xfrm>
              <a:off x="0" y="0"/>
              <a:ext cx="1781810" cy="2159127"/>
            </a:xfrm>
            <a:custGeom>
              <a:avLst/>
              <a:gdLst/>
              <a:ahLst/>
              <a:cxnLst/>
              <a:rect l="l" t="t" r="r" b="b"/>
              <a:pathLst>
                <a:path w="1781810" h="2159127">
                  <a:moveTo>
                    <a:pt x="1781810" y="124968"/>
                  </a:moveTo>
                  <a:cubicBezTo>
                    <a:pt x="1595755" y="142367"/>
                    <a:pt x="1412621" y="156972"/>
                    <a:pt x="1226693" y="171450"/>
                  </a:cubicBezTo>
                  <a:cubicBezTo>
                    <a:pt x="1084326" y="183134"/>
                    <a:pt x="1034796" y="255778"/>
                    <a:pt x="1084326" y="392303"/>
                  </a:cubicBezTo>
                  <a:cubicBezTo>
                    <a:pt x="1133729" y="523113"/>
                    <a:pt x="1186053" y="653796"/>
                    <a:pt x="1232535" y="784606"/>
                  </a:cubicBezTo>
                  <a:cubicBezTo>
                    <a:pt x="1287780" y="944372"/>
                    <a:pt x="1290701" y="1110107"/>
                    <a:pt x="1290701" y="1278636"/>
                  </a:cubicBezTo>
                  <a:cubicBezTo>
                    <a:pt x="1290701" y="1540129"/>
                    <a:pt x="1284859" y="1804543"/>
                    <a:pt x="1279017" y="2066163"/>
                  </a:cubicBezTo>
                  <a:cubicBezTo>
                    <a:pt x="1279017" y="2141728"/>
                    <a:pt x="1255776" y="2159127"/>
                    <a:pt x="1191768" y="2124329"/>
                  </a:cubicBezTo>
                  <a:cubicBezTo>
                    <a:pt x="808101" y="1909318"/>
                    <a:pt x="427355" y="1694307"/>
                    <a:pt x="78486" y="1429893"/>
                  </a:cubicBezTo>
                  <a:cubicBezTo>
                    <a:pt x="20320" y="1386078"/>
                    <a:pt x="2921" y="1327912"/>
                    <a:pt x="2921" y="1264031"/>
                  </a:cubicBezTo>
                  <a:cubicBezTo>
                    <a:pt x="0" y="897890"/>
                    <a:pt x="2921" y="534670"/>
                    <a:pt x="0" y="171450"/>
                  </a:cubicBezTo>
                  <a:cubicBezTo>
                    <a:pt x="0" y="116205"/>
                    <a:pt x="29083" y="110490"/>
                    <a:pt x="69723" y="107569"/>
                  </a:cubicBezTo>
                  <a:cubicBezTo>
                    <a:pt x="313944" y="81407"/>
                    <a:pt x="558038" y="63881"/>
                    <a:pt x="802259" y="34925"/>
                  </a:cubicBezTo>
                  <a:cubicBezTo>
                    <a:pt x="1066673" y="0"/>
                    <a:pt x="1322451" y="60960"/>
                    <a:pt x="1581150" y="87122"/>
                  </a:cubicBezTo>
                  <a:cubicBezTo>
                    <a:pt x="1647952" y="92964"/>
                    <a:pt x="1714881" y="104521"/>
                    <a:pt x="1781683" y="113284"/>
                  </a:cubicBezTo>
                  <a:cubicBezTo>
                    <a:pt x="1781683" y="119126"/>
                    <a:pt x="1781683" y="122047"/>
                    <a:pt x="1781683" y="124968"/>
                  </a:cubicBezTo>
                  <a:close/>
                  <a:moveTo>
                    <a:pt x="996950" y="1104265"/>
                  </a:moveTo>
                  <a:cubicBezTo>
                    <a:pt x="895223" y="1054862"/>
                    <a:pt x="784733" y="999617"/>
                    <a:pt x="674370" y="944499"/>
                  </a:cubicBezTo>
                  <a:cubicBezTo>
                    <a:pt x="662686" y="941578"/>
                    <a:pt x="659892" y="924179"/>
                    <a:pt x="654050" y="915416"/>
                  </a:cubicBezTo>
                  <a:cubicBezTo>
                    <a:pt x="642366" y="898017"/>
                    <a:pt x="633730" y="883412"/>
                    <a:pt x="622046" y="868934"/>
                  </a:cubicBezTo>
                  <a:cubicBezTo>
                    <a:pt x="607568" y="883412"/>
                    <a:pt x="584200" y="892175"/>
                    <a:pt x="575564" y="909574"/>
                  </a:cubicBezTo>
                  <a:cubicBezTo>
                    <a:pt x="558165" y="947293"/>
                    <a:pt x="569722" y="979297"/>
                    <a:pt x="610489" y="996696"/>
                  </a:cubicBezTo>
                  <a:cubicBezTo>
                    <a:pt x="732536" y="1054862"/>
                    <a:pt x="851789" y="1115822"/>
                    <a:pt x="973836" y="1171067"/>
                  </a:cubicBezTo>
                  <a:cubicBezTo>
                    <a:pt x="999998" y="1182751"/>
                    <a:pt x="1034923" y="1185545"/>
                    <a:pt x="1061085" y="1182751"/>
                  </a:cubicBezTo>
                  <a:cubicBezTo>
                    <a:pt x="1101725" y="1176909"/>
                    <a:pt x="1119251" y="1142111"/>
                    <a:pt x="1101725" y="1107186"/>
                  </a:cubicBezTo>
                  <a:cubicBezTo>
                    <a:pt x="1090041" y="1078103"/>
                    <a:pt x="1061085" y="1057783"/>
                    <a:pt x="1040638" y="1034542"/>
                  </a:cubicBezTo>
                  <a:cubicBezTo>
                    <a:pt x="1028954" y="1054862"/>
                    <a:pt x="1017397" y="1072261"/>
                    <a:pt x="997077" y="1104265"/>
                  </a:cubicBezTo>
                  <a:close/>
                  <a:moveTo>
                    <a:pt x="999871" y="834009"/>
                  </a:moveTo>
                  <a:cubicBezTo>
                    <a:pt x="898144" y="784606"/>
                    <a:pt x="787654" y="732282"/>
                    <a:pt x="680085" y="677037"/>
                  </a:cubicBezTo>
                  <a:cubicBezTo>
                    <a:pt x="668401" y="671195"/>
                    <a:pt x="662686" y="647954"/>
                    <a:pt x="653923" y="633476"/>
                  </a:cubicBezTo>
                  <a:cubicBezTo>
                    <a:pt x="645160" y="621792"/>
                    <a:pt x="639445" y="601472"/>
                    <a:pt x="627761" y="598551"/>
                  </a:cubicBezTo>
                  <a:cubicBezTo>
                    <a:pt x="616077" y="595630"/>
                    <a:pt x="598678" y="607314"/>
                    <a:pt x="589915" y="615950"/>
                  </a:cubicBezTo>
                  <a:cubicBezTo>
                    <a:pt x="554990" y="650875"/>
                    <a:pt x="563753" y="700278"/>
                    <a:pt x="613156" y="726313"/>
                  </a:cubicBezTo>
                  <a:cubicBezTo>
                    <a:pt x="741045" y="790194"/>
                    <a:pt x="871855" y="851281"/>
                    <a:pt x="999744" y="906526"/>
                  </a:cubicBezTo>
                  <a:cubicBezTo>
                    <a:pt x="1022985" y="918210"/>
                    <a:pt x="1054989" y="915289"/>
                    <a:pt x="1078230" y="903605"/>
                  </a:cubicBezTo>
                  <a:cubicBezTo>
                    <a:pt x="1118870" y="883285"/>
                    <a:pt x="1113155" y="845439"/>
                    <a:pt x="1095629" y="813562"/>
                  </a:cubicBezTo>
                  <a:cubicBezTo>
                    <a:pt x="1083945" y="793242"/>
                    <a:pt x="1057783" y="778637"/>
                    <a:pt x="1040384" y="764159"/>
                  </a:cubicBezTo>
                  <a:cubicBezTo>
                    <a:pt x="1028700" y="784479"/>
                    <a:pt x="1017143" y="804799"/>
                    <a:pt x="999744" y="833882"/>
                  </a:cubicBezTo>
                  <a:close/>
                  <a:moveTo>
                    <a:pt x="1002792" y="1650492"/>
                  </a:moveTo>
                  <a:cubicBezTo>
                    <a:pt x="898144" y="1598168"/>
                    <a:pt x="787654" y="1542923"/>
                    <a:pt x="677291" y="1487805"/>
                  </a:cubicBezTo>
                  <a:cubicBezTo>
                    <a:pt x="665607" y="1481963"/>
                    <a:pt x="662813" y="1464564"/>
                    <a:pt x="654050" y="1452880"/>
                  </a:cubicBezTo>
                  <a:cubicBezTo>
                    <a:pt x="645287" y="1441196"/>
                    <a:pt x="633730" y="1426718"/>
                    <a:pt x="624967" y="1412240"/>
                  </a:cubicBezTo>
                  <a:cubicBezTo>
                    <a:pt x="610489" y="1423924"/>
                    <a:pt x="590042" y="1429639"/>
                    <a:pt x="581406" y="1444244"/>
                  </a:cubicBezTo>
                  <a:cubicBezTo>
                    <a:pt x="558165" y="1481963"/>
                    <a:pt x="569722" y="1516888"/>
                    <a:pt x="607568" y="1537208"/>
                  </a:cubicBezTo>
                  <a:cubicBezTo>
                    <a:pt x="738378" y="1601089"/>
                    <a:pt x="869188" y="1662176"/>
                    <a:pt x="999998" y="1723136"/>
                  </a:cubicBezTo>
                  <a:cubicBezTo>
                    <a:pt x="1023239" y="1731899"/>
                    <a:pt x="1055243" y="1728978"/>
                    <a:pt x="1078484" y="1717294"/>
                  </a:cubicBezTo>
                  <a:cubicBezTo>
                    <a:pt x="1119124" y="1699895"/>
                    <a:pt x="1113409" y="1659128"/>
                    <a:pt x="1095883" y="1630172"/>
                  </a:cubicBezTo>
                  <a:cubicBezTo>
                    <a:pt x="1081405" y="1606931"/>
                    <a:pt x="1055243" y="1595247"/>
                    <a:pt x="1034796" y="1577848"/>
                  </a:cubicBezTo>
                  <a:cubicBezTo>
                    <a:pt x="1026033" y="1598168"/>
                    <a:pt x="1017397" y="1618488"/>
                    <a:pt x="1002792" y="1650492"/>
                  </a:cubicBezTo>
                  <a:close/>
                  <a:moveTo>
                    <a:pt x="996950" y="1377315"/>
                  </a:moveTo>
                  <a:cubicBezTo>
                    <a:pt x="898144" y="1327912"/>
                    <a:pt x="787654" y="1275588"/>
                    <a:pt x="680085" y="1220343"/>
                  </a:cubicBezTo>
                  <a:cubicBezTo>
                    <a:pt x="668401" y="1211580"/>
                    <a:pt x="662686" y="1191260"/>
                    <a:pt x="653923" y="1176782"/>
                  </a:cubicBezTo>
                  <a:cubicBezTo>
                    <a:pt x="645160" y="1165098"/>
                    <a:pt x="639445" y="1144778"/>
                    <a:pt x="630682" y="1141857"/>
                  </a:cubicBezTo>
                  <a:cubicBezTo>
                    <a:pt x="618998" y="1138936"/>
                    <a:pt x="601599" y="1147699"/>
                    <a:pt x="590042" y="1156335"/>
                  </a:cubicBezTo>
                  <a:cubicBezTo>
                    <a:pt x="558038" y="1191260"/>
                    <a:pt x="560959" y="1240663"/>
                    <a:pt x="607441" y="1263904"/>
                  </a:cubicBezTo>
                  <a:cubicBezTo>
                    <a:pt x="735330" y="1330706"/>
                    <a:pt x="869061" y="1391793"/>
                    <a:pt x="999871" y="1449832"/>
                  </a:cubicBezTo>
                  <a:cubicBezTo>
                    <a:pt x="1020191" y="1461516"/>
                    <a:pt x="1049274" y="1458595"/>
                    <a:pt x="1072515" y="1449832"/>
                  </a:cubicBezTo>
                  <a:cubicBezTo>
                    <a:pt x="1110361" y="1435354"/>
                    <a:pt x="1116076" y="1400429"/>
                    <a:pt x="1098677" y="1368425"/>
                  </a:cubicBezTo>
                  <a:cubicBezTo>
                    <a:pt x="1086993" y="1342263"/>
                    <a:pt x="1060831" y="1324864"/>
                    <a:pt x="1040511" y="1304544"/>
                  </a:cubicBezTo>
                  <a:cubicBezTo>
                    <a:pt x="1028827" y="1324864"/>
                    <a:pt x="1017270" y="1345184"/>
                    <a:pt x="996950" y="137718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39" name="Group 239"/>
          <p:cNvGrpSpPr>
            <a:grpSpLocks noChangeAspect="1"/>
          </p:cNvGrpSpPr>
          <p:nvPr/>
        </p:nvGrpSpPr>
        <p:grpSpPr>
          <a:xfrm>
            <a:off x="6635520" y="8277120"/>
            <a:ext cx="1819440" cy="1400400"/>
            <a:chOff x="0" y="0"/>
            <a:chExt cx="2425920" cy="1867200"/>
          </a:xfrm>
        </p:grpSpPr>
        <p:sp>
          <p:nvSpPr>
            <p:cNvPr id="240" name="Freeform 240"/>
            <p:cNvSpPr/>
            <p:nvPr/>
          </p:nvSpPr>
          <p:spPr>
            <a:xfrm>
              <a:off x="0" y="0"/>
              <a:ext cx="2425827" cy="1867154"/>
            </a:xfrm>
            <a:custGeom>
              <a:avLst/>
              <a:gdLst/>
              <a:ahLst/>
              <a:cxnLst/>
              <a:rect l="l" t="t" r="r" b="b"/>
              <a:pathLst>
                <a:path w="2425827" h="1867154">
                  <a:moveTo>
                    <a:pt x="735965" y="1867154"/>
                  </a:moveTo>
                  <a:cubicBezTo>
                    <a:pt x="735965" y="1704594"/>
                    <a:pt x="730123" y="1550670"/>
                    <a:pt x="735965" y="1396746"/>
                  </a:cubicBezTo>
                  <a:cubicBezTo>
                    <a:pt x="738886" y="1341628"/>
                    <a:pt x="718566" y="1318387"/>
                    <a:pt x="669036" y="1300861"/>
                  </a:cubicBezTo>
                  <a:cubicBezTo>
                    <a:pt x="468376" y="1219581"/>
                    <a:pt x="264668" y="1132459"/>
                    <a:pt x="64008" y="1051179"/>
                  </a:cubicBezTo>
                  <a:cubicBezTo>
                    <a:pt x="43688" y="1042416"/>
                    <a:pt x="26162" y="1033780"/>
                    <a:pt x="0" y="1022096"/>
                  </a:cubicBezTo>
                  <a:cubicBezTo>
                    <a:pt x="128016" y="946658"/>
                    <a:pt x="250190" y="874014"/>
                    <a:pt x="375285" y="801370"/>
                  </a:cubicBezTo>
                  <a:cubicBezTo>
                    <a:pt x="814451" y="543052"/>
                    <a:pt x="1250823" y="284607"/>
                    <a:pt x="1689989" y="23241"/>
                  </a:cubicBezTo>
                  <a:cubicBezTo>
                    <a:pt x="1730756" y="0"/>
                    <a:pt x="1759839" y="0"/>
                    <a:pt x="1800479" y="17399"/>
                  </a:cubicBezTo>
                  <a:cubicBezTo>
                    <a:pt x="1989582" y="95758"/>
                    <a:pt x="2181479" y="171323"/>
                    <a:pt x="2373503" y="246761"/>
                  </a:cubicBezTo>
                  <a:cubicBezTo>
                    <a:pt x="2408428" y="261239"/>
                    <a:pt x="2425827" y="278765"/>
                    <a:pt x="2425827" y="322199"/>
                  </a:cubicBezTo>
                  <a:cubicBezTo>
                    <a:pt x="2422906" y="449961"/>
                    <a:pt x="2425827" y="580644"/>
                    <a:pt x="2422906" y="711327"/>
                  </a:cubicBezTo>
                  <a:cubicBezTo>
                    <a:pt x="2422906" y="731647"/>
                    <a:pt x="2408301" y="763651"/>
                    <a:pt x="2390902" y="775208"/>
                  </a:cubicBezTo>
                  <a:cubicBezTo>
                    <a:pt x="1846961" y="1138174"/>
                    <a:pt x="1303020" y="1495425"/>
                    <a:pt x="759079" y="1855470"/>
                  </a:cubicBezTo>
                  <a:cubicBezTo>
                    <a:pt x="753237" y="1858391"/>
                    <a:pt x="747395" y="1861312"/>
                    <a:pt x="735838" y="1867027"/>
                  </a:cubicBezTo>
                  <a:close/>
                  <a:moveTo>
                    <a:pt x="1169289" y="1115060"/>
                  </a:moveTo>
                  <a:cubicBezTo>
                    <a:pt x="1102360" y="1155700"/>
                    <a:pt x="1050036" y="1184783"/>
                    <a:pt x="997712" y="1216660"/>
                  </a:cubicBezTo>
                  <a:cubicBezTo>
                    <a:pt x="939546" y="1254379"/>
                    <a:pt x="861060" y="1277620"/>
                    <a:pt x="831850" y="1329944"/>
                  </a:cubicBezTo>
                  <a:cubicBezTo>
                    <a:pt x="802640" y="1382268"/>
                    <a:pt x="823087" y="1460627"/>
                    <a:pt x="823087" y="1527429"/>
                  </a:cubicBezTo>
                  <a:cubicBezTo>
                    <a:pt x="823087" y="1585468"/>
                    <a:pt x="823087" y="1640713"/>
                    <a:pt x="823087" y="1710436"/>
                  </a:cubicBezTo>
                  <a:cubicBezTo>
                    <a:pt x="884174" y="1666875"/>
                    <a:pt x="954024" y="1643634"/>
                    <a:pt x="977265" y="1597152"/>
                  </a:cubicBezTo>
                  <a:cubicBezTo>
                    <a:pt x="1050036" y="1446149"/>
                    <a:pt x="1102360" y="1286383"/>
                    <a:pt x="1169289" y="1115060"/>
                  </a:cubicBezTo>
                  <a:close/>
                  <a:moveTo>
                    <a:pt x="1195451" y="1460627"/>
                  </a:moveTo>
                  <a:cubicBezTo>
                    <a:pt x="1317625" y="1385189"/>
                    <a:pt x="1436878" y="1329944"/>
                    <a:pt x="1468882" y="1184783"/>
                  </a:cubicBezTo>
                  <a:cubicBezTo>
                    <a:pt x="1480566" y="1120902"/>
                    <a:pt x="1512570" y="1065784"/>
                    <a:pt x="1535811" y="1004697"/>
                  </a:cubicBezTo>
                  <a:cubicBezTo>
                    <a:pt x="1553210" y="955294"/>
                    <a:pt x="1570736" y="908812"/>
                    <a:pt x="1593977" y="844931"/>
                  </a:cubicBezTo>
                  <a:cubicBezTo>
                    <a:pt x="1529969" y="885571"/>
                    <a:pt x="1480566" y="917575"/>
                    <a:pt x="1431036" y="949452"/>
                  </a:cubicBezTo>
                  <a:cubicBezTo>
                    <a:pt x="1410716" y="961009"/>
                    <a:pt x="1384554" y="975614"/>
                    <a:pt x="1378712" y="993013"/>
                  </a:cubicBezTo>
                  <a:cubicBezTo>
                    <a:pt x="1317625" y="1144016"/>
                    <a:pt x="1259459" y="1297940"/>
                    <a:pt x="1195451" y="1460500"/>
                  </a:cubicBezTo>
                  <a:close/>
                  <a:moveTo>
                    <a:pt x="2027301" y="577850"/>
                  </a:moveTo>
                  <a:cubicBezTo>
                    <a:pt x="1890649" y="647573"/>
                    <a:pt x="1768475" y="720090"/>
                    <a:pt x="1742186" y="876935"/>
                  </a:cubicBezTo>
                  <a:cubicBezTo>
                    <a:pt x="1739265" y="897255"/>
                    <a:pt x="1727581" y="917575"/>
                    <a:pt x="1721866" y="937895"/>
                  </a:cubicBezTo>
                  <a:cubicBezTo>
                    <a:pt x="1692783" y="1010539"/>
                    <a:pt x="1663700" y="1085977"/>
                    <a:pt x="1634617" y="1161542"/>
                  </a:cubicBezTo>
                  <a:cubicBezTo>
                    <a:pt x="1707388" y="1126744"/>
                    <a:pt x="1768475" y="1083183"/>
                    <a:pt x="1829562" y="1042543"/>
                  </a:cubicBezTo>
                  <a:cubicBezTo>
                    <a:pt x="1841246" y="1033780"/>
                    <a:pt x="1849882" y="1022223"/>
                    <a:pt x="1855724" y="1010539"/>
                  </a:cubicBezTo>
                  <a:cubicBezTo>
                    <a:pt x="1910969" y="871093"/>
                    <a:pt x="1966214" y="728853"/>
                    <a:pt x="2027301" y="577850"/>
                  </a:cubicBezTo>
                  <a:close/>
                  <a:moveTo>
                    <a:pt x="2338578" y="386207"/>
                  </a:moveTo>
                  <a:cubicBezTo>
                    <a:pt x="2280412" y="409448"/>
                    <a:pt x="2236724" y="432689"/>
                    <a:pt x="2216404" y="490728"/>
                  </a:cubicBezTo>
                  <a:cubicBezTo>
                    <a:pt x="2193163" y="566166"/>
                    <a:pt x="2161159" y="638810"/>
                    <a:pt x="2132076" y="711454"/>
                  </a:cubicBezTo>
                  <a:cubicBezTo>
                    <a:pt x="2111756" y="763778"/>
                    <a:pt x="2091309" y="818896"/>
                    <a:pt x="2062226" y="885698"/>
                  </a:cubicBezTo>
                  <a:cubicBezTo>
                    <a:pt x="2158238" y="824738"/>
                    <a:pt x="2236724" y="775335"/>
                    <a:pt x="2315337" y="720217"/>
                  </a:cubicBezTo>
                  <a:cubicBezTo>
                    <a:pt x="2327021" y="714375"/>
                    <a:pt x="2338578" y="696976"/>
                    <a:pt x="2338578" y="685419"/>
                  </a:cubicBezTo>
                  <a:cubicBezTo>
                    <a:pt x="2338578" y="586740"/>
                    <a:pt x="2338578" y="490855"/>
                    <a:pt x="2338578" y="38633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41" name="Group 241"/>
          <p:cNvGrpSpPr>
            <a:grpSpLocks noChangeAspect="1"/>
          </p:cNvGrpSpPr>
          <p:nvPr/>
        </p:nvGrpSpPr>
        <p:grpSpPr>
          <a:xfrm>
            <a:off x="6747120" y="5248080"/>
            <a:ext cx="1524240" cy="1825920"/>
            <a:chOff x="0" y="0"/>
            <a:chExt cx="2032320" cy="2434560"/>
          </a:xfrm>
        </p:grpSpPr>
        <p:sp>
          <p:nvSpPr>
            <p:cNvPr id="242" name="Freeform 242"/>
            <p:cNvSpPr/>
            <p:nvPr/>
          </p:nvSpPr>
          <p:spPr>
            <a:xfrm>
              <a:off x="127" y="0"/>
              <a:ext cx="2032127" cy="2434590"/>
            </a:xfrm>
            <a:custGeom>
              <a:avLst/>
              <a:gdLst/>
              <a:ahLst/>
              <a:cxnLst/>
              <a:rect l="l" t="t" r="r" b="b"/>
              <a:pathLst>
                <a:path w="2032127" h="2434590">
                  <a:moveTo>
                    <a:pt x="888238" y="1099820"/>
                  </a:moveTo>
                  <a:cubicBezTo>
                    <a:pt x="1193038" y="1062101"/>
                    <a:pt x="1497965" y="1024382"/>
                    <a:pt x="1799844" y="986663"/>
                  </a:cubicBezTo>
                  <a:cubicBezTo>
                    <a:pt x="1802765" y="992505"/>
                    <a:pt x="1805686" y="995426"/>
                    <a:pt x="1805686" y="998220"/>
                  </a:cubicBezTo>
                  <a:cubicBezTo>
                    <a:pt x="1370203" y="1381252"/>
                    <a:pt x="931799" y="1764284"/>
                    <a:pt x="487553" y="2155952"/>
                  </a:cubicBezTo>
                  <a:cubicBezTo>
                    <a:pt x="574675" y="2164715"/>
                    <a:pt x="650113" y="2173351"/>
                    <a:pt x="725678" y="2182114"/>
                  </a:cubicBezTo>
                  <a:cubicBezTo>
                    <a:pt x="725678" y="2185035"/>
                    <a:pt x="728599" y="2187956"/>
                    <a:pt x="728599" y="2193671"/>
                  </a:cubicBezTo>
                  <a:cubicBezTo>
                    <a:pt x="513715" y="2272030"/>
                    <a:pt x="301879" y="2350389"/>
                    <a:pt x="81153" y="2434590"/>
                  </a:cubicBezTo>
                  <a:cubicBezTo>
                    <a:pt x="101473" y="2231517"/>
                    <a:pt x="118872" y="2037080"/>
                    <a:pt x="139192" y="1828165"/>
                  </a:cubicBezTo>
                  <a:cubicBezTo>
                    <a:pt x="179832" y="1880362"/>
                    <a:pt x="214630" y="1923923"/>
                    <a:pt x="249555" y="1970405"/>
                  </a:cubicBezTo>
                  <a:cubicBezTo>
                    <a:pt x="261112" y="1958848"/>
                    <a:pt x="269875" y="1947164"/>
                    <a:pt x="278638" y="1935607"/>
                  </a:cubicBezTo>
                  <a:cubicBezTo>
                    <a:pt x="374396" y="1781810"/>
                    <a:pt x="467360" y="1625092"/>
                    <a:pt x="566039" y="1471295"/>
                  </a:cubicBezTo>
                  <a:cubicBezTo>
                    <a:pt x="583438" y="1445133"/>
                    <a:pt x="609600" y="1422019"/>
                    <a:pt x="635762" y="1407414"/>
                  </a:cubicBezTo>
                  <a:cubicBezTo>
                    <a:pt x="734441" y="1349375"/>
                    <a:pt x="836041" y="1297178"/>
                    <a:pt x="934847" y="1230376"/>
                  </a:cubicBezTo>
                  <a:cubicBezTo>
                    <a:pt x="627126" y="1276858"/>
                    <a:pt x="322199" y="1320292"/>
                    <a:pt x="0" y="1366774"/>
                  </a:cubicBezTo>
                  <a:cubicBezTo>
                    <a:pt x="26162" y="1331976"/>
                    <a:pt x="43561" y="1308735"/>
                    <a:pt x="60960" y="1285494"/>
                  </a:cubicBezTo>
                  <a:cubicBezTo>
                    <a:pt x="310515" y="960501"/>
                    <a:pt x="560197" y="635508"/>
                    <a:pt x="812800" y="310515"/>
                  </a:cubicBezTo>
                  <a:cubicBezTo>
                    <a:pt x="833120" y="287274"/>
                    <a:pt x="867918" y="264033"/>
                    <a:pt x="899922" y="255397"/>
                  </a:cubicBezTo>
                  <a:cubicBezTo>
                    <a:pt x="1262761" y="171196"/>
                    <a:pt x="1628648" y="86995"/>
                    <a:pt x="1991487" y="5842"/>
                  </a:cubicBezTo>
                  <a:cubicBezTo>
                    <a:pt x="1997329" y="2921"/>
                    <a:pt x="2005965" y="2921"/>
                    <a:pt x="2032127" y="0"/>
                  </a:cubicBezTo>
                  <a:cubicBezTo>
                    <a:pt x="1640205" y="368554"/>
                    <a:pt x="1262761" y="728345"/>
                    <a:pt x="885317" y="1088136"/>
                  </a:cubicBezTo>
                  <a:cubicBezTo>
                    <a:pt x="885317" y="1091057"/>
                    <a:pt x="888238" y="1093978"/>
                    <a:pt x="888238" y="109969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43" name="Group 243"/>
          <p:cNvGrpSpPr>
            <a:grpSpLocks noChangeAspect="1"/>
          </p:cNvGrpSpPr>
          <p:nvPr/>
        </p:nvGrpSpPr>
        <p:grpSpPr>
          <a:xfrm>
            <a:off x="1552320" y="8442000"/>
            <a:ext cx="847440" cy="1466640"/>
            <a:chOff x="0" y="0"/>
            <a:chExt cx="1129920" cy="1955520"/>
          </a:xfrm>
        </p:grpSpPr>
        <p:sp>
          <p:nvSpPr>
            <p:cNvPr id="244" name="Freeform 244"/>
            <p:cNvSpPr/>
            <p:nvPr/>
          </p:nvSpPr>
          <p:spPr>
            <a:xfrm>
              <a:off x="0" y="0"/>
              <a:ext cx="1129919" cy="1955546"/>
            </a:xfrm>
            <a:custGeom>
              <a:avLst/>
              <a:gdLst/>
              <a:ahLst/>
              <a:cxnLst/>
              <a:rect l="l" t="t" r="r" b="b"/>
              <a:pathLst>
                <a:path w="1129919" h="1955546">
                  <a:moveTo>
                    <a:pt x="197485" y="1955546"/>
                  </a:moveTo>
                  <a:cubicBezTo>
                    <a:pt x="197485" y="1749298"/>
                    <a:pt x="197485" y="1542923"/>
                    <a:pt x="197485" y="1339596"/>
                  </a:cubicBezTo>
                  <a:cubicBezTo>
                    <a:pt x="197485" y="1092581"/>
                    <a:pt x="206248" y="845693"/>
                    <a:pt x="145161" y="604520"/>
                  </a:cubicBezTo>
                  <a:cubicBezTo>
                    <a:pt x="110363" y="462026"/>
                    <a:pt x="60960" y="322580"/>
                    <a:pt x="20320" y="183007"/>
                  </a:cubicBezTo>
                  <a:cubicBezTo>
                    <a:pt x="0" y="113284"/>
                    <a:pt x="5842" y="101727"/>
                    <a:pt x="81280" y="92964"/>
                  </a:cubicBezTo>
                  <a:cubicBezTo>
                    <a:pt x="316611" y="69723"/>
                    <a:pt x="554736" y="52324"/>
                    <a:pt x="790067" y="26162"/>
                  </a:cubicBezTo>
                  <a:cubicBezTo>
                    <a:pt x="1028319" y="0"/>
                    <a:pt x="1005078" y="52324"/>
                    <a:pt x="1045718" y="217932"/>
                  </a:cubicBezTo>
                  <a:cubicBezTo>
                    <a:pt x="1106678" y="470789"/>
                    <a:pt x="1129919" y="720598"/>
                    <a:pt x="1126998" y="979170"/>
                  </a:cubicBezTo>
                  <a:cubicBezTo>
                    <a:pt x="1121156" y="1226185"/>
                    <a:pt x="1126998" y="1470279"/>
                    <a:pt x="1129919" y="1717167"/>
                  </a:cubicBezTo>
                  <a:cubicBezTo>
                    <a:pt x="1129919" y="1769491"/>
                    <a:pt x="1118362" y="1789811"/>
                    <a:pt x="1063117" y="1798574"/>
                  </a:cubicBezTo>
                  <a:cubicBezTo>
                    <a:pt x="778510" y="1847977"/>
                    <a:pt x="496697" y="1903222"/>
                    <a:pt x="212090" y="1955419"/>
                  </a:cubicBezTo>
                  <a:cubicBezTo>
                    <a:pt x="209169" y="1955419"/>
                    <a:pt x="200533" y="1955419"/>
                    <a:pt x="197612" y="1955419"/>
                  </a:cubicBezTo>
                  <a:close/>
                  <a:moveTo>
                    <a:pt x="853948" y="1162304"/>
                  </a:moveTo>
                  <a:cubicBezTo>
                    <a:pt x="923671" y="1165225"/>
                    <a:pt x="999236" y="1141984"/>
                    <a:pt x="1048512" y="1069340"/>
                  </a:cubicBezTo>
                  <a:cubicBezTo>
                    <a:pt x="1097788" y="996696"/>
                    <a:pt x="1109472" y="918210"/>
                    <a:pt x="1074674" y="836930"/>
                  </a:cubicBezTo>
                  <a:cubicBezTo>
                    <a:pt x="1045591" y="773049"/>
                    <a:pt x="993394" y="732282"/>
                    <a:pt x="920750" y="732282"/>
                  </a:cubicBezTo>
                  <a:cubicBezTo>
                    <a:pt x="880110" y="732282"/>
                    <a:pt x="836549" y="735203"/>
                    <a:pt x="792988" y="741045"/>
                  </a:cubicBezTo>
                  <a:cubicBezTo>
                    <a:pt x="679704" y="764286"/>
                    <a:pt x="601218" y="874649"/>
                    <a:pt x="615823" y="990981"/>
                  </a:cubicBezTo>
                  <a:cubicBezTo>
                    <a:pt x="633222" y="1110107"/>
                    <a:pt x="708787" y="1168273"/>
                    <a:pt x="853948" y="1162431"/>
                  </a:cubicBezTo>
                  <a:close/>
                  <a:moveTo>
                    <a:pt x="816229" y="1769618"/>
                  </a:moveTo>
                  <a:cubicBezTo>
                    <a:pt x="833628" y="1769618"/>
                    <a:pt x="851027" y="1772539"/>
                    <a:pt x="868553" y="1769618"/>
                  </a:cubicBezTo>
                  <a:cubicBezTo>
                    <a:pt x="999236" y="1760855"/>
                    <a:pt x="1089279" y="1647571"/>
                    <a:pt x="1077722" y="1513967"/>
                  </a:cubicBezTo>
                  <a:cubicBezTo>
                    <a:pt x="1066165" y="1394841"/>
                    <a:pt x="978916" y="1330960"/>
                    <a:pt x="839597" y="1342517"/>
                  </a:cubicBezTo>
                  <a:cubicBezTo>
                    <a:pt x="819277" y="1345438"/>
                    <a:pt x="801878" y="1348359"/>
                    <a:pt x="781558" y="1351280"/>
                  </a:cubicBezTo>
                  <a:cubicBezTo>
                    <a:pt x="662432" y="1371600"/>
                    <a:pt x="586994" y="1476248"/>
                    <a:pt x="601472" y="1601216"/>
                  </a:cubicBezTo>
                  <a:cubicBezTo>
                    <a:pt x="613029" y="1714500"/>
                    <a:pt x="688594" y="1775587"/>
                    <a:pt x="816356" y="1769745"/>
                  </a:cubicBezTo>
                  <a:close/>
                  <a:moveTo>
                    <a:pt x="366014" y="1595247"/>
                  </a:moveTo>
                  <a:cubicBezTo>
                    <a:pt x="258572" y="1627251"/>
                    <a:pt x="258572" y="1627251"/>
                    <a:pt x="270129" y="1694053"/>
                  </a:cubicBezTo>
                  <a:cubicBezTo>
                    <a:pt x="299212" y="1691132"/>
                    <a:pt x="331089" y="1685290"/>
                    <a:pt x="363093" y="1682369"/>
                  </a:cubicBezTo>
                  <a:cubicBezTo>
                    <a:pt x="366014" y="1717294"/>
                    <a:pt x="366014" y="1749171"/>
                    <a:pt x="368935" y="1781175"/>
                  </a:cubicBezTo>
                  <a:cubicBezTo>
                    <a:pt x="429895" y="1784096"/>
                    <a:pt x="429895" y="1784096"/>
                    <a:pt x="444500" y="1673606"/>
                  </a:cubicBezTo>
                  <a:cubicBezTo>
                    <a:pt x="549021" y="1632966"/>
                    <a:pt x="549021" y="1632966"/>
                    <a:pt x="534543" y="1574800"/>
                  </a:cubicBezTo>
                  <a:cubicBezTo>
                    <a:pt x="505460" y="1577721"/>
                    <a:pt x="473583" y="1580642"/>
                    <a:pt x="438658" y="1583563"/>
                  </a:cubicBezTo>
                  <a:cubicBezTo>
                    <a:pt x="438658" y="1545844"/>
                    <a:pt x="438658" y="1513840"/>
                    <a:pt x="438658" y="1478915"/>
                  </a:cubicBezTo>
                  <a:cubicBezTo>
                    <a:pt x="409575" y="1481836"/>
                    <a:pt x="389255" y="1487678"/>
                    <a:pt x="366014" y="1490599"/>
                  </a:cubicBezTo>
                  <a:cubicBezTo>
                    <a:pt x="366014" y="1528318"/>
                    <a:pt x="366014" y="1560322"/>
                    <a:pt x="366014" y="1595247"/>
                  </a:cubicBezTo>
                  <a:close/>
                  <a:moveTo>
                    <a:pt x="270129" y="1066419"/>
                  </a:moveTo>
                  <a:cubicBezTo>
                    <a:pt x="363093" y="1049020"/>
                    <a:pt x="450215" y="1034415"/>
                    <a:pt x="540258" y="1019937"/>
                  </a:cubicBezTo>
                  <a:cubicBezTo>
                    <a:pt x="540258" y="990854"/>
                    <a:pt x="540258" y="970534"/>
                    <a:pt x="540258" y="941451"/>
                  </a:cubicBezTo>
                  <a:cubicBezTo>
                    <a:pt x="464693" y="953135"/>
                    <a:pt x="394970" y="967613"/>
                    <a:pt x="325374" y="973455"/>
                  </a:cubicBezTo>
                  <a:cubicBezTo>
                    <a:pt x="267335" y="979297"/>
                    <a:pt x="249809" y="1005459"/>
                    <a:pt x="270129" y="106641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45" name="Group 245"/>
          <p:cNvGrpSpPr>
            <a:grpSpLocks noChangeAspect="1"/>
          </p:cNvGrpSpPr>
          <p:nvPr/>
        </p:nvGrpSpPr>
        <p:grpSpPr>
          <a:xfrm>
            <a:off x="4546800" y="8204400"/>
            <a:ext cx="784080" cy="1571760"/>
            <a:chOff x="0" y="0"/>
            <a:chExt cx="1045440" cy="2095680"/>
          </a:xfrm>
        </p:grpSpPr>
        <p:sp>
          <p:nvSpPr>
            <p:cNvPr id="246" name="Freeform 246"/>
            <p:cNvSpPr/>
            <p:nvPr/>
          </p:nvSpPr>
          <p:spPr>
            <a:xfrm>
              <a:off x="0" y="0"/>
              <a:ext cx="1045464" cy="2095627"/>
            </a:xfrm>
            <a:custGeom>
              <a:avLst/>
              <a:gdLst/>
              <a:ahLst/>
              <a:cxnLst/>
              <a:rect l="l" t="t" r="r" b="b"/>
              <a:pathLst>
                <a:path w="1045464" h="2095627">
                  <a:moveTo>
                    <a:pt x="270129" y="316357"/>
                  </a:moveTo>
                  <a:cubicBezTo>
                    <a:pt x="217805" y="330835"/>
                    <a:pt x="168529" y="345440"/>
                    <a:pt x="113284" y="359918"/>
                  </a:cubicBezTo>
                  <a:cubicBezTo>
                    <a:pt x="113284" y="313436"/>
                    <a:pt x="113284" y="267081"/>
                    <a:pt x="113284" y="217678"/>
                  </a:cubicBezTo>
                  <a:cubicBezTo>
                    <a:pt x="165608" y="232156"/>
                    <a:pt x="217805" y="246761"/>
                    <a:pt x="275971" y="261239"/>
                  </a:cubicBezTo>
                  <a:cubicBezTo>
                    <a:pt x="275971" y="220599"/>
                    <a:pt x="275971" y="194437"/>
                    <a:pt x="275971" y="159639"/>
                  </a:cubicBezTo>
                  <a:cubicBezTo>
                    <a:pt x="249809" y="159639"/>
                    <a:pt x="223647" y="162560"/>
                    <a:pt x="200406" y="159639"/>
                  </a:cubicBezTo>
                  <a:cubicBezTo>
                    <a:pt x="151003" y="156718"/>
                    <a:pt x="127762" y="124841"/>
                    <a:pt x="127762" y="78359"/>
                  </a:cubicBezTo>
                  <a:cubicBezTo>
                    <a:pt x="130683" y="34798"/>
                    <a:pt x="156845" y="2921"/>
                    <a:pt x="200406" y="2921"/>
                  </a:cubicBezTo>
                  <a:cubicBezTo>
                    <a:pt x="304927" y="0"/>
                    <a:pt x="409448" y="0"/>
                    <a:pt x="513969" y="2921"/>
                  </a:cubicBezTo>
                  <a:cubicBezTo>
                    <a:pt x="563372" y="2921"/>
                    <a:pt x="589534" y="34798"/>
                    <a:pt x="589534" y="81280"/>
                  </a:cubicBezTo>
                  <a:cubicBezTo>
                    <a:pt x="589534" y="130683"/>
                    <a:pt x="563372" y="156718"/>
                    <a:pt x="513969" y="159639"/>
                  </a:cubicBezTo>
                  <a:cubicBezTo>
                    <a:pt x="493649" y="162560"/>
                    <a:pt x="470408" y="159639"/>
                    <a:pt x="441325" y="159639"/>
                  </a:cubicBezTo>
                  <a:cubicBezTo>
                    <a:pt x="441325" y="191516"/>
                    <a:pt x="441325" y="214757"/>
                    <a:pt x="441325" y="240919"/>
                  </a:cubicBezTo>
                  <a:cubicBezTo>
                    <a:pt x="505206" y="252476"/>
                    <a:pt x="566166" y="261239"/>
                    <a:pt x="627126" y="278638"/>
                  </a:cubicBezTo>
                  <a:cubicBezTo>
                    <a:pt x="731774" y="304800"/>
                    <a:pt x="818896" y="356997"/>
                    <a:pt x="894461" y="435356"/>
                  </a:cubicBezTo>
                  <a:cubicBezTo>
                    <a:pt x="1039622" y="586232"/>
                    <a:pt x="1045464" y="801116"/>
                    <a:pt x="906018" y="960755"/>
                  </a:cubicBezTo>
                  <a:cubicBezTo>
                    <a:pt x="874014" y="995553"/>
                    <a:pt x="839216" y="1033272"/>
                    <a:pt x="795655" y="1053592"/>
                  </a:cubicBezTo>
                  <a:cubicBezTo>
                    <a:pt x="725932" y="1091311"/>
                    <a:pt x="717296" y="1143635"/>
                    <a:pt x="717296" y="1213231"/>
                  </a:cubicBezTo>
                  <a:cubicBezTo>
                    <a:pt x="720217" y="1430909"/>
                    <a:pt x="717296" y="1645666"/>
                    <a:pt x="720217" y="1863471"/>
                  </a:cubicBezTo>
                  <a:cubicBezTo>
                    <a:pt x="720217" y="1921510"/>
                    <a:pt x="696976" y="1967992"/>
                    <a:pt x="647573" y="1999869"/>
                  </a:cubicBezTo>
                  <a:cubicBezTo>
                    <a:pt x="511048" y="2095627"/>
                    <a:pt x="200406" y="2089912"/>
                    <a:pt x="66802" y="1994027"/>
                  </a:cubicBezTo>
                  <a:cubicBezTo>
                    <a:pt x="20320" y="1962150"/>
                    <a:pt x="0" y="1924431"/>
                    <a:pt x="0" y="1869313"/>
                  </a:cubicBezTo>
                  <a:cubicBezTo>
                    <a:pt x="0" y="1491996"/>
                    <a:pt x="0" y="1114679"/>
                    <a:pt x="0" y="737235"/>
                  </a:cubicBezTo>
                  <a:cubicBezTo>
                    <a:pt x="2921" y="580517"/>
                    <a:pt x="87122" y="461518"/>
                    <a:pt x="235204" y="412115"/>
                  </a:cubicBezTo>
                  <a:cubicBezTo>
                    <a:pt x="278765" y="397637"/>
                    <a:pt x="287528" y="374396"/>
                    <a:pt x="270002" y="316357"/>
                  </a:cubicBezTo>
                  <a:close/>
                  <a:moveTo>
                    <a:pt x="429895" y="342519"/>
                  </a:moveTo>
                  <a:cubicBezTo>
                    <a:pt x="441452" y="362839"/>
                    <a:pt x="450215" y="397637"/>
                    <a:pt x="467614" y="403479"/>
                  </a:cubicBezTo>
                  <a:cubicBezTo>
                    <a:pt x="630174" y="449961"/>
                    <a:pt x="728853" y="589280"/>
                    <a:pt x="720217" y="783717"/>
                  </a:cubicBezTo>
                  <a:cubicBezTo>
                    <a:pt x="714375" y="856234"/>
                    <a:pt x="717296" y="928878"/>
                    <a:pt x="717296" y="1015873"/>
                  </a:cubicBezTo>
                  <a:cubicBezTo>
                    <a:pt x="757936" y="983996"/>
                    <a:pt x="789940" y="963676"/>
                    <a:pt x="815975" y="937514"/>
                  </a:cubicBezTo>
                  <a:cubicBezTo>
                    <a:pt x="964184" y="798195"/>
                    <a:pt x="964184" y="603758"/>
                    <a:pt x="810260" y="467360"/>
                  </a:cubicBezTo>
                  <a:cubicBezTo>
                    <a:pt x="708660" y="377317"/>
                    <a:pt x="583692" y="336804"/>
                    <a:pt x="429895" y="342519"/>
                  </a:cubicBezTo>
                  <a:close/>
                  <a:moveTo>
                    <a:pt x="151003" y="1965071"/>
                  </a:moveTo>
                  <a:cubicBezTo>
                    <a:pt x="145161" y="1918589"/>
                    <a:pt x="133604" y="1875028"/>
                    <a:pt x="133604" y="1828673"/>
                  </a:cubicBezTo>
                  <a:cubicBezTo>
                    <a:pt x="133604" y="1526794"/>
                    <a:pt x="133604" y="1224915"/>
                    <a:pt x="133604" y="925957"/>
                  </a:cubicBezTo>
                  <a:cubicBezTo>
                    <a:pt x="133604" y="775081"/>
                    <a:pt x="110363" y="615315"/>
                    <a:pt x="226568" y="487680"/>
                  </a:cubicBezTo>
                  <a:cubicBezTo>
                    <a:pt x="116205" y="539877"/>
                    <a:pt x="66802" y="626999"/>
                    <a:pt x="66802" y="743077"/>
                  </a:cubicBezTo>
                  <a:cubicBezTo>
                    <a:pt x="66802" y="1111758"/>
                    <a:pt x="66802" y="1480312"/>
                    <a:pt x="66802" y="1848993"/>
                  </a:cubicBezTo>
                  <a:cubicBezTo>
                    <a:pt x="66802" y="1927352"/>
                    <a:pt x="78359" y="1941830"/>
                    <a:pt x="151003" y="196507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47" name="Group 247"/>
          <p:cNvGrpSpPr>
            <a:grpSpLocks noChangeAspect="1"/>
          </p:cNvGrpSpPr>
          <p:nvPr/>
        </p:nvGrpSpPr>
        <p:grpSpPr>
          <a:xfrm>
            <a:off x="6470640" y="3479760"/>
            <a:ext cx="1409760" cy="828720"/>
            <a:chOff x="0" y="0"/>
            <a:chExt cx="1879680" cy="1104960"/>
          </a:xfrm>
        </p:grpSpPr>
        <p:sp>
          <p:nvSpPr>
            <p:cNvPr id="248" name="Freeform 248"/>
            <p:cNvSpPr/>
            <p:nvPr/>
          </p:nvSpPr>
          <p:spPr>
            <a:xfrm>
              <a:off x="0" y="0"/>
              <a:ext cx="1879727" cy="1104900"/>
            </a:xfrm>
            <a:custGeom>
              <a:avLst/>
              <a:gdLst/>
              <a:ahLst/>
              <a:cxnLst/>
              <a:rect l="l" t="t" r="r" b="b"/>
              <a:pathLst>
                <a:path w="1879727" h="1104900">
                  <a:moveTo>
                    <a:pt x="494665" y="982853"/>
                  </a:moveTo>
                  <a:cubicBezTo>
                    <a:pt x="602361" y="1011936"/>
                    <a:pt x="695452" y="1011936"/>
                    <a:pt x="768223" y="915924"/>
                  </a:cubicBezTo>
                  <a:cubicBezTo>
                    <a:pt x="584962" y="1000252"/>
                    <a:pt x="436499" y="930402"/>
                    <a:pt x="299720" y="814197"/>
                  </a:cubicBezTo>
                  <a:cubicBezTo>
                    <a:pt x="264795" y="788035"/>
                    <a:pt x="250317" y="738632"/>
                    <a:pt x="226949" y="697865"/>
                  </a:cubicBezTo>
                  <a:cubicBezTo>
                    <a:pt x="232791" y="694944"/>
                    <a:pt x="238633" y="689102"/>
                    <a:pt x="244348" y="683387"/>
                  </a:cubicBezTo>
                  <a:cubicBezTo>
                    <a:pt x="279273" y="697865"/>
                    <a:pt x="314198" y="715391"/>
                    <a:pt x="349123" y="721233"/>
                  </a:cubicBezTo>
                  <a:cubicBezTo>
                    <a:pt x="416052" y="732917"/>
                    <a:pt x="480060" y="738632"/>
                    <a:pt x="544068" y="741553"/>
                  </a:cubicBezTo>
                  <a:cubicBezTo>
                    <a:pt x="573151" y="741553"/>
                    <a:pt x="599313" y="721233"/>
                    <a:pt x="625602" y="709549"/>
                  </a:cubicBezTo>
                  <a:cubicBezTo>
                    <a:pt x="625602" y="703707"/>
                    <a:pt x="622681" y="697865"/>
                    <a:pt x="622681" y="692150"/>
                  </a:cubicBezTo>
                  <a:cubicBezTo>
                    <a:pt x="596519" y="692150"/>
                    <a:pt x="573278" y="689229"/>
                    <a:pt x="546989" y="692150"/>
                  </a:cubicBezTo>
                  <a:cubicBezTo>
                    <a:pt x="363728" y="715264"/>
                    <a:pt x="218186" y="636778"/>
                    <a:pt x="90170" y="520446"/>
                  </a:cubicBezTo>
                  <a:cubicBezTo>
                    <a:pt x="32004" y="471043"/>
                    <a:pt x="17399" y="389636"/>
                    <a:pt x="40767" y="328549"/>
                  </a:cubicBezTo>
                  <a:cubicBezTo>
                    <a:pt x="212471" y="404114"/>
                    <a:pt x="384175" y="491363"/>
                    <a:pt x="581914" y="453644"/>
                  </a:cubicBezTo>
                  <a:cubicBezTo>
                    <a:pt x="581914" y="447802"/>
                    <a:pt x="581914" y="441960"/>
                    <a:pt x="584835" y="439166"/>
                  </a:cubicBezTo>
                  <a:cubicBezTo>
                    <a:pt x="532511" y="430403"/>
                    <a:pt x="477139" y="427482"/>
                    <a:pt x="427736" y="415925"/>
                  </a:cubicBezTo>
                  <a:cubicBezTo>
                    <a:pt x="328803" y="386842"/>
                    <a:pt x="232791" y="354838"/>
                    <a:pt x="133858" y="322834"/>
                  </a:cubicBezTo>
                  <a:cubicBezTo>
                    <a:pt x="49403" y="293624"/>
                    <a:pt x="11684" y="235585"/>
                    <a:pt x="5842" y="148336"/>
                  </a:cubicBezTo>
                  <a:cubicBezTo>
                    <a:pt x="0" y="43561"/>
                    <a:pt x="40767" y="0"/>
                    <a:pt x="142621" y="17399"/>
                  </a:cubicBezTo>
                  <a:cubicBezTo>
                    <a:pt x="276479" y="34925"/>
                    <a:pt x="407416" y="64008"/>
                    <a:pt x="538353" y="84328"/>
                  </a:cubicBezTo>
                  <a:cubicBezTo>
                    <a:pt x="648970" y="104648"/>
                    <a:pt x="759460" y="125095"/>
                    <a:pt x="870077" y="136652"/>
                  </a:cubicBezTo>
                  <a:cubicBezTo>
                    <a:pt x="907923" y="142494"/>
                    <a:pt x="954405" y="124968"/>
                    <a:pt x="989330" y="104648"/>
                  </a:cubicBezTo>
                  <a:cubicBezTo>
                    <a:pt x="1073658" y="63881"/>
                    <a:pt x="1181354" y="87249"/>
                    <a:pt x="1245362" y="177292"/>
                  </a:cubicBezTo>
                  <a:cubicBezTo>
                    <a:pt x="1286129" y="235458"/>
                    <a:pt x="1321054" y="299466"/>
                    <a:pt x="1353058" y="363347"/>
                  </a:cubicBezTo>
                  <a:cubicBezTo>
                    <a:pt x="1449070" y="546481"/>
                    <a:pt x="1588770" y="680339"/>
                    <a:pt x="1780794" y="752983"/>
                  </a:cubicBezTo>
                  <a:cubicBezTo>
                    <a:pt x="1853565" y="779145"/>
                    <a:pt x="1879727" y="816991"/>
                    <a:pt x="1862328" y="904240"/>
                  </a:cubicBezTo>
                  <a:cubicBezTo>
                    <a:pt x="1731391" y="913003"/>
                    <a:pt x="1591691" y="936244"/>
                    <a:pt x="1454912" y="933323"/>
                  </a:cubicBezTo>
                  <a:cubicBezTo>
                    <a:pt x="1326896" y="930402"/>
                    <a:pt x="1210437" y="953643"/>
                    <a:pt x="1102868" y="1011809"/>
                  </a:cubicBezTo>
                  <a:cubicBezTo>
                    <a:pt x="974852" y="1081659"/>
                    <a:pt x="840994" y="1104900"/>
                    <a:pt x="698373" y="1093216"/>
                  </a:cubicBezTo>
                  <a:cubicBezTo>
                    <a:pt x="614045" y="1084453"/>
                    <a:pt x="547116" y="1052449"/>
                    <a:pt x="494665" y="982726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49" name="Group 249"/>
          <p:cNvGrpSpPr>
            <a:grpSpLocks noChangeAspect="1"/>
          </p:cNvGrpSpPr>
          <p:nvPr/>
        </p:nvGrpSpPr>
        <p:grpSpPr>
          <a:xfrm>
            <a:off x="3892320" y="8204400"/>
            <a:ext cx="606240" cy="1568160"/>
            <a:chOff x="0" y="0"/>
            <a:chExt cx="808320" cy="2090880"/>
          </a:xfrm>
        </p:grpSpPr>
        <p:sp>
          <p:nvSpPr>
            <p:cNvPr id="250" name="Freeform 250"/>
            <p:cNvSpPr/>
            <p:nvPr/>
          </p:nvSpPr>
          <p:spPr>
            <a:xfrm>
              <a:off x="0" y="0"/>
              <a:ext cx="808355" cy="2090928"/>
            </a:xfrm>
            <a:custGeom>
              <a:avLst/>
              <a:gdLst/>
              <a:ahLst/>
              <a:cxnLst/>
              <a:rect l="l" t="t" r="r" b="b"/>
              <a:pathLst>
                <a:path w="808355" h="2090928">
                  <a:moveTo>
                    <a:pt x="266573" y="316484"/>
                  </a:moveTo>
                  <a:cubicBezTo>
                    <a:pt x="214376" y="331089"/>
                    <a:pt x="165100" y="345567"/>
                    <a:pt x="110109" y="360045"/>
                  </a:cubicBezTo>
                  <a:cubicBezTo>
                    <a:pt x="110109" y="313563"/>
                    <a:pt x="110109" y="270002"/>
                    <a:pt x="110109" y="217805"/>
                  </a:cubicBezTo>
                  <a:cubicBezTo>
                    <a:pt x="162306" y="232283"/>
                    <a:pt x="214376" y="246888"/>
                    <a:pt x="275209" y="261366"/>
                  </a:cubicBezTo>
                  <a:cubicBezTo>
                    <a:pt x="275209" y="220726"/>
                    <a:pt x="275209" y="194564"/>
                    <a:pt x="275209" y="162687"/>
                  </a:cubicBezTo>
                  <a:cubicBezTo>
                    <a:pt x="251968" y="162687"/>
                    <a:pt x="225933" y="162687"/>
                    <a:pt x="202819" y="159766"/>
                  </a:cubicBezTo>
                  <a:cubicBezTo>
                    <a:pt x="156464" y="156845"/>
                    <a:pt x="130429" y="133604"/>
                    <a:pt x="127508" y="84201"/>
                  </a:cubicBezTo>
                  <a:cubicBezTo>
                    <a:pt x="127508" y="34798"/>
                    <a:pt x="153543" y="5842"/>
                    <a:pt x="199898" y="2921"/>
                  </a:cubicBezTo>
                  <a:cubicBezTo>
                    <a:pt x="304165" y="0"/>
                    <a:pt x="408559" y="0"/>
                    <a:pt x="512826" y="2921"/>
                  </a:cubicBezTo>
                  <a:cubicBezTo>
                    <a:pt x="559181" y="2921"/>
                    <a:pt x="588137" y="34925"/>
                    <a:pt x="588137" y="81280"/>
                  </a:cubicBezTo>
                  <a:cubicBezTo>
                    <a:pt x="585216" y="130683"/>
                    <a:pt x="562102" y="156845"/>
                    <a:pt x="512826" y="159639"/>
                  </a:cubicBezTo>
                  <a:cubicBezTo>
                    <a:pt x="489585" y="162560"/>
                    <a:pt x="466471" y="159639"/>
                    <a:pt x="437515" y="159639"/>
                  </a:cubicBezTo>
                  <a:cubicBezTo>
                    <a:pt x="437515" y="235204"/>
                    <a:pt x="434594" y="304800"/>
                    <a:pt x="437515" y="374523"/>
                  </a:cubicBezTo>
                  <a:cubicBezTo>
                    <a:pt x="437515" y="386080"/>
                    <a:pt x="457835" y="400685"/>
                    <a:pt x="469392" y="406527"/>
                  </a:cubicBezTo>
                  <a:cubicBezTo>
                    <a:pt x="640334" y="470408"/>
                    <a:pt x="715645" y="577850"/>
                    <a:pt x="715645" y="763778"/>
                  </a:cubicBezTo>
                  <a:cubicBezTo>
                    <a:pt x="715645" y="911860"/>
                    <a:pt x="715645" y="1059942"/>
                    <a:pt x="715645" y="1210945"/>
                  </a:cubicBezTo>
                  <a:cubicBezTo>
                    <a:pt x="715645" y="1234186"/>
                    <a:pt x="715645" y="1260348"/>
                    <a:pt x="715645" y="1289304"/>
                  </a:cubicBezTo>
                  <a:cubicBezTo>
                    <a:pt x="741680" y="1286383"/>
                    <a:pt x="764921" y="1283462"/>
                    <a:pt x="788035" y="1280541"/>
                  </a:cubicBezTo>
                  <a:cubicBezTo>
                    <a:pt x="793877" y="1321181"/>
                    <a:pt x="808355" y="1361821"/>
                    <a:pt x="741680" y="1373505"/>
                  </a:cubicBezTo>
                  <a:cubicBezTo>
                    <a:pt x="730123" y="1373505"/>
                    <a:pt x="718439" y="1405509"/>
                    <a:pt x="715645" y="1425829"/>
                  </a:cubicBezTo>
                  <a:cubicBezTo>
                    <a:pt x="715645" y="1568069"/>
                    <a:pt x="712724" y="1713357"/>
                    <a:pt x="715645" y="1855597"/>
                  </a:cubicBezTo>
                  <a:cubicBezTo>
                    <a:pt x="718566" y="1936877"/>
                    <a:pt x="683768" y="1989201"/>
                    <a:pt x="614299" y="2018284"/>
                  </a:cubicBezTo>
                  <a:cubicBezTo>
                    <a:pt x="440436" y="2090928"/>
                    <a:pt x="266573" y="2090928"/>
                    <a:pt x="95758" y="2015363"/>
                  </a:cubicBezTo>
                  <a:cubicBezTo>
                    <a:pt x="31877" y="1989201"/>
                    <a:pt x="0" y="1937004"/>
                    <a:pt x="0" y="1861439"/>
                  </a:cubicBezTo>
                  <a:cubicBezTo>
                    <a:pt x="2921" y="1489710"/>
                    <a:pt x="0" y="1120902"/>
                    <a:pt x="0" y="752094"/>
                  </a:cubicBezTo>
                  <a:cubicBezTo>
                    <a:pt x="0" y="574929"/>
                    <a:pt x="78232" y="467487"/>
                    <a:pt x="243332" y="403606"/>
                  </a:cubicBezTo>
                  <a:cubicBezTo>
                    <a:pt x="263652" y="397764"/>
                    <a:pt x="275209" y="365887"/>
                    <a:pt x="289687" y="345567"/>
                  </a:cubicBezTo>
                  <a:cubicBezTo>
                    <a:pt x="281051" y="336804"/>
                    <a:pt x="275209" y="328168"/>
                    <a:pt x="266446" y="316484"/>
                  </a:cubicBezTo>
                  <a:close/>
                  <a:moveTo>
                    <a:pt x="144907" y="1963166"/>
                  </a:moveTo>
                  <a:cubicBezTo>
                    <a:pt x="141986" y="1913763"/>
                    <a:pt x="133350" y="1861566"/>
                    <a:pt x="133350" y="1809242"/>
                  </a:cubicBezTo>
                  <a:cubicBezTo>
                    <a:pt x="130429" y="1481074"/>
                    <a:pt x="133350" y="1149985"/>
                    <a:pt x="130429" y="819023"/>
                  </a:cubicBezTo>
                  <a:cubicBezTo>
                    <a:pt x="130429" y="699897"/>
                    <a:pt x="139065" y="583819"/>
                    <a:pt x="234696" y="485013"/>
                  </a:cubicBezTo>
                  <a:cubicBezTo>
                    <a:pt x="124587" y="525653"/>
                    <a:pt x="63754" y="621411"/>
                    <a:pt x="63754" y="755015"/>
                  </a:cubicBezTo>
                  <a:cubicBezTo>
                    <a:pt x="63754" y="1120902"/>
                    <a:pt x="63754" y="1489710"/>
                    <a:pt x="63754" y="1855597"/>
                  </a:cubicBezTo>
                  <a:cubicBezTo>
                    <a:pt x="63754" y="1922399"/>
                    <a:pt x="81153" y="1945640"/>
                    <a:pt x="144907" y="196303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51" name="Group 251"/>
          <p:cNvGrpSpPr>
            <a:grpSpLocks noChangeAspect="1"/>
          </p:cNvGrpSpPr>
          <p:nvPr/>
        </p:nvGrpSpPr>
        <p:grpSpPr>
          <a:xfrm>
            <a:off x="1222560" y="5810400"/>
            <a:ext cx="1060560" cy="847440"/>
            <a:chOff x="0" y="0"/>
            <a:chExt cx="1414080" cy="1129920"/>
          </a:xfrm>
        </p:grpSpPr>
        <p:sp>
          <p:nvSpPr>
            <p:cNvPr id="252" name="Freeform 252"/>
            <p:cNvSpPr/>
            <p:nvPr/>
          </p:nvSpPr>
          <p:spPr>
            <a:xfrm>
              <a:off x="0" y="0"/>
              <a:ext cx="1414145" cy="1129919"/>
            </a:xfrm>
            <a:custGeom>
              <a:avLst/>
              <a:gdLst/>
              <a:ahLst/>
              <a:cxnLst/>
              <a:rect l="l" t="t" r="r" b="b"/>
              <a:pathLst>
                <a:path w="1414145" h="1129919">
                  <a:moveTo>
                    <a:pt x="253111" y="1129919"/>
                  </a:moveTo>
                  <a:cubicBezTo>
                    <a:pt x="168783" y="978916"/>
                    <a:pt x="87249" y="827786"/>
                    <a:pt x="0" y="673862"/>
                  </a:cubicBezTo>
                  <a:cubicBezTo>
                    <a:pt x="52324" y="641858"/>
                    <a:pt x="98933" y="612902"/>
                    <a:pt x="148336" y="583819"/>
                  </a:cubicBezTo>
                  <a:cubicBezTo>
                    <a:pt x="471297" y="397891"/>
                    <a:pt x="794385" y="212090"/>
                    <a:pt x="1114425" y="23241"/>
                  </a:cubicBezTo>
                  <a:cubicBezTo>
                    <a:pt x="1157986" y="0"/>
                    <a:pt x="1184275" y="8763"/>
                    <a:pt x="1216279" y="37719"/>
                  </a:cubicBezTo>
                  <a:cubicBezTo>
                    <a:pt x="1323975" y="136525"/>
                    <a:pt x="1385062" y="261366"/>
                    <a:pt x="1411224" y="403733"/>
                  </a:cubicBezTo>
                  <a:cubicBezTo>
                    <a:pt x="1414145" y="418211"/>
                    <a:pt x="1402461" y="447294"/>
                    <a:pt x="1390904" y="453136"/>
                  </a:cubicBezTo>
                  <a:cubicBezTo>
                    <a:pt x="1012571" y="679704"/>
                    <a:pt x="637159" y="903351"/>
                    <a:pt x="253111" y="112991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53" name="Group 253"/>
          <p:cNvGrpSpPr>
            <a:grpSpLocks noChangeAspect="1"/>
          </p:cNvGrpSpPr>
          <p:nvPr/>
        </p:nvGrpSpPr>
        <p:grpSpPr>
          <a:xfrm>
            <a:off x="6436080" y="2435040"/>
            <a:ext cx="1056960" cy="961920"/>
            <a:chOff x="0" y="0"/>
            <a:chExt cx="1409280" cy="1282560"/>
          </a:xfrm>
        </p:grpSpPr>
        <p:sp>
          <p:nvSpPr>
            <p:cNvPr id="254" name="Freeform 254"/>
            <p:cNvSpPr/>
            <p:nvPr/>
          </p:nvSpPr>
          <p:spPr>
            <a:xfrm>
              <a:off x="0" y="0"/>
              <a:ext cx="1409319" cy="1282446"/>
            </a:xfrm>
            <a:custGeom>
              <a:avLst/>
              <a:gdLst/>
              <a:ahLst/>
              <a:cxnLst/>
              <a:rect l="l" t="t" r="r" b="b"/>
              <a:pathLst>
                <a:path w="1409319" h="1282446">
                  <a:moveTo>
                    <a:pt x="554990" y="779399"/>
                  </a:moveTo>
                  <a:cubicBezTo>
                    <a:pt x="467868" y="785241"/>
                    <a:pt x="421386" y="834644"/>
                    <a:pt x="389382" y="892810"/>
                  </a:cubicBezTo>
                  <a:cubicBezTo>
                    <a:pt x="348742" y="965454"/>
                    <a:pt x="319659" y="1041146"/>
                    <a:pt x="281813" y="1113790"/>
                  </a:cubicBezTo>
                  <a:cubicBezTo>
                    <a:pt x="255651" y="1157351"/>
                    <a:pt x="229489" y="1203960"/>
                    <a:pt x="191770" y="1238885"/>
                  </a:cubicBezTo>
                  <a:cubicBezTo>
                    <a:pt x="148209" y="1282446"/>
                    <a:pt x="98806" y="1267968"/>
                    <a:pt x="81407" y="1206881"/>
                  </a:cubicBezTo>
                  <a:cubicBezTo>
                    <a:pt x="64008" y="1145794"/>
                    <a:pt x="63881" y="1090549"/>
                    <a:pt x="116205" y="1038225"/>
                  </a:cubicBezTo>
                  <a:cubicBezTo>
                    <a:pt x="159766" y="994664"/>
                    <a:pt x="191770" y="942213"/>
                    <a:pt x="223774" y="892810"/>
                  </a:cubicBezTo>
                  <a:cubicBezTo>
                    <a:pt x="284734" y="796798"/>
                    <a:pt x="348742" y="706628"/>
                    <a:pt x="459105" y="651383"/>
                  </a:cubicBezTo>
                  <a:cubicBezTo>
                    <a:pt x="438785" y="651383"/>
                    <a:pt x="415544" y="648462"/>
                    <a:pt x="380619" y="645541"/>
                  </a:cubicBezTo>
                  <a:cubicBezTo>
                    <a:pt x="444500" y="596138"/>
                    <a:pt x="499745" y="555371"/>
                    <a:pt x="554990" y="514731"/>
                  </a:cubicBezTo>
                  <a:cubicBezTo>
                    <a:pt x="552069" y="508889"/>
                    <a:pt x="549148" y="503047"/>
                    <a:pt x="549148" y="500253"/>
                  </a:cubicBezTo>
                  <a:cubicBezTo>
                    <a:pt x="511429" y="514731"/>
                    <a:pt x="467741" y="523494"/>
                    <a:pt x="435864" y="546735"/>
                  </a:cubicBezTo>
                  <a:cubicBezTo>
                    <a:pt x="369062" y="596138"/>
                    <a:pt x="313817" y="654304"/>
                    <a:pt x="247015" y="703834"/>
                  </a:cubicBezTo>
                  <a:cubicBezTo>
                    <a:pt x="209296" y="732917"/>
                    <a:pt x="162687" y="759079"/>
                    <a:pt x="116205" y="770763"/>
                  </a:cubicBezTo>
                  <a:cubicBezTo>
                    <a:pt x="40640" y="785241"/>
                    <a:pt x="0" y="732917"/>
                    <a:pt x="32004" y="660146"/>
                  </a:cubicBezTo>
                  <a:cubicBezTo>
                    <a:pt x="46482" y="622300"/>
                    <a:pt x="75565" y="590296"/>
                    <a:pt x="104648" y="558419"/>
                  </a:cubicBezTo>
                  <a:cubicBezTo>
                    <a:pt x="162814" y="482854"/>
                    <a:pt x="232537" y="415925"/>
                    <a:pt x="287655" y="340360"/>
                  </a:cubicBezTo>
                  <a:cubicBezTo>
                    <a:pt x="354457" y="244348"/>
                    <a:pt x="453263" y="197866"/>
                    <a:pt x="560832" y="165862"/>
                  </a:cubicBezTo>
                  <a:cubicBezTo>
                    <a:pt x="639318" y="139700"/>
                    <a:pt x="714883" y="113538"/>
                    <a:pt x="781685" y="58293"/>
                  </a:cubicBezTo>
                  <a:cubicBezTo>
                    <a:pt x="839724" y="5842"/>
                    <a:pt x="912368" y="0"/>
                    <a:pt x="999617" y="8763"/>
                  </a:cubicBezTo>
                  <a:cubicBezTo>
                    <a:pt x="967613" y="49530"/>
                    <a:pt x="941451" y="84328"/>
                    <a:pt x="912495" y="116332"/>
                  </a:cubicBezTo>
                  <a:cubicBezTo>
                    <a:pt x="810768" y="215265"/>
                    <a:pt x="778891" y="340233"/>
                    <a:pt x="781685" y="477012"/>
                  </a:cubicBezTo>
                  <a:cubicBezTo>
                    <a:pt x="784606" y="590423"/>
                    <a:pt x="848487" y="636905"/>
                    <a:pt x="958977" y="616585"/>
                  </a:cubicBezTo>
                  <a:cubicBezTo>
                    <a:pt x="1043305" y="599186"/>
                    <a:pt x="1104265" y="558419"/>
                    <a:pt x="1141984" y="479933"/>
                  </a:cubicBezTo>
                  <a:cubicBezTo>
                    <a:pt x="1165225" y="433451"/>
                    <a:pt x="1194308" y="383921"/>
                    <a:pt x="1217549" y="340360"/>
                  </a:cubicBezTo>
                  <a:cubicBezTo>
                    <a:pt x="1281430" y="352044"/>
                    <a:pt x="1342517" y="360680"/>
                    <a:pt x="1409319" y="372364"/>
                  </a:cubicBezTo>
                  <a:cubicBezTo>
                    <a:pt x="1383157" y="401447"/>
                    <a:pt x="1362837" y="436372"/>
                    <a:pt x="1330833" y="453771"/>
                  </a:cubicBezTo>
                  <a:cubicBezTo>
                    <a:pt x="1208786" y="526415"/>
                    <a:pt x="1083818" y="593344"/>
                    <a:pt x="958850" y="657352"/>
                  </a:cubicBezTo>
                  <a:cubicBezTo>
                    <a:pt x="894969" y="689356"/>
                    <a:pt x="828040" y="715518"/>
                    <a:pt x="764159" y="747522"/>
                  </a:cubicBezTo>
                  <a:cubicBezTo>
                    <a:pt x="642112" y="805688"/>
                    <a:pt x="563626" y="901700"/>
                    <a:pt x="522986" y="1029589"/>
                  </a:cubicBezTo>
                  <a:cubicBezTo>
                    <a:pt x="505587" y="1084834"/>
                    <a:pt x="493903" y="1140079"/>
                    <a:pt x="467741" y="1189482"/>
                  </a:cubicBezTo>
                  <a:cubicBezTo>
                    <a:pt x="453263" y="1218565"/>
                    <a:pt x="424180" y="1247648"/>
                    <a:pt x="392176" y="1262126"/>
                  </a:cubicBezTo>
                  <a:cubicBezTo>
                    <a:pt x="374777" y="1273810"/>
                    <a:pt x="331216" y="1267968"/>
                    <a:pt x="316611" y="1250442"/>
                  </a:cubicBezTo>
                  <a:cubicBezTo>
                    <a:pt x="302006" y="1232916"/>
                    <a:pt x="296291" y="1192276"/>
                    <a:pt x="307848" y="1169035"/>
                  </a:cubicBezTo>
                  <a:cubicBezTo>
                    <a:pt x="374650" y="1035304"/>
                    <a:pt x="429895" y="889889"/>
                    <a:pt x="554863" y="779272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55" name="Group 255"/>
          <p:cNvGrpSpPr>
            <a:grpSpLocks noChangeAspect="1"/>
          </p:cNvGrpSpPr>
          <p:nvPr/>
        </p:nvGrpSpPr>
        <p:grpSpPr>
          <a:xfrm>
            <a:off x="3358800" y="2374560"/>
            <a:ext cx="1825920" cy="1098720"/>
            <a:chOff x="0" y="0"/>
            <a:chExt cx="2434560" cy="1464960"/>
          </a:xfrm>
        </p:grpSpPr>
        <p:sp>
          <p:nvSpPr>
            <p:cNvPr id="256" name="Freeform 256"/>
            <p:cNvSpPr/>
            <p:nvPr/>
          </p:nvSpPr>
          <p:spPr>
            <a:xfrm>
              <a:off x="0" y="0"/>
              <a:ext cx="2434463" cy="1464945"/>
            </a:xfrm>
            <a:custGeom>
              <a:avLst/>
              <a:gdLst/>
              <a:ahLst/>
              <a:cxnLst/>
              <a:rect l="l" t="t" r="r" b="b"/>
              <a:pathLst>
                <a:path w="2434463" h="1464945">
                  <a:moveTo>
                    <a:pt x="26162" y="1464945"/>
                  </a:moveTo>
                  <a:cubicBezTo>
                    <a:pt x="14478" y="1447546"/>
                    <a:pt x="8763" y="1435862"/>
                    <a:pt x="0" y="1421384"/>
                  </a:cubicBezTo>
                  <a:cubicBezTo>
                    <a:pt x="145288" y="1339977"/>
                    <a:pt x="284734" y="1258570"/>
                    <a:pt x="424180" y="1177163"/>
                  </a:cubicBezTo>
                  <a:cubicBezTo>
                    <a:pt x="447421" y="1162685"/>
                    <a:pt x="470662" y="1145159"/>
                    <a:pt x="488061" y="1124839"/>
                  </a:cubicBezTo>
                  <a:cubicBezTo>
                    <a:pt x="543306" y="1046353"/>
                    <a:pt x="618744" y="994029"/>
                    <a:pt x="703072" y="944626"/>
                  </a:cubicBezTo>
                  <a:cubicBezTo>
                    <a:pt x="1237615" y="639445"/>
                    <a:pt x="1769237" y="331343"/>
                    <a:pt x="2303780" y="23241"/>
                  </a:cubicBezTo>
                  <a:cubicBezTo>
                    <a:pt x="2315464" y="14478"/>
                    <a:pt x="2329942" y="8763"/>
                    <a:pt x="2347341" y="0"/>
                  </a:cubicBezTo>
                  <a:cubicBezTo>
                    <a:pt x="2376424" y="46482"/>
                    <a:pt x="2402586" y="92964"/>
                    <a:pt x="2434463" y="142367"/>
                  </a:cubicBezTo>
                  <a:cubicBezTo>
                    <a:pt x="2332736" y="203454"/>
                    <a:pt x="2231136" y="261493"/>
                    <a:pt x="2132330" y="319659"/>
                  </a:cubicBezTo>
                  <a:cubicBezTo>
                    <a:pt x="1664716" y="587121"/>
                    <a:pt x="1196975" y="860425"/>
                    <a:pt x="729234" y="1127760"/>
                  </a:cubicBezTo>
                  <a:cubicBezTo>
                    <a:pt x="682752" y="1153922"/>
                    <a:pt x="627507" y="1162685"/>
                    <a:pt x="578104" y="1180084"/>
                  </a:cubicBezTo>
                  <a:cubicBezTo>
                    <a:pt x="522859" y="1200404"/>
                    <a:pt x="464820" y="1215009"/>
                    <a:pt x="412496" y="1244092"/>
                  </a:cubicBezTo>
                  <a:cubicBezTo>
                    <a:pt x="284607" y="1313815"/>
                    <a:pt x="156845" y="1389380"/>
                    <a:pt x="26162" y="1464945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57" name="Group 257"/>
          <p:cNvGrpSpPr>
            <a:grpSpLocks noChangeAspect="1"/>
          </p:cNvGrpSpPr>
          <p:nvPr/>
        </p:nvGrpSpPr>
        <p:grpSpPr>
          <a:xfrm>
            <a:off x="3362400" y="3000240"/>
            <a:ext cx="1825920" cy="1098720"/>
            <a:chOff x="0" y="0"/>
            <a:chExt cx="2434560" cy="1464960"/>
          </a:xfrm>
        </p:grpSpPr>
        <p:sp>
          <p:nvSpPr>
            <p:cNvPr id="258" name="Freeform 258"/>
            <p:cNvSpPr/>
            <p:nvPr/>
          </p:nvSpPr>
          <p:spPr>
            <a:xfrm>
              <a:off x="-127" y="0"/>
              <a:ext cx="2434590" cy="1464945"/>
            </a:xfrm>
            <a:custGeom>
              <a:avLst/>
              <a:gdLst/>
              <a:ahLst/>
              <a:cxnLst/>
              <a:rect l="l" t="t" r="r" b="b"/>
              <a:pathLst>
                <a:path w="2434590" h="1464945">
                  <a:moveTo>
                    <a:pt x="2350389" y="0"/>
                  </a:moveTo>
                  <a:cubicBezTo>
                    <a:pt x="2379472" y="49403"/>
                    <a:pt x="2405634" y="92964"/>
                    <a:pt x="2434590" y="142367"/>
                  </a:cubicBezTo>
                  <a:cubicBezTo>
                    <a:pt x="2417191" y="154051"/>
                    <a:pt x="2405507" y="162687"/>
                    <a:pt x="2391029" y="171450"/>
                  </a:cubicBezTo>
                  <a:cubicBezTo>
                    <a:pt x="1830324" y="496951"/>
                    <a:pt x="1269619" y="819658"/>
                    <a:pt x="705993" y="1142238"/>
                  </a:cubicBezTo>
                  <a:cubicBezTo>
                    <a:pt x="679831" y="1159637"/>
                    <a:pt x="650748" y="1168400"/>
                    <a:pt x="621792" y="1174242"/>
                  </a:cubicBezTo>
                  <a:cubicBezTo>
                    <a:pt x="534670" y="1188720"/>
                    <a:pt x="453263" y="1217803"/>
                    <a:pt x="380619" y="1264412"/>
                  </a:cubicBezTo>
                  <a:cubicBezTo>
                    <a:pt x="267335" y="1334135"/>
                    <a:pt x="148209" y="1398143"/>
                    <a:pt x="32004" y="1464945"/>
                  </a:cubicBezTo>
                  <a:cubicBezTo>
                    <a:pt x="2921" y="1441704"/>
                    <a:pt x="0" y="1424305"/>
                    <a:pt x="34925" y="1403858"/>
                  </a:cubicBezTo>
                  <a:cubicBezTo>
                    <a:pt x="151130" y="1339850"/>
                    <a:pt x="264414" y="1275969"/>
                    <a:pt x="377698" y="1206246"/>
                  </a:cubicBezTo>
                  <a:cubicBezTo>
                    <a:pt x="430022" y="1171321"/>
                    <a:pt x="476504" y="1124839"/>
                    <a:pt x="525907" y="1084199"/>
                  </a:cubicBezTo>
                  <a:cubicBezTo>
                    <a:pt x="566547" y="1049274"/>
                    <a:pt x="601472" y="1011555"/>
                    <a:pt x="645033" y="985393"/>
                  </a:cubicBezTo>
                  <a:cubicBezTo>
                    <a:pt x="1205738" y="659765"/>
                    <a:pt x="1763522" y="337185"/>
                    <a:pt x="2324227" y="14478"/>
                  </a:cubicBezTo>
                  <a:cubicBezTo>
                    <a:pt x="2330069" y="11557"/>
                    <a:pt x="2335911" y="8636"/>
                    <a:pt x="2350389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59" name="Group 259"/>
          <p:cNvGrpSpPr>
            <a:grpSpLocks noChangeAspect="1"/>
          </p:cNvGrpSpPr>
          <p:nvPr/>
        </p:nvGrpSpPr>
        <p:grpSpPr>
          <a:xfrm>
            <a:off x="3774960" y="3083040"/>
            <a:ext cx="1819440" cy="1089360"/>
            <a:chOff x="0" y="0"/>
            <a:chExt cx="2425920" cy="1452480"/>
          </a:xfrm>
        </p:grpSpPr>
        <p:sp>
          <p:nvSpPr>
            <p:cNvPr id="260" name="Freeform 260"/>
            <p:cNvSpPr/>
            <p:nvPr/>
          </p:nvSpPr>
          <p:spPr>
            <a:xfrm>
              <a:off x="0" y="0"/>
              <a:ext cx="2425954" cy="1452626"/>
            </a:xfrm>
            <a:custGeom>
              <a:avLst/>
              <a:gdLst/>
              <a:ahLst/>
              <a:cxnLst/>
              <a:rect l="l" t="t" r="r" b="b"/>
              <a:pathLst>
                <a:path w="2425954" h="1452626">
                  <a:moveTo>
                    <a:pt x="0" y="1417574"/>
                  </a:moveTo>
                  <a:cubicBezTo>
                    <a:pt x="127635" y="1344930"/>
                    <a:pt x="258318" y="1272286"/>
                    <a:pt x="385953" y="1193927"/>
                  </a:cubicBezTo>
                  <a:cubicBezTo>
                    <a:pt x="429514" y="1167765"/>
                    <a:pt x="467233" y="1127125"/>
                    <a:pt x="507873" y="1092200"/>
                  </a:cubicBezTo>
                  <a:cubicBezTo>
                    <a:pt x="554355" y="1054481"/>
                    <a:pt x="597789" y="1005078"/>
                    <a:pt x="650113" y="975995"/>
                  </a:cubicBezTo>
                  <a:cubicBezTo>
                    <a:pt x="1195578" y="656463"/>
                    <a:pt x="1746885" y="339852"/>
                    <a:pt x="2295398" y="23241"/>
                  </a:cubicBezTo>
                  <a:cubicBezTo>
                    <a:pt x="2306955" y="14478"/>
                    <a:pt x="2321560" y="8763"/>
                    <a:pt x="2338959" y="0"/>
                  </a:cubicBezTo>
                  <a:cubicBezTo>
                    <a:pt x="2367915" y="46482"/>
                    <a:pt x="2394077" y="92964"/>
                    <a:pt x="2425954" y="142367"/>
                  </a:cubicBezTo>
                  <a:cubicBezTo>
                    <a:pt x="2347595" y="185928"/>
                    <a:pt x="2275078" y="229489"/>
                    <a:pt x="2202561" y="273050"/>
                  </a:cubicBezTo>
                  <a:cubicBezTo>
                    <a:pt x="1706245" y="557784"/>
                    <a:pt x="1210056" y="845312"/>
                    <a:pt x="713867" y="1132967"/>
                  </a:cubicBezTo>
                  <a:cubicBezTo>
                    <a:pt x="690626" y="1147445"/>
                    <a:pt x="664591" y="1164971"/>
                    <a:pt x="638429" y="1164971"/>
                  </a:cubicBezTo>
                  <a:cubicBezTo>
                    <a:pt x="502031" y="1176528"/>
                    <a:pt x="391795" y="1246251"/>
                    <a:pt x="278638" y="1313180"/>
                  </a:cubicBezTo>
                  <a:cubicBezTo>
                    <a:pt x="206121" y="1359662"/>
                    <a:pt x="130683" y="1403223"/>
                    <a:pt x="52324" y="1443863"/>
                  </a:cubicBezTo>
                  <a:cubicBezTo>
                    <a:pt x="37846" y="1452626"/>
                    <a:pt x="17526" y="1443863"/>
                    <a:pt x="127" y="1443863"/>
                  </a:cubicBezTo>
                  <a:cubicBezTo>
                    <a:pt x="127" y="1435100"/>
                    <a:pt x="127" y="1426464"/>
                    <a:pt x="127" y="141770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61" name="Group 261"/>
          <p:cNvGrpSpPr>
            <a:grpSpLocks noChangeAspect="1"/>
          </p:cNvGrpSpPr>
          <p:nvPr/>
        </p:nvGrpSpPr>
        <p:grpSpPr>
          <a:xfrm>
            <a:off x="3743280" y="2473200"/>
            <a:ext cx="1825920" cy="1098720"/>
            <a:chOff x="0" y="0"/>
            <a:chExt cx="2434560" cy="1464960"/>
          </a:xfrm>
        </p:grpSpPr>
        <p:sp>
          <p:nvSpPr>
            <p:cNvPr id="262" name="Freeform 262"/>
            <p:cNvSpPr/>
            <p:nvPr/>
          </p:nvSpPr>
          <p:spPr>
            <a:xfrm>
              <a:off x="0" y="0"/>
              <a:ext cx="2434463" cy="1465072"/>
            </a:xfrm>
            <a:custGeom>
              <a:avLst/>
              <a:gdLst/>
              <a:ahLst/>
              <a:cxnLst/>
              <a:rect l="l" t="t" r="r" b="b"/>
              <a:pathLst>
                <a:path w="2434463" h="1465072">
                  <a:moveTo>
                    <a:pt x="2350262" y="0"/>
                  </a:moveTo>
                  <a:cubicBezTo>
                    <a:pt x="2376424" y="49403"/>
                    <a:pt x="2402586" y="92964"/>
                    <a:pt x="2434463" y="145288"/>
                  </a:cubicBezTo>
                  <a:cubicBezTo>
                    <a:pt x="2414143" y="156972"/>
                    <a:pt x="2393823" y="168529"/>
                    <a:pt x="2373503" y="180213"/>
                  </a:cubicBezTo>
                  <a:cubicBezTo>
                    <a:pt x="1818640" y="502793"/>
                    <a:pt x="1260856" y="822579"/>
                    <a:pt x="705993" y="1142365"/>
                  </a:cubicBezTo>
                  <a:cubicBezTo>
                    <a:pt x="676910" y="1159764"/>
                    <a:pt x="645033" y="1171448"/>
                    <a:pt x="613029" y="1177290"/>
                  </a:cubicBezTo>
                  <a:cubicBezTo>
                    <a:pt x="525907" y="1186053"/>
                    <a:pt x="450342" y="1217930"/>
                    <a:pt x="377698" y="1264539"/>
                  </a:cubicBezTo>
                  <a:cubicBezTo>
                    <a:pt x="264414" y="1334262"/>
                    <a:pt x="145288" y="1398270"/>
                    <a:pt x="29083" y="1465072"/>
                  </a:cubicBezTo>
                  <a:cubicBezTo>
                    <a:pt x="17399" y="1453388"/>
                    <a:pt x="11684" y="1441831"/>
                    <a:pt x="0" y="1424432"/>
                  </a:cubicBezTo>
                  <a:cubicBezTo>
                    <a:pt x="142367" y="1343025"/>
                    <a:pt x="284734" y="1261618"/>
                    <a:pt x="424180" y="1177417"/>
                  </a:cubicBezTo>
                  <a:cubicBezTo>
                    <a:pt x="450342" y="1162939"/>
                    <a:pt x="476504" y="1142492"/>
                    <a:pt x="493903" y="1119251"/>
                  </a:cubicBezTo>
                  <a:cubicBezTo>
                    <a:pt x="546227" y="1046607"/>
                    <a:pt x="615950" y="997204"/>
                    <a:pt x="691515" y="953516"/>
                  </a:cubicBezTo>
                  <a:cubicBezTo>
                    <a:pt x="1231773" y="645287"/>
                    <a:pt x="1769237" y="334264"/>
                    <a:pt x="2306701" y="23241"/>
                  </a:cubicBezTo>
                  <a:cubicBezTo>
                    <a:pt x="2318385" y="17399"/>
                    <a:pt x="2329942" y="11557"/>
                    <a:pt x="2350262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63" name="Group 263"/>
          <p:cNvGrpSpPr>
            <a:grpSpLocks noChangeAspect="1"/>
          </p:cNvGrpSpPr>
          <p:nvPr/>
        </p:nvGrpSpPr>
        <p:grpSpPr>
          <a:xfrm>
            <a:off x="7883280" y="3581280"/>
            <a:ext cx="380880" cy="596880"/>
            <a:chOff x="0" y="0"/>
            <a:chExt cx="507840" cy="795840"/>
          </a:xfrm>
        </p:grpSpPr>
        <p:sp>
          <p:nvSpPr>
            <p:cNvPr id="264" name="Freeform 264"/>
            <p:cNvSpPr/>
            <p:nvPr/>
          </p:nvSpPr>
          <p:spPr>
            <a:xfrm>
              <a:off x="0" y="0"/>
              <a:ext cx="507873" cy="795782"/>
            </a:xfrm>
            <a:custGeom>
              <a:avLst/>
              <a:gdLst/>
              <a:ahLst/>
              <a:cxnLst/>
              <a:rect l="l" t="t" r="r" b="b"/>
              <a:pathLst>
                <a:path w="507873" h="795782">
                  <a:moveTo>
                    <a:pt x="490474" y="2921"/>
                  </a:moveTo>
                  <a:cubicBezTo>
                    <a:pt x="493395" y="17526"/>
                    <a:pt x="496316" y="29210"/>
                    <a:pt x="496316" y="43688"/>
                  </a:cubicBezTo>
                  <a:cubicBezTo>
                    <a:pt x="502158" y="271018"/>
                    <a:pt x="502158" y="495554"/>
                    <a:pt x="507873" y="722884"/>
                  </a:cubicBezTo>
                  <a:cubicBezTo>
                    <a:pt x="507873" y="763651"/>
                    <a:pt x="490474" y="778256"/>
                    <a:pt x="455676" y="781177"/>
                  </a:cubicBezTo>
                  <a:cubicBezTo>
                    <a:pt x="328041" y="784098"/>
                    <a:pt x="203200" y="789940"/>
                    <a:pt x="78486" y="792861"/>
                  </a:cubicBezTo>
                  <a:cubicBezTo>
                    <a:pt x="49530" y="795782"/>
                    <a:pt x="32004" y="784098"/>
                    <a:pt x="29210" y="752094"/>
                  </a:cubicBezTo>
                  <a:cubicBezTo>
                    <a:pt x="14478" y="518922"/>
                    <a:pt x="0" y="282829"/>
                    <a:pt x="34798" y="49530"/>
                  </a:cubicBezTo>
                  <a:cubicBezTo>
                    <a:pt x="40640" y="11684"/>
                    <a:pt x="55118" y="0"/>
                    <a:pt x="92837" y="0"/>
                  </a:cubicBezTo>
                  <a:cubicBezTo>
                    <a:pt x="226314" y="2921"/>
                    <a:pt x="356870" y="2921"/>
                    <a:pt x="490347" y="292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65" name="Group 265"/>
          <p:cNvGrpSpPr>
            <a:grpSpLocks noChangeAspect="1"/>
          </p:cNvGrpSpPr>
          <p:nvPr/>
        </p:nvGrpSpPr>
        <p:grpSpPr>
          <a:xfrm>
            <a:off x="1067040" y="5302080"/>
            <a:ext cx="790560" cy="917280"/>
            <a:chOff x="0" y="0"/>
            <a:chExt cx="1054080" cy="1223040"/>
          </a:xfrm>
        </p:grpSpPr>
        <p:sp>
          <p:nvSpPr>
            <p:cNvPr id="266" name="Freeform 266"/>
            <p:cNvSpPr/>
            <p:nvPr/>
          </p:nvSpPr>
          <p:spPr>
            <a:xfrm>
              <a:off x="0" y="0"/>
              <a:ext cx="1053973" cy="1223010"/>
            </a:xfrm>
            <a:custGeom>
              <a:avLst/>
              <a:gdLst/>
              <a:ahLst/>
              <a:cxnLst/>
              <a:rect l="l" t="t" r="r" b="b"/>
              <a:pathLst>
                <a:path w="1053973" h="1223010">
                  <a:moveTo>
                    <a:pt x="145542" y="1223010"/>
                  </a:moveTo>
                  <a:cubicBezTo>
                    <a:pt x="0" y="1022604"/>
                    <a:pt x="20320" y="743712"/>
                    <a:pt x="189230" y="549021"/>
                  </a:cubicBezTo>
                  <a:cubicBezTo>
                    <a:pt x="232918" y="502539"/>
                    <a:pt x="282448" y="456057"/>
                    <a:pt x="337693" y="418338"/>
                  </a:cubicBezTo>
                  <a:cubicBezTo>
                    <a:pt x="524129" y="287655"/>
                    <a:pt x="713359" y="159766"/>
                    <a:pt x="902716" y="32004"/>
                  </a:cubicBezTo>
                  <a:cubicBezTo>
                    <a:pt x="955040" y="0"/>
                    <a:pt x="1001649" y="2921"/>
                    <a:pt x="1027811" y="40640"/>
                  </a:cubicBezTo>
                  <a:cubicBezTo>
                    <a:pt x="1053973" y="78359"/>
                    <a:pt x="1039495" y="119126"/>
                    <a:pt x="989965" y="156845"/>
                  </a:cubicBezTo>
                  <a:cubicBezTo>
                    <a:pt x="890905" y="226568"/>
                    <a:pt x="794893" y="299212"/>
                    <a:pt x="698754" y="371856"/>
                  </a:cubicBezTo>
                  <a:cubicBezTo>
                    <a:pt x="657987" y="403860"/>
                    <a:pt x="617220" y="441579"/>
                    <a:pt x="576453" y="479298"/>
                  </a:cubicBezTo>
                  <a:cubicBezTo>
                    <a:pt x="471678" y="581025"/>
                    <a:pt x="451231" y="679704"/>
                    <a:pt x="509524" y="816229"/>
                  </a:cubicBezTo>
                  <a:cubicBezTo>
                    <a:pt x="524129" y="851027"/>
                    <a:pt x="524129" y="874268"/>
                    <a:pt x="491998" y="903351"/>
                  </a:cubicBezTo>
                  <a:cubicBezTo>
                    <a:pt x="375539" y="1007872"/>
                    <a:pt x="262001" y="1115441"/>
                    <a:pt x="145542" y="122288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67" name="Group 267"/>
          <p:cNvGrpSpPr>
            <a:grpSpLocks noChangeAspect="1"/>
          </p:cNvGrpSpPr>
          <p:nvPr/>
        </p:nvGrpSpPr>
        <p:grpSpPr>
          <a:xfrm>
            <a:off x="3610080" y="9302400"/>
            <a:ext cx="1819440" cy="641520"/>
            <a:chOff x="0" y="0"/>
            <a:chExt cx="2425920" cy="855360"/>
          </a:xfrm>
        </p:grpSpPr>
        <p:sp>
          <p:nvSpPr>
            <p:cNvPr id="268" name="Freeform 268"/>
            <p:cNvSpPr/>
            <p:nvPr/>
          </p:nvSpPr>
          <p:spPr>
            <a:xfrm>
              <a:off x="0" y="0"/>
              <a:ext cx="2426081" cy="855472"/>
            </a:xfrm>
            <a:custGeom>
              <a:avLst/>
              <a:gdLst/>
              <a:ahLst/>
              <a:cxnLst/>
              <a:rect l="l" t="t" r="r" b="b"/>
              <a:pathLst>
                <a:path w="2426081" h="855472">
                  <a:moveTo>
                    <a:pt x="293497" y="0"/>
                  </a:moveTo>
                  <a:cubicBezTo>
                    <a:pt x="305181" y="64008"/>
                    <a:pt x="293497" y="101854"/>
                    <a:pt x="247015" y="136779"/>
                  </a:cubicBezTo>
                  <a:cubicBezTo>
                    <a:pt x="84328" y="267716"/>
                    <a:pt x="90170" y="468503"/>
                    <a:pt x="255778" y="596519"/>
                  </a:cubicBezTo>
                  <a:cubicBezTo>
                    <a:pt x="371983" y="683768"/>
                    <a:pt x="505587" y="709930"/>
                    <a:pt x="642239" y="727456"/>
                  </a:cubicBezTo>
                  <a:cubicBezTo>
                    <a:pt x="985012" y="771144"/>
                    <a:pt x="1324991" y="756539"/>
                    <a:pt x="1664843" y="707136"/>
                  </a:cubicBezTo>
                  <a:cubicBezTo>
                    <a:pt x="1682242" y="704215"/>
                    <a:pt x="1699768" y="683895"/>
                    <a:pt x="1714246" y="672211"/>
                  </a:cubicBezTo>
                  <a:cubicBezTo>
                    <a:pt x="1734566" y="654812"/>
                    <a:pt x="1754886" y="628523"/>
                    <a:pt x="1778127" y="622808"/>
                  </a:cubicBezTo>
                  <a:cubicBezTo>
                    <a:pt x="1920494" y="587883"/>
                    <a:pt x="2062861" y="561721"/>
                    <a:pt x="2205228" y="532638"/>
                  </a:cubicBezTo>
                  <a:cubicBezTo>
                    <a:pt x="2222627" y="529717"/>
                    <a:pt x="2242947" y="529717"/>
                    <a:pt x="2260473" y="535559"/>
                  </a:cubicBezTo>
                  <a:cubicBezTo>
                    <a:pt x="2312797" y="550164"/>
                    <a:pt x="2350516" y="529717"/>
                    <a:pt x="2353437" y="477393"/>
                  </a:cubicBezTo>
                  <a:cubicBezTo>
                    <a:pt x="2356358" y="430784"/>
                    <a:pt x="2350516" y="381381"/>
                    <a:pt x="2341753" y="334772"/>
                  </a:cubicBezTo>
                  <a:cubicBezTo>
                    <a:pt x="2335911" y="302768"/>
                    <a:pt x="2332990" y="273685"/>
                    <a:pt x="2364994" y="270764"/>
                  </a:cubicBezTo>
                  <a:cubicBezTo>
                    <a:pt x="2382393" y="267843"/>
                    <a:pt x="2414397" y="294005"/>
                    <a:pt x="2417318" y="308610"/>
                  </a:cubicBezTo>
                  <a:cubicBezTo>
                    <a:pt x="2423160" y="378460"/>
                    <a:pt x="2426081" y="451231"/>
                    <a:pt x="2426081" y="520954"/>
                  </a:cubicBezTo>
                  <a:cubicBezTo>
                    <a:pt x="2423160" y="541274"/>
                    <a:pt x="2405761" y="567563"/>
                    <a:pt x="2388362" y="584962"/>
                  </a:cubicBezTo>
                  <a:cubicBezTo>
                    <a:pt x="2353437" y="616966"/>
                    <a:pt x="2301240" y="628650"/>
                    <a:pt x="2301240" y="692658"/>
                  </a:cubicBezTo>
                  <a:cubicBezTo>
                    <a:pt x="2301240" y="701421"/>
                    <a:pt x="2272157" y="718820"/>
                    <a:pt x="2254758" y="721741"/>
                  </a:cubicBezTo>
                  <a:cubicBezTo>
                    <a:pt x="2106549" y="753745"/>
                    <a:pt x="1955546" y="785749"/>
                    <a:pt x="1807337" y="814832"/>
                  </a:cubicBezTo>
                  <a:cubicBezTo>
                    <a:pt x="1792859" y="817753"/>
                    <a:pt x="1772412" y="817753"/>
                    <a:pt x="1763776" y="808990"/>
                  </a:cubicBezTo>
                  <a:cubicBezTo>
                    <a:pt x="1728851" y="776986"/>
                    <a:pt x="1688211" y="788670"/>
                    <a:pt x="1647571" y="794385"/>
                  </a:cubicBezTo>
                  <a:cubicBezTo>
                    <a:pt x="1269873" y="838073"/>
                    <a:pt x="892175" y="855472"/>
                    <a:pt x="514477" y="785622"/>
                  </a:cubicBezTo>
                  <a:cubicBezTo>
                    <a:pt x="398272" y="765302"/>
                    <a:pt x="284988" y="724535"/>
                    <a:pt x="189103" y="645922"/>
                  </a:cubicBezTo>
                  <a:cubicBezTo>
                    <a:pt x="14478" y="500380"/>
                    <a:pt x="0" y="273431"/>
                    <a:pt x="156845" y="110617"/>
                  </a:cubicBezTo>
                  <a:cubicBezTo>
                    <a:pt x="194691" y="69850"/>
                    <a:pt x="241173" y="40767"/>
                    <a:pt x="293497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69" name="Group 269"/>
          <p:cNvGrpSpPr>
            <a:grpSpLocks noChangeAspect="1"/>
          </p:cNvGrpSpPr>
          <p:nvPr/>
        </p:nvGrpSpPr>
        <p:grpSpPr>
          <a:xfrm>
            <a:off x="7054560" y="2330640"/>
            <a:ext cx="524160" cy="542880"/>
            <a:chOff x="0" y="0"/>
            <a:chExt cx="698880" cy="723840"/>
          </a:xfrm>
        </p:grpSpPr>
        <p:sp>
          <p:nvSpPr>
            <p:cNvPr id="270" name="Freeform 270"/>
            <p:cNvSpPr/>
            <p:nvPr/>
          </p:nvSpPr>
          <p:spPr>
            <a:xfrm>
              <a:off x="0" y="0"/>
              <a:ext cx="698754" cy="723900"/>
            </a:xfrm>
            <a:custGeom>
              <a:avLst/>
              <a:gdLst/>
              <a:ahLst/>
              <a:cxnLst/>
              <a:rect l="l" t="t" r="r" b="b"/>
              <a:pathLst>
                <a:path w="698754" h="723900">
                  <a:moveTo>
                    <a:pt x="637667" y="535686"/>
                  </a:moveTo>
                  <a:cubicBezTo>
                    <a:pt x="649351" y="442976"/>
                    <a:pt x="660908" y="350393"/>
                    <a:pt x="617220" y="263525"/>
                  </a:cubicBezTo>
                  <a:cubicBezTo>
                    <a:pt x="611378" y="263525"/>
                    <a:pt x="605536" y="263525"/>
                    <a:pt x="599694" y="263525"/>
                  </a:cubicBezTo>
                  <a:cubicBezTo>
                    <a:pt x="599694" y="298323"/>
                    <a:pt x="596773" y="332994"/>
                    <a:pt x="599694" y="364871"/>
                  </a:cubicBezTo>
                  <a:cubicBezTo>
                    <a:pt x="605536" y="454660"/>
                    <a:pt x="588010" y="474853"/>
                    <a:pt x="500634" y="457581"/>
                  </a:cubicBezTo>
                  <a:cubicBezTo>
                    <a:pt x="363728" y="428625"/>
                    <a:pt x="355092" y="428625"/>
                    <a:pt x="296799" y="561848"/>
                  </a:cubicBezTo>
                  <a:cubicBezTo>
                    <a:pt x="261874" y="642874"/>
                    <a:pt x="206502" y="697992"/>
                    <a:pt x="116205" y="712470"/>
                  </a:cubicBezTo>
                  <a:cubicBezTo>
                    <a:pt x="46609" y="723900"/>
                    <a:pt x="5842" y="694944"/>
                    <a:pt x="2921" y="625348"/>
                  </a:cubicBezTo>
                  <a:cubicBezTo>
                    <a:pt x="0" y="489331"/>
                    <a:pt x="26162" y="364871"/>
                    <a:pt x="128143" y="263525"/>
                  </a:cubicBezTo>
                  <a:cubicBezTo>
                    <a:pt x="157226" y="231648"/>
                    <a:pt x="180594" y="194056"/>
                    <a:pt x="209677" y="159258"/>
                  </a:cubicBezTo>
                  <a:cubicBezTo>
                    <a:pt x="215519" y="147701"/>
                    <a:pt x="224282" y="136144"/>
                    <a:pt x="235839" y="130302"/>
                  </a:cubicBezTo>
                  <a:cubicBezTo>
                    <a:pt x="285369" y="101346"/>
                    <a:pt x="337820" y="75311"/>
                    <a:pt x="390144" y="52070"/>
                  </a:cubicBezTo>
                  <a:cubicBezTo>
                    <a:pt x="524129" y="0"/>
                    <a:pt x="614426" y="40513"/>
                    <a:pt x="660908" y="176530"/>
                  </a:cubicBezTo>
                  <a:cubicBezTo>
                    <a:pt x="692912" y="269240"/>
                    <a:pt x="698754" y="364744"/>
                    <a:pt x="669671" y="460248"/>
                  </a:cubicBezTo>
                  <a:cubicBezTo>
                    <a:pt x="663829" y="486283"/>
                    <a:pt x="649224" y="512318"/>
                    <a:pt x="637667" y="53555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71" name="Group 271"/>
          <p:cNvGrpSpPr>
            <a:grpSpLocks noChangeAspect="1"/>
          </p:cNvGrpSpPr>
          <p:nvPr/>
        </p:nvGrpSpPr>
        <p:grpSpPr>
          <a:xfrm>
            <a:off x="7318080" y="3229200"/>
            <a:ext cx="545760" cy="799920"/>
            <a:chOff x="0" y="0"/>
            <a:chExt cx="727680" cy="1066560"/>
          </a:xfrm>
        </p:grpSpPr>
        <p:sp>
          <p:nvSpPr>
            <p:cNvPr id="272" name="Freeform 272"/>
            <p:cNvSpPr/>
            <p:nvPr/>
          </p:nvSpPr>
          <p:spPr>
            <a:xfrm>
              <a:off x="0" y="0"/>
              <a:ext cx="727710" cy="1066546"/>
            </a:xfrm>
            <a:custGeom>
              <a:avLst/>
              <a:gdLst/>
              <a:ahLst/>
              <a:cxnLst/>
              <a:rect l="l" t="t" r="r" b="b"/>
              <a:pathLst>
                <a:path w="727710" h="1066546">
                  <a:moveTo>
                    <a:pt x="14605" y="0"/>
                  </a:moveTo>
                  <a:cubicBezTo>
                    <a:pt x="209550" y="238252"/>
                    <a:pt x="401701" y="485267"/>
                    <a:pt x="727710" y="549275"/>
                  </a:cubicBezTo>
                  <a:cubicBezTo>
                    <a:pt x="727710" y="723646"/>
                    <a:pt x="727710" y="892175"/>
                    <a:pt x="727710" y="1066546"/>
                  </a:cubicBezTo>
                  <a:cubicBezTo>
                    <a:pt x="582168" y="1022985"/>
                    <a:pt x="459867" y="958977"/>
                    <a:pt x="390017" y="831088"/>
                  </a:cubicBezTo>
                  <a:cubicBezTo>
                    <a:pt x="320167" y="703199"/>
                    <a:pt x="262001" y="569595"/>
                    <a:pt x="197866" y="438785"/>
                  </a:cubicBezTo>
                  <a:cubicBezTo>
                    <a:pt x="145542" y="328422"/>
                    <a:pt x="93091" y="215011"/>
                    <a:pt x="40767" y="104648"/>
                  </a:cubicBezTo>
                  <a:cubicBezTo>
                    <a:pt x="26162" y="72644"/>
                    <a:pt x="14605" y="40640"/>
                    <a:pt x="0" y="5842"/>
                  </a:cubicBezTo>
                  <a:cubicBezTo>
                    <a:pt x="5842" y="2921"/>
                    <a:pt x="8763" y="2921"/>
                    <a:pt x="14605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73" name="Group 273"/>
          <p:cNvGrpSpPr>
            <a:grpSpLocks noChangeAspect="1"/>
          </p:cNvGrpSpPr>
          <p:nvPr/>
        </p:nvGrpSpPr>
        <p:grpSpPr>
          <a:xfrm>
            <a:off x="1879920" y="3520800"/>
            <a:ext cx="342720" cy="803520"/>
            <a:chOff x="0" y="0"/>
            <a:chExt cx="456960" cy="1071360"/>
          </a:xfrm>
        </p:grpSpPr>
        <p:sp>
          <p:nvSpPr>
            <p:cNvPr id="274" name="Freeform 274"/>
            <p:cNvSpPr/>
            <p:nvPr/>
          </p:nvSpPr>
          <p:spPr>
            <a:xfrm>
              <a:off x="0" y="0"/>
              <a:ext cx="457073" cy="1071372"/>
            </a:xfrm>
            <a:custGeom>
              <a:avLst/>
              <a:gdLst/>
              <a:ahLst/>
              <a:cxnLst/>
              <a:rect l="l" t="t" r="r" b="b"/>
              <a:pathLst>
                <a:path w="457073" h="1071372">
                  <a:moveTo>
                    <a:pt x="0" y="49403"/>
                  </a:moveTo>
                  <a:cubicBezTo>
                    <a:pt x="60706" y="31877"/>
                    <a:pt x="118618" y="17399"/>
                    <a:pt x="179324" y="0"/>
                  </a:cubicBezTo>
                  <a:cubicBezTo>
                    <a:pt x="211201" y="113284"/>
                    <a:pt x="242951" y="223520"/>
                    <a:pt x="271907" y="330962"/>
                  </a:cubicBezTo>
                  <a:cubicBezTo>
                    <a:pt x="329692" y="537083"/>
                    <a:pt x="384683" y="740283"/>
                    <a:pt x="442595" y="946531"/>
                  </a:cubicBezTo>
                  <a:cubicBezTo>
                    <a:pt x="457073" y="1001649"/>
                    <a:pt x="433959" y="1033653"/>
                    <a:pt x="367411" y="1051052"/>
                  </a:cubicBezTo>
                  <a:cubicBezTo>
                    <a:pt x="303784" y="1071372"/>
                    <a:pt x="269113" y="1056894"/>
                    <a:pt x="254635" y="1004570"/>
                  </a:cubicBezTo>
                  <a:cubicBezTo>
                    <a:pt x="170688" y="688086"/>
                    <a:pt x="86741" y="374523"/>
                    <a:pt x="0" y="4940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75" name="Group 275"/>
          <p:cNvGrpSpPr>
            <a:grpSpLocks noChangeAspect="1"/>
          </p:cNvGrpSpPr>
          <p:nvPr/>
        </p:nvGrpSpPr>
        <p:grpSpPr>
          <a:xfrm>
            <a:off x="7022880" y="3070080"/>
            <a:ext cx="428400" cy="540000"/>
            <a:chOff x="0" y="0"/>
            <a:chExt cx="571200" cy="720000"/>
          </a:xfrm>
        </p:grpSpPr>
        <p:sp>
          <p:nvSpPr>
            <p:cNvPr id="276" name="Freeform 276"/>
            <p:cNvSpPr/>
            <p:nvPr/>
          </p:nvSpPr>
          <p:spPr>
            <a:xfrm>
              <a:off x="0" y="0"/>
              <a:ext cx="571119" cy="719963"/>
            </a:xfrm>
            <a:custGeom>
              <a:avLst/>
              <a:gdLst/>
              <a:ahLst/>
              <a:cxnLst/>
              <a:rect l="l" t="t" r="r" b="b"/>
              <a:pathLst>
                <a:path w="571119" h="719963">
                  <a:moveTo>
                    <a:pt x="559562" y="719963"/>
                  </a:moveTo>
                  <a:cubicBezTo>
                    <a:pt x="487045" y="603377"/>
                    <a:pt x="388493" y="559689"/>
                    <a:pt x="263779" y="597535"/>
                  </a:cubicBezTo>
                  <a:cubicBezTo>
                    <a:pt x="194310" y="495554"/>
                    <a:pt x="124714" y="399415"/>
                    <a:pt x="58039" y="297307"/>
                  </a:cubicBezTo>
                  <a:cubicBezTo>
                    <a:pt x="37719" y="268097"/>
                    <a:pt x="23241" y="233172"/>
                    <a:pt x="14605" y="198247"/>
                  </a:cubicBezTo>
                  <a:cubicBezTo>
                    <a:pt x="0" y="134112"/>
                    <a:pt x="23241" y="81661"/>
                    <a:pt x="75438" y="43688"/>
                  </a:cubicBezTo>
                  <a:cubicBezTo>
                    <a:pt x="133350" y="5842"/>
                    <a:pt x="197104" y="0"/>
                    <a:pt x="249301" y="40767"/>
                  </a:cubicBezTo>
                  <a:cubicBezTo>
                    <a:pt x="287020" y="69977"/>
                    <a:pt x="321818" y="107823"/>
                    <a:pt x="356616" y="145669"/>
                  </a:cubicBezTo>
                  <a:cubicBezTo>
                    <a:pt x="362458" y="151511"/>
                    <a:pt x="368173" y="169037"/>
                    <a:pt x="365252" y="174879"/>
                  </a:cubicBezTo>
                  <a:cubicBezTo>
                    <a:pt x="336296" y="236093"/>
                    <a:pt x="368173" y="282702"/>
                    <a:pt x="394208" y="335153"/>
                  </a:cubicBezTo>
                  <a:cubicBezTo>
                    <a:pt x="452247" y="460502"/>
                    <a:pt x="513080" y="585851"/>
                    <a:pt x="571119" y="708279"/>
                  </a:cubicBezTo>
                  <a:cubicBezTo>
                    <a:pt x="568198" y="714121"/>
                    <a:pt x="565277" y="717042"/>
                    <a:pt x="559562" y="71996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77" name="Group 277"/>
          <p:cNvGrpSpPr>
            <a:grpSpLocks noChangeAspect="1"/>
          </p:cNvGrpSpPr>
          <p:nvPr/>
        </p:nvGrpSpPr>
        <p:grpSpPr>
          <a:xfrm>
            <a:off x="7560000" y="2362320"/>
            <a:ext cx="298800" cy="400320"/>
            <a:chOff x="0" y="0"/>
            <a:chExt cx="398400" cy="533760"/>
          </a:xfrm>
        </p:grpSpPr>
        <p:sp>
          <p:nvSpPr>
            <p:cNvPr id="278" name="Freeform 278"/>
            <p:cNvSpPr/>
            <p:nvPr/>
          </p:nvSpPr>
          <p:spPr>
            <a:xfrm>
              <a:off x="0" y="0"/>
              <a:ext cx="398399" cy="533781"/>
            </a:xfrm>
            <a:custGeom>
              <a:avLst/>
              <a:gdLst/>
              <a:ahLst/>
              <a:cxnLst/>
              <a:rect l="l" t="t" r="r" b="b"/>
              <a:pathLst>
                <a:path w="398399" h="533781">
                  <a:moveTo>
                    <a:pt x="0" y="533781"/>
                  </a:moveTo>
                  <a:cubicBezTo>
                    <a:pt x="83693" y="373380"/>
                    <a:pt x="57785" y="227457"/>
                    <a:pt x="20193" y="75819"/>
                  </a:cubicBezTo>
                  <a:cubicBezTo>
                    <a:pt x="115443" y="49530"/>
                    <a:pt x="213614" y="23368"/>
                    <a:pt x="311785" y="0"/>
                  </a:cubicBezTo>
                  <a:cubicBezTo>
                    <a:pt x="323342" y="0"/>
                    <a:pt x="346456" y="14605"/>
                    <a:pt x="349377" y="29210"/>
                  </a:cubicBezTo>
                  <a:cubicBezTo>
                    <a:pt x="386969" y="137160"/>
                    <a:pt x="398399" y="247904"/>
                    <a:pt x="381127" y="361696"/>
                  </a:cubicBezTo>
                  <a:cubicBezTo>
                    <a:pt x="375412" y="385064"/>
                    <a:pt x="352298" y="419989"/>
                    <a:pt x="329184" y="428752"/>
                  </a:cubicBezTo>
                  <a:cubicBezTo>
                    <a:pt x="225171" y="466725"/>
                    <a:pt x="118364" y="498729"/>
                    <a:pt x="0" y="53378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79" name="Group 279"/>
          <p:cNvGrpSpPr>
            <a:grpSpLocks noChangeAspect="1"/>
          </p:cNvGrpSpPr>
          <p:nvPr/>
        </p:nvGrpSpPr>
        <p:grpSpPr>
          <a:xfrm>
            <a:off x="815760" y="6575760"/>
            <a:ext cx="482400" cy="368640"/>
            <a:chOff x="0" y="0"/>
            <a:chExt cx="643200" cy="491520"/>
          </a:xfrm>
        </p:grpSpPr>
        <p:sp>
          <p:nvSpPr>
            <p:cNvPr id="280" name="Freeform 280"/>
            <p:cNvSpPr/>
            <p:nvPr/>
          </p:nvSpPr>
          <p:spPr>
            <a:xfrm>
              <a:off x="0" y="0"/>
              <a:ext cx="643255" cy="491490"/>
            </a:xfrm>
            <a:custGeom>
              <a:avLst/>
              <a:gdLst/>
              <a:ahLst/>
              <a:cxnLst/>
              <a:rect l="l" t="t" r="r" b="b"/>
              <a:pathLst>
                <a:path w="643255" h="491490">
                  <a:moveTo>
                    <a:pt x="526796" y="0"/>
                  </a:moveTo>
                  <a:cubicBezTo>
                    <a:pt x="564642" y="69850"/>
                    <a:pt x="602488" y="130937"/>
                    <a:pt x="643255" y="203581"/>
                  </a:cubicBezTo>
                  <a:cubicBezTo>
                    <a:pt x="486029" y="290830"/>
                    <a:pt x="331724" y="378079"/>
                    <a:pt x="177546" y="456565"/>
                  </a:cubicBezTo>
                  <a:cubicBezTo>
                    <a:pt x="110617" y="491490"/>
                    <a:pt x="14605" y="427482"/>
                    <a:pt x="5842" y="354838"/>
                  </a:cubicBezTo>
                  <a:cubicBezTo>
                    <a:pt x="0" y="314071"/>
                    <a:pt x="64008" y="252984"/>
                    <a:pt x="104775" y="267589"/>
                  </a:cubicBezTo>
                  <a:cubicBezTo>
                    <a:pt x="154305" y="282194"/>
                    <a:pt x="180467" y="264668"/>
                    <a:pt x="197866" y="218186"/>
                  </a:cubicBezTo>
                  <a:cubicBezTo>
                    <a:pt x="212471" y="183261"/>
                    <a:pt x="235712" y="171704"/>
                    <a:pt x="270637" y="186182"/>
                  </a:cubicBezTo>
                  <a:cubicBezTo>
                    <a:pt x="317246" y="203581"/>
                    <a:pt x="337566" y="186182"/>
                    <a:pt x="349250" y="142494"/>
                  </a:cubicBezTo>
                  <a:cubicBezTo>
                    <a:pt x="358013" y="101727"/>
                    <a:pt x="375412" y="72644"/>
                    <a:pt x="424942" y="96012"/>
                  </a:cubicBezTo>
                  <a:cubicBezTo>
                    <a:pt x="436626" y="101854"/>
                    <a:pt x="459867" y="87249"/>
                    <a:pt x="471551" y="75692"/>
                  </a:cubicBezTo>
                  <a:cubicBezTo>
                    <a:pt x="491871" y="55372"/>
                    <a:pt x="503555" y="29210"/>
                    <a:pt x="526796" y="12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81" name="Group 281"/>
          <p:cNvGrpSpPr>
            <a:grpSpLocks noChangeAspect="1"/>
          </p:cNvGrpSpPr>
          <p:nvPr/>
        </p:nvGrpSpPr>
        <p:grpSpPr>
          <a:xfrm>
            <a:off x="714240" y="6400800"/>
            <a:ext cx="473040" cy="339840"/>
            <a:chOff x="0" y="0"/>
            <a:chExt cx="630720" cy="453120"/>
          </a:xfrm>
        </p:grpSpPr>
        <p:sp>
          <p:nvSpPr>
            <p:cNvPr id="282" name="Freeform 282"/>
            <p:cNvSpPr/>
            <p:nvPr/>
          </p:nvSpPr>
          <p:spPr>
            <a:xfrm>
              <a:off x="0" y="0"/>
              <a:ext cx="630809" cy="453136"/>
            </a:xfrm>
            <a:custGeom>
              <a:avLst/>
              <a:gdLst/>
              <a:ahLst/>
              <a:cxnLst/>
              <a:rect l="l" t="t" r="r" b="b"/>
              <a:pathLst>
                <a:path w="630809" h="453136">
                  <a:moveTo>
                    <a:pt x="630682" y="168529"/>
                  </a:moveTo>
                  <a:cubicBezTo>
                    <a:pt x="445516" y="264287"/>
                    <a:pt x="263271" y="360172"/>
                    <a:pt x="86741" y="453136"/>
                  </a:cubicBezTo>
                  <a:cubicBezTo>
                    <a:pt x="0" y="380492"/>
                    <a:pt x="2921" y="290449"/>
                    <a:pt x="92583" y="241046"/>
                  </a:cubicBezTo>
                  <a:cubicBezTo>
                    <a:pt x="234315" y="159766"/>
                    <a:pt x="378968" y="84201"/>
                    <a:pt x="535305" y="0"/>
                  </a:cubicBezTo>
                  <a:cubicBezTo>
                    <a:pt x="567182" y="55245"/>
                    <a:pt x="596011" y="107442"/>
                    <a:pt x="630809" y="16852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83" name="Group 283"/>
          <p:cNvGrpSpPr>
            <a:grpSpLocks noChangeAspect="1"/>
          </p:cNvGrpSpPr>
          <p:nvPr/>
        </p:nvGrpSpPr>
        <p:grpSpPr>
          <a:xfrm>
            <a:off x="2365200" y="8457840"/>
            <a:ext cx="146160" cy="1324080"/>
            <a:chOff x="0" y="0"/>
            <a:chExt cx="194880" cy="1765440"/>
          </a:xfrm>
        </p:grpSpPr>
        <p:sp>
          <p:nvSpPr>
            <p:cNvPr id="284" name="Freeform 284"/>
            <p:cNvSpPr/>
            <p:nvPr/>
          </p:nvSpPr>
          <p:spPr>
            <a:xfrm>
              <a:off x="0" y="0"/>
              <a:ext cx="194945" cy="1765427"/>
            </a:xfrm>
            <a:custGeom>
              <a:avLst/>
              <a:gdLst/>
              <a:ahLst/>
              <a:cxnLst/>
              <a:rect l="l" t="t" r="r" b="b"/>
              <a:pathLst>
                <a:path w="194945" h="1765427">
                  <a:moveTo>
                    <a:pt x="123190" y="1756791"/>
                  </a:moveTo>
                  <a:cubicBezTo>
                    <a:pt x="123190" y="1588389"/>
                    <a:pt x="123190" y="1422908"/>
                    <a:pt x="120269" y="1257300"/>
                  </a:cubicBezTo>
                  <a:cubicBezTo>
                    <a:pt x="120269" y="1022096"/>
                    <a:pt x="125984" y="786892"/>
                    <a:pt x="105918" y="554609"/>
                  </a:cubicBezTo>
                  <a:cubicBezTo>
                    <a:pt x="91694" y="380365"/>
                    <a:pt x="42926" y="209042"/>
                    <a:pt x="8636" y="37719"/>
                  </a:cubicBezTo>
                  <a:cubicBezTo>
                    <a:pt x="8636" y="26162"/>
                    <a:pt x="5715" y="17399"/>
                    <a:pt x="0" y="0"/>
                  </a:cubicBezTo>
                  <a:cubicBezTo>
                    <a:pt x="54483" y="11557"/>
                    <a:pt x="74549" y="43561"/>
                    <a:pt x="85979" y="90043"/>
                  </a:cubicBezTo>
                  <a:cubicBezTo>
                    <a:pt x="166243" y="403606"/>
                    <a:pt x="194945" y="723011"/>
                    <a:pt x="186309" y="1045337"/>
                  </a:cubicBezTo>
                  <a:cubicBezTo>
                    <a:pt x="180594" y="1263142"/>
                    <a:pt x="186309" y="1480947"/>
                    <a:pt x="189230" y="1698625"/>
                  </a:cubicBezTo>
                  <a:cubicBezTo>
                    <a:pt x="189230" y="1739265"/>
                    <a:pt x="183515" y="1765427"/>
                    <a:pt x="123317" y="175666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85" name="Group 285"/>
          <p:cNvGrpSpPr>
            <a:grpSpLocks noChangeAspect="1"/>
          </p:cNvGrpSpPr>
          <p:nvPr/>
        </p:nvGrpSpPr>
        <p:grpSpPr>
          <a:xfrm>
            <a:off x="2200320" y="5740560"/>
            <a:ext cx="234720" cy="317520"/>
            <a:chOff x="0" y="0"/>
            <a:chExt cx="312960" cy="423360"/>
          </a:xfrm>
        </p:grpSpPr>
        <p:sp>
          <p:nvSpPr>
            <p:cNvPr id="286" name="Freeform 286"/>
            <p:cNvSpPr/>
            <p:nvPr/>
          </p:nvSpPr>
          <p:spPr>
            <a:xfrm>
              <a:off x="0" y="0"/>
              <a:ext cx="312928" cy="423418"/>
            </a:xfrm>
            <a:custGeom>
              <a:avLst/>
              <a:gdLst/>
              <a:ahLst/>
              <a:cxnLst/>
              <a:rect l="l" t="t" r="r" b="b"/>
              <a:pathLst>
                <a:path w="312928" h="423418">
                  <a:moveTo>
                    <a:pt x="0" y="81153"/>
                  </a:moveTo>
                  <a:cubicBezTo>
                    <a:pt x="102362" y="0"/>
                    <a:pt x="125730" y="2921"/>
                    <a:pt x="210566" y="84074"/>
                  </a:cubicBezTo>
                  <a:cubicBezTo>
                    <a:pt x="277876" y="144907"/>
                    <a:pt x="307086" y="226187"/>
                    <a:pt x="312928" y="316103"/>
                  </a:cubicBezTo>
                  <a:cubicBezTo>
                    <a:pt x="312928" y="333502"/>
                    <a:pt x="292481" y="356743"/>
                    <a:pt x="277876" y="374142"/>
                  </a:cubicBezTo>
                  <a:cubicBezTo>
                    <a:pt x="257429" y="391541"/>
                    <a:pt x="234061" y="403098"/>
                    <a:pt x="201803" y="423418"/>
                  </a:cubicBezTo>
                  <a:cubicBezTo>
                    <a:pt x="175514" y="284226"/>
                    <a:pt x="108204" y="173990"/>
                    <a:pt x="0" y="8115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87" name="Group 287"/>
          <p:cNvGrpSpPr>
            <a:grpSpLocks noChangeAspect="1"/>
          </p:cNvGrpSpPr>
          <p:nvPr/>
        </p:nvGrpSpPr>
        <p:grpSpPr>
          <a:xfrm>
            <a:off x="6403680" y="9188640"/>
            <a:ext cx="441360" cy="295200"/>
            <a:chOff x="0" y="0"/>
            <a:chExt cx="588480" cy="393600"/>
          </a:xfrm>
        </p:grpSpPr>
        <p:sp>
          <p:nvSpPr>
            <p:cNvPr id="288" name="Freeform 288"/>
            <p:cNvSpPr/>
            <p:nvPr/>
          </p:nvSpPr>
          <p:spPr>
            <a:xfrm>
              <a:off x="0" y="0"/>
              <a:ext cx="588518" cy="393700"/>
            </a:xfrm>
            <a:custGeom>
              <a:avLst/>
              <a:gdLst/>
              <a:ahLst/>
              <a:cxnLst/>
              <a:rect l="l" t="t" r="r" b="b"/>
              <a:pathLst>
                <a:path w="588518" h="393700">
                  <a:moveTo>
                    <a:pt x="588518" y="75184"/>
                  </a:moveTo>
                  <a:cubicBezTo>
                    <a:pt x="466090" y="156337"/>
                    <a:pt x="349631" y="248920"/>
                    <a:pt x="218440" y="306832"/>
                  </a:cubicBezTo>
                  <a:cubicBezTo>
                    <a:pt x="154305" y="335788"/>
                    <a:pt x="90297" y="358902"/>
                    <a:pt x="26162" y="390779"/>
                  </a:cubicBezTo>
                  <a:cubicBezTo>
                    <a:pt x="23241" y="393700"/>
                    <a:pt x="11557" y="390779"/>
                    <a:pt x="0" y="387858"/>
                  </a:cubicBezTo>
                  <a:cubicBezTo>
                    <a:pt x="8763" y="373380"/>
                    <a:pt x="11684" y="361823"/>
                    <a:pt x="17526" y="358902"/>
                  </a:cubicBezTo>
                  <a:cubicBezTo>
                    <a:pt x="72898" y="329946"/>
                    <a:pt x="104902" y="277876"/>
                    <a:pt x="145669" y="243078"/>
                  </a:cubicBezTo>
                  <a:cubicBezTo>
                    <a:pt x="247650" y="162052"/>
                    <a:pt x="361188" y="98425"/>
                    <a:pt x="471932" y="31877"/>
                  </a:cubicBezTo>
                  <a:cubicBezTo>
                    <a:pt x="521462" y="0"/>
                    <a:pt x="559308" y="14478"/>
                    <a:pt x="588518" y="7531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89" name="Group 289"/>
          <p:cNvGrpSpPr>
            <a:grpSpLocks noChangeAspect="1"/>
          </p:cNvGrpSpPr>
          <p:nvPr/>
        </p:nvGrpSpPr>
        <p:grpSpPr>
          <a:xfrm>
            <a:off x="6540480" y="9242640"/>
            <a:ext cx="428400" cy="298800"/>
            <a:chOff x="0" y="0"/>
            <a:chExt cx="571200" cy="398400"/>
          </a:xfrm>
        </p:grpSpPr>
        <p:sp>
          <p:nvSpPr>
            <p:cNvPr id="290" name="Freeform 290"/>
            <p:cNvSpPr/>
            <p:nvPr/>
          </p:nvSpPr>
          <p:spPr>
            <a:xfrm>
              <a:off x="0" y="0"/>
              <a:ext cx="571373" cy="398399"/>
            </a:xfrm>
            <a:custGeom>
              <a:avLst/>
              <a:gdLst/>
              <a:ahLst/>
              <a:cxnLst/>
              <a:rect l="l" t="t" r="r" b="b"/>
              <a:pathLst>
                <a:path w="571373" h="398399">
                  <a:moveTo>
                    <a:pt x="571246" y="73279"/>
                  </a:moveTo>
                  <a:cubicBezTo>
                    <a:pt x="454660" y="155321"/>
                    <a:pt x="346837" y="249047"/>
                    <a:pt x="221488" y="307594"/>
                  </a:cubicBezTo>
                  <a:cubicBezTo>
                    <a:pt x="160274" y="339852"/>
                    <a:pt x="90297" y="360299"/>
                    <a:pt x="26289" y="395478"/>
                  </a:cubicBezTo>
                  <a:cubicBezTo>
                    <a:pt x="23368" y="398399"/>
                    <a:pt x="14605" y="389636"/>
                    <a:pt x="0" y="383794"/>
                  </a:cubicBezTo>
                  <a:cubicBezTo>
                    <a:pt x="17526" y="369189"/>
                    <a:pt x="29083" y="360299"/>
                    <a:pt x="40767" y="348615"/>
                  </a:cubicBezTo>
                  <a:cubicBezTo>
                    <a:pt x="69850" y="319278"/>
                    <a:pt x="125222" y="313436"/>
                    <a:pt x="122428" y="254889"/>
                  </a:cubicBezTo>
                  <a:cubicBezTo>
                    <a:pt x="122428" y="249047"/>
                    <a:pt x="139954" y="240284"/>
                    <a:pt x="148717" y="234442"/>
                  </a:cubicBezTo>
                  <a:cubicBezTo>
                    <a:pt x="247777" y="167005"/>
                    <a:pt x="343916" y="99695"/>
                    <a:pt x="443103" y="35179"/>
                  </a:cubicBezTo>
                  <a:cubicBezTo>
                    <a:pt x="498475" y="0"/>
                    <a:pt x="530479" y="8763"/>
                    <a:pt x="571373" y="7327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91" name="Group 291"/>
          <p:cNvGrpSpPr>
            <a:grpSpLocks noChangeAspect="1"/>
          </p:cNvGrpSpPr>
          <p:nvPr/>
        </p:nvGrpSpPr>
        <p:grpSpPr>
          <a:xfrm>
            <a:off x="8299440" y="3632400"/>
            <a:ext cx="60480" cy="479520"/>
            <a:chOff x="0" y="0"/>
            <a:chExt cx="80640" cy="639360"/>
          </a:xfrm>
        </p:grpSpPr>
        <p:sp>
          <p:nvSpPr>
            <p:cNvPr id="292" name="Freeform 292"/>
            <p:cNvSpPr/>
            <p:nvPr/>
          </p:nvSpPr>
          <p:spPr>
            <a:xfrm>
              <a:off x="0" y="0"/>
              <a:ext cx="80645" cy="639318"/>
            </a:xfrm>
            <a:custGeom>
              <a:avLst/>
              <a:gdLst/>
              <a:ahLst/>
              <a:cxnLst/>
              <a:rect l="l" t="t" r="r" b="b"/>
              <a:pathLst>
                <a:path w="80645" h="639318">
                  <a:moveTo>
                    <a:pt x="0" y="8636"/>
                  </a:moveTo>
                  <a:cubicBezTo>
                    <a:pt x="20955" y="8636"/>
                    <a:pt x="44831" y="5842"/>
                    <a:pt x="80645" y="0"/>
                  </a:cubicBezTo>
                  <a:cubicBezTo>
                    <a:pt x="80645" y="216916"/>
                    <a:pt x="80645" y="425323"/>
                    <a:pt x="80645" y="639318"/>
                  </a:cubicBezTo>
                  <a:cubicBezTo>
                    <a:pt x="56769" y="636397"/>
                    <a:pt x="32893" y="636397"/>
                    <a:pt x="0" y="633476"/>
                  </a:cubicBezTo>
                  <a:cubicBezTo>
                    <a:pt x="0" y="425323"/>
                    <a:pt x="0" y="222758"/>
                    <a:pt x="0" y="8636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93" name="Group 293"/>
          <p:cNvGrpSpPr>
            <a:grpSpLocks noChangeAspect="1"/>
          </p:cNvGrpSpPr>
          <p:nvPr/>
        </p:nvGrpSpPr>
        <p:grpSpPr>
          <a:xfrm>
            <a:off x="6689520" y="9296640"/>
            <a:ext cx="400320" cy="298800"/>
            <a:chOff x="0" y="0"/>
            <a:chExt cx="533760" cy="398400"/>
          </a:xfrm>
        </p:grpSpPr>
        <p:sp>
          <p:nvSpPr>
            <p:cNvPr id="294" name="Freeform 294"/>
            <p:cNvSpPr/>
            <p:nvPr/>
          </p:nvSpPr>
          <p:spPr>
            <a:xfrm>
              <a:off x="0" y="0"/>
              <a:ext cx="533781" cy="398399"/>
            </a:xfrm>
            <a:custGeom>
              <a:avLst/>
              <a:gdLst/>
              <a:ahLst/>
              <a:cxnLst/>
              <a:rect l="l" t="t" r="r" b="b"/>
              <a:pathLst>
                <a:path w="533781" h="398399">
                  <a:moveTo>
                    <a:pt x="0" y="398399"/>
                  </a:moveTo>
                  <a:cubicBezTo>
                    <a:pt x="2921" y="377952"/>
                    <a:pt x="0" y="371983"/>
                    <a:pt x="2921" y="369062"/>
                  </a:cubicBezTo>
                  <a:cubicBezTo>
                    <a:pt x="75438" y="301625"/>
                    <a:pt x="145034" y="231394"/>
                    <a:pt x="220472" y="166878"/>
                  </a:cubicBezTo>
                  <a:cubicBezTo>
                    <a:pt x="275590" y="120142"/>
                    <a:pt x="339344" y="82042"/>
                    <a:pt x="400304" y="38100"/>
                  </a:cubicBezTo>
                  <a:cubicBezTo>
                    <a:pt x="455422" y="0"/>
                    <a:pt x="487299" y="8763"/>
                    <a:pt x="533781" y="73279"/>
                  </a:cubicBezTo>
                  <a:cubicBezTo>
                    <a:pt x="507619" y="90805"/>
                    <a:pt x="484505" y="111379"/>
                    <a:pt x="458343" y="131826"/>
                  </a:cubicBezTo>
                  <a:cubicBezTo>
                    <a:pt x="391668" y="178689"/>
                    <a:pt x="324866" y="225552"/>
                    <a:pt x="261112" y="275336"/>
                  </a:cubicBezTo>
                  <a:cubicBezTo>
                    <a:pt x="226314" y="298831"/>
                    <a:pt x="197231" y="322199"/>
                    <a:pt x="147955" y="319278"/>
                  </a:cubicBezTo>
                  <a:cubicBezTo>
                    <a:pt x="118999" y="319278"/>
                    <a:pt x="92837" y="351536"/>
                    <a:pt x="63881" y="366141"/>
                  </a:cubicBezTo>
                  <a:cubicBezTo>
                    <a:pt x="46482" y="377825"/>
                    <a:pt x="26162" y="386588"/>
                    <a:pt x="0" y="39839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95" name="Group 295"/>
          <p:cNvGrpSpPr>
            <a:grpSpLocks noChangeAspect="1"/>
          </p:cNvGrpSpPr>
          <p:nvPr/>
        </p:nvGrpSpPr>
        <p:grpSpPr>
          <a:xfrm>
            <a:off x="6372000" y="3006720"/>
            <a:ext cx="254160" cy="241200"/>
            <a:chOff x="0" y="0"/>
            <a:chExt cx="338880" cy="321600"/>
          </a:xfrm>
        </p:grpSpPr>
        <p:sp>
          <p:nvSpPr>
            <p:cNvPr id="296" name="Freeform 296"/>
            <p:cNvSpPr/>
            <p:nvPr/>
          </p:nvSpPr>
          <p:spPr>
            <a:xfrm>
              <a:off x="0" y="0"/>
              <a:ext cx="338836" cy="321564"/>
            </a:xfrm>
            <a:custGeom>
              <a:avLst/>
              <a:gdLst/>
              <a:ahLst/>
              <a:cxnLst/>
              <a:rect l="l" t="t" r="r" b="b"/>
              <a:pathLst>
                <a:path w="338836" h="321564">
                  <a:moveTo>
                    <a:pt x="338836" y="14478"/>
                  </a:moveTo>
                  <a:cubicBezTo>
                    <a:pt x="289560" y="86868"/>
                    <a:pt x="240411" y="159385"/>
                    <a:pt x="185293" y="228854"/>
                  </a:cubicBezTo>
                  <a:cubicBezTo>
                    <a:pt x="159258" y="257810"/>
                    <a:pt x="121539" y="283845"/>
                    <a:pt x="83947" y="301244"/>
                  </a:cubicBezTo>
                  <a:cubicBezTo>
                    <a:pt x="31877" y="321564"/>
                    <a:pt x="0" y="298450"/>
                    <a:pt x="8636" y="246253"/>
                  </a:cubicBezTo>
                  <a:cubicBezTo>
                    <a:pt x="20320" y="165100"/>
                    <a:pt x="43434" y="89789"/>
                    <a:pt x="66675" y="0"/>
                  </a:cubicBezTo>
                  <a:cubicBezTo>
                    <a:pt x="165100" y="95631"/>
                    <a:pt x="249047" y="52197"/>
                    <a:pt x="338836" y="1447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97" name="Group 297"/>
          <p:cNvGrpSpPr>
            <a:grpSpLocks noChangeAspect="1"/>
          </p:cNvGrpSpPr>
          <p:nvPr/>
        </p:nvGrpSpPr>
        <p:grpSpPr>
          <a:xfrm>
            <a:off x="6289920" y="9134640"/>
            <a:ext cx="434880" cy="288720"/>
            <a:chOff x="0" y="0"/>
            <a:chExt cx="579840" cy="384960"/>
          </a:xfrm>
        </p:grpSpPr>
        <p:sp>
          <p:nvSpPr>
            <p:cNvPr id="298" name="Freeform 298"/>
            <p:cNvSpPr/>
            <p:nvPr/>
          </p:nvSpPr>
          <p:spPr>
            <a:xfrm>
              <a:off x="0" y="0"/>
              <a:ext cx="579882" cy="384937"/>
            </a:xfrm>
            <a:custGeom>
              <a:avLst/>
              <a:gdLst/>
              <a:ahLst/>
              <a:cxnLst/>
              <a:rect l="l" t="t" r="r" b="b"/>
              <a:pathLst>
                <a:path w="579882" h="384937">
                  <a:moveTo>
                    <a:pt x="0" y="367538"/>
                  </a:moveTo>
                  <a:cubicBezTo>
                    <a:pt x="2921" y="361696"/>
                    <a:pt x="2921" y="353060"/>
                    <a:pt x="8763" y="350139"/>
                  </a:cubicBezTo>
                  <a:cubicBezTo>
                    <a:pt x="133985" y="257556"/>
                    <a:pt x="244729" y="144780"/>
                    <a:pt x="387477" y="75311"/>
                  </a:cubicBezTo>
                  <a:cubicBezTo>
                    <a:pt x="413639" y="60833"/>
                    <a:pt x="437007" y="43434"/>
                    <a:pt x="463296" y="28956"/>
                  </a:cubicBezTo>
                  <a:cubicBezTo>
                    <a:pt x="512826" y="0"/>
                    <a:pt x="541909" y="8636"/>
                    <a:pt x="579882" y="69469"/>
                  </a:cubicBezTo>
                  <a:cubicBezTo>
                    <a:pt x="547878" y="92583"/>
                    <a:pt x="512826" y="112903"/>
                    <a:pt x="480822" y="136017"/>
                  </a:cubicBezTo>
                  <a:cubicBezTo>
                    <a:pt x="407924" y="179451"/>
                    <a:pt x="337947" y="228600"/>
                    <a:pt x="265176" y="269240"/>
                  </a:cubicBezTo>
                  <a:cubicBezTo>
                    <a:pt x="233172" y="286639"/>
                    <a:pt x="198120" y="292354"/>
                    <a:pt x="163195" y="303911"/>
                  </a:cubicBezTo>
                  <a:cubicBezTo>
                    <a:pt x="139827" y="312547"/>
                    <a:pt x="116586" y="324231"/>
                    <a:pt x="96139" y="335788"/>
                  </a:cubicBezTo>
                  <a:cubicBezTo>
                    <a:pt x="67056" y="350266"/>
                    <a:pt x="37846" y="367665"/>
                    <a:pt x="11684" y="384937"/>
                  </a:cubicBezTo>
                  <a:cubicBezTo>
                    <a:pt x="5842" y="379095"/>
                    <a:pt x="2921" y="373380"/>
                    <a:pt x="0" y="367538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299" name="Group 299"/>
          <p:cNvGrpSpPr>
            <a:grpSpLocks noChangeAspect="1"/>
          </p:cNvGrpSpPr>
          <p:nvPr/>
        </p:nvGrpSpPr>
        <p:grpSpPr>
          <a:xfrm>
            <a:off x="6734160" y="9569520"/>
            <a:ext cx="403200" cy="295200"/>
            <a:chOff x="0" y="0"/>
            <a:chExt cx="537600" cy="393600"/>
          </a:xfrm>
        </p:grpSpPr>
        <p:sp>
          <p:nvSpPr>
            <p:cNvPr id="300" name="Freeform 300"/>
            <p:cNvSpPr/>
            <p:nvPr/>
          </p:nvSpPr>
          <p:spPr>
            <a:xfrm>
              <a:off x="0" y="0"/>
              <a:ext cx="537591" cy="393573"/>
            </a:xfrm>
            <a:custGeom>
              <a:avLst/>
              <a:gdLst/>
              <a:ahLst/>
              <a:cxnLst/>
              <a:rect l="l" t="t" r="r" b="b"/>
              <a:pathLst>
                <a:path w="537591" h="393573">
                  <a:moveTo>
                    <a:pt x="0" y="367411"/>
                  </a:moveTo>
                  <a:cubicBezTo>
                    <a:pt x="29083" y="346964"/>
                    <a:pt x="52324" y="332486"/>
                    <a:pt x="69723" y="314960"/>
                  </a:cubicBezTo>
                  <a:cubicBezTo>
                    <a:pt x="87122" y="297434"/>
                    <a:pt x="98806" y="271272"/>
                    <a:pt x="116205" y="250825"/>
                  </a:cubicBezTo>
                  <a:cubicBezTo>
                    <a:pt x="124968" y="239141"/>
                    <a:pt x="136525" y="224536"/>
                    <a:pt x="151130" y="215900"/>
                  </a:cubicBezTo>
                  <a:cubicBezTo>
                    <a:pt x="244094" y="157607"/>
                    <a:pt x="334264" y="99314"/>
                    <a:pt x="427228" y="38100"/>
                  </a:cubicBezTo>
                  <a:cubicBezTo>
                    <a:pt x="482346" y="0"/>
                    <a:pt x="496951" y="2921"/>
                    <a:pt x="537591" y="58293"/>
                  </a:cubicBezTo>
                  <a:cubicBezTo>
                    <a:pt x="476631" y="148717"/>
                    <a:pt x="66802" y="393573"/>
                    <a:pt x="0" y="36741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01" name="Group 301"/>
          <p:cNvGrpSpPr>
            <a:grpSpLocks noChangeAspect="1"/>
          </p:cNvGrpSpPr>
          <p:nvPr/>
        </p:nvGrpSpPr>
        <p:grpSpPr>
          <a:xfrm>
            <a:off x="6715440" y="9436320"/>
            <a:ext cx="400320" cy="292320"/>
            <a:chOff x="0" y="0"/>
            <a:chExt cx="533760" cy="389760"/>
          </a:xfrm>
        </p:grpSpPr>
        <p:sp>
          <p:nvSpPr>
            <p:cNvPr id="302" name="Freeform 302"/>
            <p:cNvSpPr/>
            <p:nvPr/>
          </p:nvSpPr>
          <p:spPr>
            <a:xfrm>
              <a:off x="0" y="0"/>
              <a:ext cx="533781" cy="389763"/>
            </a:xfrm>
            <a:custGeom>
              <a:avLst/>
              <a:gdLst/>
              <a:ahLst/>
              <a:cxnLst/>
              <a:rect l="l" t="t" r="r" b="b"/>
              <a:pathLst>
                <a:path w="533781" h="389763">
                  <a:moveTo>
                    <a:pt x="533781" y="69850"/>
                  </a:moveTo>
                  <a:cubicBezTo>
                    <a:pt x="425831" y="148336"/>
                    <a:pt x="326644" y="241427"/>
                    <a:pt x="210058" y="296672"/>
                  </a:cubicBezTo>
                  <a:cubicBezTo>
                    <a:pt x="145796" y="328676"/>
                    <a:pt x="75819" y="354838"/>
                    <a:pt x="11684" y="389763"/>
                  </a:cubicBezTo>
                  <a:cubicBezTo>
                    <a:pt x="8763" y="386842"/>
                    <a:pt x="2921" y="381000"/>
                    <a:pt x="0" y="378079"/>
                  </a:cubicBezTo>
                  <a:cubicBezTo>
                    <a:pt x="8763" y="363474"/>
                    <a:pt x="17526" y="348996"/>
                    <a:pt x="29210" y="337312"/>
                  </a:cubicBezTo>
                  <a:cubicBezTo>
                    <a:pt x="61341" y="311150"/>
                    <a:pt x="110871" y="299466"/>
                    <a:pt x="110871" y="244221"/>
                  </a:cubicBezTo>
                  <a:cubicBezTo>
                    <a:pt x="110871" y="235458"/>
                    <a:pt x="128397" y="223901"/>
                    <a:pt x="140081" y="218059"/>
                  </a:cubicBezTo>
                  <a:cubicBezTo>
                    <a:pt x="233426" y="156972"/>
                    <a:pt x="326771" y="98806"/>
                    <a:pt x="420116" y="34798"/>
                  </a:cubicBezTo>
                  <a:cubicBezTo>
                    <a:pt x="472567" y="0"/>
                    <a:pt x="489966" y="2921"/>
                    <a:pt x="533781" y="6985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03" name="Group 303"/>
          <p:cNvGrpSpPr>
            <a:grpSpLocks noChangeAspect="1"/>
          </p:cNvGrpSpPr>
          <p:nvPr/>
        </p:nvGrpSpPr>
        <p:grpSpPr>
          <a:xfrm>
            <a:off x="7457760" y="2250720"/>
            <a:ext cx="358560" cy="130320"/>
            <a:chOff x="0" y="0"/>
            <a:chExt cx="478080" cy="173760"/>
          </a:xfrm>
        </p:grpSpPr>
        <p:sp>
          <p:nvSpPr>
            <p:cNvPr id="304" name="Freeform 304"/>
            <p:cNvSpPr/>
            <p:nvPr/>
          </p:nvSpPr>
          <p:spPr>
            <a:xfrm>
              <a:off x="0" y="0"/>
              <a:ext cx="478028" cy="173863"/>
            </a:xfrm>
            <a:custGeom>
              <a:avLst/>
              <a:gdLst/>
              <a:ahLst/>
              <a:cxnLst/>
              <a:rect l="l" t="t" r="r" b="b"/>
              <a:pathLst>
                <a:path w="478028" h="173863">
                  <a:moveTo>
                    <a:pt x="478028" y="92710"/>
                  </a:moveTo>
                  <a:cubicBezTo>
                    <a:pt x="364998" y="118745"/>
                    <a:pt x="263652" y="144780"/>
                    <a:pt x="156464" y="170942"/>
                  </a:cubicBezTo>
                  <a:cubicBezTo>
                    <a:pt x="144907" y="173863"/>
                    <a:pt x="127508" y="168021"/>
                    <a:pt x="115951" y="162306"/>
                  </a:cubicBezTo>
                  <a:cubicBezTo>
                    <a:pt x="81153" y="139065"/>
                    <a:pt x="49276" y="110109"/>
                    <a:pt x="0" y="72390"/>
                  </a:cubicBezTo>
                  <a:cubicBezTo>
                    <a:pt x="121666" y="49276"/>
                    <a:pt x="234696" y="23114"/>
                    <a:pt x="344805" y="8636"/>
                  </a:cubicBezTo>
                  <a:cubicBezTo>
                    <a:pt x="399796" y="0"/>
                    <a:pt x="449072" y="31877"/>
                    <a:pt x="478028" y="9271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05" name="Group 305"/>
          <p:cNvGrpSpPr>
            <a:grpSpLocks noChangeAspect="1"/>
          </p:cNvGrpSpPr>
          <p:nvPr/>
        </p:nvGrpSpPr>
        <p:grpSpPr>
          <a:xfrm>
            <a:off x="3324240" y="5308560"/>
            <a:ext cx="2340000" cy="1736640"/>
            <a:chOff x="0" y="0"/>
            <a:chExt cx="3120000" cy="2315520"/>
          </a:xfrm>
        </p:grpSpPr>
        <p:sp>
          <p:nvSpPr>
            <p:cNvPr id="306" name="Freeform 306"/>
            <p:cNvSpPr/>
            <p:nvPr/>
          </p:nvSpPr>
          <p:spPr>
            <a:xfrm>
              <a:off x="0" y="0"/>
              <a:ext cx="3120009" cy="2315845"/>
            </a:xfrm>
            <a:custGeom>
              <a:avLst/>
              <a:gdLst/>
              <a:ahLst/>
              <a:cxnLst/>
              <a:rect l="l" t="t" r="r" b="b"/>
              <a:pathLst>
                <a:path w="3120009" h="2315845">
                  <a:moveTo>
                    <a:pt x="2402459" y="732155"/>
                  </a:moveTo>
                  <a:cubicBezTo>
                    <a:pt x="2204974" y="825119"/>
                    <a:pt x="2004441" y="921004"/>
                    <a:pt x="1806956" y="1013968"/>
                  </a:cubicBezTo>
                  <a:cubicBezTo>
                    <a:pt x="1806956" y="1016889"/>
                    <a:pt x="1806956" y="1022731"/>
                    <a:pt x="1806956" y="1025652"/>
                  </a:cubicBezTo>
                  <a:cubicBezTo>
                    <a:pt x="2245614" y="1002411"/>
                    <a:pt x="2681351" y="976249"/>
                    <a:pt x="3120009" y="953008"/>
                  </a:cubicBezTo>
                  <a:cubicBezTo>
                    <a:pt x="3120009" y="955929"/>
                    <a:pt x="3120009" y="958850"/>
                    <a:pt x="3120009" y="961771"/>
                  </a:cubicBezTo>
                  <a:cubicBezTo>
                    <a:pt x="2710434" y="1017016"/>
                    <a:pt x="2297938" y="1072134"/>
                    <a:pt x="1888236" y="1127379"/>
                  </a:cubicBezTo>
                  <a:cubicBezTo>
                    <a:pt x="1885315" y="1130300"/>
                    <a:pt x="1885315" y="1136142"/>
                    <a:pt x="1885315" y="1139063"/>
                  </a:cubicBezTo>
                  <a:cubicBezTo>
                    <a:pt x="1960880" y="1162304"/>
                    <a:pt x="2039239" y="1185545"/>
                    <a:pt x="2132203" y="1214628"/>
                  </a:cubicBezTo>
                  <a:cubicBezTo>
                    <a:pt x="2021840" y="1214628"/>
                    <a:pt x="1928876" y="1214628"/>
                    <a:pt x="1838833" y="1214628"/>
                  </a:cubicBezTo>
                  <a:cubicBezTo>
                    <a:pt x="1835912" y="1217549"/>
                    <a:pt x="1835912" y="1220470"/>
                    <a:pt x="1835912" y="1223391"/>
                  </a:cubicBezTo>
                  <a:cubicBezTo>
                    <a:pt x="2091563" y="1304798"/>
                    <a:pt x="2347214" y="1386078"/>
                    <a:pt x="2605786" y="1470279"/>
                  </a:cubicBezTo>
                  <a:cubicBezTo>
                    <a:pt x="2602865" y="1473200"/>
                    <a:pt x="2602865" y="1473200"/>
                    <a:pt x="2602865" y="1476121"/>
                  </a:cubicBezTo>
                  <a:cubicBezTo>
                    <a:pt x="2315210" y="1412240"/>
                    <a:pt x="2027682" y="1348232"/>
                    <a:pt x="1740027" y="1284351"/>
                  </a:cubicBezTo>
                  <a:cubicBezTo>
                    <a:pt x="1737106" y="1287272"/>
                    <a:pt x="1734185" y="1293114"/>
                    <a:pt x="1734185" y="1296035"/>
                  </a:cubicBezTo>
                  <a:cubicBezTo>
                    <a:pt x="1975358" y="1569085"/>
                    <a:pt x="2216404" y="1845183"/>
                    <a:pt x="2460498" y="2121154"/>
                  </a:cubicBezTo>
                  <a:cubicBezTo>
                    <a:pt x="2457577" y="2121154"/>
                    <a:pt x="2454656" y="2124075"/>
                    <a:pt x="2454656" y="2126996"/>
                  </a:cubicBezTo>
                  <a:cubicBezTo>
                    <a:pt x="2190242" y="1871345"/>
                    <a:pt x="1925955" y="1618615"/>
                    <a:pt x="1664462" y="1365758"/>
                  </a:cubicBezTo>
                  <a:cubicBezTo>
                    <a:pt x="1658620" y="1365758"/>
                    <a:pt x="1655699" y="1368679"/>
                    <a:pt x="1652905" y="1368679"/>
                  </a:cubicBezTo>
                  <a:cubicBezTo>
                    <a:pt x="1708150" y="1577848"/>
                    <a:pt x="1760347" y="1787017"/>
                    <a:pt x="1815592" y="1996186"/>
                  </a:cubicBezTo>
                  <a:cubicBezTo>
                    <a:pt x="1812671" y="1999107"/>
                    <a:pt x="1809750" y="1999107"/>
                    <a:pt x="1806829" y="2002028"/>
                  </a:cubicBezTo>
                  <a:cubicBezTo>
                    <a:pt x="1719707" y="1807337"/>
                    <a:pt x="1632585" y="1612773"/>
                    <a:pt x="1545336" y="1418082"/>
                  </a:cubicBezTo>
                  <a:cubicBezTo>
                    <a:pt x="1539494" y="1418082"/>
                    <a:pt x="1536573" y="1418082"/>
                    <a:pt x="1530858" y="1418082"/>
                  </a:cubicBezTo>
                  <a:cubicBezTo>
                    <a:pt x="1519301" y="1569212"/>
                    <a:pt x="1507617" y="1717294"/>
                    <a:pt x="1496060" y="1868424"/>
                  </a:cubicBezTo>
                  <a:cubicBezTo>
                    <a:pt x="1493139" y="1868424"/>
                    <a:pt x="1487297" y="1868424"/>
                    <a:pt x="1484503" y="1868424"/>
                  </a:cubicBezTo>
                  <a:cubicBezTo>
                    <a:pt x="1461262" y="1717294"/>
                    <a:pt x="1438021" y="1566291"/>
                    <a:pt x="1417701" y="1415161"/>
                  </a:cubicBezTo>
                  <a:cubicBezTo>
                    <a:pt x="1411859" y="1415161"/>
                    <a:pt x="1408938" y="1415161"/>
                    <a:pt x="1403223" y="1415161"/>
                  </a:cubicBezTo>
                  <a:cubicBezTo>
                    <a:pt x="1281176" y="1714373"/>
                    <a:pt x="1159256" y="2016506"/>
                    <a:pt x="1040130" y="2315845"/>
                  </a:cubicBezTo>
                  <a:cubicBezTo>
                    <a:pt x="1037209" y="2315845"/>
                    <a:pt x="1034288" y="2312924"/>
                    <a:pt x="1031367" y="2312924"/>
                  </a:cubicBezTo>
                  <a:cubicBezTo>
                    <a:pt x="1118489" y="1996186"/>
                    <a:pt x="1208532" y="1679575"/>
                    <a:pt x="1301496" y="1348359"/>
                  </a:cubicBezTo>
                  <a:cubicBezTo>
                    <a:pt x="1176528" y="1444244"/>
                    <a:pt x="1063244" y="1531366"/>
                    <a:pt x="952881" y="1618488"/>
                  </a:cubicBezTo>
                  <a:cubicBezTo>
                    <a:pt x="949960" y="1615567"/>
                    <a:pt x="947039" y="1612646"/>
                    <a:pt x="944118" y="1609725"/>
                  </a:cubicBezTo>
                  <a:cubicBezTo>
                    <a:pt x="1028319" y="1499362"/>
                    <a:pt x="1115568" y="1388872"/>
                    <a:pt x="1202690" y="1275588"/>
                  </a:cubicBezTo>
                  <a:cubicBezTo>
                    <a:pt x="1199769" y="1272667"/>
                    <a:pt x="1196848" y="1269746"/>
                    <a:pt x="1196848" y="1266825"/>
                  </a:cubicBezTo>
                  <a:cubicBezTo>
                    <a:pt x="880237" y="1359789"/>
                    <a:pt x="563499" y="1455674"/>
                    <a:pt x="249809" y="1548638"/>
                  </a:cubicBezTo>
                  <a:cubicBezTo>
                    <a:pt x="246888" y="1545717"/>
                    <a:pt x="246888" y="1542796"/>
                    <a:pt x="243967" y="1536954"/>
                  </a:cubicBezTo>
                  <a:cubicBezTo>
                    <a:pt x="546100" y="1411986"/>
                    <a:pt x="845312" y="1284224"/>
                    <a:pt x="1147445" y="1159256"/>
                  </a:cubicBezTo>
                  <a:cubicBezTo>
                    <a:pt x="1147445" y="1153414"/>
                    <a:pt x="1147445" y="1150493"/>
                    <a:pt x="1144524" y="1144778"/>
                  </a:cubicBezTo>
                  <a:cubicBezTo>
                    <a:pt x="1040003" y="1127379"/>
                    <a:pt x="935355" y="1109853"/>
                    <a:pt x="830834" y="1092454"/>
                  </a:cubicBezTo>
                  <a:cubicBezTo>
                    <a:pt x="830834" y="1089533"/>
                    <a:pt x="830834" y="1086612"/>
                    <a:pt x="830834" y="1083691"/>
                  </a:cubicBezTo>
                  <a:cubicBezTo>
                    <a:pt x="935355" y="1066292"/>
                    <a:pt x="1040003" y="1048766"/>
                    <a:pt x="1144524" y="1031367"/>
                  </a:cubicBezTo>
                  <a:cubicBezTo>
                    <a:pt x="1144524" y="1028446"/>
                    <a:pt x="1144524" y="1025525"/>
                    <a:pt x="1147445" y="1019683"/>
                  </a:cubicBezTo>
                  <a:cubicBezTo>
                    <a:pt x="764032" y="889000"/>
                    <a:pt x="380619" y="758317"/>
                    <a:pt x="0" y="627507"/>
                  </a:cubicBezTo>
                  <a:cubicBezTo>
                    <a:pt x="0" y="624586"/>
                    <a:pt x="0" y="621665"/>
                    <a:pt x="2921" y="618744"/>
                  </a:cubicBezTo>
                  <a:cubicBezTo>
                    <a:pt x="398018" y="717550"/>
                    <a:pt x="793115" y="813435"/>
                    <a:pt x="1191006" y="909320"/>
                  </a:cubicBezTo>
                  <a:cubicBezTo>
                    <a:pt x="1191006" y="906399"/>
                    <a:pt x="1193927" y="903478"/>
                    <a:pt x="1196848" y="900557"/>
                  </a:cubicBezTo>
                  <a:cubicBezTo>
                    <a:pt x="958596" y="703072"/>
                    <a:pt x="720471" y="508381"/>
                    <a:pt x="482219" y="310896"/>
                  </a:cubicBezTo>
                  <a:cubicBezTo>
                    <a:pt x="482219" y="307975"/>
                    <a:pt x="485140" y="305054"/>
                    <a:pt x="488061" y="302133"/>
                  </a:cubicBezTo>
                  <a:cubicBezTo>
                    <a:pt x="755269" y="473583"/>
                    <a:pt x="1019683" y="647827"/>
                    <a:pt x="1298575" y="828040"/>
                  </a:cubicBezTo>
                  <a:cubicBezTo>
                    <a:pt x="1272413" y="726313"/>
                    <a:pt x="1249172" y="636270"/>
                    <a:pt x="1225931" y="549148"/>
                  </a:cubicBezTo>
                  <a:cubicBezTo>
                    <a:pt x="1228852" y="546227"/>
                    <a:pt x="1231773" y="546227"/>
                    <a:pt x="1234694" y="543306"/>
                  </a:cubicBezTo>
                  <a:cubicBezTo>
                    <a:pt x="1284097" y="630428"/>
                    <a:pt x="1333500" y="714756"/>
                    <a:pt x="1385697" y="798957"/>
                  </a:cubicBezTo>
                  <a:cubicBezTo>
                    <a:pt x="1388618" y="798957"/>
                    <a:pt x="1394460" y="798957"/>
                    <a:pt x="1397254" y="798957"/>
                  </a:cubicBezTo>
                  <a:cubicBezTo>
                    <a:pt x="1426337" y="531622"/>
                    <a:pt x="1455293" y="267335"/>
                    <a:pt x="1484376" y="0"/>
                  </a:cubicBezTo>
                  <a:cubicBezTo>
                    <a:pt x="1487297" y="0"/>
                    <a:pt x="1487297" y="0"/>
                    <a:pt x="1490218" y="2921"/>
                  </a:cubicBezTo>
                  <a:cubicBezTo>
                    <a:pt x="1504696" y="273050"/>
                    <a:pt x="1516380" y="546227"/>
                    <a:pt x="1527937" y="816356"/>
                  </a:cubicBezTo>
                  <a:cubicBezTo>
                    <a:pt x="1533779" y="819277"/>
                    <a:pt x="1536700" y="822198"/>
                    <a:pt x="1542415" y="822198"/>
                  </a:cubicBezTo>
                  <a:cubicBezTo>
                    <a:pt x="1615059" y="705993"/>
                    <a:pt x="1687703" y="586867"/>
                    <a:pt x="1763141" y="470662"/>
                  </a:cubicBezTo>
                  <a:cubicBezTo>
                    <a:pt x="1766062" y="473583"/>
                    <a:pt x="1768983" y="473583"/>
                    <a:pt x="1774698" y="476504"/>
                  </a:cubicBezTo>
                  <a:cubicBezTo>
                    <a:pt x="1725295" y="610108"/>
                    <a:pt x="1678813" y="743839"/>
                    <a:pt x="1629410" y="874522"/>
                  </a:cubicBezTo>
                  <a:cubicBezTo>
                    <a:pt x="1632331" y="877443"/>
                    <a:pt x="1635252" y="880364"/>
                    <a:pt x="1638173" y="880364"/>
                  </a:cubicBezTo>
                  <a:cubicBezTo>
                    <a:pt x="1920240" y="621792"/>
                    <a:pt x="2199132" y="363220"/>
                    <a:pt x="2480945" y="104648"/>
                  </a:cubicBezTo>
                  <a:cubicBezTo>
                    <a:pt x="2480945" y="107569"/>
                    <a:pt x="2483866" y="107569"/>
                    <a:pt x="2486787" y="110490"/>
                  </a:cubicBezTo>
                  <a:cubicBezTo>
                    <a:pt x="2239899" y="371983"/>
                    <a:pt x="1992884" y="636397"/>
                    <a:pt x="1745996" y="897763"/>
                  </a:cubicBezTo>
                  <a:cubicBezTo>
                    <a:pt x="1748917" y="900684"/>
                    <a:pt x="1751838" y="906526"/>
                    <a:pt x="1754759" y="909447"/>
                  </a:cubicBezTo>
                  <a:cubicBezTo>
                    <a:pt x="1969770" y="848487"/>
                    <a:pt x="2184654" y="784479"/>
                    <a:pt x="2396744" y="720598"/>
                  </a:cubicBezTo>
                  <a:cubicBezTo>
                    <a:pt x="2399665" y="723519"/>
                    <a:pt x="2402586" y="729361"/>
                    <a:pt x="2402586" y="732282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07" name="Group 307"/>
          <p:cNvGrpSpPr>
            <a:grpSpLocks noChangeAspect="1"/>
          </p:cNvGrpSpPr>
          <p:nvPr/>
        </p:nvGrpSpPr>
        <p:grpSpPr>
          <a:xfrm>
            <a:off x="4492800" y="6619680"/>
            <a:ext cx="146160" cy="819360"/>
            <a:chOff x="0" y="0"/>
            <a:chExt cx="194880" cy="1092480"/>
          </a:xfrm>
        </p:grpSpPr>
        <p:sp>
          <p:nvSpPr>
            <p:cNvPr id="308" name="Freeform 308"/>
            <p:cNvSpPr/>
            <p:nvPr/>
          </p:nvSpPr>
          <p:spPr>
            <a:xfrm>
              <a:off x="0" y="0"/>
              <a:ext cx="194818" cy="1092454"/>
            </a:xfrm>
            <a:custGeom>
              <a:avLst/>
              <a:gdLst/>
              <a:ahLst/>
              <a:cxnLst/>
              <a:rect l="l" t="t" r="r" b="b"/>
              <a:pathLst>
                <a:path w="194818" h="1092454">
                  <a:moveTo>
                    <a:pt x="29083" y="0"/>
                  </a:moveTo>
                  <a:cubicBezTo>
                    <a:pt x="174498" y="360299"/>
                    <a:pt x="142494" y="735076"/>
                    <a:pt x="194818" y="1092454"/>
                  </a:cubicBezTo>
                  <a:cubicBezTo>
                    <a:pt x="136652" y="735076"/>
                    <a:pt x="0" y="389382"/>
                    <a:pt x="29083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09" name="Group 309"/>
          <p:cNvGrpSpPr>
            <a:grpSpLocks noChangeAspect="1"/>
          </p:cNvGrpSpPr>
          <p:nvPr/>
        </p:nvGrpSpPr>
        <p:grpSpPr>
          <a:xfrm>
            <a:off x="3337200" y="6461280"/>
            <a:ext cx="606240" cy="371520"/>
            <a:chOff x="0" y="0"/>
            <a:chExt cx="808320" cy="495360"/>
          </a:xfrm>
        </p:grpSpPr>
        <p:sp>
          <p:nvSpPr>
            <p:cNvPr id="310" name="Freeform 310"/>
            <p:cNvSpPr/>
            <p:nvPr/>
          </p:nvSpPr>
          <p:spPr>
            <a:xfrm>
              <a:off x="0" y="0"/>
              <a:ext cx="808355" cy="495300"/>
            </a:xfrm>
            <a:custGeom>
              <a:avLst/>
              <a:gdLst/>
              <a:ahLst/>
              <a:cxnLst/>
              <a:rect l="l" t="t" r="r" b="b"/>
              <a:pathLst>
                <a:path w="808355" h="495300">
                  <a:moveTo>
                    <a:pt x="0" y="495300"/>
                  </a:moveTo>
                  <a:cubicBezTo>
                    <a:pt x="264541" y="329311"/>
                    <a:pt x="491363" y="99060"/>
                    <a:pt x="808355" y="0"/>
                  </a:cubicBezTo>
                  <a:cubicBezTo>
                    <a:pt x="575691" y="235966"/>
                    <a:pt x="270383" y="337947"/>
                    <a:pt x="0" y="49530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11" name="Group 311"/>
          <p:cNvGrpSpPr>
            <a:grpSpLocks noChangeAspect="1"/>
          </p:cNvGrpSpPr>
          <p:nvPr/>
        </p:nvGrpSpPr>
        <p:grpSpPr>
          <a:xfrm>
            <a:off x="4194000" y="4943520"/>
            <a:ext cx="130320" cy="730080"/>
            <a:chOff x="0" y="0"/>
            <a:chExt cx="173760" cy="973440"/>
          </a:xfrm>
        </p:grpSpPr>
        <p:sp>
          <p:nvSpPr>
            <p:cNvPr id="312" name="Freeform 312"/>
            <p:cNvSpPr/>
            <p:nvPr/>
          </p:nvSpPr>
          <p:spPr>
            <a:xfrm>
              <a:off x="0" y="0"/>
              <a:ext cx="173736" cy="973455"/>
            </a:xfrm>
            <a:custGeom>
              <a:avLst/>
              <a:gdLst/>
              <a:ahLst/>
              <a:cxnLst/>
              <a:rect l="l" t="t" r="r" b="b"/>
              <a:pathLst>
                <a:path w="173736" h="973455">
                  <a:moveTo>
                    <a:pt x="0" y="0"/>
                  </a:moveTo>
                  <a:cubicBezTo>
                    <a:pt x="54991" y="319659"/>
                    <a:pt x="173736" y="627634"/>
                    <a:pt x="153543" y="973455"/>
                  </a:cubicBezTo>
                  <a:cubicBezTo>
                    <a:pt x="23114" y="650875"/>
                    <a:pt x="49276" y="319659"/>
                    <a:pt x="0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13" name="Group 313"/>
          <p:cNvGrpSpPr>
            <a:grpSpLocks noChangeAspect="1"/>
          </p:cNvGrpSpPr>
          <p:nvPr/>
        </p:nvGrpSpPr>
        <p:grpSpPr>
          <a:xfrm>
            <a:off x="5045040" y="6197760"/>
            <a:ext cx="632160" cy="92160"/>
            <a:chOff x="0" y="0"/>
            <a:chExt cx="842880" cy="122880"/>
          </a:xfrm>
        </p:grpSpPr>
        <p:sp>
          <p:nvSpPr>
            <p:cNvPr id="314" name="Freeform 314"/>
            <p:cNvSpPr/>
            <p:nvPr/>
          </p:nvSpPr>
          <p:spPr>
            <a:xfrm>
              <a:off x="0" y="0"/>
              <a:ext cx="842899" cy="122936"/>
            </a:xfrm>
            <a:custGeom>
              <a:avLst/>
              <a:gdLst/>
              <a:ahLst/>
              <a:cxnLst/>
              <a:rect l="l" t="t" r="r" b="b"/>
              <a:pathLst>
                <a:path w="842899" h="122936">
                  <a:moveTo>
                    <a:pt x="0" y="49784"/>
                  </a:moveTo>
                  <a:cubicBezTo>
                    <a:pt x="295402" y="0"/>
                    <a:pt x="567690" y="78994"/>
                    <a:pt x="842899" y="102362"/>
                  </a:cubicBezTo>
                  <a:cubicBezTo>
                    <a:pt x="567690" y="90678"/>
                    <a:pt x="289687" y="122936"/>
                    <a:pt x="0" y="49784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15" name="Group 315"/>
          <p:cNvGrpSpPr>
            <a:grpSpLocks noChangeAspect="1"/>
          </p:cNvGrpSpPr>
          <p:nvPr/>
        </p:nvGrpSpPr>
        <p:grpSpPr>
          <a:xfrm>
            <a:off x="4762800" y="5130720"/>
            <a:ext cx="270000" cy="511200"/>
            <a:chOff x="0" y="0"/>
            <a:chExt cx="360000" cy="681600"/>
          </a:xfrm>
        </p:grpSpPr>
        <p:sp>
          <p:nvSpPr>
            <p:cNvPr id="316" name="Freeform 316"/>
            <p:cNvSpPr/>
            <p:nvPr/>
          </p:nvSpPr>
          <p:spPr>
            <a:xfrm>
              <a:off x="0" y="0"/>
              <a:ext cx="360045" cy="681609"/>
            </a:xfrm>
            <a:custGeom>
              <a:avLst/>
              <a:gdLst/>
              <a:ahLst/>
              <a:cxnLst/>
              <a:rect l="l" t="t" r="r" b="b"/>
              <a:pathLst>
                <a:path w="360045" h="681609">
                  <a:moveTo>
                    <a:pt x="0" y="681609"/>
                  </a:moveTo>
                  <a:cubicBezTo>
                    <a:pt x="70231" y="423418"/>
                    <a:pt x="237109" y="232029"/>
                    <a:pt x="360045" y="0"/>
                  </a:cubicBezTo>
                  <a:cubicBezTo>
                    <a:pt x="348234" y="89916"/>
                    <a:pt x="93599" y="568452"/>
                    <a:pt x="0" y="681609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17" name="Group 317"/>
          <p:cNvGrpSpPr>
            <a:grpSpLocks noChangeAspect="1"/>
          </p:cNvGrpSpPr>
          <p:nvPr/>
        </p:nvGrpSpPr>
        <p:grpSpPr>
          <a:xfrm>
            <a:off x="1403280" y="5914800"/>
            <a:ext cx="288720" cy="209520"/>
            <a:chOff x="0" y="0"/>
            <a:chExt cx="384960" cy="279360"/>
          </a:xfrm>
        </p:grpSpPr>
        <p:sp>
          <p:nvSpPr>
            <p:cNvPr id="318" name="Freeform 318"/>
            <p:cNvSpPr/>
            <p:nvPr/>
          </p:nvSpPr>
          <p:spPr>
            <a:xfrm>
              <a:off x="0" y="0"/>
              <a:ext cx="384937" cy="279400"/>
            </a:xfrm>
            <a:custGeom>
              <a:avLst/>
              <a:gdLst/>
              <a:ahLst/>
              <a:cxnLst/>
              <a:rect l="l" t="t" r="r" b="b"/>
              <a:pathLst>
                <a:path w="384937" h="279400">
                  <a:moveTo>
                    <a:pt x="384937" y="49022"/>
                  </a:moveTo>
                  <a:cubicBezTo>
                    <a:pt x="352806" y="69215"/>
                    <a:pt x="326644" y="86487"/>
                    <a:pt x="300355" y="103759"/>
                  </a:cubicBezTo>
                  <a:cubicBezTo>
                    <a:pt x="201168" y="164211"/>
                    <a:pt x="102108" y="224663"/>
                    <a:pt x="0" y="279400"/>
                  </a:cubicBezTo>
                  <a:cubicBezTo>
                    <a:pt x="26289" y="250571"/>
                    <a:pt x="52451" y="221742"/>
                    <a:pt x="81661" y="193040"/>
                  </a:cubicBezTo>
                  <a:cubicBezTo>
                    <a:pt x="125349" y="149860"/>
                    <a:pt x="172085" y="109474"/>
                    <a:pt x="218694" y="66294"/>
                  </a:cubicBezTo>
                  <a:cubicBezTo>
                    <a:pt x="288671" y="0"/>
                    <a:pt x="288671" y="0"/>
                    <a:pt x="384937" y="49022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19" name="Group 319"/>
          <p:cNvGrpSpPr>
            <a:grpSpLocks noChangeAspect="1"/>
          </p:cNvGrpSpPr>
          <p:nvPr/>
        </p:nvGrpSpPr>
        <p:grpSpPr>
          <a:xfrm>
            <a:off x="7886880" y="2432160"/>
            <a:ext cx="41040" cy="212400"/>
            <a:chOff x="0" y="0"/>
            <a:chExt cx="54720" cy="283200"/>
          </a:xfrm>
        </p:grpSpPr>
        <p:sp>
          <p:nvSpPr>
            <p:cNvPr id="320" name="Freeform 320"/>
            <p:cNvSpPr/>
            <p:nvPr/>
          </p:nvSpPr>
          <p:spPr>
            <a:xfrm>
              <a:off x="0" y="0"/>
              <a:ext cx="54737" cy="283210"/>
            </a:xfrm>
            <a:custGeom>
              <a:avLst/>
              <a:gdLst/>
              <a:ahLst/>
              <a:cxnLst/>
              <a:rect l="l" t="t" r="r" b="b"/>
              <a:pathLst>
                <a:path w="54737" h="283210">
                  <a:moveTo>
                    <a:pt x="0" y="283210"/>
                  </a:moveTo>
                  <a:cubicBezTo>
                    <a:pt x="0" y="192659"/>
                    <a:pt x="0" y="99314"/>
                    <a:pt x="0" y="2921"/>
                  </a:cubicBezTo>
                  <a:cubicBezTo>
                    <a:pt x="0" y="2921"/>
                    <a:pt x="8636" y="2921"/>
                    <a:pt x="11557" y="0"/>
                  </a:cubicBezTo>
                  <a:cubicBezTo>
                    <a:pt x="54737" y="78867"/>
                    <a:pt x="43180" y="245237"/>
                    <a:pt x="0" y="28321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21" name="Group 321"/>
          <p:cNvGrpSpPr>
            <a:grpSpLocks noChangeAspect="1"/>
          </p:cNvGrpSpPr>
          <p:nvPr/>
        </p:nvGrpSpPr>
        <p:grpSpPr>
          <a:xfrm>
            <a:off x="7845120" y="2301840"/>
            <a:ext cx="54000" cy="92160"/>
            <a:chOff x="0" y="0"/>
            <a:chExt cx="72000" cy="122880"/>
          </a:xfrm>
        </p:grpSpPr>
        <p:sp>
          <p:nvSpPr>
            <p:cNvPr id="322" name="Freeform 322"/>
            <p:cNvSpPr/>
            <p:nvPr/>
          </p:nvSpPr>
          <p:spPr>
            <a:xfrm>
              <a:off x="0" y="0"/>
              <a:ext cx="72009" cy="122936"/>
            </a:xfrm>
            <a:custGeom>
              <a:avLst/>
              <a:gdLst/>
              <a:ahLst/>
              <a:cxnLst/>
              <a:rect l="l" t="t" r="r" b="b"/>
              <a:pathLst>
                <a:path w="72009" h="122936">
                  <a:moveTo>
                    <a:pt x="20955" y="0"/>
                  </a:moveTo>
                  <a:cubicBezTo>
                    <a:pt x="35941" y="31496"/>
                    <a:pt x="53975" y="62865"/>
                    <a:pt x="68961" y="97155"/>
                  </a:cubicBezTo>
                  <a:cubicBezTo>
                    <a:pt x="72009" y="102870"/>
                    <a:pt x="62992" y="122936"/>
                    <a:pt x="57023" y="122936"/>
                  </a:cubicBezTo>
                  <a:cubicBezTo>
                    <a:pt x="48006" y="122936"/>
                    <a:pt x="27051" y="120015"/>
                    <a:pt x="24003" y="114300"/>
                  </a:cubicBezTo>
                  <a:cubicBezTo>
                    <a:pt x="14986" y="77216"/>
                    <a:pt x="9017" y="42926"/>
                    <a:pt x="0" y="8636"/>
                  </a:cubicBezTo>
                  <a:cubicBezTo>
                    <a:pt x="5969" y="5715"/>
                    <a:pt x="14986" y="2921"/>
                    <a:pt x="20955" y="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23" name="Group 323"/>
          <p:cNvGrpSpPr>
            <a:grpSpLocks noChangeAspect="1"/>
          </p:cNvGrpSpPr>
          <p:nvPr/>
        </p:nvGrpSpPr>
        <p:grpSpPr>
          <a:xfrm>
            <a:off x="6432480" y="9556560"/>
            <a:ext cx="85680" cy="66960"/>
            <a:chOff x="0" y="0"/>
            <a:chExt cx="114240" cy="89280"/>
          </a:xfrm>
        </p:grpSpPr>
        <p:sp>
          <p:nvSpPr>
            <p:cNvPr id="324" name="Freeform 324"/>
            <p:cNvSpPr/>
            <p:nvPr/>
          </p:nvSpPr>
          <p:spPr>
            <a:xfrm>
              <a:off x="0" y="0"/>
              <a:ext cx="114300" cy="89281"/>
            </a:xfrm>
            <a:custGeom>
              <a:avLst/>
              <a:gdLst/>
              <a:ahLst/>
              <a:cxnLst/>
              <a:rect l="l" t="t" r="r" b="b"/>
              <a:pathLst>
                <a:path w="114300" h="89281">
                  <a:moveTo>
                    <a:pt x="0" y="68453"/>
                  </a:moveTo>
                  <a:cubicBezTo>
                    <a:pt x="43942" y="14859"/>
                    <a:pt x="79121" y="0"/>
                    <a:pt x="114300" y="26797"/>
                  </a:cubicBezTo>
                  <a:cubicBezTo>
                    <a:pt x="79121" y="47625"/>
                    <a:pt x="43942" y="68453"/>
                    <a:pt x="8763" y="89281"/>
                  </a:cubicBezTo>
                  <a:cubicBezTo>
                    <a:pt x="5842" y="83312"/>
                    <a:pt x="2921" y="74422"/>
                    <a:pt x="0" y="68453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25" name="Group 325"/>
          <p:cNvGrpSpPr>
            <a:grpSpLocks noChangeAspect="1"/>
          </p:cNvGrpSpPr>
          <p:nvPr/>
        </p:nvGrpSpPr>
        <p:grpSpPr>
          <a:xfrm>
            <a:off x="6578640" y="9607680"/>
            <a:ext cx="85680" cy="69840"/>
            <a:chOff x="0" y="0"/>
            <a:chExt cx="114240" cy="93120"/>
          </a:xfrm>
        </p:grpSpPr>
        <p:sp>
          <p:nvSpPr>
            <p:cNvPr id="326" name="Freeform 326"/>
            <p:cNvSpPr/>
            <p:nvPr/>
          </p:nvSpPr>
          <p:spPr>
            <a:xfrm>
              <a:off x="0" y="0"/>
              <a:ext cx="114300" cy="93091"/>
            </a:xfrm>
            <a:custGeom>
              <a:avLst/>
              <a:gdLst/>
              <a:ahLst/>
              <a:cxnLst/>
              <a:rect l="l" t="t" r="r" b="b"/>
              <a:pathLst>
                <a:path w="114300" h="93091">
                  <a:moveTo>
                    <a:pt x="114300" y="26162"/>
                  </a:moveTo>
                  <a:cubicBezTo>
                    <a:pt x="70358" y="52324"/>
                    <a:pt x="35179" y="72771"/>
                    <a:pt x="0" y="93091"/>
                  </a:cubicBezTo>
                  <a:cubicBezTo>
                    <a:pt x="20447" y="29083"/>
                    <a:pt x="73279" y="0"/>
                    <a:pt x="114300" y="26162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27" name="Group 327"/>
          <p:cNvGrpSpPr>
            <a:grpSpLocks noChangeAspect="1"/>
          </p:cNvGrpSpPr>
          <p:nvPr/>
        </p:nvGrpSpPr>
        <p:grpSpPr>
          <a:xfrm>
            <a:off x="6594480" y="9740880"/>
            <a:ext cx="88560" cy="63360"/>
            <a:chOff x="0" y="0"/>
            <a:chExt cx="118080" cy="84480"/>
          </a:xfrm>
        </p:grpSpPr>
        <p:sp>
          <p:nvSpPr>
            <p:cNvPr id="328" name="Freeform 328"/>
            <p:cNvSpPr/>
            <p:nvPr/>
          </p:nvSpPr>
          <p:spPr>
            <a:xfrm>
              <a:off x="0" y="0"/>
              <a:ext cx="118110" cy="84455"/>
            </a:xfrm>
            <a:custGeom>
              <a:avLst/>
              <a:gdLst/>
              <a:ahLst/>
              <a:cxnLst/>
              <a:rect l="l" t="t" r="r" b="b"/>
              <a:pathLst>
                <a:path w="118110" h="84455">
                  <a:moveTo>
                    <a:pt x="0" y="81661"/>
                  </a:moveTo>
                  <a:cubicBezTo>
                    <a:pt x="46101" y="19685"/>
                    <a:pt x="86360" y="0"/>
                    <a:pt x="118110" y="25400"/>
                  </a:cubicBezTo>
                  <a:cubicBezTo>
                    <a:pt x="83566" y="47879"/>
                    <a:pt x="57658" y="84455"/>
                    <a:pt x="0" y="8166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29" name="Group 329"/>
          <p:cNvGrpSpPr>
            <a:grpSpLocks noChangeAspect="1"/>
          </p:cNvGrpSpPr>
          <p:nvPr/>
        </p:nvGrpSpPr>
        <p:grpSpPr>
          <a:xfrm>
            <a:off x="6454800" y="9693360"/>
            <a:ext cx="85680" cy="63360"/>
            <a:chOff x="0" y="0"/>
            <a:chExt cx="114240" cy="84480"/>
          </a:xfrm>
        </p:grpSpPr>
        <p:sp>
          <p:nvSpPr>
            <p:cNvPr id="330" name="Freeform 330"/>
            <p:cNvSpPr/>
            <p:nvPr/>
          </p:nvSpPr>
          <p:spPr>
            <a:xfrm>
              <a:off x="0" y="0"/>
              <a:ext cx="114300" cy="84455"/>
            </a:xfrm>
            <a:custGeom>
              <a:avLst/>
              <a:gdLst/>
              <a:ahLst/>
              <a:cxnLst/>
              <a:rect l="l" t="t" r="r" b="b"/>
              <a:pathLst>
                <a:path w="114300" h="84455">
                  <a:moveTo>
                    <a:pt x="114300" y="24130"/>
                  </a:moveTo>
                  <a:cubicBezTo>
                    <a:pt x="79121" y="45212"/>
                    <a:pt x="43942" y="63373"/>
                    <a:pt x="8763" y="84455"/>
                  </a:cubicBezTo>
                  <a:cubicBezTo>
                    <a:pt x="5842" y="75438"/>
                    <a:pt x="2921" y="69342"/>
                    <a:pt x="0" y="63373"/>
                  </a:cubicBezTo>
                  <a:cubicBezTo>
                    <a:pt x="29337" y="33147"/>
                    <a:pt x="58547" y="0"/>
                    <a:pt x="105410" y="3048"/>
                  </a:cubicBezTo>
                  <a:cubicBezTo>
                    <a:pt x="108331" y="12065"/>
                    <a:pt x="111252" y="18161"/>
                    <a:pt x="114173" y="2413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31" name="Group 331"/>
          <p:cNvGrpSpPr>
            <a:grpSpLocks noChangeAspect="1"/>
          </p:cNvGrpSpPr>
          <p:nvPr/>
        </p:nvGrpSpPr>
        <p:grpSpPr>
          <a:xfrm>
            <a:off x="1324080" y="2851200"/>
            <a:ext cx="939600" cy="635040"/>
            <a:chOff x="0" y="0"/>
            <a:chExt cx="1252800" cy="846720"/>
          </a:xfrm>
        </p:grpSpPr>
        <p:sp>
          <p:nvSpPr>
            <p:cNvPr id="332" name="Freeform 332"/>
            <p:cNvSpPr/>
            <p:nvPr/>
          </p:nvSpPr>
          <p:spPr>
            <a:xfrm>
              <a:off x="0" y="0"/>
              <a:ext cx="1252728" cy="846709"/>
            </a:xfrm>
            <a:custGeom>
              <a:avLst/>
              <a:gdLst/>
              <a:ahLst/>
              <a:cxnLst/>
              <a:rect l="l" t="t" r="r" b="b"/>
              <a:pathLst>
                <a:path w="1252728" h="846709">
                  <a:moveTo>
                    <a:pt x="226695" y="840867"/>
                  </a:moveTo>
                  <a:cubicBezTo>
                    <a:pt x="180213" y="846709"/>
                    <a:pt x="142367" y="826262"/>
                    <a:pt x="130810" y="782701"/>
                  </a:cubicBezTo>
                  <a:cubicBezTo>
                    <a:pt x="87249" y="631444"/>
                    <a:pt x="46482" y="477139"/>
                    <a:pt x="11684" y="322961"/>
                  </a:cubicBezTo>
                  <a:cubicBezTo>
                    <a:pt x="0" y="261874"/>
                    <a:pt x="32004" y="224028"/>
                    <a:pt x="104648" y="203708"/>
                  </a:cubicBezTo>
                  <a:cubicBezTo>
                    <a:pt x="241300" y="168783"/>
                    <a:pt x="380746" y="136779"/>
                    <a:pt x="517398" y="107696"/>
                  </a:cubicBezTo>
                  <a:cubicBezTo>
                    <a:pt x="671449" y="75692"/>
                    <a:pt x="825500" y="46609"/>
                    <a:pt x="979551" y="17399"/>
                  </a:cubicBezTo>
                  <a:cubicBezTo>
                    <a:pt x="1063879" y="0"/>
                    <a:pt x="1084199" y="8763"/>
                    <a:pt x="1110361" y="90170"/>
                  </a:cubicBezTo>
                  <a:cubicBezTo>
                    <a:pt x="1156843" y="218186"/>
                    <a:pt x="1194689" y="349123"/>
                    <a:pt x="1232408" y="482981"/>
                  </a:cubicBezTo>
                  <a:cubicBezTo>
                    <a:pt x="1252728" y="552831"/>
                    <a:pt x="1226566" y="593598"/>
                    <a:pt x="1159764" y="610997"/>
                  </a:cubicBezTo>
                  <a:cubicBezTo>
                    <a:pt x="869061" y="689610"/>
                    <a:pt x="575564" y="762254"/>
                    <a:pt x="284861" y="835025"/>
                  </a:cubicBezTo>
                  <a:cubicBezTo>
                    <a:pt x="264541" y="840867"/>
                    <a:pt x="247015" y="840867"/>
                    <a:pt x="226695" y="840867"/>
                  </a:cubicBezTo>
                  <a:close/>
                  <a:moveTo>
                    <a:pt x="215011" y="381127"/>
                  </a:moveTo>
                  <a:cubicBezTo>
                    <a:pt x="229489" y="436372"/>
                    <a:pt x="247015" y="517906"/>
                    <a:pt x="267335" y="596392"/>
                  </a:cubicBezTo>
                  <a:cubicBezTo>
                    <a:pt x="287655" y="660400"/>
                    <a:pt x="313817" y="677926"/>
                    <a:pt x="380746" y="663321"/>
                  </a:cubicBezTo>
                  <a:cubicBezTo>
                    <a:pt x="601599" y="610997"/>
                    <a:pt x="819658" y="555625"/>
                    <a:pt x="1040511" y="500380"/>
                  </a:cubicBezTo>
                  <a:cubicBezTo>
                    <a:pt x="1075436" y="491617"/>
                    <a:pt x="1089914" y="471297"/>
                    <a:pt x="1078357" y="436372"/>
                  </a:cubicBezTo>
                  <a:cubicBezTo>
                    <a:pt x="1052195" y="352044"/>
                    <a:pt x="1028954" y="267589"/>
                    <a:pt x="1002792" y="186182"/>
                  </a:cubicBezTo>
                  <a:cubicBezTo>
                    <a:pt x="985393" y="133858"/>
                    <a:pt x="947547" y="113411"/>
                    <a:pt x="892302" y="125095"/>
                  </a:cubicBezTo>
                  <a:cubicBezTo>
                    <a:pt x="831215" y="139700"/>
                    <a:pt x="767334" y="151257"/>
                    <a:pt x="706247" y="165862"/>
                  </a:cubicBezTo>
                  <a:cubicBezTo>
                    <a:pt x="578358" y="192024"/>
                    <a:pt x="447548" y="221107"/>
                    <a:pt x="319659" y="250190"/>
                  </a:cubicBezTo>
                  <a:cubicBezTo>
                    <a:pt x="238252" y="267589"/>
                    <a:pt x="215011" y="296799"/>
                    <a:pt x="215011" y="381127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33" name="Group 333"/>
          <p:cNvGrpSpPr>
            <a:grpSpLocks noChangeAspect="1"/>
          </p:cNvGrpSpPr>
          <p:nvPr/>
        </p:nvGrpSpPr>
        <p:grpSpPr>
          <a:xfrm>
            <a:off x="2108160" y="9007200"/>
            <a:ext cx="244800" cy="279360"/>
            <a:chOff x="0" y="0"/>
            <a:chExt cx="326400" cy="372480"/>
          </a:xfrm>
        </p:grpSpPr>
        <p:sp>
          <p:nvSpPr>
            <p:cNvPr id="334" name="Freeform 334"/>
            <p:cNvSpPr/>
            <p:nvPr/>
          </p:nvSpPr>
          <p:spPr>
            <a:xfrm>
              <a:off x="0" y="0"/>
              <a:ext cx="326390" cy="372618"/>
            </a:xfrm>
            <a:custGeom>
              <a:avLst/>
              <a:gdLst/>
              <a:ahLst/>
              <a:cxnLst/>
              <a:rect l="l" t="t" r="r" b="b"/>
              <a:pathLst>
                <a:path w="326390" h="372618">
                  <a:moveTo>
                    <a:pt x="147066" y="372491"/>
                  </a:moveTo>
                  <a:cubicBezTo>
                    <a:pt x="82423" y="372491"/>
                    <a:pt x="35306" y="340487"/>
                    <a:pt x="17653" y="285242"/>
                  </a:cubicBezTo>
                  <a:cubicBezTo>
                    <a:pt x="2921" y="244475"/>
                    <a:pt x="0" y="197866"/>
                    <a:pt x="8763" y="154178"/>
                  </a:cubicBezTo>
                  <a:cubicBezTo>
                    <a:pt x="26416" y="64008"/>
                    <a:pt x="108839" y="0"/>
                    <a:pt x="179324" y="14605"/>
                  </a:cubicBezTo>
                  <a:cubicBezTo>
                    <a:pt x="252857" y="26289"/>
                    <a:pt x="326390" y="122301"/>
                    <a:pt x="320421" y="192151"/>
                  </a:cubicBezTo>
                  <a:cubicBezTo>
                    <a:pt x="314579" y="291084"/>
                    <a:pt x="238125" y="372618"/>
                    <a:pt x="146939" y="372618"/>
                  </a:cubicBezTo>
                  <a:close/>
                  <a:moveTo>
                    <a:pt x="97028" y="273558"/>
                  </a:moveTo>
                  <a:cubicBezTo>
                    <a:pt x="147066" y="305562"/>
                    <a:pt x="191135" y="296799"/>
                    <a:pt x="226441" y="253238"/>
                  </a:cubicBezTo>
                  <a:cubicBezTo>
                    <a:pt x="258826" y="206629"/>
                    <a:pt x="255905" y="142621"/>
                    <a:pt x="214630" y="110617"/>
                  </a:cubicBezTo>
                  <a:cubicBezTo>
                    <a:pt x="182245" y="87376"/>
                    <a:pt x="144018" y="69850"/>
                    <a:pt x="114681" y="119380"/>
                  </a:cubicBezTo>
                  <a:cubicBezTo>
                    <a:pt x="88265" y="139700"/>
                    <a:pt x="64643" y="160020"/>
                    <a:pt x="41148" y="186182"/>
                  </a:cubicBezTo>
                  <a:cubicBezTo>
                    <a:pt x="14732" y="212344"/>
                    <a:pt x="23495" y="238506"/>
                    <a:pt x="52959" y="256032"/>
                  </a:cubicBezTo>
                  <a:cubicBezTo>
                    <a:pt x="64770" y="264795"/>
                    <a:pt x="82423" y="267716"/>
                    <a:pt x="97028" y="27343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35" name="Group 335"/>
          <p:cNvGrpSpPr>
            <a:grpSpLocks noChangeAspect="1"/>
          </p:cNvGrpSpPr>
          <p:nvPr/>
        </p:nvGrpSpPr>
        <p:grpSpPr>
          <a:xfrm>
            <a:off x="2095200" y="9474480"/>
            <a:ext cx="241200" cy="272880"/>
            <a:chOff x="0" y="0"/>
            <a:chExt cx="321600" cy="363840"/>
          </a:xfrm>
        </p:grpSpPr>
        <p:sp>
          <p:nvSpPr>
            <p:cNvPr id="336" name="Freeform 336"/>
            <p:cNvSpPr/>
            <p:nvPr/>
          </p:nvSpPr>
          <p:spPr>
            <a:xfrm>
              <a:off x="0" y="0"/>
              <a:ext cx="321564" cy="363855"/>
            </a:xfrm>
            <a:custGeom>
              <a:avLst/>
              <a:gdLst/>
              <a:ahLst/>
              <a:cxnLst/>
              <a:rect l="l" t="t" r="r" b="b"/>
              <a:pathLst>
                <a:path w="321564" h="363855">
                  <a:moveTo>
                    <a:pt x="0" y="195072"/>
                  </a:moveTo>
                  <a:cubicBezTo>
                    <a:pt x="2921" y="84455"/>
                    <a:pt x="78994" y="0"/>
                    <a:pt x="175387" y="0"/>
                  </a:cubicBezTo>
                  <a:cubicBezTo>
                    <a:pt x="263144" y="2921"/>
                    <a:pt x="321564" y="72771"/>
                    <a:pt x="321564" y="171704"/>
                  </a:cubicBezTo>
                  <a:cubicBezTo>
                    <a:pt x="318643" y="276479"/>
                    <a:pt x="239649" y="360934"/>
                    <a:pt x="146177" y="360934"/>
                  </a:cubicBezTo>
                  <a:cubicBezTo>
                    <a:pt x="61341" y="363855"/>
                    <a:pt x="0" y="291084"/>
                    <a:pt x="0" y="195072"/>
                  </a:cubicBezTo>
                  <a:close/>
                  <a:moveTo>
                    <a:pt x="99441" y="113538"/>
                  </a:moveTo>
                  <a:cubicBezTo>
                    <a:pt x="119888" y="122301"/>
                    <a:pt x="146177" y="125222"/>
                    <a:pt x="154940" y="139700"/>
                  </a:cubicBezTo>
                  <a:cubicBezTo>
                    <a:pt x="163703" y="160020"/>
                    <a:pt x="166624" y="189230"/>
                    <a:pt x="157861" y="209550"/>
                  </a:cubicBezTo>
                  <a:cubicBezTo>
                    <a:pt x="152019" y="232791"/>
                    <a:pt x="131572" y="250317"/>
                    <a:pt x="114046" y="270637"/>
                  </a:cubicBezTo>
                  <a:cubicBezTo>
                    <a:pt x="166624" y="290957"/>
                    <a:pt x="201803" y="270637"/>
                    <a:pt x="228092" y="224028"/>
                  </a:cubicBezTo>
                  <a:cubicBezTo>
                    <a:pt x="254381" y="183261"/>
                    <a:pt x="242697" y="125095"/>
                    <a:pt x="207645" y="101727"/>
                  </a:cubicBezTo>
                  <a:cubicBezTo>
                    <a:pt x="160909" y="69723"/>
                    <a:pt x="122809" y="87122"/>
                    <a:pt x="99441" y="113411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  <p:grpSp>
        <p:nvGrpSpPr>
          <p:cNvPr id="337" name="Group 337"/>
          <p:cNvGrpSpPr>
            <a:grpSpLocks noChangeAspect="1"/>
          </p:cNvGrpSpPr>
          <p:nvPr/>
        </p:nvGrpSpPr>
        <p:grpSpPr>
          <a:xfrm>
            <a:off x="2121120" y="9096480"/>
            <a:ext cx="114480" cy="117360"/>
            <a:chOff x="0" y="0"/>
            <a:chExt cx="152640" cy="156480"/>
          </a:xfrm>
        </p:grpSpPr>
        <p:sp>
          <p:nvSpPr>
            <p:cNvPr id="338" name="Freeform 338"/>
            <p:cNvSpPr/>
            <p:nvPr/>
          </p:nvSpPr>
          <p:spPr>
            <a:xfrm>
              <a:off x="0" y="0"/>
              <a:ext cx="152654" cy="156464"/>
            </a:xfrm>
            <a:custGeom>
              <a:avLst/>
              <a:gdLst/>
              <a:ahLst/>
              <a:cxnLst/>
              <a:rect l="l" t="t" r="r" b="b"/>
              <a:pathLst>
                <a:path w="152654" h="156464">
                  <a:moveTo>
                    <a:pt x="80645" y="153670"/>
                  </a:moveTo>
                  <a:cubicBezTo>
                    <a:pt x="66294" y="147955"/>
                    <a:pt x="49022" y="145161"/>
                    <a:pt x="37465" y="136652"/>
                  </a:cubicBezTo>
                  <a:cubicBezTo>
                    <a:pt x="8636" y="119507"/>
                    <a:pt x="0" y="93853"/>
                    <a:pt x="25908" y="68326"/>
                  </a:cubicBezTo>
                  <a:cubicBezTo>
                    <a:pt x="49022" y="42672"/>
                    <a:pt x="72009" y="22733"/>
                    <a:pt x="97917" y="2794"/>
                  </a:cubicBezTo>
                  <a:cubicBezTo>
                    <a:pt x="146939" y="0"/>
                    <a:pt x="152654" y="39878"/>
                    <a:pt x="149733" y="71120"/>
                  </a:cubicBezTo>
                  <a:cubicBezTo>
                    <a:pt x="146812" y="110998"/>
                    <a:pt x="135382" y="156464"/>
                    <a:pt x="80645" y="153670"/>
                  </a:cubicBezTo>
                  <a:close/>
                </a:path>
              </a:pathLst>
            </a:custGeom>
            <a:solidFill>
              <a:srgbClr val="696969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59200" y="466560"/>
            <a:ext cx="535104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dirty="0">
                <a:solidFill>
                  <a:srgbClr val="4F84B9"/>
                </a:solidFill>
                <a:latin typeface="Rubik Bold"/>
                <a:cs typeface="B Nazanin" pitchFamily="2" charset="-78"/>
              </a:rPr>
              <a:t>منابع</a:t>
            </a:r>
            <a:endParaRPr lang="en-US" sz="2799" spc="0" dirty="0">
              <a:solidFill>
                <a:srgbClr val="4F84B9"/>
              </a:solidFill>
              <a:latin typeface="Rubik Bold"/>
              <a:cs typeface="B Nazanin" pitchFamily="2" charset="-78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222480" y="1743120"/>
            <a:ext cx="8378640" cy="8175600"/>
            <a:chOff x="0" y="0"/>
            <a:chExt cx="11171520" cy="10900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1171555" cy="10900664"/>
            </a:xfrm>
            <a:custGeom>
              <a:avLst/>
              <a:gdLst/>
              <a:ahLst/>
              <a:cxnLst/>
              <a:rect l="l" t="t" r="r" b="b"/>
              <a:pathLst>
                <a:path w="11171555" h="10900664">
                  <a:moveTo>
                    <a:pt x="2295906" y="1365123"/>
                  </a:moveTo>
                  <a:cubicBezTo>
                    <a:pt x="2295906" y="1260094"/>
                    <a:pt x="2295906" y="1148588"/>
                    <a:pt x="2295906" y="1036955"/>
                  </a:cubicBezTo>
                  <a:cubicBezTo>
                    <a:pt x="2308987" y="1030351"/>
                    <a:pt x="2322195" y="1023874"/>
                    <a:pt x="2335276" y="1023874"/>
                  </a:cubicBezTo>
                  <a:cubicBezTo>
                    <a:pt x="2551811" y="1017270"/>
                    <a:pt x="2551811" y="1017270"/>
                    <a:pt x="2604262" y="800735"/>
                  </a:cubicBezTo>
                  <a:cubicBezTo>
                    <a:pt x="2728976" y="301879"/>
                    <a:pt x="3188081" y="0"/>
                    <a:pt x="3758819" y="59055"/>
                  </a:cubicBezTo>
                  <a:cubicBezTo>
                    <a:pt x="3935984" y="78740"/>
                    <a:pt x="4126230" y="150876"/>
                    <a:pt x="4296791" y="111506"/>
                  </a:cubicBezTo>
                  <a:cubicBezTo>
                    <a:pt x="4650994" y="26162"/>
                    <a:pt x="4965954" y="163957"/>
                    <a:pt x="5287391" y="236220"/>
                  </a:cubicBezTo>
                  <a:cubicBezTo>
                    <a:pt x="5320157" y="242824"/>
                    <a:pt x="5359527" y="275590"/>
                    <a:pt x="5372608" y="308356"/>
                  </a:cubicBezTo>
                  <a:cubicBezTo>
                    <a:pt x="5510403" y="590550"/>
                    <a:pt x="5654675" y="872744"/>
                    <a:pt x="5785866" y="1161542"/>
                  </a:cubicBezTo>
                  <a:cubicBezTo>
                    <a:pt x="5812155" y="1220597"/>
                    <a:pt x="5812155" y="1299337"/>
                    <a:pt x="5805551" y="1371600"/>
                  </a:cubicBezTo>
                  <a:cubicBezTo>
                    <a:pt x="5792470" y="1529080"/>
                    <a:pt x="5785866" y="1693164"/>
                    <a:pt x="5753100" y="1850644"/>
                  </a:cubicBezTo>
                  <a:cubicBezTo>
                    <a:pt x="5720334" y="2021332"/>
                    <a:pt x="5851525" y="2054098"/>
                    <a:pt x="5949950" y="2119757"/>
                  </a:cubicBezTo>
                  <a:cubicBezTo>
                    <a:pt x="5838444" y="2382266"/>
                    <a:pt x="5726938" y="2638171"/>
                    <a:pt x="5621909" y="2900680"/>
                  </a:cubicBezTo>
                  <a:cubicBezTo>
                    <a:pt x="5582539" y="2986024"/>
                    <a:pt x="5562854" y="3077845"/>
                    <a:pt x="5517007" y="3150108"/>
                  </a:cubicBezTo>
                  <a:cubicBezTo>
                    <a:pt x="5339842" y="3458591"/>
                    <a:pt x="5149596" y="3753866"/>
                    <a:pt x="4972558" y="4055745"/>
                  </a:cubicBezTo>
                  <a:cubicBezTo>
                    <a:pt x="4867656" y="4232910"/>
                    <a:pt x="4769231" y="4410075"/>
                    <a:pt x="4677410" y="4593844"/>
                  </a:cubicBezTo>
                  <a:cubicBezTo>
                    <a:pt x="4657725" y="4626610"/>
                    <a:pt x="4644644" y="4685665"/>
                    <a:pt x="4657725" y="4711954"/>
                  </a:cubicBezTo>
                  <a:cubicBezTo>
                    <a:pt x="4828286" y="5099177"/>
                    <a:pt x="4834891" y="5512562"/>
                    <a:pt x="4815205" y="5926074"/>
                  </a:cubicBezTo>
                  <a:cubicBezTo>
                    <a:pt x="4815205" y="5965444"/>
                    <a:pt x="4802124" y="6004814"/>
                    <a:pt x="4815205" y="6037580"/>
                  </a:cubicBezTo>
                  <a:cubicBezTo>
                    <a:pt x="4828286" y="6070346"/>
                    <a:pt x="4867656" y="6109716"/>
                    <a:pt x="4893945" y="6109716"/>
                  </a:cubicBezTo>
                  <a:cubicBezTo>
                    <a:pt x="5176012" y="6063742"/>
                    <a:pt x="5458079" y="6017895"/>
                    <a:pt x="5746750" y="5971921"/>
                  </a:cubicBezTo>
                  <a:cubicBezTo>
                    <a:pt x="6087873" y="5912866"/>
                    <a:pt x="6435598" y="5853811"/>
                    <a:pt x="6776593" y="5781548"/>
                  </a:cubicBezTo>
                  <a:cubicBezTo>
                    <a:pt x="6907785" y="5755259"/>
                    <a:pt x="7032372" y="5702808"/>
                    <a:pt x="7150481" y="5643753"/>
                  </a:cubicBezTo>
                  <a:cubicBezTo>
                    <a:pt x="7425944" y="5512435"/>
                    <a:pt x="7714615" y="5466588"/>
                    <a:pt x="8016367" y="5446903"/>
                  </a:cubicBezTo>
                  <a:cubicBezTo>
                    <a:pt x="8068818" y="5440299"/>
                    <a:pt x="8127874" y="5427218"/>
                    <a:pt x="8180324" y="5420614"/>
                  </a:cubicBezTo>
                  <a:cubicBezTo>
                    <a:pt x="8363966" y="5381244"/>
                    <a:pt x="8541131" y="5420614"/>
                    <a:pt x="8705088" y="5486273"/>
                  </a:cubicBezTo>
                  <a:cubicBezTo>
                    <a:pt x="8895334" y="5565013"/>
                    <a:pt x="9072499" y="5525643"/>
                    <a:pt x="9262618" y="5505958"/>
                  </a:cubicBezTo>
                  <a:cubicBezTo>
                    <a:pt x="9702165" y="5459984"/>
                    <a:pt x="10141586" y="5414137"/>
                    <a:pt x="10600817" y="5368163"/>
                  </a:cubicBezTo>
                  <a:cubicBezTo>
                    <a:pt x="10528681" y="5197475"/>
                    <a:pt x="10463023" y="5033518"/>
                    <a:pt x="10397490" y="4862830"/>
                  </a:cubicBezTo>
                  <a:cubicBezTo>
                    <a:pt x="10443464" y="4843145"/>
                    <a:pt x="10489311" y="4830064"/>
                    <a:pt x="10548366" y="4810378"/>
                  </a:cubicBezTo>
                  <a:cubicBezTo>
                    <a:pt x="10758298" y="5282945"/>
                    <a:pt x="10961624" y="5755386"/>
                    <a:pt x="11171555" y="6227952"/>
                  </a:cubicBezTo>
                  <a:cubicBezTo>
                    <a:pt x="11138789" y="6247637"/>
                    <a:pt x="11112500" y="6267322"/>
                    <a:pt x="11073130" y="6293612"/>
                  </a:cubicBezTo>
                  <a:cubicBezTo>
                    <a:pt x="10961624" y="6070472"/>
                    <a:pt x="10850118" y="5853938"/>
                    <a:pt x="10738612" y="5637276"/>
                  </a:cubicBezTo>
                  <a:cubicBezTo>
                    <a:pt x="10666476" y="5486272"/>
                    <a:pt x="10653395" y="5479796"/>
                    <a:pt x="10502392" y="5538851"/>
                  </a:cubicBezTo>
                  <a:cubicBezTo>
                    <a:pt x="10226929" y="5650357"/>
                    <a:pt x="9951339" y="5761990"/>
                    <a:pt x="9669273" y="5873496"/>
                  </a:cubicBezTo>
                  <a:cubicBezTo>
                    <a:pt x="9662668" y="6136005"/>
                    <a:pt x="9577452" y="6227826"/>
                    <a:pt x="9393810" y="6168771"/>
                  </a:cubicBezTo>
                  <a:cubicBezTo>
                    <a:pt x="9361043" y="6155690"/>
                    <a:pt x="9321674" y="6149086"/>
                    <a:pt x="9295385" y="6136005"/>
                  </a:cubicBezTo>
                  <a:cubicBezTo>
                    <a:pt x="9170798" y="6076950"/>
                    <a:pt x="9052688" y="6070346"/>
                    <a:pt x="8954263" y="6155690"/>
                  </a:cubicBezTo>
                  <a:cubicBezTo>
                    <a:pt x="9000237" y="6319774"/>
                    <a:pt x="9046083" y="6477254"/>
                    <a:pt x="9085454" y="6641338"/>
                  </a:cubicBezTo>
                  <a:cubicBezTo>
                    <a:pt x="9118220" y="6779133"/>
                    <a:pt x="9078850" y="6851396"/>
                    <a:pt x="8947659" y="6890766"/>
                  </a:cubicBezTo>
                  <a:cubicBezTo>
                    <a:pt x="8862442" y="6917055"/>
                    <a:pt x="8836153" y="6962902"/>
                    <a:pt x="8829549" y="7035165"/>
                  </a:cubicBezTo>
                  <a:cubicBezTo>
                    <a:pt x="8816468" y="7166483"/>
                    <a:pt x="8750809" y="7238619"/>
                    <a:pt x="8632699" y="7291070"/>
                  </a:cubicBezTo>
                  <a:cubicBezTo>
                    <a:pt x="8534274" y="7330440"/>
                    <a:pt x="8455534" y="7409180"/>
                    <a:pt x="8357236" y="7442074"/>
                  </a:cubicBezTo>
                  <a:cubicBezTo>
                    <a:pt x="8239127" y="7488048"/>
                    <a:pt x="8094855" y="7396100"/>
                    <a:pt x="8062089" y="7291070"/>
                  </a:cubicBezTo>
                  <a:cubicBezTo>
                    <a:pt x="8009637" y="7120382"/>
                    <a:pt x="7943979" y="7087616"/>
                    <a:pt x="7773418" y="7126987"/>
                  </a:cubicBezTo>
                  <a:cubicBezTo>
                    <a:pt x="7648831" y="7153276"/>
                    <a:pt x="7517640" y="7172961"/>
                    <a:pt x="7392925" y="7212330"/>
                  </a:cubicBezTo>
                  <a:cubicBezTo>
                    <a:pt x="7333870" y="7232015"/>
                    <a:pt x="7281419" y="7271386"/>
                    <a:pt x="7235445" y="7317360"/>
                  </a:cubicBezTo>
                  <a:cubicBezTo>
                    <a:pt x="6881242" y="7658608"/>
                    <a:pt x="6520435" y="7999857"/>
                    <a:pt x="6113654" y="8275575"/>
                  </a:cubicBezTo>
                  <a:cubicBezTo>
                    <a:pt x="5903723" y="8413369"/>
                    <a:pt x="5851272" y="8406893"/>
                    <a:pt x="5674107" y="8242808"/>
                  </a:cubicBezTo>
                  <a:cubicBezTo>
                    <a:pt x="5641341" y="8210042"/>
                    <a:pt x="5575682" y="8190357"/>
                    <a:pt x="5529835" y="8196835"/>
                  </a:cubicBezTo>
                  <a:cubicBezTo>
                    <a:pt x="5169028" y="8242808"/>
                    <a:pt x="5129658" y="8288655"/>
                    <a:pt x="5129658" y="8649716"/>
                  </a:cubicBezTo>
                  <a:cubicBezTo>
                    <a:pt x="5142739" y="9338818"/>
                    <a:pt x="5155947" y="10034524"/>
                    <a:pt x="5162424" y="10723499"/>
                  </a:cubicBezTo>
                  <a:cubicBezTo>
                    <a:pt x="5169028" y="10894187"/>
                    <a:pt x="5155820" y="10900664"/>
                    <a:pt x="4978782" y="10874502"/>
                  </a:cubicBezTo>
                  <a:cubicBezTo>
                    <a:pt x="4237483" y="10776077"/>
                    <a:pt x="3535554" y="10539857"/>
                    <a:pt x="2886203" y="10165715"/>
                  </a:cubicBezTo>
                  <a:cubicBezTo>
                    <a:pt x="1941703" y="9614535"/>
                    <a:pt x="1193927" y="8866378"/>
                    <a:pt x="688848" y="7888478"/>
                  </a:cubicBezTo>
                  <a:cubicBezTo>
                    <a:pt x="505206" y="7520940"/>
                    <a:pt x="334645" y="7140322"/>
                    <a:pt x="223139" y="6746494"/>
                  </a:cubicBezTo>
                  <a:cubicBezTo>
                    <a:pt x="0" y="5978652"/>
                    <a:pt x="0" y="5197729"/>
                    <a:pt x="268986" y="4436491"/>
                  </a:cubicBezTo>
                  <a:cubicBezTo>
                    <a:pt x="485521" y="3826129"/>
                    <a:pt x="898779" y="3373374"/>
                    <a:pt x="1475994" y="3071368"/>
                  </a:cubicBezTo>
                  <a:cubicBezTo>
                    <a:pt x="1744980" y="2933573"/>
                    <a:pt x="2020443" y="2808859"/>
                    <a:pt x="2289429" y="2671064"/>
                  </a:cubicBezTo>
                  <a:cubicBezTo>
                    <a:pt x="2335403" y="2644775"/>
                    <a:pt x="2368169" y="2592324"/>
                    <a:pt x="2407539" y="2559558"/>
                  </a:cubicBezTo>
                  <a:cubicBezTo>
                    <a:pt x="2578100" y="2395474"/>
                    <a:pt x="2558415" y="2211705"/>
                    <a:pt x="2512441" y="2001774"/>
                  </a:cubicBezTo>
                  <a:cubicBezTo>
                    <a:pt x="2486152" y="1870456"/>
                    <a:pt x="2479675" y="1726184"/>
                    <a:pt x="2505837" y="1588262"/>
                  </a:cubicBezTo>
                  <a:cubicBezTo>
                    <a:pt x="2532126" y="1463548"/>
                    <a:pt x="2492756" y="1417574"/>
                    <a:pt x="2381250" y="1397889"/>
                  </a:cubicBezTo>
                  <a:cubicBezTo>
                    <a:pt x="2354961" y="1391285"/>
                    <a:pt x="2328799" y="1378204"/>
                    <a:pt x="2296033" y="1365123"/>
                  </a:cubicBezTo>
                  <a:close/>
                  <a:moveTo>
                    <a:pt x="4067175" y="6746494"/>
                  </a:moveTo>
                  <a:cubicBezTo>
                    <a:pt x="3686683" y="6746494"/>
                    <a:pt x="3332480" y="6746494"/>
                    <a:pt x="2951988" y="6746494"/>
                  </a:cubicBezTo>
                  <a:cubicBezTo>
                    <a:pt x="3358642" y="7127112"/>
                    <a:pt x="3824478" y="7232142"/>
                    <a:pt x="4329557" y="7264908"/>
                  </a:cubicBezTo>
                  <a:cubicBezTo>
                    <a:pt x="4277106" y="7323963"/>
                    <a:pt x="4218051" y="7369937"/>
                    <a:pt x="4152392" y="7396226"/>
                  </a:cubicBezTo>
                  <a:cubicBezTo>
                    <a:pt x="3994912" y="7461885"/>
                    <a:pt x="3837559" y="7520940"/>
                    <a:pt x="3673475" y="7566914"/>
                  </a:cubicBezTo>
                  <a:cubicBezTo>
                    <a:pt x="3548888" y="7606284"/>
                    <a:pt x="3535680" y="7698232"/>
                    <a:pt x="3522599" y="7796657"/>
                  </a:cubicBezTo>
                  <a:cubicBezTo>
                    <a:pt x="3509518" y="7901687"/>
                    <a:pt x="3581654" y="7967345"/>
                    <a:pt x="3673475" y="7980426"/>
                  </a:cubicBezTo>
                  <a:cubicBezTo>
                    <a:pt x="3778377" y="7993507"/>
                    <a:pt x="3890010" y="8000111"/>
                    <a:pt x="4001516" y="7993507"/>
                  </a:cubicBezTo>
                  <a:cubicBezTo>
                    <a:pt x="4139311" y="7980426"/>
                    <a:pt x="4276979" y="7947533"/>
                    <a:pt x="4441063" y="7927849"/>
                  </a:cubicBezTo>
                  <a:cubicBezTo>
                    <a:pt x="4362323" y="8013192"/>
                    <a:pt x="4296791" y="8085329"/>
                    <a:pt x="4224528" y="8164068"/>
                  </a:cubicBezTo>
                  <a:cubicBezTo>
                    <a:pt x="4276979" y="8164068"/>
                    <a:pt x="4316349" y="8170673"/>
                    <a:pt x="4349115" y="8164068"/>
                  </a:cubicBezTo>
                  <a:cubicBezTo>
                    <a:pt x="4768977" y="8078725"/>
                    <a:pt x="5195316" y="7999985"/>
                    <a:pt x="5615178" y="7901560"/>
                  </a:cubicBezTo>
                  <a:cubicBezTo>
                    <a:pt x="5838190" y="7855586"/>
                    <a:pt x="5877560" y="7770241"/>
                    <a:pt x="5838190" y="7520941"/>
                  </a:cubicBezTo>
                  <a:cubicBezTo>
                    <a:pt x="5582412" y="7730999"/>
                    <a:pt x="5280660" y="7796531"/>
                    <a:pt x="4972304" y="7835901"/>
                  </a:cubicBezTo>
                  <a:cubicBezTo>
                    <a:pt x="5005070" y="7809612"/>
                    <a:pt x="5044440" y="7789927"/>
                    <a:pt x="5077206" y="7763765"/>
                  </a:cubicBezTo>
                  <a:cubicBezTo>
                    <a:pt x="5313426" y="7619366"/>
                    <a:pt x="5542915" y="7468490"/>
                    <a:pt x="5779135" y="7324091"/>
                  </a:cubicBezTo>
                  <a:cubicBezTo>
                    <a:pt x="5851271" y="7278117"/>
                    <a:pt x="5864352" y="7219062"/>
                    <a:pt x="5851271" y="7140322"/>
                  </a:cubicBezTo>
                  <a:cubicBezTo>
                    <a:pt x="5805297" y="6818758"/>
                    <a:pt x="5674106" y="6536565"/>
                    <a:pt x="5464175" y="6293740"/>
                  </a:cubicBezTo>
                  <a:cubicBezTo>
                    <a:pt x="5424805" y="6254370"/>
                    <a:pt x="5352669" y="6221604"/>
                    <a:pt x="5300218" y="6221604"/>
                  </a:cubicBezTo>
                  <a:cubicBezTo>
                    <a:pt x="5129657" y="6228208"/>
                    <a:pt x="4959096" y="6241289"/>
                    <a:pt x="4788535" y="6260974"/>
                  </a:cubicBezTo>
                  <a:cubicBezTo>
                    <a:pt x="4696714" y="6274055"/>
                    <a:pt x="4670425" y="6247893"/>
                    <a:pt x="4650740" y="6162549"/>
                  </a:cubicBezTo>
                  <a:cubicBezTo>
                    <a:pt x="4539234" y="5722875"/>
                    <a:pt x="4394962" y="5296283"/>
                    <a:pt x="4178427" y="4902455"/>
                  </a:cubicBezTo>
                  <a:cubicBezTo>
                    <a:pt x="3784854" y="4160903"/>
                    <a:pt x="3214116" y="3648966"/>
                    <a:pt x="2348230" y="3557145"/>
                  </a:cubicBezTo>
                  <a:cubicBezTo>
                    <a:pt x="2112010" y="3537460"/>
                    <a:pt x="1869313" y="3557145"/>
                    <a:pt x="1633220" y="3557145"/>
                  </a:cubicBezTo>
                  <a:cubicBezTo>
                    <a:pt x="1626616" y="3570225"/>
                    <a:pt x="1626616" y="3583434"/>
                    <a:pt x="1626616" y="3596515"/>
                  </a:cubicBezTo>
                  <a:cubicBezTo>
                    <a:pt x="2394077" y="3990342"/>
                    <a:pt x="3096006" y="4449700"/>
                    <a:pt x="3266567" y="5394708"/>
                  </a:cubicBezTo>
                  <a:cubicBezTo>
                    <a:pt x="2945130" y="5342256"/>
                    <a:pt x="2643377" y="5289679"/>
                    <a:pt x="2348230" y="5237228"/>
                  </a:cubicBezTo>
                  <a:cubicBezTo>
                    <a:pt x="2341625" y="5250309"/>
                    <a:pt x="2341625" y="5263517"/>
                    <a:pt x="2335149" y="5276598"/>
                  </a:cubicBezTo>
                  <a:cubicBezTo>
                    <a:pt x="2663190" y="5394708"/>
                    <a:pt x="3004312" y="5486656"/>
                    <a:pt x="3273171" y="5775327"/>
                  </a:cubicBezTo>
                  <a:cubicBezTo>
                    <a:pt x="2964815" y="5762246"/>
                    <a:pt x="2676271" y="5650612"/>
                    <a:pt x="2367915" y="5801616"/>
                  </a:cubicBezTo>
                  <a:cubicBezTo>
                    <a:pt x="2840228" y="6306949"/>
                    <a:pt x="3450336" y="6497322"/>
                    <a:pt x="4066921" y="6746622"/>
                  </a:cubicBezTo>
                  <a:close/>
                  <a:moveTo>
                    <a:pt x="7117588" y="5801487"/>
                  </a:moveTo>
                  <a:cubicBezTo>
                    <a:pt x="7275068" y="5939282"/>
                    <a:pt x="7386574" y="6083681"/>
                    <a:pt x="7386574" y="6287134"/>
                  </a:cubicBezTo>
                  <a:cubicBezTo>
                    <a:pt x="7301357" y="6188709"/>
                    <a:pt x="7229094" y="6090284"/>
                    <a:pt x="7156958" y="5998337"/>
                  </a:cubicBezTo>
                  <a:cubicBezTo>
                    <a:pt x="7150353" y="6004940"/>
                    <a:pt x="7143876" y="6004940"/>
                    <a:pt x="7137273" y="6011418"/>
                  </a:cubicBezTo>
                  <a:cubicBezTo>
                    <a:pt x="7163562" y="6149213"/>
                    <a:pt x="7183247" y="6280531"/>
                    <a:pt x="7209409" y="6411721"/>
                  </a:cubicBezTo>
                  <a:cubicBezTo>
                    <a:pt x="7110984" y="6260718"/>
                    <a:pt x="7038848" y="6116446"/>
                    <a:pt x="6960108" y="5972047"/>
                  </a:cubicBezTo>
                  <a:cubicBezTo>
                    <a:pt x="6920738" y="5893307"/>
                    <a:pt x="6861683" y="5873622"/>
                    <a:pt x="6776465" y="5893307"/>
                  </a:cubicBezTo>
                  <a:cubicBezTo>
                    <a:pt x="6605905" y="5932677"/>
                    <a:pt x="6441947" y="5958967"/>
                    <a:pt x="6271387" y="5985128"/>
                  </a:cubicBezTo>
                  <a:cubicBezTo>
                    <a:pt x="6061456" y="6031102"/>
                    <a:pt x="5845047" y="6070472"/>
                    <a:pt x="5608827" y="6116446"/>
                  </a:cubicBezTo>
                  <a:cubicBezTo>
                    <a:pt x="5917183" y="6346189"/>
                    <a:pt x="6015481" y="6667753"/>
                    <a:pt x="6068059" y="6995922"/>
                  </a:cubicBezTo>
                  <a:cubicBezTo>
                    <a:pt x="6120638" y="7324090"/>
                    <a:pt x="6133719" y="7658735"/>
                    <a:pt x="6172962" y="8006588"/>
                  </a:cubicBezTo>
                  <a:cubicBezTo>
                    <a:pt x="6461633" y="7750683"/>
                    <a:pt x="6750176" y="7488174"/>
                    <a:pt x="7038848" y="7232142"/>
                  </a:cubicBezTo>
                  <a:cubicBezTo>
                    <a:pt x="7156958" y="7120636"/>
                    <a:pt x="7170039" y="7015607"/>
                    <a:pt x="7097903" y="6864604"/>
                  </a:cubicBezTo>
                  <a:cubicBezTo>
                    <a:pt x="7058533" y="6792468"/>
                    <a:pt x="7012686" y="6726810"/>
                    <a:pt x="6973316" y="6654547"/>
                  </a:cubicBezTo>
                  <a:cubicBezTo>
                    <a:pt x="6979920" y="6647942"/>
                    <a:pt x="6993001" y="6634862"/>
                    <a:pt x="6999605" y="6628257"/>
                  </a:cubicBezTo>
                  <a:cubicBezTo>
                    <a:pt x="7065264" y="6667627"/>
                    <a:pt x="7157086" y="6700393"/>
                    <a:pt x="7189851" y="6759576"/>
                  </a:cubicBezTo>
                  <a:cubicBezTo>
                    <a:pt x="7255510" y="6910579"/>
                    <a:pt x="7367016" y="6917056"/>
                    <a:pt x="7498207" y="6903975"/>
                  </a:cubicBezTo>
                  <a:cubicBezTo>
                    <a:pt x="7603110" y="6897370"/>
                    <a:pt x="7701535" y="6877686"/>
                    <a:pt x="7806564" y="6864605"/>
                  </a:cubicBezTo>
                  <a:cubicBezTo>
                    <a:pt x="7845933" y="6858001"/>
                    <a:pt x="7891781" y="6851524"/>
                    <a:pt x="7931151" y="6864605"/>
                  </a:cubicBezTo>
                  <a:cubicBezTo>
                    <a:pt x="8088631" y="6897371"/>
                    <a:pt x="8200137" y="6976111"/>
                    <a:pt x="8206614" y="7153403"/>
                  </a:cubicBezTo>
                  <a:cubicBezTo>
                    <a:pt x="8213218" y="7199377"/>
                    <a:pt x="8219695" y="7258432"/>
                    <a:pt x="8245983" y="7291198"/>
                  </a:cubicBezTo>
                  <a:cubicBezTo>
                    <a:pt x="8278750" y="7330567"/>
                    <a:pt x="8344408" y="7383018"/>
                    <a:pt x="8377175" y="7376541"/>
                  </a:cubicBezTo>
                  <a:cubicBezTo>
                    <a:pt x="8416544" y="7369937"/>
                    <a:pt x="8482077" y="7291198"/>
                    <a:pt x="8475600" y="7258431"/>
                  </a:cubicBezTo>
                  <a:cubicBezTo>
                    <a:pt x="8423149" y="7028688"/>
                    <a:pt x="8442833" y="6766179"/>
                    <a:pt x="8180452" y="6634988"/>
                  </a:cubicBezTo>
                  <a:cubicBezTo>
                    <a:pt x="8154163" y="6621907"/>
                    <a:pt x="8128001" y="6608699"/>
                    <a:pt x="8101712" y="6595618"/>
                  </a:cubicBezTo>
                  <a:cubicBezTo>
                    <a:pt x="8114793" y="6582537"/>
                    <a:pt x="8128001" y="6562852"/>
                    <a:pt x="8134478" y="6549644"/>
                  </a:cubicBezTo>
                  <a:cubicBezTo>
                    <a:pt x="8173848" y="6562726"/>
                    <a:pt x="8206614" y="6575933"/>
                    <a:pt x="8239380" y="6589014"/>
                  </a:cubicBezTo>
                  <a:cubicBezTo>
                    <a:pt x="8436230" y="6680835"/>
                    <a:pt x="8488681" y="6864604"/>
                    <a:pt x="8560817" y="7048373"/>
                  </a:cubicBezTo>
                  <a:cubicBezTo>
                    <a:pt x="8573898" y="7094347"/>
                    <a:pt x="8632953" y="7120509"/>
                    <a:pt x="8672323" y="7159879"/>
                  </a:cubicBezTo>
                  <a:cubicBezTo>
                    <a:pt x="8698612" y="7100824"/>
                    <a:pt x="8770748" y="7035165"/>
                    <a:pt x="8757541" y="6989191"/>
                  </a:cubicBezTo>
                  <a:cubicBezTo>
                    <a:pt x="8705090" y="6759448"/>
                    <a:pt x="8685405" y="6516624"/>
                    <a:pt x="8468870" y="6365748"/>
                  </a:cubicBezTo>
                  <a:cubicBezTo>
                    <a:pt x="8416419" y="6332982"/>
                    <a:pt x="8383653" y="6280404"/>
                    <a:pt x="8344283" y="6234430"/>
                  </a:cubicBezTo>
                  <a:cubicBezTo>
                    <a:pt x="8357364" y="6227826"/>
                    <a:pt x="8363968" y="6221349"/>
                    <a:pt x="8377049" y="6208141"/>
                  </a:cubicBezTo>
                  <a:cubicBezTo>
                    <a:pt x="8560691" y="6352540"/>
                    <a:pt x="8757541" y="6477254"/>
                    <a:pt x="8816596" y="6733160"/>
                  </a:cubicBezTo>
                  <a:cubicBezTo>
                    <a:pt x="8823200" y="6765926"/>
                    <a:pt x="8888732" y="6792215"/>
                    <a:pt x="8928102" y="6824980"/>
                  </a:cubicBezTo>
                  <a:cubicBezTo>
                    <a:pt x="8960869" y="6779006"/>
                    <a:pt x="9026527" y="6719951"/>
                    <a:pt x="9019923" y="6687186"/>
                  </a:cubicBezTo>
                  <a:cubicBezTo>
                    <a:pt x="8973949" y="6523102"/>
                    <a:pt x="8921498" y="6365622"/>
                    <a:pt x="8842758" y="6214619"/>
                  </a:cubicBezTo>
                  <a:cubicBezTo>
                    <a:pt x="8796784" y="6116194"/>
                    <a:pt x="8704963" y="6043931"/>
                    <a:pt x="8619746" y="5945506"/>
                  </a:cubicBezTo>
                  <a:cubicBezTo>
                    <a:pt x="8908417" y="5912740"/>
                    <a:pt x="9144510" y="5997957"/>
                    <a:pt x="9374126" y="6083301"/>
                  </a:cubicBezTo>
                  <a:cubicBezTo>
                    <a:pt x="9446262" y="6109590"/>
                    <a:pt x="9511921" y="6135752"/>
                    <a:pt x="9551291" y="6043931"/>
                  </a:cubicBezTo>
                  <a:cubicBezTo>
                    <a:pt x="9597265" y="5958587"/>
                    <a:pt x="9564373" y="5892928"/>
                    <a:pt x="9479156" y="5853558"/>
                  </a:cubicBezTo>
                  <a:cubicBezTo>
                    <a:pt x="9374253" y="5801107"/>
                    <a:pt x="9275828" y="5742052"/>
                    <a:pt x="9170799" y="5709159"/>
                  </a:cubicBezTo>
                  <a:cubicBezTo>
                    <a:pt x="8836281" y="5610734"/>
                    <a:pt x="8514844" y="5459731"/>
                    <a:pt x="8154037" y="5512309"/>
                  </a:cubicBezTo>
                  <a:cubicBezTo>
                    <a:pt x="7799834" y="5564760"/>
                    <a:pt x="7452108" y="5610734"/>
                    <a:pt x="7117590" y="5801107"/>
                  </a:cubicBezTo>
                  <a:close/>
                  <a:moveTo>
                    <a:pt x="4605020" y="4462653"/>
                  </a:moveTo>
                  <a:cubicBezTo>
                    <a:pt x="4690237" y="4298569"/>
                    <a:pt x="4749292" y="4134485"/>
                    <a:pt x="4841240" y="3996690"/>
                  </a:cubicBezTo>
                  <a:cubicBezTo>
                    <a:pt x="4979035" y="3780155"/>
                    <a:pt x="4946142" y="3570097"/>
                    <a:pt x="4782185" y="3412617"/>
                  </a:cubicBezTo>
                  <a:cubicBezTo>
                    <a:pt x="4559173" y="3202559"/>
                    <a:pt x="4578858" y="2979420"/>
                    <a:pt x="4664075" y="2730119"/>
                  </a:cubicBezTo>
                  <a:cubicBezTo>
                    <a:pt x="4670679" y="2717038"/>
                    <a:pt x="4670679" y="2697353"/>
                    <a:pt x="4677156" y="2677668"/>
                  </a:cubicBezTo>
                  <a:cubicBezTo>
                    <a:pt x="4755897" y="2382393"/>
                    <a:pt x="4834636" y="2080514"/>
                    <a:pt x="4913376" y="1772031"/>
                  </a:cubicBezTo>
                  <a:cubicBezTo>
                    <a:pt x="5169154" y="1831086"/>
                    <a:pt x="5405374" y="1877060"/>
                    <a:pt x="5654675" y="1929511"/>
                  </a:cubicBezTo>
                  <a:cubicBezTo>
                    <a:pt x="5680964" y="1719453"/>
                    <a:pt x="5700649" y="1515999"/>
                    <a:pt x="5726811" y="1312545"/>
                  </a:cubicBezTo>
                  <a:cubicBezTo>
                    <a:pt x="5444744" y="1220724"/>
                    <a:pt x="5169281" y="1135380"/>
                    <a:pt x="4900295" y="1050036"/>
                  </a:cubicBezTo>
                  <a:cubicBezTo>
                    <a:pt x="4460749" y="1712849"/>
                    <a:pt x="3949066" y="3150108"/>
                    <a:pt x="3890011" y="3924554"/>
                  </a:cubicBezTo>
                  <a:cubicBezTo>
                    <a:pt x="3890011" y="3963924"/>
                    <a:pt x="3916300" y="4016375"/>
                    <a:pt x="3942462" y="4036060"/>
                  </a:cubicBezTo>
                  <a:cubicBezTo>
                    <a:pt x="4158997" y="4180459"/>
                    <a:pt x="4375405" y="4318254"/>
                    <a:pt x="4605020" y="4462653"/>
                  </a:cubicBezTo>
                  <a:close/>
                  <a:moveTo>
                    <a:pt x="4395089" y="164084"/>
                  </a:moveTo>
                  <a:cubicBezTo>
                    <a:pt x="4113022" y="216535"/>
                    <a:pt x="3778504" y="419989"/>
                    <a:pt x="3529203" y="695706"/>
                  </a:cubicBezTo>
                  <a:cubicBezTo>
                    <a:pt x="2873248" y="1430782"/>
                    <a:pt x="2728849" y="2631694"/>
                    <a:pt x="3207766" y="3497961"/>
                  </a:cubicBezTo>
                  <a:cubicBezTo>
                    <a:pt x="3279902" y="3629279"/>
                    <a:pt x="3430778" y="3708019"/>
                    <a:pt x="3542284" y="3812921"/>
                  </a:cubicBezTo>
                  <a:cubicBezTo>
                    <a:pt x="3476625" y="3681603"/>
                    <a:pt x="3352038" y="3583178"/>
                    <a:pt x="3319272" y="3458591"/>
                  </a:cubicBezTo>
                  <a:cubicBezTo>
                    <a:pt x="3234055" y="3097657"/>
                    <a:pt x="3148711" y="2730119"/>
                    <a:pt x="3122422" y="2356104"/>
                  </a:cubicBezTo>
                  <a:cubicBezTo>
                    <a:pt x="3069971" y="1634236"/>
                    <a:pt x="3299587" y="1004189"/>
                    <a:pt x="3870198" y="531622"/>
                  </a:cubicBezTo>
                  <a:cubicBezTo>
                    <a:pt x="4034155" y="393827"/>
                    <a:pt x="4217924" y="282194"/>
                    <a:pt x="4394962" y="164084"/>
                  </a:cubicBezTo>
                  <a:close/>
                  <a:moveTo>
                    <a:pt x="4703445" y="177165"/>
                  </a:moveTo>
                  <a:cubicBezTo>
                    <a:pt x="4775581" y="452755"/>
                    <a:pt x="4834636" y="715264"/>
                    <a:pt x="4906772" y="971296"/>
                  </a:cubicBezTo>
                  <a:cubicBezTo>
                    <a:pt x="4913376" y="990981"/>
                    <a:pt x="4939538" y="1023747"/>
                    <a:pt x="4959223" y="1030351"/>
                  </a:cubicBezTo>
                  <a:cubicBezTo>
                    <a:pt x="5201920" y="1089406"/>
                    <a:pt x="5444617" y="1148461"/>
                    <a:pt x="5720207" y="1214120"/>
                  </a:cubicBezTo>
                  <a:cubicBezTo>
                    <a:pt x="5582412" y="918845"/>
                    <a:pt x="5457825" y="649732"/>
                    <a:pt x="5333111" y="380619"/>
                  </a:cubicBezTo>
                  <a:cubicBezTo>
                    <a:pt x="5320030" y="354330"/>
                    <a:pt x="5300345" y="334645"/>
                    <a:pt x="5280660" y="328168"/>
                  </a:cubicBezTo>
                  <a:cubicBezTo>
                    <a:pt x="5097018" y="275717"/>
                    <a:pt x="4913249" y="229743"/>
                    <a:pt x="4703445" y="177165"/>
                  </a:cubicBezTo>
                  <a:close/>
                  <a:moveTo>
                    <a:pt x="5018278" y="1870329"/>
                  </a:moveTo>
                  <a:cubicBezTo>
                    <a:pt x="4965827" y="2073783"/>
                    <a:pt x="4913376" y="2270633"/>
                    <a:pt x="4860798" y="2461006"/>
                  </a:cubicBezTo>
                  <a:cubicBezTo>
                    <a:pt x="4808347" y="2657856"/>
                    <a:pt x="4762373" y="2861310"/>
                    <a:pt x="4709922" y="3058160"/>
                  </a:cubicBezTo>
                  <a:cubicBezTo>
                    <a:pt x="4919853" y="3156585"/>
                    <a:pt x="5123180" y="3248533"/>
                    <a:pt x="5326507" y="3346958"/>
                  </a:cubicBezTo>
                  <a:cubicBezTo>
                    <a:pt x="5352796" y="3300984"/>
                    <a:pt x="5372481" y="3261614"/>
                    <a:pt x="5398643" y="3215640"/>
                  </a:cubicBezTo>
                  <a:cubicBezTo>
                    <a:pt x="5260848" y="3143504"/>
                    <a:pt x="5129657" y="3077845"/>
                    <a:pt x="4998466" y="3005582"/>
                  </a:cubicBezTo>
                  <a:cubicBezTo>
                    <a:pt x="4972177" y="2992501"/>
                    <a:pt x="4939411" y="2939923"/>
                    <a:pt x="4946015" y="2913761"/>
                  </a:cubicBezTo>
                  <a:cubicBezTo>
                    <a:pt x="5037836" y="2624963"/>
                    <a:pt x="5136261" y="2342769"/>
                    <a:pt x="5234686" y="2054098"/>
                  </a:cubicBezTo>
                  <a:cubicBezTo>
                    <a:pt x="5424932" y="2113153"/>
                    <a:pt x="5602097" y="2172208"/>
                    <a:pt x="5785739" y="2237867"/>
                  </a:cubicBezTo>
                  <a:cubicBezTo>
                    <a:pt x="5798820" y="2198497"/>
                    <a:pt x="5812028" y="2159127"/>
                    <a:pt x="5831713" y="2119757"/>
                  </a:cubicBezTo>
                  <a:cubicBezTo>
                    <a:pt x="5556250" y="2034413"/>
                    <a:pt x="5293741" y="1955673"/>
                    <a:pt x="5018278" y="1870329"/>
                  </a:cubicBezTo>
                  <a:close/>
                  <a:moveTo>
                    <a:pt x="4795266" y="8590661"/>
                  </a:moveTo>
                  <a:cubicBezTo>
                    <a:pt x="4782185" y="8577580"/>
                    <a:pt x="4768977" y="8564372"/>
                    <a:pt x="4755896" y="8551291"/>
                  </a:cubicBezTo>
                  <a:cubicBezTo>
                    <a:pt x="4696841" y="8610347"/>
                    <a:pt x="4631309" y="8656320"/>
                    <a:pt x="4585335" y="8715375"/>
                  </a:cubicBezTo>
                  <a:cubicBezTo>
                    <a:pt x="4480433" y="8859774"/>
                    <a:pt x="4395089" y="9010650"/>
                    <a:pt x="4283583" y="9141968"/>
                  </a:cubicBezTo>
                  <a:cubicBezTo>
                    <a:pt x="4126103" y="9319133"/>
                    <a:pt x="3942461" y="9470137"/>
                    <a:pt x="3791585" y="9647301"/>
                  </a:cubicBezTo>
                  <a:cubicBezTo>
                    <a:pt x="3660394" y="9804781"/>
                    <a:pt x="3561969" y="9988550"/>
                    <a:pt x="3463544" y="10165715"/>
                  </a:cubicBezTo>
                  <a:cubicBezTo>
                    <a:pt x="3404489" y="10270744"/>
                    <a:pt x="3437255" y="10356088"/>
                    <a:pt x="3581654" y="10382250"/>
                  </a:cubicBezTo>
                  <a:cubicBezTo>
                    <a:pt x="3621024" y="10047605"/>
                    <a:pt x="3857117" y="9830943"/>
                    <a:pt x="4060571" y="9594723"/>
                  </a:cubicBezTo>
                  <a:cubicBezTo>
                    <a:pt x="4231132" y="9391269"/>
                    <a:pt x="4401693" y="9187815"/>
                    <a:pt x="4559173" y="8971280"/>
                  </a:cubicBezTo>
                  <a:cubicBezTo>
                    <a:pt x="4650994" y="8853170"/>
                    <a:pt x="4716653" y="8715374"/>
                    <a:pt x="4795393" y="8590661"/>
                  </a:cubicBezTo>
                  <a:close/>
                  <a:moveTo>
                    <a:pt x="5320030" y="2159127"/>
                  </a:moveTo>
                  <a:cubicBezTo>
                    <a:pt x="5221605" y="2434717"/>
                    <a:pt x="5123180" y="2697226"/>
                    <a:pt x="5018278" y="2966339"/>
                  </a:cubicBezTo>
                  <a:cubicBezTo>
                    <a:pt x="5169154" y="3031998"/>
                    <a:pt x="5306949" y="3097657"/>
                    <a:pt x="5470906" y="3163189"/>
                  </a:cubicBezTo>
                  <a:cubicBezTo>
                    <a:pt x="5470906" y="2854706"/>
                    <a:pt x="5470906" y="2572512"/>
                    <a:pt x="5470906" y="2277237"/>
                  </a:cubicBezTo>
                  <a:cubicBezTo>
                    <a:pt x="5516880" y="2283841"/>
                    <a:pt x="5575808" y="2290318"/>
                    <a:pt x="5641467" y="2296922"/>
                  </a:cubicBezTo>
                  <a:cubicBezTo>
                    <a:pt x="5641467" y="2290318"/>
                    <a:pt x="5641467" y="2283841"/>
                    <a:pt x="5641467" y="2277237"/>
                  </a:cubicBezTo>
                  <a:cubicBezTo>
                    <a:pt x="5543042" y="2244471"/>
                    <a:pt x="5444617" y="2205101"/>
                    <a:pt x="5320030" y="2159127"/>
                  </a:cubicBezTo>
                  <a:close/>
                  <a:moveTo>
                    <a:pt x="3155315" y="1096010"/>
                  </a:moveTo>
                  <a:cubicBezTo>
                    <a:pt x="3017520" y="1096010"/>
                    <a:pt x="2886329" y="1096010"/>
                    <a:pt x="2761742" y="1096010"/>
                  </a:cubicBezTo>
                  <a:cubicBezTo>
                    <a:pt x="2637155" y="1096010"/>
                    <a:pt x="2505964" y="1096010"/>
                    <a:pt x="2361565" y="1096010"/>
                  </a:cubicBezTo>
                  <a:cubicBezTo>
                    <a:pt x="2394331" y="1187831"/>
                    <a:pt x="2295906" y="1299464"/>
                    <a:pt x="2440305" y="1338834"/>
                  </a:cubicBezTo>
                  <a:cubicBezTo>
                    <a:pt x="2617470" y="1384808"/>
                    <a:pt x="2801112" y="1424178"/>
                    <a:pt x="2984754" y="1470152"/>
                  </a:cubicBezTo>
                  <a:cubicBezTo>
                    <a:pt x="3043809" y="1345438"/>
                    <a:pt x="3096260" y="1233932"/>
                    <a:pt x="3155315" y="1096010"/>
                  </a:cubicBezTo>
                  <a:close/>
                  <a:moveTo>
                    <a:pt x="4631309" y="1233805"/>
                  </a:moveTo>
                  <a:cubicBezTo>
                    <a:pt x="4460748" y="1404493"/>
                    <a:pt x="4040886" y="2408555"/>
                    <a:pt x="4034409" y="2638298"/>
                  </a:cubicBezTo>
                  <a:cubicBezTo>
                    <a:pt x="4231259" y="2185416"/>
                    <a:pt x="4434586" y="1699768"/>
                    <a:pt x="4631309" y="1233805"/>
                  </a:cubicBezTo>
                  <a:close/>
                  <a:moveTo>
                    <a:pt x="2164715" y="2894203"/>
                  </a:moveTo>
                  <a:cubicBezTo>
                    <a:pt x="2171319" y="2900807"/>
                    <a:pt x="2171319" y="2907284"/>
                    <a:pt x="2171319" y="2913888"/>
                  </a:cubicBezTo>
                  <a:cubicBezTo>
                    <a:pt x="2210689" y="2913888"/>
                    <a:pt x="2243455" y="2907284"/>
                    <a:pt x="2276221" y="2900807"/>
                  </a:cubicBezTo>
                  <a:cubicBezTo>
                    <a:pt x="2394331" y="2848356"/>
                    <a:pt x="2486152" y="2887726"/>
                    <a:pt x="2577973" y="2979547"/>
                  </a:cubicBezTo>
                  <a:cubicBezTo>
                    <a:pt x="2650109" y="3058287"/>
                    <a:pt x="2735453" y="3130550"/>
                    <a:pt x="2814193" y="3202686"/>
                  </a:cubicBezTo>
                  <a:cubicBezTo>
                    <a:pt x="2820797" y="3196082"/>
                    <a:pt x="2827274" y="3189605"/>
                    <a:pt x="2833878" y="3183001"/>
                  </a:cubicBezTo>
                  <a:cubicBezTo>
                    <a:pt x="2696083" y="3025521"/>
                    <a:pt x="2558415" y="2874518"/>
                    <a:pt x="2414016" y="2710434"/>
                  </a:cubicBezTo>
                  <a:cubicBezTo>
                    <a:pt x="2328799" y="2776093"/>
                    <a:pt x="2250059" y="2835148"/>
                    <a:pt x="2164715" y="2894203"/>
                  </a:cubicBezTo>
                  <a:close/>
                  <a:moveTo>
                    <a:pt x="10207244" y="5493004"/>
                  </a:moveTo>
                  <a:cubicBezTo>
                    <a:pt x="10207244" y="5486400"/>
                    <a:pt x="10200639" y="5473319"/>
                    <a:pt x="10200639" y="5460238"/>
                  </a:cubicBezTo>
                  <a:cubicBezTo>
                    <a:pt x="9905492" y="5506212"/>
                    <a:pt x="9603739" y="5552059"/>
                    <a:pt x="9308464" y="5591556"/>
                  </a:cubicBezTo>
                  <a:cubicBezTo>
                    <a:pt x="9308464" y="5611241"/>
                    <a:pt x="9315069" y="5630926"/>
                    <a:pt x="9315069" y="5650611"/>
                  </a:cubicBezTo>
                  <a:cubicBezTo>
                    <a:pt x="9623425" y="5663692"/>
                    <a:pt x="9905492" y="5532501"/>
                    <a:pt x="10207244" y="5493131"/>
                  </a:cubicBezTo>
                  <a:close/>
                  <a:moveTo>
                    <a:pt x="4644390" y="439674"/>
                  </a:moveTo>
                  <a:cubicBezTo>
                    <a:pt x="4683760" y="623443"/>
                    <a:pt x="4723130" y="807212"/>
                    <a:pt x="4768977" y="1004062"/>
                  </a:cubicBezTo>
                  <a:cubicBezTo>
                    <a:pt x="4834636" y="918718"/>
                    <a:pt x="4782058" y="695579"/>
                    <a:pt x="4644390" y="439674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9188640" y="7536240"/>
            <a:ext cx="2466720" cy="2396880"/>
            <a:chOff x="0" y="0"/>
            <a:chExt cx="3288960" cy="319584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288919" cy="3195828"/>
            </a:xfrm>
            <a:custGeom>
              <a:avLst/>
              <a:gdLst/>
              <a:ahLst/>
              <a:cxnLst/>
              <a:rect l="l" t="t" r="r" b="b"/>
              <a:pathLst>
                <a:path w="3288919" h="3195828">
                  <a:moveTo>
                    <a:pt x="0" y="2715895"/>
                  </a:moveTo>
                  <a:cubicBezTo>
                    <a:pt x="160020" y="2373630"/>
                    <a:pt x="316230" y="2042541"/>
                    <a:pt x="465074" y="1707642"/>
                  </a:cubicBezTo>
                  <a:cubicBezTo>
                    <a:pt x="502285" y="1625854"/>
                    <a:pt x="569214" y="1633220"/>
                    <a:pt x="628777" y="1644396"/>
                  </a:cubicBezTo>
                  <a:cubicBezTo>
                    <a:pt x="2012823" y="1837817"/>
                    <a:pt x="1547749" y="2169033"/>
                    <a:pt x="2079752" y="1060323"/>
                  </a:cubicBezTo>
                  <a:cubicBezTo>
                    <a:pt x="1681607" y="941324"/>
                    <a:pt x="1279779" y="878078"/>
                    <a:pt x="851916" y="863092"/>
                  </a:cubicBezTo>
                  <a:cubicBezTo>
                    <a:pt x="982218" y="647319"/>
                    <a:pt x="1119886" y="78105"/>
                    <a:pt x="1369187" y="52070"/>
                  </a:cubicBezTo>
                  <a:cubicBezTo>
                    <a:pt x="1648206" y="3683"/>
                    <a:pt x="1942084" y="0"/>
                    <a:pt x="2180209" y="163703"/>
                  </a:cubicBezTo>
                  <a:cubicBezTo>
                    <a:pt x="3288919" y="866902"/>
                    <a:pt x="2756916" y="2180209"/>
                    <a:pt x="1867662" y="2853563"/>
                  </a:cubicBezTo>
                  <a:cubicBezTo>
                    <a:pt x="1421257" y="3195828"/>
                    <a:pt x="491109" y="2872105"/>
                    <a:pt x="0" y="2715895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12344400" y="808560"/>
            <a:ext cx="2304720" cy="2511360"/>
            <a:chOff x="0" y="0"/>
            <a:chExt cx="3072960" cy="3348480"/>
          </a:xfrm>
        </p:grpSpPr>
        <p:sp>
          <p:nvSpPr>
            <p:cNvPr id="8" name="Freeform 8"/>
            <p:cNvSpPr/>
            <p:nvPr/>
          </p:nvSpPr>
          <p:spPr>
            <a:xfrm>
              <a:off x="0" y="-254"/>
              <a:ext cx="3072892" cy="3348863"/>
            </a:xfrm>
            <a:custGeom>
              <a:avLst/>
              <a:gdLst/>
              <a:ahLst/>
              <a:cxnLst/>
              <a:rect l="l" t="t" r="r" b="b"/>
              <a:pathLst>
                <a:path w="3072892" h="3348863">
                  <a:moveTo>
                    <a:pt x="718058" y="491363"/>
                  </a:moveTo>
                  <a:cubicBezTo>
                    <a:pt x="662305" y="513715"/>
                    <a:pt x="602742" y="539750"/>
                    <a:pt x="535813" y="569468"/>
                  </a:cubicBezTo>
                  <a:cubicBezTo>
                    <a:pt x="535813" y="491363"/>
                    <a:pt x="535813" y="431800"/>
                    <a:pt x="535813" y="353695"/>
                  </a:cubicBezTo>
                  <a:cubicBezTo>
                    <a:pt x="602742" y="376047"/>
                    <a:pt x="662305" y="394589"/>
                    <a:pt x="725551" y="416941"/>
                  </a:cubicBezTo>
                  <a:cubicBezTo>
                    <a:pt x="736727" y="405765"/>
                    <a:pt x="744093" y="398399"/>
                    <a:pt x="751586" y="390906"/>
                  </a:cubicBezTo>
                  <a:cubicBezTo>
                    <a:pt x="721868" y="282956"/>
                    <a:pt x="610235" y="167640"/>
                    <a:pt x="725551" y="70993"/>
                  </a:cubicBezTo>
                  <a:cubicBezTo>
                    <a:pt x="785114" y="18923"/>
                    <a:pt x="859536" y="18923"/>
                    <a:pt x="918972" y="74676"/>
                  </a:cubicBezTo>
                  <a:cubicBezTo>
                    <a:pt x="985901" y="130429"/>
                    <a:pt x="967359" y="197485"/>
                    <a:pt x="941324" y="279273"/>
                  </a:cubicBezTo>
                  <a:cubicBezTo>
                    <a:pt x="911606" y="379730"/>
                    <a:pt x="911606" y="495046"/>
                    <a:pt x="904113" y="606679"/>
                  </a:cubicBezTo>
                  <a:cubicBezTo>
                    <a:pt x="904113" y="621538"/>
                    <a:pt x="945007" y="643890"/>
                    <a:pt x="971042" y="655066"/>
                  </a:cubicBezTo>
                  <a:cubicBezTo>
                    <a:pt x="1287272" y="815086"/>
                    <a:pt x="1138428" y="1213104"/>
                    <a:pt x="1171956" y="1503299"/>
                  </a:cubicBezTo>
                  <a:cubicBezTo>
                    <a:pt x="1272413" y="1480947"/>
                    <a:pt x="1320800" y="1436370"/>
                    <a:pt x="1316990" y="1332103"/>
                  </a:cubicBezTo>
                  <a:cubicBezTo>
                    <a:pt x="1309497" y="1216787"/>
                    <a:pt x="1313307" y="1097661"/>
                    <a:pt x="1313307" y="982345"/>
                  </a:cubicBezTo>
                  <a:cubicBezTo>
                    <a:pt x="1309624" y="617728"/>
                    <a:pt x="1663065" y="721868"/>
                    <a:pt x="1569974" y="491236"/>
                  </a:cubicBezTo>
                  <a:cubicBezTo>
                    <a:pt x="1506728" y="517271"/>
                    <a:pt x="1450975" y="539623"/>
                    <a:pt x="1380236" y="565658"/>
                  </a:cubicBezTo>
                  <a:cubicBezTo>
                    <a:pt x="1380236" y="491236"/>
                    <a:pt x="1380236" y="431673"/>
                    <a:pt x="1380236" y="353568"/>
                  </a:cubicBezTo>
                  <a:cubicBezTo>
                    <a:pt x="1447165" y="375920"/>
                    <a:pt x="1503045" y="394462"/>
                    <a:pt x="1562481" y="416814"/>
                  </a:cubicBezTo>
                  <a:cubicBezTo>
                    <a:pt x="1573657" y="409321"/>
                    <a:pt x="1584833" y="401955"/>
                    <a:pt x="1592199" y="394462"/>
                  </a:cubicBezTo>
                  <a:cubicBezTo>
                    <a:pt x="1569847" y="286512"/>
                    <a:pt x="1443355" y="145161"/>
                    <a:pt x="1573657" y="70739"/>
                  </a:cubicBezTo>
                  <a:cubicBezTo>
                    <a:pt x="1711325" y="0"/>
                    <a:pt x="1889887" y="111633"/>
                    <a:pt x="1785747" y="271653"/>
                  </a:cubicBezTo>
                  <a:cubicBezTo>
                    <a:pt x="1763395" y="305181"/>
                    <a:pt x="1752219" y="346075"/>
                    <a:pt x="1726184" y="398145"/>
                  </a:cubicBezTo>
                  <a:cubicBezTo>
                    <a:pt x="1904746" y="394462"/>
                    <a:pt x="2161413" y="435356"/>
                    <a:pt x="2064766" y="651129"/>
                  </a:cubicBezTo>
                  <a:cubicBezTo>
                    <a:pt x="1982978" y="822325"/>
                    <a:pt x="2027555" y="993394"/>
                    <a:pt x="2012696" y="1168273"/>
                  </a:cubicBezTo>
                  <a:cubicBezTo>
                    <a:pt x="2001520" y="1272413"/>
                    <a:pt x="1930908" y="1365504"/>
                    <a:pt x="1882521" y="1454785"/>
                  </a:cubicBezTo>
                  <a:cubicBezTo>
                    <a:pt x="1841627" y="1570101"/>
                    <a:pt x="1819275" y="1689227"/>
                    <a:pt x="1737487" y="1789684"/>
                  </a:cubicBezTo>
                  <a:cubicBezTo>
                    <a:pt x="1703959" y="1830578"/>
                    <a:pt x="1711452" y="1912493"/>
                    <a:pt x="1711452" y="1975739"/>
                  </a:cubicBezTo>
                  <a:cubicBezTo>
                    <a:pt x="1722628" y="2284603"/>
                    <a:pt x="1737487" y="2593340"/>
                    <a:pt x="1752346" y="2920746"/>
                  </a:cubicBezTo>
                  <a:cubicBezTo>
                    <a:pt x="1491869" y="2920746"/>
                    <a:pt x="1276096" y="2939288"/>
                    <a:pt x="1313307" y="2615692"/>
                  </a:cubicBezTo>
                  <a:cubicBezTo>
                    <a:pt x="1313307" y="2265934"/>
                    <a:pt x="1313307" y="1919986"/>
                    <a:pt x="1313307" y="1570228"/>
                  </a:cubicBezTo>
                  <a:cubicBezTo>
                    <a:pt x="1212850" y="1599946"/>
                    <a:pt x="1164463" y="1644650"/>
                    <a:pt x="1168273" y="1748790"/>
                  </a:cubicBezTo>
                  <a:cubicBezTo>
                    <a:pt x="1175766" y="2079879"/>
                    <a:pt x="1168273" y="2407285"/>
                    <a:pt x="1171956" y="2738501"/>
                  </a:cubicBezTo>
                  <a:cubicBezTo>
                    <a:pt x="1175639" y="2820416"/>
                    <a:pt x="1142238" y="2861310"/>
                    <a:pt x="1067816" y="2883662"/>
                  </a:cubicBezTo>
                  <a:cubicBezTo>
                    <a:pt x="915289" y="2928366"/>
                    <a:pt x="461391" y="2976626"/>
                    <a:pt x="468884" y="2738501"/>
                  </a:cubicBezTo>
                  <a:cubicBezTo>
                    <a:pt x="476377" y="2526411"/>
                    <a:pt x="472567" y="2314321"/>
                    <a:pt x="472567" y="2102231"/>
                  </a:cubicBezTo>
                  <a:cubicBezTo>
                    <a:pt x="0" y="2351659"/>
                    <a:pt x="193421" y="2972943"/>
                    <a:pt x="677037" y="3066034"/>
                  </a:cubicBezTo>
                  <a:cubicBezTo>
                    <a:pt x="1037844" y="3158998"/>
                    <a:pt x="1402461" y="3151632"/>
                    <a:pt x="1767078" y="3077210"/>
                  </a:cubicBezTo>
                  <a:cubicBezTo>
                    <a:pt x="1949323" y="3043682"/>
                    <a:pt x="1994027" y="2973070"/>
                    <a:pt x="1982851" y="2801874"/>
                  </a:cubicBezTo>
                  <a:cubicBezTo>
                    <a:pt x="1956816" y="2794381"/>
                    <a:pt x="1930781" y="2790698"/>
                    <a:pt x="1901063" y="2783332"/>
                  </a:cubicBezTo>
                  <a:cubicBezTo>
                    <a:pt x="1867535" y="2504313"/>
                    <a:pt x="1867535" y="2214118"/>
                    <a:pt x="1856359" y="1935099"/>
                  </a:cubicBezTo>
                  <a:cubicBezTo>
                    <a:pt x="1863852" y="1856994"/>
                    <a:pt x="1953133" y="1782572"/>
                    <a:pt x="1971675" y="1704467"/>
                  </a:cubicBezTo>
                  <a:cubicBezTo>
                    <a:pt x="2005203" y="1142619"/>
                    <a:pt x="2637663" y="1239393"/>
                    <a:pt x="3046857" y="1146429"/>
                  </a:cubicBezTo>
                  <a:cubicBezTo>
                    <a:pt x="3058033" y="1198499"/>
                    <a:pt x="3061716" y="1232027"/>
                    <a:pt x="3072892" y="1276604"/>
                  </a:cubicBezTo>
                  <a:cubicBezTo>
                    <a:pt x="2823591" y="1324991"/>
                    <a:pt x="2555748" y="1310132"/>
                    <a:pt x="2325116" y="1410589"/>
                  </a:cubicBezTo>
                  <a:cubicBezTo>
                    <a:pt x="2206117" y="1499870"/>
                    <a:pt x="1994027" y="1711960"/>
                    <a:pt x="2209800" y="1827276"/>
                  </a:cubicBezTo>
                  <a:cubicBezTo>
                    <a:pt x="2228342" y="1834769"/>
                    <a:pt x="2235835" y="1886839"/>
                    <a:pt x="2235835" y="1920240"/>
                  </a:cubicBezTo>
                  <a:cubicBezTo>
                    <a:pt x="2224659" y="2202942"/>
                    <a:pt x="2213483" y="2485771"/>
                    <a:pt x="2202307" y="2768473"/>
                  </a:cubicBezTo>
                  <a:cubicBezTo>
                    <a:pt x="2191131" y="2764790"/>
                    <a:pt x="2179955" y="2760980"/>
                    <a:pt x="2165096" y="2757297"/>
                  </a:cubicBezTo>
                  <a:cubicBezTo>
                    <a:pt x="2072132" y="2880106"/>
                    <a:pt x="2086991" y="3077210"/>
                    <a:pt x="1919605" y="3129407"/>
                  </a:cubicBezTo>
                  <a:cubicBezTo>
                    <a:pt x="1354074" y="3304286"/>
                    <a:pt x="137541" y="3348863"/>
                    <a:pt x="96647" y="2556383"/>
                  </a:cubicBezTo>
                  <a:cubicBezTo>
                    <a:pt x="89154" y="2121027"/>
                    <a:pt x="464947" y="2076450"/>
                    <a:pt x="472440" y="1834642"/>
                  </a:cubicBezTo>
                  <a:cubicBezTo>
                    <a:pt x="468757" y="1559306"/>
                    <a:pt x="472440" y="1283970"/>
                    <a:pt x="468757" y="1008634"/>
                  </a:cubicBezTo>
                  <a:cubicBezTo>
                    <a:pt x="468757" y="844931"/>
                    <a:pt x="535686" y="725932"/>
                    <a:pt x="684530" y="647700"/>
                  </a:cubicBezTo>
                  <a:cubicBezTo>
                    <a:pt x="718058" y="629158"/>
                    <a:pt x="736600" y="573278"/>
                    <a:pt x="762635" y="532384"/>
                  </a:cubicBezTo>
                  <a:cubicBezTo>
                    <a:pt x="747776" y="517525"/>
                    <a:pt x="732917" y="502666"/>
                    <a:pt x="717931" y="491490"/>
                  </a:cubicBezTo>
                  <a:close/>
                  <a:moveTo>
                    <a:pt x="1908556" y="721995"/>
                  </a:moveTo>
                  <a:cubicBezTo>
                    <a:pt x="1923415" y="721995"/>
                    <a:pt x="1934591" y="721995"/>
                    <a:pt x="1949450" y="718312"/>
                  </a:cubicBezTo>
                  <a:cubicBezTo>
                    <a:pt x="2001520" y="495046"/>
                    <a:pt x="1934591" y="532257"/>
                    <a:pt x="1756029" y="502539"/>
                  </a:cubicBezTo>
                  <a:cubicBezTo>
                    <a:pt x="1703959" y="677418"/>
                    <a:pt x="1871345" y="647700"/>
                    <a:pt x="1908556" y="721995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8953200" y="890640"/>
            <a:ext cx="2317680" cy="2695680"/>
            <a:chOff x="0" y="0"/>
            <a:chExt cx="3090240" cy="359424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90545" cy="3594227"/>
            </a:xfrm>
            <a:custGeom>
              <a:avLst/>
              <a:gdLst/>
              <a:ahLst/>
              <a:cxnLst/>
              <a:rect l="l" t="t" r="r" b="b"/>
              <a:pathLst>
                <a:path w="3090545" h="3594227">
                  <a:moveTo>
                    <a:pt x="696214" y="1752473"/>
                  </a:moveTo>
                  <a:cubicBezTo>
                    <a:pt x="636651" y="1704086"/>
                    <a:pt x="584581" y="1655699"/>
                    <a:pt x="551053" y="1625981"/>
                  </a:cubicBezTo>
                  <a:cubicBezTo>
                    <a:pt x="483997" y="1648333"/>
                    <a:pt x="431927" y="1663192"/>
                    <a:pt x="361188" y="1689227"/>
                  </a:cubicBezTo>
                  <a:cubicBezTo>
                    <a:pt x="346202" y="1134872"/>
                    <a:pt x="327660" y="610235"/>
                    <a:pt x="312801" y="66929"/>
                  </a:cubicBezTo>
                  <a:cubicBezTo>
                    <a:pt x="644144" y="44704"/>
                    <a:pt x="964311" y="14859"/>
                    <a:pt x="1280795" y="0"/>
                  </a:cubicBezTo>
                  <a:cubicBezTo>
                    <a:pt x="1552575" y="52070"/>
                    <a:pt x="1843024" y="174879"/>
                    <a:pt x="2103628" y="241808"/>
                  </a:cubicBezTo>
                  <a:cubicBezTo>
                    <a:pt x="2107311" y="1257554"/>
                    <a:pt x="2230247" y="1134745"/>
                    <a:pt x="1217549" y="1320800"/>
                  </a:cubicBezTo>
                  <a:cubicBezTo>
                    <a:pt x="1146810" y="1331976"/>
                    <a:pt x="1102106" y="1354328"/>
                    <a:pt x="1143127" y="1447292"/>
                  </a:cubicBezTo>
                  <a:cubicBezTo>
                    <a:pt x="1385189" y="1398905"/>
                    <a:pt x="1630807" y="1354328"/>
                    <a:pt x="1880362" y="1305941"/>
                  </a:cubicBezTo>
                  <a:cubicBezTo>
                    <a:pt x="1899031" y="1395222"/>
                    <a:pt x="1846834" y="1410081"/>
                    <a:pt x="1783588" y="1421257"/>
                  </a:cubicBezTo>
                  <a:cubicBezTo>
                    <a:pt x="1593723" y="1458468"/>
                    <a:pt x="1403858" y="1495679"/>
                    <a:pt x="1213993" y="1529207"/>
                  </a:cubicBezTo>
                  <a:cubicBezTo>
                    <a:pt x="1139571" y="1544066"/>
                    <a:pt x="1106043" y="1573911"/>
                    <a:pt x="1143254" y="1655699"/>
                  </a:cubicBezTo>
                  <a:cubicBezTo>
                    <a:pt x="1366647" y="1610995"/>
                    <a:pt x="1586357" y="1566418"/>
                    <a:pt x="1809750" y="1521714"/>
                  </a:cubicBezTo>
                  <a:cubicBezTo>
                    <a:pt x="1813433" y="1529207"/>
                    <a:pt x="1820926" y="1540256"/>
                    <a:pt x="1824609" y="1551432"/>
                  </a:cubicBezTo>
                  <a:cubicBezTo>
                    <a:pt x="1645920" y="1689100"/>
                    <a:pt x="1418844" y="1689100"/>
                    <a:pt x="1206500" y="1741170"/>
                  </a:cubicBezTo>
                  <a:cubicBezTo>
                    <a:pt x="1128268" y="1759712"/>
                    <a:pt x="1128268" y="1759712"/>
                    <a:pt x="1143254" y="1867662"/>
                  </a:cubicBezTo>
                  <a:cubicBezTo>
                    <a:pt x="1333119" y="1830451"/>
                    <a:pt x="1519301" y="1789557"/>
                    <a:pt x="1720342" y="1748536"/>
                  </a:cubicBezTo>
                  <a:cubicBezTo>
                    <a:pt x="1724025" y="1789430"/>
                    <a:pt x="1727835" y="1826641"/>
                    <a:pt x="1735201" y="1875028"/>
                  </a:cubicBezTo>
                  <a:cubicBezTo>
                    <a:pt x="1601216" y="1904746"/>
                    <a:pt x="1478280" y="1934591"/>
                    <a:pt x="1351661" y="1956943"/>
                  </a:cubicBezTo>
                  <a:cubicBezTo>
                    <a:pt x="1195324" y="1975485"/>
                    <a:pt x="1217676" y="2042541"/>
                    <a:pt x="1199007" y="2172716"/>
                  </a:cubicBezTo>
                  <a:cubicBezTo>
                    <a:pt x="1150620" y="2172716"/>
                    <a:pt x="1098423" y="2172716"/>
                    <a:pt x="1046353" y="2172716"/>
                  </a:cubicBezTo>
                  <a:cubicBezTo>
                    <a:pt x="994283" y="1986661"/>
                    <a:pt x="994283" y="1986661"/>
                    <a:pt x="782066" y="1837817"/>
                  </a:cubicBezTo>
                  <a:cubicBezTo>
                    <a:pt x="272034" y="2362454"/>
                    <a:pt x="1254887" y="3102864"/>
                    <a:pt x="1794764" y="2931668"/>
                  </a:cubicBezTo>
                  <a:cubicBezTo>
                    <a:pt x="1939925" y="2890774"/>
                    <a:pt x="1992122" y="2820035"/>
                    <a:pt x="2006981" y="2645156"/>
                  </a:cubicBezTo>
                  <a:cubicBezTo>
                    <a:pt x="1977136" y="2637663"/>
                    <a:pt x="1947418" y="2630297"/>
                    <a:pt x="1910207" y="2619121"/>
                  </a:cubicBezTo>
                  <a:cubicBezTo>
                    <a:pt x="1899031" y="2325243"/>
                    <a:pt x="1884172" y="2034921"/>
                    <a:pt x="1876679" y="1744726"/>
                  </a:cubicBezTo>
                  <a:cubicBezTo>
                    <a:pt x="1876679" y="1715008"/>
                    <a:pt x="1891538" y="1662811"/>
                    <a:pt x="1910207" y="1655445"/>
                  </a:cubicBezTo>
                  <a:cubicBezTo>
                    <a:pt x="1995805" y="1621917"/>
                    <a:pt x="1992122" y="1554988"/>
                    <a:pt x="2003298" y="1480566"/>
                  </a:cubicBezTo>
                  <a:cubicBezTo>
                    <a:pt x="2021967" y="1316863"/>
                    <a:pt x="2103882" y="1179195"/>
                    <a:pt x="2271395" y="1134491"/>
                  </a:cubicBezTo>
                  <a:cubicBezTo>
                    <a:pt x="2531999" y="1071245"/>
                    <a:pt x="2800096" y="1030351"/>
                    <a:pt x="3071876" y="974471"/>
                  </a:cubicBezTo>
                  <a:cubicBezTo>
                    <a:pt x="3079369" y="1041400"/>
                    <a:pt x="3083052" y="1071245"/>
                    <a:pt x="3090545" y="1119632"/>
                  </a:cubicBezTo>
                  <a:cubicBezTo>
                    <a:pt x="2803906" y="1186561"/>
                    <a:pt x="2223008" y="1119632"/>
                    <a:pt x="2152269" y="1484249"/>
                  </a:cubicBezTo>
                  <a:cubicBezTo>
                    <a:pt x="2141093" y="1547495"/>
                    <a:pt x="2126234" y="1603375"/>
                    <a:pt x="2208149" y="1644269"/>
                  </a:cubicBezTo>
                  <a:cubicBezTo>
                    <a:pt x="2323592" y="1748409"/>
                    <a:pt x="2208149" y="2414524"/>
                    <a:pt x="2219325" y="2611628"/>
                  </a:cubicBezTo>
                  <a:cubicBezTo>
                    <a:pt x="2211832" y="2604135"/>
                    <a:pt x="2200656" y="2600452"/>
                    <a:pt x="2189480" y="2596769"/>
                  </a:cubicBezTo>
                  <a:cubicBezTo>
                    <a:pt x="2159634" y="2648839"/>
                    <a:pt x="2118740" y="2697226"/>
                    <a:pt x="2103881" y="2749296"/>
                  </a:cubicBezTo>
                  <a:cubicBezTo>
                    <a:pt x="1779651" y="3594227"/>
                    <a:pt x="0" y="2541270"/>
                    <a:pt x="696214" y="1752473"/>
                  </a:cubicBezTo>
                  <a:close/>
                  <a:moveTo>
                    <a:pt x="1113282" y="1201801"/>
                  </a:moveTo>
                  <a:cubicBezTo>
                    <a:pt x="1124458" y="1212977"/>
                    <a:pt x="1135634" y="1224153"/>
                    <a:pt x="1146810" y="1235329"/>
                  </a:cubicBezTo>
                  <a:cubicBezTo>
                    <a:pt x="1407414" y="1186942"/>
                    <a:pt x="1671828" y="1138555"/>
                    <a:pt x="1932432" y="1082802"/>
                  </a:cubicBezTo>
                  <a:cubicBezTo>
                    <a:pt x="1958467" y="1075309"/>
                    <a:pt x="1977136" y="1027049"/>
                    <a:pt x="1999488" y="997204"/>
                  </a:cubicBezTo>
                  <a:cubicBezTo>
                    <a:pt x="1712849" y="1023239"/>
                    <a:pt x="1452118" y="1067943"/>
                    <a:pt x="1195324" y="1120013"/>
                  </a:cubicBezTo>
                  <a:cubicBezTo>
                    <a:pt x="1161796" y="1123696"/>
                    <a:pt x="1139444" y="1172083"/>
                    <a:pt x="1113409" y="1201928"/>
                  </a:cubicBezTo>
                  <a:close/>
                  <a:moveTo>
                    <a:pt x="1295781" y="703199"/>
                  </a:moveTo>
                  <a:cubicBezTo>
                    <a:pt x="1210056" y="829691"/>
                    <a:pt x="1139317" y="852043"/>
                    <a:pt x="1269619" y="952500"/>
                  </a:cubicBezTo>
                  <a:cubicBezTo>
                    <a:pt x="1373886" y="844550"/>
                    <a:pt x="1425956" y="855726"/>
                    <a:pt x="1295654" y="703199"/>
                  </a:cubicBezTo>
                  <a:close/>
                  <a:moveTo>
                    <a:pt x="1560068" y="952500"/>
                  </a:moveTo>
                  <a:cubicBezTo>
                    <a:pt x="1641983" y="829691"/>
                    <a:pt x="1712722" y="799973"/>
                    <a:pt x="1582420" y="703199"/>
                  </a:cubicBezTo>
                  <a:cubicBezTo>
                    <a:pt x="1478153" y="814832"/>
                    <a:pt x="1429766" y="803656"/>
                    <a:pt x="1560068" y="952500"/>
                  </a:cubicBezTo>
                  <a:close/>
                  <a:moveTo>
                    <a:pt x="1988185" y="751586"/>
                  </a:moveTo>
                  <a:cubicBezTo>
                    <a:pt x="1843024" y="621411"/>
                    <a:pt x="1857883" y="658622"/>
                    <a:pt x="1757299" y="785114"/>
                  </a:cubicBezTo>
                  <a:cubicBezTo>
                    <a:pt x="1831721" y="915289"/>
                    <a:pt x="1883918" y="837184"/>
                    <a:pt x="1988185" y="75158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12992400" y="7669440"/>
            <a:ext cx="1555920" cy="1835280"/>
            <a:chOff x="0" y="0"/>
            <a:chExt cx="2074560" cy="244704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074545" cy="2447036"/>
            </a:xfrm>
            <a:custGeom>
              <a:avLst/>
              <a:gdLst/>
              <a:ahLst/>
              <a:cxnLst/>
              <a:rect l="l" t="t" r="r" b="b"/>
              <a:pathLst>
                <a:path w="2074545" h="2447036">
                  <a:moveTo>
                    <a:pt x="955548" y="795909"/>
                  </a:moveTo>
                  <a:cubicBezTo>
                    <a:pt x="977900" y="1242187"/>
                    <a:pt x="1000125" y="1654937"/>
                    <a:pt x="1018794" y="2064004"/>
                  </a:cubicBezTo>
                  <a:cubicBezTo>
                    <a:pt x="1026287" y="2067687"/>
                    <a:pt x="1033653" y="2067687"/>
                    <a:pt x="1041146" y="2067687"/>
                  </a:cubicBezTo>
                  <a:cubicBezTo>
                    <a:pt x="1111631" y="1379728"/>
                    <a:pt x="1178560" y="695452"/>
                    <a:pt x="1245489" y="0"/>
                  </a:cubicBezTo>
                  <a:cubicBezTo>
                    <a:pt x="1524381" y="37211"/>
                    <a:pt x="1795780" y="74422"/>
                    <a:pt x="2074545" y="111506"/>
                  </a:cubicBezTo>
                  <a:cubicBezTo>
                    <a:pt x="2044827" y="888746"/>
                    <a:pt x="2015109" y="1658620"/>
                    <a:pt x="1985264" y="2447036"/>
                  </a:cubicBezTo>
                  <a:cubicBezTo>
                    <a:pt x="1405255" y="2283460"/>
                    <a:pt x="843915" y="2108581"/>
                    <a:pt x="271272" y="1941322"/>
                  </a:cubicBezTo>
                  <a:cubicBezTo>
                    <a:pt x="196977" y="1918970"/>
                    <a:pt x="163449" y="1892935"/>
                    <a:pt x="170942" y="1807464"/>
                  </a:cubicBezTo>
                  <a:cubicBezTo>
                    <a:pt x="178435" y="1606677"/>
                    <a:pt x="245237" y="1350010"/>
                    <a:pt x="115189" y="1175258"/>
                  </a:cubicBezTo>
                  <a:cubicBezTo>
                    <a:pt x="0" y="1056132"/>
                    <a:pt x="137541" y="948309"/>
                    <a:pt x="241681" y="918591"/>
                  </a:cubicBezTo>
                  <a:cubicBezTo>
                    <a:pt x="475869" y="874014"/>
                    <a:pt x="706374" y="836803"/>
                    <a:pt x="955548" y="795909"/>
                  </a:cubicBezTo>
                  <a:close/>
                  <a:moveTo>
                    <a:pt x="1334770" y="490855"/>
                  </a:moveTo>
                  <a:cubicBezTo>
                    <a:pt x="1327277" y="498348"/>
                    <a:pt x="1323594" y="502031"/>
                    <a:pt x="1316228" y="505714"/>
                  </a:cubicBezTo>
                  <a:cubicBezTo>
                    <a:pt x="1424051" y="706501"/>
                    <a:pt x="1531874" y="907415"/>
                    <a:pt x="1643380" y="1104519"/>
                  </a:cubicBezTo>
                  <a:cubicBezTo>
                    <a:pt x="1661922" y="1134237"/>
                    <a:pt x="1728851" y="1138047"/>
                    <a:pt x="1769745" y="1152906"/>
                  </a:cubicBezTo>
                  <a:cubicBezTo>
                    <a:pt x="1777238" y="1112012"/>
                    <a:pt x="1806956" y="1052449"/>
                    <a:pt x="1788287" y="1030224"/>
                  </a:cubicBezTo>
                  <a:cubicBezTo>
                    <a:pt x="1639570" y="847979"/>
                    <a:pt x="1487170" y="669544"/>
                    <a:pt x="1334770" y="490982"/>
                  </a:cubicBezTo>
                  <a:close/>
                  <a:moveTo>
                    <a:pt x="1379347" y="360680"/>
                  </a:moveTo>
                  <a:cubicBezTo>
                    <a:pt x="1375664" y="368173"/>
                    <a:pt x="1371854" y="375539"/>
                    <a:pt x="1368171" y="383032"/>
                  </a:cubicBezTo>
                  <a:cubicBezTo>
                    <a:pt x="1483487" y="442595"/>
                    <a:pt x="1598676" y="509524"/>
                    <a:pt x="1713992" y="565277"/>
                  </a:cubicBezTo>
                  <a:cubicBezTo>
                    <a:pt x="1740027" y="576453"/>
                    <a:pt x="1780921" y="546735"/>
                    <a:pt x="1814322" y="535559"/>
                  </a:cubicBezTo>
                  <a:cubicBezTo>
                    <a:pt x="1795780" y="505841"/>
                    <a:pt x="1780921" y="453771"/>
                    <a:pt x="1754886" y="446278"/>
                  </a:cubicBezTo>
                  <a:cubicBezTo>
                    <a:pt x="1632204" y="412750"/>
                    <a:pt x="1505839" y="386715"/>
                    <a:pt x="1379347" y="36068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15840000" y="919440"/>
            <a:ext cx="2003760" cy="2197440"/>
            <a:chOff x="0" y="0"/>
            <a:chExt cx="2671680" cy="292992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671699" cy="2929890"/>
            </a:xfrm>
            <a:custGeom>
              <a:avLst/>
              <a:gdLst/>
              <a:ahLst/>
              <a:cxnLst/>
              <a:rect l="l" t="t" r="r" b="b"/>
              <a:pathLst>
                <a:path w="2671699" h="2929890">
                  <a:moveTo>
                    <a:pt x="543306" y="960501"/>
                  </a:moveTo>
                  <a:cubicBezTo>
                    <a:pt x="405638" y="1001395"/>
                    <a:pt x="260477" y="986536"/>
                    <a:pt x="145161" y="863727"/>
                  </a:cubicBezTo>
                  <a:cubicBezTo>
                    <a:pt x="0" y="725932"/>
                    <a:pt x="70739" y="536067"/>
                    <a:pt x="55753" y="361061"/>
                  </a:cubicBezTo>
                  <a:cubicBezTo>
                    <a:pt x="44577" y="357378"/>
                    <a:pt x="33401" y="353568"/>
                    <a:pt x="22225" y="353568"/>
                  </a:cubicBezTo>
                  <a:cubicBezTo>
                    <a:pt x="63119" y="316357"/>
                    <a:pt x="107823" y="279146"/>
                    <a:pt x="159893" y="234442"/>
                  </a:cubicBezTo>
                  <a:cubicBezTo>
                    <a:pt x="219456" y="305181"/>
                    <a:pt x="279019" y="375920"/>
                    <a:pt x="338455" y="450342"/>
                  </a:cubicBezTo>
                  <a:cubicBezTo>
                    <a:pt x="215646" y="580644"/>
                    <a:pt x="211963" y="751840"/>
                    <a:pt x="416560" y="774192"/>
                  </a:cubicBezTo>
                  <a:cubicBezTo>
                    <a:pt x="758952" y="789051"/>
                    <a:pt x="900303" y="223266"/>
                    <a:pt x="450088" y="372110"/>
                  </a:cubicBezTo>
                  <a:cubicBezTo>
                    <a:pt x="405384" y="293878"/>
                    <a:pt x="357124" y="219456"/>
                    <a:pt x="304927" y="133858"/>
                  </a:cubicBezTo>
                  <a:cubicBezTo>
                    <a:pt x="364490" y="100330"/>
                    <a:pt x="412877" y="70612"/>
                    <a:pt x="464947" y="40767"/>
                  </a:cubicBezTo>
                  <a:cubicBezTo>
                    <a:pt x="461264" y="51943"/>
                    <a:pt x="461264" y="66802"/>
                    <a:pt x="457454" y="77978"/>
                  </a:cubicBezTo>
                  <a:cubicBezTo>
                    <a:pt x="520700" y="100330"/>
                    <a:pt x="583946" y="130048"/>
                    <a:pt x="651002" y="141224"/>
                  </a:cubicBezTo>
                  <a:cubicBezTo>
                    <a:pt x="918972" y="178435"/>
                    <a:pt x="1037971" y="532130"/>
                    <a:pt x="859409" y="740664"/>
                  </a:cubicBezTo>
                  <a:cubicBezTo>
                    <a:pt x="1015746" y="878459"/>
                    <a:pt x="1175639" y="1016127"/>
                    <a:pt x="1339469" y="1161288"/>
                  </a:cubicBezTo>
                  <a:cubicBezTo>
                    <a:pt x="1477137" y="967740"/>
                    <a:pt x="1618488" y="766699"/>
                    <a:pt x="1759966" y="561848"/>
                  </a:cubicBezTo>
                  <a:cubicBezTo>
                    <a:pt x="1640840" y="476250"/>
                    <a:pt x="1533017" y="398018"/>
                    <a:pt x="1421384" y="319913"/>
                  </a:cubicBezTo>
                  <a:cubicBezTo>
                    <a:pt x="1499616" y="93091"/>
                    <a:pt x="1667002" y="0"/>
                    <a:pt x="1893951" y="0"/>
                  </a:cubicBezTo>
                  <a:cubicBezTo>
                    <a:pt x="2172970" y="111633"/>
                    <a:pt x="2403729" y="346202"/>
                    <a:pt x="2671699" y="510032"/>
                  </a:cubicBezTo>
                  <a:cubicBezTo>
                    <a:pt x="2563749" y="666369"/>
                    <a:pt x="2463292" y="811530"/>
                    <a:pt x="2351659" y="971677"/>
                  </a:cubicBezTo>
                  <a:cubicBezTo>
                    <a:pt x="2236343" y="889762"/>
                    <a:pt x="2120900" y="811530"/>
                    <a:pt x="1998218" y="725932"/>
                  </a:cubicBezTo>
                  <a:cubicBezTo>
                    <a:pt x="1484757" y="1459357"/>
                    <a:pt x="974979" y="2188972"/>
                    <a:pt x="457708" y="2929890"/>
                  </a:cubicBezTo>
                  <a:cubicBezTo>
                    <a:pt x="379603" y="2874010"/>
                    <a:pt x="305181" y="2821940"/>
                    <a:pt x="223266" y="2762377"/>
                  </a:cubicBezTo>
                  <a:cubicBezTo>
                    <a:pt x="439039" y="2445893"/>
                    <a:pt x="658622" y="2148078"/>
                    <a:pt x="870712" y="1831594"/>
                  </a:cubicBezTo>
                  <a:cubicBezTo>
                    <a:pt x="945134" y="1708785"/>
                    <a:pt x="599059" y="1146556"/>
                    <a:pt x="543306" y="960374"/>
                  </a:cubicBezTo>
                  <a:close/>
                  <a:moveTo>
                    <a:pt x="1030732" y="1604518"/>
                  </a:moveTo>
                  <a:cubicBezTo>
                    <a:pt x="1105154" y="1496568"/>
                    <a:pt x="1160907" y="1418336"/>
                    <a:pt x="1227963" y="1325245"/>
                  </a:cubicBezTo>
                  <a:cubicBezTo>
                    <a:pt x="1082802" y="1191387"/>
                    <a:pt x="941451" y="1064768"/>
                    <a:pt x="799973" y="938149"/>
                  </a:cubicBezTo>
                  <a:cubicBezTo>
                    <a:pt x="785114" y="949325"/>
                    <a:pt x="770255" y="960501"/>
                    <a:pt x="755269" y="971677"/>
                  </a:cubicBezTo>
                  <a:cubicBezTo>
                    <a:pt x="844550" y="1172718"/>
                    <a:pt x="930148" y="1373759"/>
                    <a:pt x="1030605" y="160451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9582480" y="4104000"/>
            <a:ext cx="1314720" cy="1895760"/>
            <a:chOff x="0" y="0"/>
            <a:chExt cx="1752960" cy="2527680"/>
          </a:xfrm>
        </p:grpSpPr>
        <p:sp>
          <p:nvSpPr>
            <p:cNvPr id="16" name="Freeform 16"/>
            <p:cNvSpPr/>
            <p:nvPr/>
          </p:nvSpPr>
          <p:spPr>
            <a:xfrm>
              <a:off x="-127" y="0"/>
              <a:ext cx="1753108" cy="2527681"/>
            </a:xfrm>
            <a:custGeom>
              <a:avLst/>
              <a:gdLst/>
              <a:ahLst/>
              <a:cxnLst/>
              <a:rect l="l" t="t" r="r" b="b"/>
              <a:pathLst>
                <a:path w="1753108" h="2527681">
                  <a:moveTo>
                    <a:pt x="1734439" y="1660271"/>
                  </a:moveTo>
                  <a:cubicBezTo>
                    <a:pt x="1693545" y="1637919"/>
                    <a:pt x="1667510" y="1626743"/>
                    <a:pt x="1630172" y="1608201"/>
                  </a:cubicBezTo>
                  <a:cubicBezTo>
                    <a:pt x="1566926" y="2516505"/>
                    <a:pt x="204724" y="2527681"/>
                    <a:pt x="145161" y="1611884"/>
                  </a:cubicBezTo>
                  <a:cubicBezTo>
                    <a:pt x="96774" y="1626743"/>
                    <a:pt x="89281" y="1630553"/>
                    <a:pt x="52070" y="1656588"/>
                  </a:cubicBezTo>
                  <a:cubicBezTo>
                    <a:pt x="0" y="1321562"/>
                    <a:pt x="59563" y="960501"/>
                    <a:pt x="70739" y="617982"/>
                  </a:cubicBezTo>
                  <a:cubicBezTo>
                    <a:pt x="134112" y="0"/>
                    <a:pt x="800354" y="52070"/>
                    <a:pt x="1265555" y="93091"/>
                  </a:cubicBezTo>
                  <a:cubicBezTo>
                    <a:pt x="1563243" y="119126"/>
                    <a:pt x="1727073" y="603123"/>
                    <a:pt x="1723390" y="871093"/>
                  </a:cubicBezTo>
                  <a:cubicBezTo>
                    <a:pt x="1708531" y="1135380"/>
                    <a:pt x="1753108" y="1392301"/>
                    <a:pt x="1734566" y="1660271"/>
                  </a:cubicBezTo>
                  <a:close/>
                  <a:moveTo>
                    <a:pt x="558419" y="1325245"/>
                  </a:moveTo>
                  <a:cubicBezTo>
                    <a:pt x="558419" y="1321562"/>
                    <a:pt x="558419" y="1314069"/>
                    <a:pt x="562102" y="1310386"/>
                  </a:cubicBezTo>
                  <a:cubicBezTo>
                    <a:pt x="524891" y="1299210"/>
                    <a:pt x="476504" y="1269492"/>
                    <a:pt x="454152" y="1280668"/>
                  </a:cubicBezTo>
                  <a:cubicBezTo>
                    <a:pt x="383413" y="1321562"/>
                    <a:pt x="260604" y="1384935"/>
                    <a:pt x="264287" y="1429512"/>
                  </a:cubicBezTo>
                  <a:cubicBezTo>
                    <a:pt x="290322" y="1723644"/>
                    <a:pt x="379603" y="1984248"/>
                    <a:pt x="692277" y="2110740"/>
                  </a:cubicBezTo>
                  <a:cubicBezTo>
                    <a:pt x="941578" y="2211197"/>
                    <a:pt x="1347343" y="2047494"/>
                    <a:pt x="1429131" y="1790573"/>
                  </a:cubicBezTo>
                  <a:cubicBezTo>
                    <a:pt x="1462659" y="1678940"/>
                    <a:pt x="1488694" y="1563497"/>
                    <a:pt x="1503553" y="1448054"/>
                  </a:cubicBezTo>
                  <a:cubicBezTo>
                    <a:pt x="1518412" y="1328928"/>
                    <a:pt x="1410462" y="1317752"/>
                    <a:pt x="1336040" y="1288034"/>
                  </a:cubicBezTo>
                  <a:cubicBezTo>
                    <a:pt x="1298829" y="1276858"/>
                    <a:pt x="1250442" y="1299210"/>
                    <a:pt x="1209548" y="1306703"/>
                  </a:cubicBezTo>
                  <a:cubicBezTo>
                    <a:pt x="1209548" y="1314196"/>
                    <a:pt x="1209548" y="1317879"/>
                    <a:pt x="1209548" y="1325372"/>
                  </a:cubicBezTo>
                  <a:cubicBezTo>
                    <a:pt x="1153668" y="1325372"/>
                    <a:pt x="1097915" y="1325372"/>
                    <a:pt x="1038352" y="1325372"/>
                  </a:cubicBezTo>
                  <a:cubicBezTo>
                    <a:pt x="1034669" y="1299337"/>
                    <a:pt x="1027176" y="1265809"/>
                    <a:pt x="1023493" y="1232281"/>
                  </a:cubicBezTo>
                  <a:cubicBezTo>
                    <a:pt x="930402" y="1232281"/>
                    <a:pt x="837438" y="1232281"/>
                    <a:pt x="744347" y="1232281"/>
                  </a:cubicBezTo>
                  <a:cubicBezTo>
                    <a:pt x="736854" y="1269492"/>
                    <a:pt x="733171" y="1303020"/>
                    <a:pt x="729488" y="1325372"/>
                  </a:cubicBezTo>
                  <a:cubicBezTo>
                    <a:pt x="669925" y="1325372"/>
                    <a:pt x="614172" y="1325372"/>
                    <a:pt x="558292" y="1325372"/>
                  </a:cubicBezTo>
                  <a:close/>
                  <a:moveTo>
                    <a:pt x="361188" y="845058"/>
                  </a:moveTo>
                  <a:cubicBezTo>
                    <a:pt x="711073" y="845058"/>
                    <a:pt x="1057148" y="845058"/>
                    <a:pt x="1403350" y="845058"/>
                  </a:cubicBezTo>
                  <a:cubicBezTo>
                    <a:pt x="1384681" y="729615"/>
                    <a:pt x="1474089" y="513715"/>
                    <a:pt x="1295400" y="524891"/>
                  </a:cubicBezTo>
                  <a:cubicBezTo>
                    <a:pt x="1079500" y="528574"/>
                    <a:pt x="867410" y="528574"/>
                    <a:pt x="651510" y="528574"/>
                  </a:cubicBezTo>
                  <a:cubicBezTo>
                    <a:pt x="350012" y="528574"/>
                    <a:pt x="350012" y="528574"/>
                    <a:pt x="361188" y="84505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16107120" y="4237200"/>
            <a:ext cx="1416240" cy="1695600"/>
            <a:chOff x="0" y="0"/>
            <a:chExt cx="1888320" cy="2260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888363" cy="2260854"/>
            </a:xfrm>
            <a:custGeom>
              <a:avLst/>
              <a:gdLst/>
              <a:ahLst/>
              <a:cxnLst/>
              <a:rect l="l" t="t" r="r" b="b"/>
              <a:pathLst>
                <a:path w="1888363" h="2260854">
                  <a:moveTo>
                    <a:pt x="271399" y="1457579"/>
                  </a:moveTo>
                  <a:cubicBezTo>
                    <a:pt x="219329" y="1201039"/>
                    <a:pt x="0" y="862711"/>
                    <a:pt x="223012" y="635889"/>
                  </a:cubicBezTo>
                  <a:cubicBezTo>
                    <a:pt x="315976" y="260350"/>
                    <a:pt x="583565" y="0"/>
                    <a:pt x="996188" y="7493"/>
                  </a:cubicBezTo>
                  <a:cubicBezTo>
                    <a:pt x="1356741" y="7493"/>
                    <a:pt x="1628140" y="208280"/>
                    <a:pt x="1728470" y="550418"/>
                  </a:cubicBezTo>
                  <a:cubicBezTo>
                    <a:pt x="1743329" y="594995"/>
                    <a:pt x="1769364" y="635889"/>
                    <a:pt x="1795399" y="673100"/>
                  </a:cubicBezTo>
                  <a:cubicBezTo>
                    <a:pt x="1866011" y="766064"/>
                    <a:pt x="1862328" y="1007745"/>
                    <a:pt x="1795399" y="1130427"/>
                  </a:cubicBezTo>
                  <a:cubicBezTo>
                    <a:pt x="1635506" y="1487424"/>
                    <a:pt x="1888363" y="2045208"/>
                    <a:pt x="1349375" y="2153031"/>
                  </a:cubicBezTo>
                  <a:cubicBezTo>
                    <a:pt x="762000" y="2260854"/>
                    <a:pt x="185928" y="2212467"/>
                    <a:pt x="237998" y="1468882"/>
                  </a:cubicBezTo>
                  <a:cubicBezTo>
                    <a:pt x="249174" y="1465199"/>
                    <a:pt x="260350" y="1461389"/>
                    <a:pt x="271399" y="1457706"/>
                  </a:cubicBezTo>
                  <a:close/>
                  <a:moveTo>
                    <a:pt x="988822" y="145034"/>
                  </a:moveTo>
                  <a:cubicBezTo>
                    <a:pt x="605917" y="148717"/>
                    <a:pt x="438658" y="423926"/>
                    <a:pt x="345694" y="769747"/>
                  </a:cubicBezTo>
                  <a:cubicBezTo>
                    <a:pt x="241554" y="832993"/>
                    <a:pt x="286258" y="922147"/>
                    <a:pt x="304800" y="1000252"/>
                  </a:cubicBezTo>
                  <a:cubicBezTo>
                    <a:pt x="330835" y="1111758"/>
                    <a:pt x="379095" y="1215898"/>
                    <a:pt x="412623" y="1327531"/>
                  </a:cubicBezTo>
                  <a:cubicBezTo>
                    <a:pt x="446024" y="1450213"/>
                    <a:pt x="460883" y="1465072"/>
                    <a:pt x="583565" y="1427988"/>
                  </a:cubicBezTo>
                  <a:cubicBezTo>
                    <a:pt x="1170940" y="1227201"/>
                    <a:pt x="1527683" y="1606423"/>
                    <a:pt x="1564894" y="1335024"/>
                  </a:cubicBezTo>
                  <a:cubicBezTo>
                    <a:pt x="1590929" y="1178814"/>
                    <a:pt x="1743329" y="951992"/>
                    <a:pt x="1672717" y="806958"/>
                  </a:cubicBezTo>
                  <a:cubicBezTo>
                    <a:pt x="1598422" y="758571"/>
                    <a:pt x="1602105" y="687959"/>
                    <a:pt x="1587246" y="624713"/>
                  </a:cubicBezTo>
                  <a:cubicBezTo>
                    <a:pt x="1512951" y="334645"/>
                    <a:pt x="1274953" y="145034"/>
                    <a:pt x="988822" y="145034"/>
                  </a:cubicBezTo>
                  <a:close/>
                  <a:moveTo>
                    <a:pt x="817753" y="1535684"/>
                  </a:moveTo>
                  <a:cubicBezTo>
                    <a:pt x="906907" y="1617472"/>
                    <a:pt x="1044448" y="1621155"/>
                    <a:pt x="1167130" y="1539367"/>
                  </a:cubicBezTo>
                  <a:cubicBezTo>
                    <a:pt x="1044448" y="1483614"/>
                    <a:pt x="936625" y="1490980"/>
                    <a:pt x="817753" y="1535684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8931600" y="5697360"/>
            <a:ext cx="2533680" cy="914400"/>
            <a:chOff x="0" y="0"/>
            <a:chExt cx="3378240" cy="12192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378200" cy="1219200"/>
            </a:xfrm>
            <a:custGeom>
              <a:avLst/>
              <a:gdLst/>
              <a:ahLst/>
              <a:cxnLst/>
              <a:rect l="l" t="t" r="r" b="b"/>
              <a:pathLst>
                <a:path w="3378200" h="1219200">
                  <a:moveTo>
                    <a:pt x="1093851" y="0"/>
                  </a:moveTo>
                  <a:cubicBezTo>
                    <a:pt x="1302258" y="509270"/>
                    <a:pt x="2202561" y="509270"/>
                    <a:pt x="2407158" y="0"/>
                  </a:cubicBezTo>
                  <a:cubicBezTo>
                    <a:pt x="2794127" y="104140"/>
                    <a:pt x="3378200" y="167259"/>
                    <a:pt x="3326130" y="698754"/>
                  </a:cubicBezTo>
                  <a:cubicBezTo>
                    <a:pt x="3274060" y="1219200"/>
                    <a:pt x="1119886" y="1163447"/>
                    <a:pt x="710565" y="1025906"/>
                  </a:cubicBezTo>
                  <a:cubicBezTo>
                    <a:pt x="572897" y="999871"/>
                    <a:pt x="438912" y="944118"/>
                    <a:pt x="308737" y="888365"/>
                  </a:cubicBezTo>
                  <a:cubicBezTo>
                    <a:pt x="0" y="724789"/>
                    <a:pt x="260477" y="200660"/>
                    <a:pt x="546862" y="148717"/>
                  </a:cubicBezTo>
                  <a:cubicBezTo>
                    <a:pt x="725551" y="92964"/>
                    <a:pt x="907796" y="52070"/>
                    <a:pt x="1093851" y="0"/>
                  </a:cubicBezTo>
                  <a:close/>
                  <a:moveTo>
                    <a:pt x="837057" y="167259"/>
                  </a:moveTo>
                  <a:cubicBezTo>
                    <a:pt x="889127" y="423799"/>
                    <a:pt x="755142" y="650494"/>
                    <a:pt x="669671" y="895858"/>
                  </a:cubicBezTo>
                  <a:cubicBezTo>
                    <a:pt x="1395222" y="1033399"/>
                    <a:pt x="2105787" y="1033399"/>
                    <a:pt x="2831338" y="895858"/>
                  </a:cubicBezTo>
                  <a:cubicBezTo>
                    <a:pt x="2745740" y="646811"/>
                    <a:pt x="2615565" y="423799"/>
                    <a:pt x="2667635" y="156210"/>
                  </a:cubicBezTo>
                  <a:cubicBezTo>
                    <a:pt x="2604389" y="145034"/>
                    <a:pt x="2556002" y="133858"/>
                    <a:pt x="2511425" y="126492"/>
                  </a:cubicBezTo>
                  <a:cubicBezTo>
                    <a:pt x="2288159" y="739775"/>
                    <a:pt x="1354328" y="832739"/>
                    <a:pt x="1056640" y="237998"/>
                  </a:cubicBezTo>
                  <a:cubicBezTo>
                    <a:pt x="1000887" y="133858"/>
                    <a:pt x="948690" y="107950"/>
                    <a:pt x="837184" y="16738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15808320" y="8640720"/>
            <a:ext cx="2114640" cy="939600"/>
            <a:chOff x="0" y="0"/>
            <a:chExt cx="2819520" cy="125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819527" cy="1252728"/>
            </a:xfrm>
            <a:custGeom>
              <a:avLst/>
              <a:gdLst/>
              <a:ahLst/>
              <a:cxnLst/>
              <a:rect l="l" t="t" r="r" b="b"/>
              <a:pathLst>
                <a:path w="2819527" h="1252728">
                  <a:moveTo>
                    <a:pt x="2213229" y="1234186"/>
                  </a:moveTo>
                  <a:cubicBezTo>
                    <a:pt x="1763141" y="1252728"/>
                    <a:pt x="1309370" y="1234186"/>
                    <a:pt x="859282" y="1241679"/>
                  </a:cubicBezTo>
                  <a:cubicBezTo>
                    <a:pt x="818388" y="1066927"/>
                    <a:pt x="829564" y="1044702"/>
                    <a:pt x="989457" y="1007491"/>
                  </a:cubicBezTo>
                  <a:cubicBezTo>
                    <a:pt x="1279652" y="988949"/>
                    <a:pt x="1309370" y="620903"/>
                    <a:pt x="1011809" y="583692"/>
                  </a:cubicBezTo>
                  <a:cubicBezTo>
                    <a:pt x="643509" y="501904"/>
                    <a:pt x="182245" y="501904"/>
                    <a:pt x="0" y="115189"/>
                  </a:cubicBezTo>
                  <a:cubicBezTo>
                    <a:pt x="364490" y="89154"/>
                    <a:pt x="736473" y="182118"/>
                    <a:pt x="1071245" y="14859"/>
                  </a:cubicBezTo>
                  <a:cubicBezTo>
                    <a:pt x="1651508" y="7493"/>
                    <a:pt x="2239264" y="0"/>
                    <a:pt x="2819527" y="18542"/>
                  </a:cubicBezTo>
                  <a:cubicBezTo>
                    <a:pt x="2819527" y="77978"/>
                    <a:pt x="2819527" y="137541"/>
                    <a:pt x="2819527" y="204470"/>
                  </a:cubicBezTo>
                  <a:cubicBezTo>
                    <a:pt x="2566543" y="219329"/>
                    <a:pt x="2317369" y="252857"/>
                    <a:pt x="2086737" y="356870"/>
                  </a:cubicBezTo>
                  <a:cubicBezTo>
                    <a:pt x="1830070" y="457200"/>
                    <a:pt x="1703578" y="966597"/>
                    <a:pt x="2068195" y="1007491"/>
                  </a:cubicBezTo>
                  <a:cubicBezTo>
                    <a:pt x="2235581" y="1044702"/>
                    <a:pt x="2239264" y="1052068"/>
                    <a:pt x="2213229" y="1234313"/>
                  </a:cubicBezTo>
                  <a:close/>
                  <a:moveTo>
                    <a:pt x="1859788" y="985139"/>
                  </a:moveTo>
                  <a:cubicBezTo>
                    <a:pt x="1651508" y="721233"/>
                    <a:pt x="1878330" y="464693"/>
                    <a:pt x="2042033" y="275082"/>
                  </a:cubicBezTo>
                  <a:cubicBezTo>
                    <a:pt x="1759331" y="278765"/>
                    <a:pt x="1469263" y="903351"/>
                    <a:pt x="1859788" y="985139"/>
                  </a:cubicBezTo>
                  <a:close/>
                  <a:moveTo>
                    <a:pt x="836930" y="278765"/>
                  </a:moveTo>
                  <a:cubicBezTo>
                    <a:pt x="866648" y="182118"/>
                    <a:pt x="844423" y="156083"/>
                    <a:pt x="770001" y="156083"/>
                  </a:cubicBezTo>
                  <a:cubicBezTo>
                    <a:pt x="576580" y="163576"/>
                    <a:pt x="379476" y="156083"/>
                    <a:pt x="186055" y="159766"/>
                  </a:cubicBezTo>
                  <a:cubicBezTo>
                    <a:pt x="182372" y="174625"/>
                    <a:pt x="182372" y="189484"/>
                    <a:pt x="182372" y="204343"/>
                  </a:cubicBezTo>
                  <a:cubicBezTo>
                    <a:pt x="398145" y="230378"/>
                    <a:pt x="617601" y="256413"/>
                    <a:pt x="837057" y="27863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12331440" y="4160880"/>
            <a:ext cx="1279440" cy="2378160"/>
            <a:chOff x="0" y="0"/>
            <a:chExt cx="1705920" cy="317088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705991" cy="3170936"/>
            </a:xfrm>
            <a:custGeom>
              <a:avLst/>
              <a:gdLst/>
              <a:ahLst/>
              <a:cxnLst/>
              <a:rect l="l" t="t" r="r" b="b"/>
              <a:pathLst>
                <a:path w="1705991" h="3170936">
                  <a:moveTo>
                    <a:pt x="1546098" y="3170936"/>
                  </a:moveTo>
                  <a:cubicBezTo>
                    <a:pt x="1486662" y="3170936"/>
                    <a:pt x="1430909" y="3170936"/>
                    <a:pt x="1363980" y="3170936"/>
                  </a:cubicBezTo>
                  <a:cubicBezTo>
                    <a:pt x="1352804" y="2999740"/>
                    <a:pt x="1337945" y="2832227"/>
                    <a:pt x="1334262" y="2664841"/>
                  </a:cubicBezTo>
                  <a:cubicBezTo>
                    <a:pt x="1349121" y="2125218"/>
                    <a:pt x="713613" y="2102866"/>
                    <a:pt x="880872" y="1596771"/>
                  </a:cubicBezTo>
                  <a:cubicBezTo>
                    <a:pt x="936625" y="1425575"/>
                    <a:pt x="884555" y="1328801"/>
                    <a:pt x="724789" y="1243203"/>
                  </a:cubicBezTo>
                  <a:cubicBezTo>
                    <a:pt x="419989" y="1075690"/>
                    <a:pt x="427482" y="1064514"/>
                    <a:pt x="483235" y="718439"/>
                  </a:cubicBezTo>
                  <a:cubicBezTo>
                    <a:pt x="520446" y="476504"/>
                    <a:pt x="516636" y="469138"/>
                    <a:pt x="263906" y="335153"/>
                  </a:cubicBezTo>
                  <a:cubicBezTo>
                    <a:pt x="237871" y="372364"/>
                    <a:pt x="208153" y="405892"/>
                    <a:pt x="182118" y="439420"/>
                  </a:cubicBezTo>
                  <a:cubicBezTo>
                    <a:pt x="0" y="372110"/>
                    <a:pt x="48260" y="249301"/>
                    <a:pt x="263906" y="0"/>
                  </a:cubicBezTo>
                  <a:cubicBezTo>
                    <a:pt x="312166" y="33528"/>
                    <a:pt x="360553" y="66929"/>
                    <a:pt x="416306" y="104267"/>
                  </a:cubicBezTo>
                  <a:cubicBezTo>
                    <a:pt x="390271" y="148971"/>
                    <a:pt x="364236" y="189865"/>
                    <a:pt x="334518" y="238252"/>
                  </a:cubicBezTo>
                  <a:cubicBezTo>
                    <a:pt x="486918" y="346202"/>
                    <a:pt x="639318" y="450342"/>
                    <a:pt x="791718" y="562102"/>
                  </a:cubicBezTo>
                  <a:cubicBezTo>
                    <a:pt x="773176" y="591820"/>
                    <a:pt x="758317" y="617982"/>
                    <a:pt x="739648" y="651383"/>
                  </a:cubicBezTo>
                  <a:cubicBezTo>
                    <a:pt x="706247" y="632714"/>
                    <a:pt x="680212" y="617855"/>
                    <a:pt x="650494" y="599313"/>
                  </a:cubicBezTo>
                  <a:cubicBezTo>
                    <a:pt x="535305" y="1098042"/>
                    <a:pt x="880872" y="915670"/>
                    <a:pt x="1204214" y="930529"/>
                  </a:cubicBezTo>
                  <a:cubicBezTo>
                    <a:pt x="1438402" y="930529"/>
                    <a:pt x="1363980" y="1239393"/>
                    <a:pt x="1382649" y="1399413"/>
                  </a:cubicBezTo>
                  <a:cubicBezTo>
                    <a:pt x="1378966" y="2180971"/>
                    <a:pt x="1705991" y="2221865"/>
                    <a:pt x="1546225" y="317093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15214320" y="5659920"/>
            <a:ext cx="2822400" cy="939600"/>
            <a:chOff x="0" y="0"/>
            <a:chExt cx="3763200" cy="12528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3763137" cy="1252855"/>
            </a:xfrm>
            <a:custGeom>
              <a:avLst/>
              <a:gdLst/>
              <a:ahLst/>
              <a:cxnLst/>
              <a:rect l="l" t="t" r="r" b="b"/>
              <a:pathLst>
                <a:path w="3763137" h="1252855">
                  <a:moveTo>
                    <a:pt x="1351153" y="48387"/>
                  </a:moveTo>
                  <a:cubicBezTo>
                    <a:pt x="1317625" y="89281"/>
                    <a:pt x="1269238" y="122682"/>
                    <a:pt x="1269238" y="152527"/>
                  </a:cubicBezTo>
                  <a:cubicBezTo>
                    <a:pt x="1298956" y="405257"/>
                    <a:pt x="1168781" y="606044"/>
                    <a:pt x="1101725" y="840232"/>
                  </a:cubicBezTo>
                  <a:cubicBezTo>
                    <a:pt x="1820164" y="974090"/>
                    <a:pt x="2531110" y="974090"/>
                    <a:pt x="3256915" y="840232"/>
                  </a:cubicBezTo>
                  <a:cubicBezTo>
                    <a:pt x="3182493" y="613410"/>
                    <a:pt x="3067050" y="423926"/>
                    <a:pt x="3085719" y="178562"/>
                  </a:cubicBezTo>
                  <a:cubicBezTo>
                    <a:pt x="3089402" y="145161"/>
                    <a:pt x="3052191" y="104267"/>
                    <a:pt x="3022473" y="37338"/>
                  </a:cubicBezTo>
                  <a:cubicBezTo>
                    <a:pt x="3029966" y="33655"/>
                    <a:pt x="3067177" y="3937"/>
                    <a:pt x="3096895" y="11303"/>
                  </a:cubicBezTo>
                  <a:cubicBezTo>
                    <a:pt x="3398393" y="70739"/>
                    <a:pt x="3740785" y="193421"/>
                    <a:pt x="3748278" y="554101"/>
                  </a:cubicBezTo>
                  <a:cubicBezTo>
                    <a:pt x="3763137" y="713994"/>
                    <a:pt x="3737102" y="791972"/>
                    <a:pt x="3584448" y="851535"/>
                  </a:cubicBezTo>
                  <a:cubicBezTo>
                    <a:pt x="3413252" y="914781"/>
                    <a:pt x="3234563" y="974217"/>
                    <a:pt x="3052191" y="1000252"/>
                  </a:cubicBezTo>
                  <a:cubicBezTo>
                    <a:pt x="2557145" y="1085469"/>
                    <a:pt x="0" y="1252855"/>
                    <a:pt x="729615" y="241681"/>
                  </a:cubicBezTo>
                  <a:cubicBezTo>
                    <a:pt x="882142" y="81788"/>
                    <a:pt x="1090676" y="48387"/>
                    <a:pt x="1295400" y="3683"/>
                  </a:cubicBezTo>
                  <a:cubicBezTo>
                    <a:pt x="1314069" y="0"/>
                    <a:pt x="1340104" y="37084"/>
                    <a:pt x="1351280" y="4826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13414320" y="4976640"/>
            <a:ext cx="1311120" cy="1152720"/>
            <a:chOff x="0" y="0"/>
            <a:chExt cx="1748160" cy="153696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748155" cy="1536954"/>
            </a:xfrm>
            <a:custGeom>
              <a:avLst/>
              <a:gdLst/>
              <a:ahLst/>
              <a:cxnLst/>
              <a:rect l="l" t="t" r="r" b="b"/>
              <a:pathLst>
                <a:path w="1748155" h="1536954">
                  <a:moveTo>
                    <a:pt x="1748155" y="779653"/>
                  </a:moveTo>
                  <a:cubicBezTo>
                    <a:pt x="1614297" y="969899"/>
                    <a:pt x="1454277" y="1018413"/>
                    <a:pt x="1253490" y="1078103"/>
                  </a:cubicBezTo>
                  <a:cubicBezTo>
                    <a:pt x="1086104" y="1100455"/>
                    <a:pt x="1074928" y="1335532"/>
                    <a:pt x="1238631" y="1369060"/>
                  </a:cubicBezTo>
                  <a:cubicBezTo>
                    <a:pt x="1320419" y="1395222"/>
                    <a:pt x="1424559" y="1395222"/>
                    <a:pt x="1383665" y="1536954"/>
                  </a:cubicBezTo>
                  <a:cubicBezTo>
                    <a:pt x="1063752" y="1536954"/>
                    <a:pt x="740156" y="1536954"/>
                    <a:pt x="412877" y="1536954"/>
                  </a:cubicBezTo>
                  <a:cubicBezTo>
                    <a:pt x="386842" y="1458595"/>
                    <a:pt x="405384" y="1406398"/>
                    <a:pt x="490982" y="1387729"/>
                  </a:cubicBezTo>
                  <a:cubicBezTo>
                    <a:pt x="591439" y="1361567"/>
                    <a:pt x="676910" y="1328039"/>
                    <a:pt x="676910" y="1197483"/>
                  </a:cubicBezTo>
                  <a:cubicBezTo>
                    <a:pt x="673227" y="1010920"/>
                    <a:pt x="617347" y="891540"/>
                    <a:pt x="483489" y="846836"/>
                  </a:cubicBezTo>
                  <a:cubicBezTo>
                    <a:pt x="401701" y="820674"/>
                    <a:pt x="312420" y="809498"/>
                    <a:pt x="223139" y="790829"/>
                  </a:cubicBezTo>
                  <a:cubicBezTo>
                    <a:pt x="223139" y="753491"/>
                    <a:pt x="223139" y="712470"/>
                    <a:pt x="223139" y="660273"/>
                  </a:cubicBezTo>
                  <a:cubicBezTo>
                    <a:pt x="353314" y="660273"/>
                    <a:pt x="476123" y="660273"/>
                    <a:pt x="606298" y="660273"/>
                  </a:cubicBezTo>
                  <a:cubicBezTo>
                    <a:pt x="609981" y="649097"/>
                    <a:pt x="617474" y="637921"/>
                    <a:pt x="621157" y="626745"/>
                  </a:cubicBezTo>
                  <a:cubicBezTo>
                    <a:pt x="394208" y="335788"/>
                    <a:pt x="0" y="466344"/>
                    <a:pt x="70612" y="0"/>
                  </a:cubicBezTo>
                  <a:cubicBezTo>
                    <a:pt x="223139" y="44704"/>
                    <a:pt x="286385" y="272288"/>
                    <a:pt x="502158" y="235077"/>
                  </a:cubicBezTo>
                  <a:cubicBezTo>
                    <a:pt x="609981" y="361950"/>
                    <a:pt x="684403" y="615569"/>
                    <a:pt x="870331" y="656590"/>
                  </a:cubicBezTo>
                  <a:cubicBezTo>
                    <a:pt x="1022858" y="678942"/>
                    <a:pt x="1193927" y="649097"/>
                    <a:pt x="1327785" y="708787"/>
                  </a:cubicBezTo>
                  <a:cubicBezTo>
                    <a:pt x="1457960" y="772160"/>
                    <a:pt x="1580769" y="749808"/>
                    <a:pt x="1748028" y="77965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12540960" y="8034480"/>
            <a:ext cx="1229040" cy="1771920"/>
            <a:chOff x="0" y="0"/>
            <a:chExt cx="1638720" cy="2362560"/>
          </a:xfrm>
        </p:grpSpPr>
        <p:sp>
          <p:nvSpPr>
            <p:cNvPr id="30" name="Freeform 30"/>
            <p:cNvSpPr/>
            <p:nvPr/>
          </p:nvSpPr>
          <p:spPr>
            <a:xfrm>
              <a:off x="127" y="0"/>
              <a:ext cx="1638681" cy="2362708"/>
            </a:xfrm>
            <a:custGeom>
              <a:avLst/>
              <a:gdLst/>
              <a:ahLst/>
              <a:cxnLst/>
              <a:rect l="l" t="t" r="r" b="b"/>
              <a:pathLst>
                <a:path w="1638681" h="2362708">
                  <a:moveTo>
                    <a:pt x="1620012" y="7493"/>
                  </a:moveTo>
                  <a:cubicBezTo>
                    <a:pt x="1627505" y="78232"/>
                    <a:pt x="1631188" y="119126"/>
                    <a:pt x="1638681" y="163703"/>
                  </a:cubicBezTo>
                  <a:cubicBezTo>
                    <a:pt x="1281176" y="245618"/>
                    <a:pt x="513969" y="163703"/>
                    <a:pt x="517652" y="673481"/>
                  </a:cubicBezTo>
                  <a:cubicBezTo>
                    <a:pt x="536321" y="736727"/>
                    <a:pt x="644271" y="811149"/>
                    <a:pt x="644271" y="881888"/>
                  </a:cubicBezTo>
                  <a:cubicBezTo>
                    <a:pt x="636778" y="1212977"/>
                    <a:pt x="618236" y="1544193"/>
                    <a:pt x="603250" y="1882775"/>
                  </a:cubicBezTo>
                  <a:cubicBezTo>
                    <a:pt x="566039" y="1890268"/>
                    <a:pt x="528701" y="1893951"/>
                    <a:pt x="495300" y="1901317"/>
                  </a:cubicBezTo>
                  <a:cubicBezTo>
                    <a:pt x="402209" y="2251075"/>
                    <a:pt x="301625" y="2347722"/>
                    <a:pt x="11176" y="2362708"/>
                  </a:cubicBezTo>
                  <a:cubicBezTo>
                    <a:pt x="7493" y="2329180"/>
                    <a:pt x="3683" y="2299462"/>
                    <a:pt x="0" y="2254758"/>
                  </a:cubicBezTo>
                  <a:cubicBezTo>
                    <a:pt x="208534" y="2232406"/>
                    <a:pt x="357505" y="2146808"/>
                    <a:pt x="361315" y="1908683"/>
                  </a:cubicBezTo>
                  <a:cubicBezTo>
                    <a:pt x="327787" y="1901190"/>
                    <a:pt x="294259" y="1893824"/>
                    <a:pt x="260731" y="1886331"/>
                  </a:cubicBezTo>
                  <a:cubicBezTo>
                    <a:pt x="223520" y="1566418"/>
                    <a:pt x="227203" y="1239012"/>
                    <a:pt x="204851" y="915289"/>
                  </a:cubicBezTo>
                  <a:cubicBezTo>
                    <a:pt x="182499" y="755269"/>
                    <a:pt x="320294" y="773938"/>
                    <a:pt x="342646" y="651129"/>
                  </a:cubicBezTo>
                  <a:cubicBezTo>
                    <a:pt x="383540" y="0"/>
                    <a:pt x="1146937" y="130175"/>
                    <a:pt x="1620012" y="749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15770160" y="7773840"/>
            <a:ext cx="1488960" cy="768240"/>
            <a:chOff x="0" y="0"/>
            <a:chExt cx="1985280" cy="102432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985391" cy="1024382"/>
            </a:xfrm>
            <a:custGeom>
              <a:avLst/>
              <a:gdLst/>
              <a:ahLst/>
              <a:cxnLst/>
              <a:rect l="l" t="t" r="r" b="b"/>
              <a:pathLst>
                <a:path w="1985391" h="1024382">
                  <a:moveTo>
                    <a:pt x="1297559" y="327787"/>
                  </a:moveTo>
                  <a:cubicBezTo>
                    <a:pt x="1330960" y="212344"/>
                    <a:pt x="1360805" y="108077"/>
                    <a:pt x="1386840" y="0"/>
                  </a:cubicBezTo>
                  <a:cubicBezTo>
                    <a:pt x="1985391" y="22352"/>
                    <a:pt x="1665732" y="666750"/>
                    <a:pt x="1594993" y="1024382"/>
                  </a:cubicBezTo>
                  <a:cubicBezTo>
                    <a:pt x="1446276" y="987171"/>
                    <a:pt x="1308735" y="953643"/>
                    <a:pt x="1160018" y="916305"/>
                  </a:cubicBezTo>
                  <a:cubicBezTo>
                    <a:pt x="1186053" y="804545"/>
                    <a:pt x="1208405" y="700278"/>
                    <a:pt x="1238123" y="577342"/>
                  </a:cubicBezTo>
                  <a:cubicBezTo>
                    <a:pt x="829056" y="473075"/>
                    <a:pt x="420116" y="372491"/>
                    <a:pt x="0" y="264414"/>
                  </a:cubicBezTo>
                  <a:cubicBezTo>
                    <a:pt x="18542" y="182499"/>
                    <a:pt x="37211" y="104267"/>
                    <a:pt x="59436" y="18669"/>
                  </a:cubicBezTo>
                  <a:cubicBezTo>
                    <a:pt x="475869" y="122936"/>
                    <a:pt x="881126" y="223520"/>
                    <a:pt x="1297559" y="327787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12855600" y="7529760"/>
            <a:ext cx="835200" cy="615600"/>
            <a:chOff x="0" y="0"/>
            <a:chExt cx="1113600" cy="8208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113536" cy="820801"/>
            </a:xfrm>
            <a:custGeom>
              <a:avLst/>
              <a:gdLst/>
              <a:ahLst/>
              <a:cxnLst/>
              <a:rect l="l" t="t" r="r" b="b"/>
              <a:pathLst>
                <a:path w="1113536" h="820801">
                  <a:moveTo>
                    <a:pt x="1094994" y="144907"/>
                  </a:moveTo>
                  <a:cubicBezTo>
                    <a:pt x="1102360" y="286004"/>
                    <a:pt x="1106170" y="416052"/>
                    <a:pt x="1113536" y="549783"/>
                  </a:cubicBezTo>
                  <a:cubicBezTo>
                    <a:pt x="738632" y="616585"/>
                    <a:pt x="348869" y="590550"/>
                    <a:pt x="0" y="820801"/>
                  </a:cubicBezTo>
                  <a:cubicBezTo>
                    <a:pt x="0" y="542290"/>
                    <a:pt x="0" y="278511"/>
                    <a:pt x="0" y="0"/>
                  </a:cubicBezTo>
                  <a:cubicBezTo>
                    <a:pt x="356362" y="48260"/>
                    <a:pt x="720090" y="96520"/>
                    <a:pt x="1094994" y="144907"/>
                  </a:cubicBezTo>
                  <a:close/>
                  <a:moveTo>
                    <a:pt x="931672" y="434594"/>
                  </a:moveTo>
                  <a:cubicBezTo>
                    <a:pt x="935355" y="427228"/>
                    <a:pt x="939038" y="419735"/>
                    <a:pt x="939038" y="412369"/>
                  </a:cubicBezTo>
                  <a:cubicBezTo>
                    <a:pt x="827659" y="360426"/>
                    <a:pt x="720090" y="304673"/>
                    <a:pt x="604901" y="260096"/>
                  </a:cubicBezTo>
                  <a:cubicBezTo>
                    <a:pt x="578866" y="248920"/>
                    <a:pt x="534416" y="282321"/>
                    <a:pt x="497205" y="297180"/>
                  </a:cubicBezTo>
                  <a:cubicBezTo>
                    <a:pt x="519430" y="323215"/>
                    <a:pt x="538099" y="371475"/>
                    <a:pt x="567690" y="378841"/>
                  </a:cubicBezTo>
                  <a:cubicBezTo>
                    <a:pt x="686435" y="404876"/>
                    <a:pt x="808990" y="415925"/>
                    <a:pt x="931418" y="434594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12957120" y="4266000"/>
            <a:ext cx="689040" cy="524160"/>
            <a:chOff x="0" y="0"/>
            <a:chExt cx="918720" cy="69888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918718" cy="698881"/>
            </a:xfrm>
            <a:custGeom>
              <a:avLst/>
              <a:gdLst/>
              <a:ahLst/>
              <a:cxnLst/>
              <a:rect l="l" t="t" r="r" b="b"/>
              <a:pathLst>
                <a:path w="918718" h="698881">
                  <a:moveTo>
                    <a:pt x="461264" y="698881"/>
                  </a:moveTo>
                  <a:cubicBezTo>
                    <a:pt x="0" y="695198"/>
                    <a:pt x="3683" y="7493"/>
                    <a:pt x="457454" y="3683"/>
                  </a:cubicBezTo>
                  <a:cubicBezTo>
                    <a:pt x="907542" y="0"/>
                    <a:pt x="918718" y="698881"/>
                    <a:pt x="461137" y="69888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17427600" y="4196160"/>
            <a:ext cx="558720" cy="1002960"/>
            <a:chOff x="0" y="0"/>
            <a:chExt cx="744960" cy="133728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744982" cy="1337310"/>
            </a:xfrm>
            <a:custGeom>
              <a:avLst/>
              <a:gdLst/>
              <a:ahLst/>
              <a:cxnLst/>
              <a:rect l="l" t="t" r="r" b="b"/>
              <a:pathLst>
                <a:path w="744982" h="1337310">
                  <a:moveTo>
                    <a:pt x="320294" y="432054"/>
                  </a:moveTo>
                  <a:cubicBezTo>
                    <a:pt x="234569" y="428371"/>
                    <a:pt x="163830" y="424561"/>
                    <a:pt x="89408" y="424561"/>
                  </a:cubicBezTo>
                  <a:cubicBezTo>
                    <a:pt x="0" y="0"/>
                    <a:pt x="484251" y="130429"/>
                    <a:pt x="744982" y="111760"/>
                  </a:cubicBezTo>
                  <a:cubicBezTo>
                    <a:pt x="744982" y="216027"/>
                    <a:pt x="744982" y="316611"/>
                    <a:pt x="744982" y="428371"/>
                  </a:cubicBezTo>
                  <a:cubicBezTo>
                    <a:pt x="666750" y="428371"/>
                    <a:pt x="592328" y="428371"/>
                    <a:pt x="506603" y="428371"/>
                  </a:cubicBezTo>
                  <a:cubicBezTo>
                    <a:pt x="506603" y="737489"/>
                    <a:pt x="506603" y="1031875"/>
                    <a:pt x="506603" y="1337310"/>
                  </a:cubicBezTo>
                  <a:cubicBezTo>
                    <a:pt x="439547" y="1337310"/>
                    <a:pt x="387350" y="1337310"/>
                    <a:pt x="320421" y="1337310"/>
                  </a:cubicBezTo>
                  <a:cubicBezTo>
                    <a:pt x="320421" y="1031875"/>
                    <a:pt x="320421" y="737616"/>
                    <a:pt x="320421" y="43218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12938400" y="5732640"/>
            <a:ext cx="244800" cy="745920"/>
            <a:chOff x="0" y="0"/>
            <a:chExt cx="326400" cy="99456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326390" cy="994537"/>
            </a:xfrm>
            <a:custGeom>
              <a:avLst/>
              <a:gdLst/>
              <a:ahLst/>
              <a:cxnLst/>
              <a:rect l="l" t="t" r="r" b="b"/>
              <a:pathLst>
                <a:path w="326390" h="994537">
                  <a:moveTo>
                    <a:pt x="0" y="0"/>
                  </a:moveTo>
                  <a:cubicBezTo>
                    <a:pt x="213868" y="77978"/>
                    <a:pt x="326390" y="218948"/>
                    <a:pt x="251333" y="460121"/>
                  </a:cubicBezTo>
                  <a:cubicBezTo>
                    <a:pt x="198755" y="630809"/>
                    <a:pt x="198755" y="816356"/>
                    <a:pt x="176276" y="994537"/>
                  </a:cubicBezTo>
                  <a:cubicBezTo>
                    <a:pt x="112522" y="994537"/>
                    <a:pt x="59944" y="994537"/>
                    <a:pt x="0" y="994537"/>
                  </a:cubicBezTo>
                  <a:cubicBezTo>
                    <a:pt x="0" y="664337"/>
                    <a:pt x="0" y="337693"/>
                    <a:pt x="0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6983360" y="2036880"/>
            <a:ext cx="676080" cy="717840"/>
            <a:chOff x="0" y="0"/>
            <a:chExt cx="901440" cy="95712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901446" cy="957072"/>
            </a:xfrm>
            <a:custGeom>
              <a:avLst/>
              <a:gdLst/>
              <a:ahLst/>
              <a:cxnLst/>
              <a:rect l="l" t="t" r="r" b="b"/>
              <a:pathLst>
                <a:path w="901446" h="957072">
                  <a:moveTo>
                    <a:pt x="901446" y="826770"/>
                  </a:moveTo>
                  <a:cubicBezTo>
                    <a:pt x="849249" y="871474"/>
                    <a:pt x="808355" y="912368"/>
                    <a:pt x="759841" y="957072"/>
                  </a:cubicBezTo>
                  <a:cubicBezTo>
                    <a:pt x="506603" y="688975"/>
                    <a:pt x="257048" y="428244"/>
                    <a:pt x="0" y="160147"/>
                  </a:cubicBezTo>
                  <a:cubicBezTo>
                    <a:pt x="37211" y="111760"/>
                    <a:pt x="70739" y="63373"/>
                    <a:pt x="111760" y="0"/>
                  </a:cubicBezTo>
                  <a:cubicBezTo>
                    <a:pt x="376174" y="275590"/>
                    <a:pt x="633222" y="543687"/>
                    <a:pt x="901446" y="82677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16684560" y="2437200"/>
            <a:ext cx="396720" cy="714240"/>
            <a:chOff x="0" y="0"/>
            <a:chExt cx="528960" cy="95232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528955" cy="952246"/>
            </a:xfrm>
            <a:custGeom>
              <a:avLst/>
              <a:gdLst/>
              <a:ahLst/>
              <a:cxnLst/>
              <a:rect l="l" t="t" r="r" b="b"/>
              <a:pathLst>
                <a:path w="528955" h="952246">
                  <a:moveTo>
                    <a:pt x="111760" y="0"/>
                  </a:moveTo>
                  <a:cubicBezTo>
                    <a:pt x="260731" y="305054"/>
                    <a:pt x="391160" y="576580"/>
                    <a:pt x="528955" y="859282"/>
                  </a:cubicBezTo>
                  <a:cubicBezTo>
                    <a:pt x="476758" y="889000"/>
                    <a:pt x="424688" y="915035"/>
                    <a:pt x="361315" y="952246"/>
                  </a:cubicBezTo>
                  <a:cubicBezTo>
                    <a:pt x="242189" y="706755"/>
                    <a:pt x="119253" y="476123"/>
                    <a:pt x="22352" y="230632"/>
                  </a:cubicBezTo>
                  <a:cubicBezTo>
                    <a:pt x="0" y="182245"/>
                    <a:pt x="70739" y="100457"/>
                    <a:pt x="111760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10077120" y="8358480"/>
            <a:ext cx="444240" cy="396720"/>
            <a:chOff x="0" y="0"/>
            <a:chExt cx="592320" cy="52896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592328" cy="528955"/>
            </a:xfrm>
            <a:custGeom>
              <a:avLst/>
              <a:gdLst/>
              <a:ahLst/>
              <a:cxnLst/>
              <a:rect l="l" t="t" r="r" b="b"/>
              <a:pathLst>
                <a:path w="592328" h="528955">
                  <a:moveTo>
                    <a:pt x="592328" y="63373"/>
                  </a:moveTo>
                  <a:cubicBezTo>
                    <a:pt x="517779" y="231013"/>
                    <a:pt x="450723" y="376301"/>
                    <a:pt x="383667" y="528955"/>
                  </a:cubicBezTo>
                  <a:cubicBezTo>
                    <a:pt x="260731" y="499110"/>
                    <a:pt x="145288" y="476758"/>
                    <a:pt x="0" y="443230"/>
                  </a:cubicBezTo>
                  <a:cubicBezTo>
                    <a:pt x="111760" y="298069"/>
                    <a:pt x="204851" y="152781"/>
                    <a:pt x="327787" y="41021"/>
                  </a:cubicBezTo>
                  <a:cubicBezTo>
                    <a:pt x="368808" y="0"/>
                    <a:pt x="495427" y="52197"/>
                    <a:pt x="592328" y="6337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6364160" y="5878800"/>
            <a:ext cx="968400" cy="263520"/>
            <a:chOff x="0" y="0"/>
            <a:chExt cx="1291200" cy="35136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291209" cy="351409"/>
            </a:xfrm>
            <a:custGeom>
              <a:avLst/>
              <a:gdLst/>
              <a:ahLst/>
              <a:cxnLst/>
              <a:rect l="l" t="t" r="r" b="b"/>
              <a:pathLst>
                <a:path w="1291209" h="351409">
                  <a:moveTo>
                    <a:pt x="1291209" y="0"/>
                  </a:moveTo>
                  <a:cubicBezTo>
                    <a:pt x="1183259" y="168148"/>
                    <a:pt x="1056767" y="272923"/>
                    <a:pt x="867029" y="269113"/>
                  </a:cubicBezTo>
                  <a:cubicBezTo>
                    <a:pt x="550672" y="257937"/>
                    <a:pt x="178562" y="351409"/>
                    <a:pt x="0" y="3683"/>
                  </a:cubicBezTo>
                  <a:cubicBezTo>
                    <a:pt x="435356" y="198120"/>
                    <a:pt x="852170" y="198120"/>
                    <a:pt x="1291209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9686880" y="8259840"/>
            <a:ext cx="324000" cy="384480"/>
            <a:chOff x="0" y="0"/>
            <a:chExt cx="432000" cy="51264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432054" cy="512699"/>
            </a:xfrm>
            <a:custGeom>
              <a:avLst/>
              <a:gdLst/>
              <a:ahLst/>
              <a:cxnLst/>
              <a:rect l="l" t="t" r="r" b="b"/>
              <a:pathLst>
                <a:path w="432054" h="512699">
                  <a:moveTo>
                    <a:pt x="0" y="490347"/>
                  </a:moveTo>
                  <a:cubicBezTo>
                    <a:pt x="55880" y="367792"/>
                    <a:pt x="107950" y="241427"/>
                    <a:pt x="171323" y="122555"/>
                  </a:cubicBezTo>
                  <a:cubicBezTo>
                    <a:pt x="238379" y="0"/>
                    <a:pt x="342646" y="107696"/>
                    <a:pt x="432054" y="89154"/>
                  </a:cubicBezTo>
                  <a:cubicBezTo>
                    <a:pt x="294259" y="234061"/>
                    <a:pt x="193675" y="404876"/>
                    <a:pt x="26035" y="512699"/>
                  </a:cubicBezTo>
                  <a:cubicBezTo>
                    <a:pt x="18669" y="505206"/>
                    <a:pt x="11176" y="497840"/>
                    <a:pt x="0" y="490347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17128800" y="8021520"/>
            <a:ext cx="380880" cy="428400"/>
            <a:chOff x="0" y="0"/>
            <a:chExt cx="507840" cy="5712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507873" cy="571246"/>
            </a:xfrm>
            <a:custGeom>
              <a:avLst/>
              <a:gdLst/>
              <a:ahLst/>
              <a:cxnLst/>
              <a:rect l="l" t="t" r="r" b="b"/>
              <a:pathLst>
                <a:path w="507873" h="571246">
                  <a:moveTo>
                    <a:pt x="0" y="560070"/>
                  </a:moveTo>
                  <a:cubicBezTo>
                    <a:pt x="103759" y="408051"/>
                    <a:pt x="207645" y="255905"/>
                    <a:pt x="315087" y="103886"/>
                  </a:cubicBezTo>
                  <a:cubicBezTo>
                    <a:pt x="348488" y="59436"/>
                    <a:pt x="385572" y="0"/>
                    <a:pt x="448564" y="55626"/>
                  </a:cubicBezTo>
                  <a:cubicBezTo>
                    <a:pt x="507873" y="107569"/>
                    <a:pt x="459740" y="155829"/>
                    <a:pt x="415163" y="192913"/>
                  </a:cubicBezTo>
                  <a:cubicBezTo>
                    <a:pt x="281686" y="319024"/>
                    <a:pt x="148336" y="445135"/>
                    <a:pt x="11176" y="571246"/>
                  </a:cubicBezTo>
                  <a:cubicBezTo>
                    <a:pt x="7366" y="567436"/>
                    <a:pt x="3683" y="563753"/>
                    <a:pt x="0" y="56007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9858240" y="8339040"/>
            <a:ext cx="380880" cy="330480"/>
            <a:chOff x="0" y="0"/>
            <a:chExt cx="507840" cy="44064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507873" cy="440690"/>
            </a:xfrm>
            <a:custGeom>
              <a:avLst/>
              <a:gdLst/>
              <a:ahLst/>
              <a:cxnLst/>
              <a:rect l="l" t="t" r="r" b="b"/>
              <a:pathLst>
                <a:path w="507873" h="440690">
                  <a:moveTo>
                    <a:pt x="0" y="425831"/>
                  </a:moveTo>
                  <a:cubicBezTo>
                    <a:pt x="183007" y="259207"/>
                    <a:pt x="265176" y="59309"/>
                    <a:pt x="489204" y="0"/>
                  </a:cubicBezTo>
                  <a:cubicBezTo>
                    <a:pt x="492887" y="14859"/>
                    <a:pt x="500380" y="25908"/>
                    <a:pt x="507873" y="37084"/>
                  </a:cubicBezTo>
                  <a:cubicBezTo>
                    <a:pt x="384683" y="166624"/>
                    <a:pt x="261366" y="299974"/>
                    <a:pt x="130683" y="422148"/>
                  </a:cubicBezTo>
                  <a:cubicBezTo>
                    <a:pt x="108331" y="440690"/>
                    <a:pt x="56007" y="425831"/>
                    <a:pt x="0" y="42583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11198160" y="915840"/>
            <a:ext cx="101520" cy="498240"/>
            <a:chOff x="0" y="0"/>
            <a:chExt cx="135360" cy="66432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35382" cy="664337"/>
            </a:xfrm>
            <a:custGeom>
              <a:avLst/>
              <a:gdLst/>
              <a:ahLst/>
              <a:cxnLst/>
              <a:rect l="l" t="t" r="r" b="b"/>
              <a:pathLst>
                <a:path w="135382" h="664337">
                  <a:moveTo>
                    <a:pt x="82677" y="664337"/>
                  </a:moveTo>
                  <a:cubicBezTo>
                    <a:pt x="14986" y="488950"/>
                    <a:pt x="26289" y="294894"/>
                    <a:pt x="3810" y="112014"/>
                  </a:cubicBezTo>
                  <a:cubicBezTo>
                    <a:pt x="0" y="74676"/>
                    <a:pt x="41402" y="37338"/>
                    <a:pt x="63881" y="0"/>
                  </a:cubicBezTo>
                  <a:cubicBezTo>
                    <a:pt x="90170" y="37338"/>
                    <a:pt x="135382" y="70866"/>
                    <a:pt x="131572" y="104521"/>
                  </a:cubicBezTo>
                  <a:cubicBezTo>
                    <a:pt x="124079" y="287401"/>
                    <a:pt x="101473" y="466598"/>
                    <a:pt x="82677" y="664337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14563440" y="957600"/>
            <a:ext cx="117360" cy="501840"/>
            <a:chOff x="0" y="0"/>
            <a:chExt cx="156480" cy="669120"/>
          </a:xfrm>
        </p:grpSpPr>
        <p:sp>
          <p:nvSpPr>
            <p:cNvPr id="58" name="Freeform 58"/>
            <p:cNvSpPr/>
            <p:nvPr/>
          </p:nvSpPr>
          <p:spPr>
            <a:xfrm>
              <a:off x="0" y="-127"/>
              <a:ext cx="156464" cy="669290"/>
            </a:xfrm>
            <a:custGeom>
              <a:avLst/>
              <a:gdLst/>
              <a:ahLst/>
              <a:cxnLst/>
              <a:rect l="l" t="t" r="r" b="b"/>
              <a:pathLst>
                <a:path w="156464" h="669290">
                  <a:moveTo>
                    <a:pt x="81915" y="669290"/>
                  </a:moveTo>
                  <a:cubicBezTo>
                    <a:pt x="59563" y="487045"/>
                    <a:pt x="33528" y="304927"/>
                    <a:pt x="11176" y="122809"/>
                  </a:cubicBezTo>
                  <a:cubicBezTo>
                    <a:pt x="3683" y="67056"/>
                    <a:pt x="0" y="7620"/>
                    <a:pt x="78232" y="3810"/>
                  </a:cubicBezTo>
                  <a:cubicBezTo>
                    <a:pt x="156464" y="0"/>
                    <a:pt x="152781" y="59563"/>
                    <a:pt x="145288" y="115316"/>
                  </a:cubicBezTo>
                  <a:cubicBezTo>
                    <a:pt x="130429" y="297561"/>
                    <a:pt x="111760" y="483362"/>
                    <a:pt x="96901" y="665480"/>
                  </a:cubicBezTo>
                  <a:cubicBezTo>
                    <a:pt x="89408" y="665480"/>
                    <a:pt x="85725" y="669163"/>
                    <a:pt x="82042" y="66916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10807920" y="1170000"/>
            <a:ext cx="378000" cy="314640"/>
            <a:chOff x="0" y="0"/>
            <a:chExt cx="504000" cy="41952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504063" cy="419481"/>
            </a:xfrm>
            <a:custGeom>
              <a:avLst/>
              <a:gdLst/>
              <a:ahLst/>
              <a:cxnLst/>
              <a:rect l="l" t="t" r="r" b="b"/>
              <a:pathLst>
                <a:path w="504063" h="419481">
                  <a:moveTo>
                    <a:pt x="489204" y="419481"/>
                  </a:moveTo>
                  <a:cubicBezTo>
                    <a:pt x="426212" y="340868"/>
                    <a:pt x="0" y="89916"/>
                    <a:pt x="181610" y="0"/>
                  </a:cubicBezTo>
                  <a:cubicBezTo>
                    <a:pt x="344678" y="71120"/>
                    <a:pt x="396494" y="277241"/>
                    <a:pt x="504063" y="408305"/>
                  </a:cubicBezTo>
                  <a:cubicBezTo>
                    <a:pt x="500380" y="411988"/>
                    <a:pt x="492887" y="415798"/>
                    <a:pt x="489204" y="41948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14290560" y="1221120"/>
            <a:ext cx="272880" cy="301680"/>
            <a:chOff x="0" y="0"/>
            <a:chExt cx="363840" cy="40224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363855" cy="402336"/>
            </a:xfrm>
            <a:custGeom>
              <a:avLst/>
              <a:gdLst/>
              <a:ahLst/>
              <a:cxnLst/>
              <a:rect l="l" t="t" r="r" b="b"/>
              <a:pathLst>
                <a:path w="363855" h="402336">
                  <a:moveTo>
                    <a:pt x="348996" y="402209"/>
                  </a:moveTo>
                  <a:cubicBezTo>
                    <a:pt x="237617" y="309118"/>
                    <a:pt x="126238" y="216027"/>
                    <a:pt x="22225" y="115443"/>
                  </a:cubicBezTo>
                  <a:cubicBezTo>
                    <a:pt x="0" y="96774"/>
                    <a:pt x="11176" y="41021"/>
                    <a:pt x="7366" y="0"/>
                  </a:cubicBezTo>
                  <a:cubicBezTo>
                    <a:pt x="48260" y="11176"/>
                    <a:pt x="104013" y="3683"/>
                    <a:pt x="122555" y="29845"/>
                  </a:cubicBezTo>
                  <a:cubicBezTo>
                    <a:pt x="207899" y="145288"/>
                    <a:pt x="282194" y="268224"/>
                    <a:pt x="363855" y="391160"/>
                  </a:cubicBezTo>
                  <a:cubicBezTo>
                    <a:pt x="360172" y="394843"/>
                    <a:pt x="352679" y="398653"/>
                    <a:pt x="348996" y="40233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17177040" y="8431200"/>
            <a:ext cx="368640" cy="108000"/>
            <a:chOff x="0" y="0"/>
            <a:chExt cx="491520" cy="1440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491490" cy="144018"/>
            </a:xfrm>
            <a:custGeom>
              <a:avLst/>
              <a:gdLst/>
              <a:ahLst/>
              <a:cxnLst/>
              <a:rect l="l" t="t" r="r" b="b"/>
              <a:pathLst>
                <a:path w="491490" h="144018">
                  <a:moveTo>
                    <a:pt x="0" y="118110"/>
                  </a:moveTo>
                  <a:cubicBezTo>
                    <a:pt x="126619" y="77597"/>
                    <a:pt x="256921" y="36957"/>
                    <a:pt x="387223" y="7366"/>
                  </a:cubicBezTo>
                  <a:cubicBezTo>
                    <a:pt x="417068" y="0"/>
                    <a:pt x="457962" y="40640"/>
                    <a:pt x="491490" y="55372"/>
                  </a:cubicBezTo>
                  <a:cubicBezTo>
                    <a:pt x="461645" y="84963"/>
                    <a:pt x="435610" y="132969"/>
                    <a:pt x="405892" y="132969"/>
                  </a:cubicBezTo>
                  <a:cubicBezTo>
                    <a:pt x="271780" y="144018"/>
                    <a:pt x="137795" y="136652"/>
                    <a:pt x="0" y="136652"/>
                  </a:cubicBezTo>
                  <a:cubicBezTo>
                    <a:pt x="0" y="132969"/>
                    <a:pt x="0" y="125603"/>
                    <a:pt x="0" y="118237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10033200" y="5396400"/>
            <a:ext cx="475920" cy="216000"/>
            <a:chOff x="0" y="0"/>
            <a:chExt cx="634560" cy="28800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634619" cy="288036"/>
            </a:xfrm>
            <a:custGeom>
              <a:avLst/>
              <a:gdLst/>
              <a:ahLst/>
              <a:cxnLst/>
              <a:rect l="l" t="t" r="r" b="b"/>
              <a:pathLst>
                <a:path w="634619" h="288036">
                  <a:moveTo>
                    <a:pt x="33401" y="288036"/>
                  </a:moveTo>
                  <a:cubicBezTo>
                    <a:pt x="0" y="119634"/>
                    <a:pt x="26035" y="74803"/>
                    <a:pt x="159512" y="67310"/>
                  </a:cubicBezTo>
                  <a:cubicBezTo>
                    <a:pt x="319151" y="71120"/>
                    <a:pt x="634619" y="0"/>
                    <a:pt x="530606" y="276733"/>
                  </a:cubicBezTo>
                  <a:cubicBezTo>
                    <a:pt x="460121" y="138430"/>
                    <a:pt x="96520" y="130937"/>
                    <a:pt x="33401" y="28803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10137600" y="5294160"/>
            <a:ext cx="228960" cy="82800"/>
            <a:chOff x="0" y="0"/>
            <a:chExt cx="305280" cy="11040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305308" cy="110363"/>
            </a:xfrm>
            <a:custGeom>
              <a:avLst/>
              <a:gdLst/>
              <a:ahLst/>
              <a:cxnLst/>
              <a:rect l="l" t="t" r="r" b="b"/>
              <a:pathLst>
                <a:path w="305308" h="110363">
                  <a:moveTo>
                    <a:pt x="18669" y="0"/>
                  </a:moveTo>
                  <a:cubicBezTo>
                    <a:pt x="104267" y="0"/>
                    <a:pt x="189865" y="0"/>
                    <a:pt x="305308" y="0"/>
                  </a:cubicBezTo>
                  <a:cubicBezTo>
                    <a:pt x="167513" y="102997"/>
                    <a:pt x="130302" y="110363"/>
                    <a:pt x="0" y="14732"/>
                  </a:cubicBezTo>
                  <a:cubicBezTo>
                    <a:pt x="7493" y="11049"/>
                    <a:pt x="14859" y="3683"/>
                    <a:pt x="18669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10344240" y="4536000"/>
            <a:ext cx="187200" cy="155520"/>
            <a:chOff x="0" y="0"/>
            <a:chExt cx="249600" cy="20736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249682" cy="207391"/>
            </a:xfrm>
            <a:custGeom>
              <a:avLst/>
              <a:gdLst/>
              <a:ahLst/>
              <a:cxnLst/>
              <a:rect l="l" t="t" r="r" b="b"/>
              <a:pathLst>
                <a:path w="249682" h="207391">
                  <a:moveTo>
                    <a:pt x="249555" y="207391"/>
                  </a:moveTo>
                  <a:cubicBezTo>
                    <a:pt x="160147" y="207391"/>
                    <a:pt x="78232" y="207391"/>
                    <a:pt x="0" y="207391"/>
                  </a:cubicBezTo>
                  <a:cubicBezTo>
                    <a:pt x="22352" y="22606"/>
                    <a:pt x="48387" y="0"/>
                    <a:pt x="242189" y="22606"/>
                  </a:cubicBezTo>
                  <a:cubicBezTo>
                    <a:pt x="249682" y="82931"/>
                    <a:pt x="249682" y="135763"/>
                    <a:pt x="249682" y="20739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>
            <a:off x="9963360" y="4551840"/>
            <a:ext cx="177840" cy="149040"/>
            <a:chOff x="0" y="0"/>
            <a:chExt cx="237120" cy="19872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237109" cy="198755"/>
            </a:xfrm>
            <a:custGeom>
              <a:avLst/>
              <a:gdLst/>
              <a:ahLst/>
              <a:cxnLst/>
              <a:rect l="l" t="t" r="r" b="b"/>
              <a:pathLst>
                <a:path w="237109" h="198755">
                  <a:moveTo>
                    <a:pt x="0" y="0"/>
                  </a:moveTo>
                  <a:cubicBezTo>
                    <a:pt x="75311" y="0"/>
                    <a:pt x="143002" y="0"/>
                    <a:pt x="237109" y="0"/>
                  </a:cubicBezTo>
                  <a:cubicBezTo>
                    <a:pt x="158115" y="77343"/>
                    <a:pt x="120396" y="172974"/>
                    <a:pt x="0" y="198755"/>
                  </a:cubicBezTo>
                  <a:cubicBezTo>
                    <a:pt x="0" y="125095"/>
                    <a:pt x="0" y="69977"/>
                    <a:pt x="0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10146960" y="4536000"/>
            <a:ext cx="184320" cy="164880"/>
            <a:chOff x="0" y="0"/>
            <a:chExt cx="245760" cy="21984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245745" cy="219837"/>
            </a:xfrm>
            <a:custGeom>
              <a:avLst/>
              <a:gdLst/>
              <a:ahLst/>
              <a:cxnLst/>
              <a:rect l="l" t="t" r="r" b="b"/>
              <a:pathLst>
                <a:path w="245745" h="219837">
                  <a:moveTo>
                    <a:pt x="0" y="197866"/>
                  </a:moveTo>
                  <a:cubicBezTo>
                    <a:pt x="69723" y="131953"/>
                    <a:pt x="84328" y="0"/>
                    <a:pt x="245745" y="25654"/>
                  </a:cubicBezTo>
                  <a:cubicBezTo>
                    <a:pt x="154051" y="91567"/>
                    <a:pt x="135763" y="219837"/>
                    <a:pt x="0" y="19786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16576560" y="4834080"/>
            <a:ext cx="171360" cy="114480"/>
            <a:chOff x="0" y="0"/>
            <a:chExt cx="228480" cy="15264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228473" cy="152654"/>
            </a:xfrm>
            <a:custGeom>
              <a:avLst/>
              <a:gdLst/>
              <a:ahLst/>
              <a:cxnLst/>
              <a:rect l="l" t="t" r="r" b="b"/>
              <a:pathLst>
                <a:path w="228473" h="152654">
                  <a:moveTo>
                    <a:pt x="228473" y="152654"/>
                  </a:moveTo>
                  <a:cubicBezTo>
                    <a:pt x="134874" y="152654"/>
                    <a:pt x="78613" y="152654"/>
                    <a:pt x="0" y="152654"/>
                  </a:cubicBezTo>
                  <a:cubicBezTo>
                    <a:pt x="18669" y="59563"/>
                    <a:pt x="71120" y="0"/>
                    <a:pt x="161036" y="37211"/>
                  </a:cubicBezTo>
                  <a:cubicBezTo>
                    <a:pt x="191008" y="59563"/>
                    <a:pt x="205994" y="107950"/>
                    <a:pt x="228473" y="152654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>
            <a:off x="16954560" y="4836960"/>
            <a:ext cx="168480" cy="110880"/>
            <a:chOff x="0" y="0"/>
            <a:chExt cx="224640" cy="14784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224663" cy="147828"/>
            </a:xfrm>
            <a:custGeom>
              <a:avLst/>
              <a:gdLst/>
              <a:ahLst/>
              <a:cxnLst/>
              <a:rect l="l" t="t" r="r" b="b"/>
              <a:pathLst>
                <a:path w="224663" h="147828">
                  <a:moveTo>
                    <a:pt x="0" y="147828"/>
                  </a:moveTo>
                  <a:cubicBezTo>
                    <a:pt x="18415" y="48006"/>
                    <a:pt x="69977" y="0"/>
                    <a:pt x="165735" y="36957"/>
                  </a:cubicBezTo>
                  <a:cubicBezTo>
                    <a:pt x="191516" y="51689"/>
                    <a:pt x="202565" y="103505"/>
                    <a:pt x="224663" y="147828"/>
                  </a:cubicBezTo>
                  <a:cubicBezTo>
                    <a:pt x="139954" y="147828"/>
                    <a:pt x="81026" y="147828"/>
                    <a:pt x="0" y="14782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>
            <a:off x="16671600" y="4567680"/>
            <a:ext cx="355680" cy="15840"/>
            <a:chOff x="0" y="0"/>
            <a:chExt cx="474240" cy="2112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474218" cy="21082"/>
            </a:xfrm>
            <a:custGeom>
              <a:avLst/>
              <a:gdLst/>
              <a:ahLst/>
              <a:cxnLst/>
              <a:rect l="l" t="t" r="r" b="b"/>
              <a:pathLst>
                <a:path w="474218" h="21082">
                  <a:moveTo>
                    <a:pt x="474218" y="21082"/>
                  </a:moveTo>
                  <a:cubicBezTo>
                    <a:pt x="318643" y="21082"/>
                    <a:pt x="159258" y="21082"/>
                    <a:pt x="0" y="21082"/>
                  </a:cubicBezTo>
                  <a:cubicBezTo>
                    <a:pt x="0" y="14097"/>
                    <a:pt x="0" y="6985"/>
                    <a:pt x="0" y="0"/>
                  </a:cubicBezTo>
                  <a:cubicBezTo>
                    <a:pt x="159258" y="0"/>
                    <a:pt x="314960" y="0"/>
                    <a:pt x="474218" y="0"/>
                  </a:cubicBezTo>
                  <a:cubicBezTo>
                    <a:pt x="474218" y="6985"/>
                    <a:pt x="474218" y="14097"/>
                    <a:pt x="474218" y="2108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>
            <a:off x="16754400" y="5138640"/>
            <a:ext cx="180720" cy="88560"/>
            <a:chOff x="0" y="0"/>
            <a:chExt cx="240960" cy="11808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240919" cy="118110"/>
            </a:xfrm>
            <a:custGeom>
              <a:avLst/>
              <a:gdLst/>
              <a:ahLst/>
              <a:cxnLst/>
              <a:rect l="l" t="t" r="r" b="b"/>
              <a:pathLst>
                <a:path w="240919" h="118110">
                  <a:moveTo>
                    <a:pt x="240919" y="0"/>
                  </a:moveTo>
                  <a:cubicBezTo>
                    <a:pt x="163068" y="114300"/>
                    <a:pt x="96393" y="118110"/>
                    <a:pt x="0" y="0"/>
                  </a:cubicBezTo>
                  <a:cubicBezTo>
                    <a:pt x="81534" y="0"/>
                    <a:pt x="163068" y="0"/>
                    <a:pt x="240919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>
            <a:off x="5375520" y="1596960"/>
            <a:ext cx="3137040" cy="3098880"/>
            <a:chOff x="0" y="0"/>
            <a:chExt cx="4182720" cy="4131840"/>
          </a:xfrm>
        </p:grpSpPr>
        <p:sp>
          <p:nvSpPr>
            <p:cNvPr id="84" name="Freeform 84"/>
            <p:cNvSpPr/>
            <p:nvPr/>
          </p:nvSpPr>
          <p:spPr>
            <a:xfrm>
              <a:off x="127" y="0"/>
              <a:ext cx="4182619" cy="4131564"/>
            </a:xfrm>
            <a:custGeom>
              <a:avLst/>
              <a:gdLst/>
              <a:ahLst/>
              <a:cxnLst/>
              <a:rect l="l" t="t" r="r" b="b"/>
              <a:pathLst>
                <a:path w="4182619" h="4131564">
                  <a:moveTo>
                    <a:pt x="2152015" y="684784"/>
                  </a:moveTo>
                  <a:cubicBezTo>
                    <a:pt x="2258314" y="546481"/>
                    <a:pt x="2371471" y="416433"/>
                    <a:pt x="2466721" y="272542"/>
                  </a:cubicBezTo>
                  <a:cubicBezTo>
                    <a:pt x="2615819" y="52578"/>
                    <a:pt x="2825623" y="0"/>
                    <a:pt x="3069971" y="20701"/>
                  </a:cubicBezTo>
                  <a:cubicBezTo>
                    <a:pt x="3347466" y="45593"/>
                    <a:pt x="3579368" y="168656"/>
                    <a:pt x="3775329" y="363728"/>
                  </a:cubicBezTo>
                  <a:cubicBezTo>
                    <a:pt x="3911981" y="500634"/>
                    <a:pt x="4027932" y="648716"/>
                    <a:pt x="4095623" y="832612"/>
                  </a:cubicBezTo>
                  <a:cubicBezTo>
                    <a:pt x="4160520" y="1009650"/>
                    <a:pt x="4182618" y="1192276"/>
                    <a:pt x="4145280" y="1380363"/>
                  </a:cubicBezTo>
                  <a:cubicBezTo>
                    <a:pt x="4120388" y="1504823"/>
                    <a:pt x="4061079" y="1607185"/>
                    <a:pt x="3957574" y="1683258"/>
                  </a:cubicBezTo>
                  <a:cubicBezTo>
                    <a:pt x="3934079" y="1701292"/>
                    <a:pt x="3910584" y="1716405"/>
                    <a:pt x="3918966" y="1756537"/>
                  </a:cubicBezTo>
                  <a:cubicBezTo>
                    <a:pt x="3923157" y="1771777"/>
                    <a:pt x="3907917" y="1798066"/>
                    <a:pt x="3892677" y="1811909"/>
                  </a:cubicBezTo>
                  <a:cubicBezTo>
                    <a:pt x="3778123" y="1919859"/>
                    <a:pt x="3660775" y="2026285"/>
                    <a:pt x="3543427" y="2131441"/>
                  </a:cubicBezTo>
                  <a:cubicBezTo>
                    <a:pt x="3503422" y="2168779"/>
                    <a:pt x="3477133" y="2165985"/>
                    <a:pt x="3415030" y="2127250"/>
                  </a:cubicBezTo>
                  <a:cubicBezTo>
                    <a:pt x="3403981" y="2135505"/>
                    <a:pt x="3394329" y="2143887"/>
                    <a:pt x="3386074" y="2150745"/>
                  </a:cubicBezTo>
                  <a:cubicBezTo>
                    <a:pt x="3434334" y="2214372"/>
                    <a:pt x="3485515" y="2272411"/>
                    <a:pt x="3526917" y="2336165"/>
                  </a:cubicBezTo>
                  <a:cubicBezTo>
                    <a:pt x="3676015" y="2562987"/>
                    <a:pt x="3718814" y="2803652"/>
                    <a:pt x="3623564" y="3063748"/>
                  </a:cubicBezTo>
                  <a:cubicBezTo>
                    <a:pt x="3619373" y="3073400"/>
                    <a:pt x="3623564" y="3091434"/>
                    <a:pt x="3630422" y="3101086"/>
                  </a:cubicBezTo>
                  <a:cubicBezTo>
                    <a:pt x="3666363" y="3145409"/>
                    <a:pt x="3703574" y="3186811"/>
                    <a:pt x="3740912" y="3229737"/>
                  </a:cubicBezTo>
                  <a:cubicBezTo>
                    <a:pt x="3827907" y="3333497"/>
                    <a:pt x="3819652" y="3475990"/>
                    <a:pt x="3721608" y="3560318"/>
                  </a:cubicBezTo>
                  <a:cubicBezTo>
                    <a:pt x="3622167" y="3647440"/>
                    <a:pt x="3478657" y="3634994"/>
                    <a:pt x="3388868" y="3532632"/>
                  </a:cubicBezTo>
                  <a:cubicBezTo>
                    <a:pt x="3279775" y="3406775"/>
                    <a:pt x="3172079" y="3280918"/>
                    <a:pt x="3064510" y="3153664"/>
                  </a:cubicBezTo>
                  <a:cubicBezTo>
                    <a:pt x="3043809" y="3128772"/>
                    <a:pt x="3031363" y="3130169"/>
                    <a:pt x="3010662" y="3149473"/>
                  </a:cubicBezTo>
                  <a:cubicBezTo>
                    <a:pt x="2941701" y="3211703"/>
                    <a:pt x="2871216" y="3269869"/>
                    <a:pt x="2803652" y="3332099"/>
                  </a:cubicBezTo>
                  <a:cubicBezTo>
                    <a:pt x="2792603" y="3341751"/>
                    <a:pt x="2784348" y="3361182"/>
                    <a:pt x="2784348" y="3377692"/>
                  </a:cubicBezTo>
                  <a:cubicBezTo>
                    <a:pt x="2784348" y="3618357"/>
                    <a:pt x="2593848" y="3787140"/>
                    <a:pt x="2355088" y="3755263"/>
                  </a:cubicBezTo>
                  <a:cubicBezTo>
                    <a:pt x="2337181" y="3753867"/>
                    <a:pt x="2313686" y="3760851"/>
                    <a:pt x="2301240" y="3771900"/>
                  </a:cubicBezTo>
                  <a:cubicBezTo>
                    <a:pt x="2203196" y="3853561"/>
                    <a:pt x="2109343" y="3937889"/>
                    <a:pt x="2012696" y="4019550"/>
                  </a:cubicBezTo>
                  <a:cubicBezTo>
                    <a:pt x="1951990" y="4069335"/>
                    <a:pt x="1880235" y="4088766"/>
                    <a:pt x="1802892" y="4067937"/>
                  </a:cubicBezTo>
                  <a:cubicBezTo>
                    <a:pt x="1715897" y="4045839"/>
                    <a:pt x="1659382" y="3989070"/>
                    <a:pt x="1637284" y="3903345"/>
                  </a:cubicBezTo>
                  <a:cubicBezTo>
                    <a:pt x="1613789" y="3810636"/>
                    <a:pt x="1644142" y="3731768"/>
                    <a:pt x="1713230" y="3666744"/>
                  </a:cubicBezTo>
                  <a:cubicBezTo>
                    <a:pt x="1757426" y="3626612"/>
                    <a:pt x="1804289" y="3587878"/>
                    <a:pt x="1849882" y="3549142"/>
                  </a:cubicBezTo>
                  <a:cubicBezTo>
                    <a:pt x="1858137" y="3540887"/>
                    <a:pt x="1866392" y="3532505"/>
                    <a:pt x="1878838" y="3521456"/>
                  </a:cubicBezTo>
                  <a:cubicBezTo>
                    <a:pt x="1405382" y="3268345"/>
                    <a:pt x="931799" y="3023489"/>
                    <a:pt x="506730" y="2690114"/>
                  </a:cubicBezTo>
                  <a:cubicBezTo>
                    <a:pt x="499872" y="2701163"/>
                    <a:pt x="494284" y="2709419"/>
                    <a:pt x="491490" y="2719197"/>
                  </a:cubicBezTo>
                  <a:cubicBezTo>
                    <a:pt x="356235" y="3040126"/>
                    <a:pt x="260985" y="3373501"/>
                    <a:pt x="202946" y="3717925"/>
                  </a:cubicBezTo>
                  <a:cubicBezTo>
                    <a:pt x="185039" y="3828542"/>
                    <a:pt x="173990" y="3939286"/>
                    <a:pt x="158750" y="4051300"/>
                  </a:cubicBezTo>
                  <a:cubicBezTo>
                    <a:pt x="153289" y="4101085"/>
                    <a:pt x="117348" y="4131564"/>
                    <a:pt x="70358" y="4125976"/>
                  </a:cubicBezTo>
                  <a:cubicBezTo>
                    <a:pt x="26162" y="4120388"/>
                    <a:pt x="0" y="4084448"/>
                    <a:pt x="4064" y="4034663"/>
                  </a:cubicBezTo>
                  <a:cubicBezTo>
                    <a:pt x="51054" y="3546348"/>
                    <a:pt x="167005" y="3076067"/>
                    <a:pt x="361569" y="2626487"/>
                  </a:cubicBezTo>
                  <a:cubicBezTo>
                    <a:pt x="375412" y="2594610"/>
                    <a:pt x="369824" y="2580894"/>
                    <a:pt x="345059" y="2558669"/>
                  </a:cubicBezTo>
                  <a:cubicBezTo>
                    <a:pt x="285750" y="2507488"/>
                    <a:pt x="223520" y="2457704"/>
                    <a:pt x="173863" y="2398268"/>
                  </a:cubicBezTo>
                  <a:cubicBezTo>
                    <a:pt x="26162" y="2224278"/>
                    <a:pt x="6731" y="1978025"/>
                    <a:pt x="120015" y="1772031"/>
                  </a:cubicBezTo>
                  <a:cubicBezTo>
                    <a:pt x="241554" y="1550670"/>
                    <a:pt x="396113" y="1352931"/>
                    <a:pt x="568706" y="1170305"/>
                  </a:cubicBezTo>
                  <a:cubicBezTo>
                    <a:pt x="763270" y="964184"/>
                    <a:pt x="973074" y="773303"/>
                    <a:pt x="1221613" y="636270"/>
                  </a:cubicBezTo>
                  <a:cubicBezTo>
                    <a:pt x="1490853" y="488315"/>
                    <a:pt x="1772412" y="462026"/>
                    <a:pt x="2051304" y="619633"/>
                  </a:cubicBezTo>
                  <a:cubicBezTo>
                    <a:pt x="2085848" y="637667"/>
                    <a:pt x="2116201" y="661162"/>
                    <a:pt x="2152015" y="684657"/>
                  </a:cubicBezTo>
                  <a:close/>
                  <a:moveTo>
                    <a:pt x="2504059" y="2976880"/>
                  </a:moveTo>
                  <a:cubicBezTo>
                    <a:pt x="2568956" y="2918841"/>
                    <a:pt x="2635250" y="2866263"/>
                    <a:pt x="2695956" y="2808097"/>
                  </a:cubicBezTo>
                  <a:cubicBezTo>
                    <a:pt x="2923667" y="2592324"/>
                    <a:pt x="3250946" y="2635250"/>
                    <a:pt x="3419348" y="2855087"/>
                  </a:cubicBezTo>
                  <a:cubicBezTo>
                    <a:pt x="3441446" y="2885567"/>
                    <a:pt x="3467608" y="2913126"/>
                    <a:pt x="3495294" y="2945003"/>
                  </a:cubicBezTo>
                  <a:cubicBezTo>
                    <a:pt x="3567049" y="2723642"/>
                    <a:pt x="3469005" y="2445639"/>
                    <a:pt x="3256534" y="2254758"/>
                  </a:cubicBezTo>
                  <a:cubicBezTo>
                    <a:pt x="3187573" y="2311527"/>
                    <a:pt x="3119882" y="2368169"/>
                    <a:pt x="3049524" y="2422144"/>
                  </a:cubicBezTo>
                  <a:cubicBezTo>
                    <a:pt x="2904617" y="2531364"/>
                    <a:pt x="2743073" y="2578481"/>
                    <a:pt x="2563622" y="2531364"/>
                  </a:cubicBezTo>
                  <a:cubicBezTo>
                    <a:pt x="2451862" y="2502281"/>
                    <a:pt x="2355215" y="2447036"/>
                    <a:pt x="2275078" y="2366772"/>
                  </a:cubicBezTo>
                  <a:cubicBezTo>
                    <a:pt x="1979676" y="2069338"/>
                    <a:pt x="1834769" y="1709674"/>
                    <a:pt x="1838833" y="1290574"/>
                  </a:cubicBezTo>
                  <a:cubicBezTo>
                    <a:pt x="1840230" y="1149477"/>
                    <a:pt x="1884426" y="1018032"/>
                    <a:pt x="1979676" y="908812"/>
                  </a:cubicBezTo>
                  <a:cubicBezTo>
                    <a:pt x="2005965" y="878332"/>
                    <a:pt x="2027936" y="845185"/>
                    <a:pt x="2058416" y="806450"/>
                  </a:cubicBezTo>
                  <a:cubicBezTo>
                    <a:pt x="1999107" y="773303"/>
                    <a:pt x="1946656" y="735965"/>
                    <a:pt x="1887220" y="713740"/>
                  </a:cubicBezTo>
                  <a:cubicBezTo>
                    <a:pt x="1673225" y="630682"/>
                    <a:pt x="1467612" y="670814"/>
                    <a:pt x="1275715" y="784225"/>
                  </a:cubicBezTo>
                  <a:cubicBezTo>
                    <a:pt x="1092073" y="890778"/>
                    <a:pt x="931926" y="1027684"/>
                    <a:pt x="780161" y="1175639"/>
                  </a:cubicBezTo>
                  <a:cubicBezTo>
                    <a:pt x="575818" y="1376172"/>
                    <a:pt x="396367" y="1594739"/>
                    <a:pt x="256921" y="1846580"/>
                  </a:cubicBezTo>
                  <a:cubicBezTo>
                    <a:pt x="163068" y="2013966"/>
                    <a:pt x="196215" y="2215896"/>
                    <a:pt x="330073" y="2340356"/>
                  </a:cubicBezTo>
                  <a:cubicBezTo>
                    <a:pt x="577215" y="2568575"/>
                    <a:pt x="846328" y="2767838"/>
                    <a:pt x="1139063" y="2933827"/>
                  </a:cubicBezTo>
                  <a:cubicBezTo>
                    <a:pt x="1525524" y="3153791"/>
                    <a:pt x="1918970" y="3363976"/>
                    <a:pt x="2309622" y="3577082"/>
                  </a:cubicBezTo>
                  <a:cubicBezTo>
                    <a:pt x="2414524" y="3633851"/>
                    <a:pt x="2538730" y="3600577"/>
                    <a:pt x="2598166" y="3502406"/>
                  </a:cubicBezTo>
                  <a:cubicBezTo>
                    <a:pt x="2657475" y="3401441"/>
                    <a:pt x="2629916" y="3271393"/>
                    <a:pt x="2534666" y="3202178"/>
                  </a:cubicBezTo>
                  <a:cubicBezTo>
                    <a:pt x="2515362" y="3189732"/>
                    <a:pt x="2497455" y="3175889"/>
                    <a:pt x="2479421" y="3162046"/>
                  </a:cubicBezTo>
                  <a:cubicBezTo>
                    <a:pt x="2091563" y="2827274"/>
                    <a:pt x="1704975" y="2491105"/>
                    <a:pt x="1317117" y="2156460"/>
                  </a:cubicBezTo>
                  <a:cubicBezTo>
                    <a:pt x="1259078" y="2106676"/>
                    <a:pt x="1199769" y="2056892"/>
                    <a:pt x="1143127" y="2004314"/>
                  </a:cubicBezTo>
                  <a:cubicBezTo>
                    <a:pt x="1112774" y="1978025"/>
                    <a:pt x="1108583" y="1942084"/>
                    <a:pt x="1126617" y="1908810"/>
                  </a:cubicBezTo>
                  <a:cubicBezTo>
                    <a:pt x="1143127" y="1878330"/>
                    <a:pt x="1179068" y="1861820"/>
                    <a:pt x="1212215" y="1872869"/>
                  </a:cubicBezTo>
                  <a:cubicBezTo>
                    <a:pt x="1231519" y="1878457"/>
                    <a:pt x="1248156" y="1892173"/>
                    <a:pt x="1263269" y="1904746"/>
                  </a:cubicBezTo>
                  <a:cubicBezTo>
                    <a:pt x="1611122" y="2204974"/>
                    <a:pt x="1958975" y="2505075"/>
                    <a:pt x="2305558" y="2805303"/>
                  </a:cubicBezTo>
                  <a:cubicBezTo>
                    <a:pt x="2371852" y="2862072"/>
                    <a:pt x="2436749" y="2918714"/>
                    <a:pt x="2504313" y="2976880"/>
                  </a:cubicBezTo>
                  <a:close/>
                  <a:moveTo>
                    <a:pt x="3801618" y="1603248"/>
                  </a:moveTo>
                  <a:cubicBezTo>
                    <a:pt x="3927221" y="1531366"/>
                    <a:pt x="3992118" y="1426210"/>
                    <a:pt x="4003167" y="1287907"/>
                  </a:cubicBezTo>
                  <a:cubicBezTo>
                    <a:pt x="4015613" y="1144016"/>
                    <a:pt x="3996309" y="1004316"/>
                    <a:pt x="3943858" y="868807"/>
                  </a:cubicBezTo>
                  <a:cubicBezTo>
                    <a:pt x="3876167" y="698627"/>
                    <a:pt x="3763010" y="563118"/>
                    <a:pt x="3630549" y="440055"/>
                  </a:cubicBezTo>
                  <a:cubicBezTo>
                    <a:pt x="3423539" y="250571"/>
                    <a:pt x="3183255" y="152273"/>
                    <a:pt x="2898902" y="177292"/>
                  </a:cubicBezTo>
                  <a:cubicBezTo>
                    <a:pt x="2800858" y="186944"/>
                    <a:pt x="2709799" y="217424"/>
                    <a:pt x="2646299" y="298958"/>
                  </a:cubicBezTo>
                  <a:cubicBezTo>
                    <a:pt x="2459990" y="539623"/>
                    <a:pt x="2276348" y="780288"/>
                    <a:pt x="2088642" y="1019683"/>
                  </a:cubicBezTo>
                  <a:cubicBezTo>
                    <a:pt x="2032000" y="1092962"/>
                    <a:pt x="2003044" y="1176020"/>
                    <a:pt x="1996186" y="1267333"/>
                  </a:cubicBezTo>
                  <a:cubicBezTo>
                    <a:pt x="1978279" y="1473454"/>
                    <a:pt x="2026539" y="1668526"/>
                    <a:pt x="2109343" y="1856613"/>
                  </a:cubicBezTo>
                  <a:cubicBezTo>
                    <a:pt x="2181098" y="2022602"/>
                    <a:pt x="2277745" y="2171954"/>
                    <a:pt x="2419985" y="2285365"/>
                  </a:cubicBezTo>
                  <a:cubicBezTo>
                    <a:pt x="2595245" y="2427859"/>
                    <a:pt x="2783078" y="2430653"/>
                    <a:pt x="2962529" y="2293620"/>
                  </a:cubicBezTo>
                  <a:cubicBezTo>
                    <a:pt x="3037078" y="2235581"/>
                    <a:pt x="3110230" y="2173224"/>
                    <a:pt x="3183382" y="2113788"/>
                  </a:cubicBezTo>
                  <a:cubicBezTo>
                    <a:pt x="3216529" y="2087499"/>
                    <a:pt x="3248279" y="2061210"/>
                    <a:pt x="3284093" y="2032127"/>
                  </a:cubicBezTo>
                  <a:cubicBezTo>
                    <a:pt x="3264789" y="2016887"/>
                    <a:pt x="3249549" y="2004441"/>
                    <a:pt x="3233039" y="1991995"/>
                  </a:cubicBezTo>
                  <a:cubicBezTo>
                    <a:pt x="3013583" y="1826006"/>
                    <a:pt x="2813431" y="1639316"/>
                    <a:pt x="2629789" y="1431798"/>
                  </a:cubicBezTo>
                  <a:cubicBezTo>
                    <a:pt x="2588387" y="1384808"/>
                    <a:pt x="2589784" y="1348740"/>
                    <a:pt x="2632583" y="1301750"/>
                  </a:cubicBezTo>
                  <a:cubicBezTo>
                    <a:pt x="2732024" y="1193800"/>
                    <a:pt x="2831338" y="1085977"/>
                    <a:pt x="2930779" y="978027"/>
                  </a:cubicBezTo>
                  <a:cubicBezTo>
                    <a:pt x="2980436" y="924052"/>
                    <a:pt x="3014980" y="918591"/>
                    <a:pt x="3070225" y="966978"/>
                  </a:cubicBezTo>
                  <a:cubicBezTo>
                    <a:pt x="3217926" y="1091438"/>
                    <a:pt x="3365626" y="1218692"/>
                    <a:pt x="3511931" y="1345946"/>
                  </a:cubicBezTo>
                  <a:cubicBezTo>
                    <a:pt x="3609975" y="1431671"/>
                    <a:pt x="3706622" y="1518793"/>
                    <a:pt x="3801872" y="1603248"/>
                  </a:cubicBezTo>
                  <a:close/>
                  <a:moveTo>
                    <a:pt x="3014726" y="1116330"/>
                  </a:moveTo>
                  <a:cubicBezTo>
                    <a:pt x="2934716" y="1203452"/>
                    <a:pt x="2858770" y="1285113"/>
                    <a:pt x="2782824" y="1368044"/>
                  </a:cubicBezTo>
                  <a:cubicBezTo>
                    <a:pt x="2992628" y="1601851"/>
                    <a:pt x="3224530" y="1802384"/>
                    <a:pt x="3478530" y="1980819"/>
                  </a:cubicBezTo>
                  <a:cubicBezTo>
                    <a:pt x="3562731" y="1903349"/>
                    <a:pt x="3645535" y="1828673"/>
                    <a:pt x="3732530" y="1749806"/>
                  </a:cubicBezTo>
                  <a:cubicBezTo>
                    <a:pt x="3492373" y="1538224"/>
                    <a:pt x="3254883" y="1329309"/>
                    <a:pt x="3014726" y="1116330"/>
                  </a:cubicBezTo>
                  <a:close/>
                  <a:moveTo>
                    <a:pt x="2730373" y="3185668"/>
                  </a:moveTo>
                  <a:cubicBezTo>
                    <a:pt x="2730373" y="3185668"/>
                    <a:pt x="2730373" y="3185668"/>
                    <a:pt x="2731770" y="3185668"/>
                  </a:cubicBezTo>
                  <a:cubicBezTo>
                    <a:pt x="2796667" y="3130296"/>
                    <a:pt x="2861564" y="3073654"/>
                    <a:pt x="2926461" y="3018282"/>
                  </a:cubicBezTo>
                  <a:cubicBezTo>
                    <a:pt x="3005201" y="2951861"/>
                    <a:pt x="3103118" y="2961513"/>
                    <a:pt x="3170809" y="3038983"/>
                  </a:cubicBezTo>
                  <a:cubicBezTo>
                    <a:pt x="3199765" y="3072130"/>
                    <a:pt x="3227451" y="3106801"/>
                    <a:pt x="3257804" y="3139948"/>
                  </a:cubicBezTo>
                  <a:cubicBezTo>
                    <a:pt x="3339211" y="3236722"/>
                    <a:pt x="3422015" y="3332226"/>
                    <a:pt x="3504946" y="3427730"/>
                  </a:cubicBezTo>
                  <a:cubicBezTo>
                    <a:pt x="3547745" y="3477514"/>
                    <a:pt x="3614039" y="3473323"/>
                    <a:pt x="3637407" y="3418078"/>
                  </a:cubicBezTo>
                  <a:cubicBezTo>
                    <a:pt x="3653917" y="3382137"/>
                    <a:pt x="3641598" y="3351657"/>
                    <a:pt x="3616706" y="3322574"/>
                  </a:cubicBezTo>
                  <a:cubicBezTo>
                    <a:pt x="3504946" y="3193923"/>
                    <a:pt x="3394456" y="3065272"/>
                    <a:pt x="3283966" y="2936621"/>
                  </a:cubicBezTo>
                  <a:cubicBezTo>
                    <a:pt x="3174873" y="2810764"/>
                    <a:pt x="3002407" y="2780284"/>
                    <a:pt x="2867025" y="2872994"/>
                  </a:cubicBezTo>
                  <a:cubicBezTo>
                    <a:pt x="2781426" y="2932430"/>
                    <a:pt x="2706878" y="3007233"/>
                    <a:pt x="2626867" y="3073527"/>
                  </a:cubicBezTo>
                  <a:cubicBezTo>
                    <a:pt x="2664078" y="3112262"/>
                    <a:pt x="2697225" y="3148203"/>
                    <a:pt x="2730372" y="3185541"/>
                  </a:cubicBezTo>
                  <a:close/>
                  <a:moveTo>
                    <a:pt x="2171319" y="3679444"/>
                  </a:moveTo>
                  <a:cubicBezTo>
                    <a:pt x="2124329" y="3654552"/>
                    <a:pt x="2084324" y="3631057"/>
                    <a:pt x="2042922" y="3610229"/>
                  </a:cubicBezTo>
                  <a:cubicBezTo>
                    <a:pt x="2034667" y="3606038"/>
                    <a:pt x="2020824" y="3607435"/>
                    <a:pt x="2013966" y="3613023"/>
                  </a:cubicBezTo>
                  <a:cubicBezTo>
                    <a:pt x="1946275" y="3669792"/>
                    <a:pt x="1878711" y="3727831"/>
                    <a:pt x="1812417" y="3787267"/>
                  </a:cubicBezTo>
                  <a:cubicBezTo>
                    <a:pt x="1777873" y="3819144"/>
                    <a:pt x="1776476" y="3861943"/>
                    <a:pt x="1802765" y="3893820"/>
                  </a:cubicBezTo>
                  <a:cubicBezTo>
                    <a:pt x="1829054" y="3924300"/>
                    <a:pt x="1870456" y="3932555"/>
                    <a:pt x="1906270" y="3903472"/>
                  </a:cubicBezTo>
                  <a:cubicBezTo>
                    <a:pt x="1994662" y="3831590"/>
                    <a:pt x="2080260" y="3756787"/>
                    <a:pt x="2171319" y="3679444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85" name="Group 85"/>
          <p:cNvGrpSpPr>
            <a:grpSpLocks noChangeAspect="1"/>
          </p:cNvGrpSpPr>
          <p:nvPr/>
        </p:nvGrpSpPr>
        <p:grpSpPr>
          <a:xfrm>
            <a:off x="7387920" y="3520800"/>
            <a:ext cx="1225440" cy="1171440"/>
            <a:chOff x="0" y="0"/>
            <a:chExt cx="1633920" cy="1561920"/>
          </a:xfrm>
        </p:grpSpPr>
        <p:sp>
          <p:nvSpPr>
            <p:cNvPr id="86" name="Freeform 86"/>
            <p:cNvSpPr/>
            <p:nvPr/>
          </p:nvSpPr>
          <p:spPr>
            <a:xfrm>
              <a:off x="0" y="254"/>
              <a:ext cx="1633855" cy="1561719"/>
            </a:xfrm>
            <a:custGeom>
              <a:avLst/>
              <a:gdLst/>
              <a:ahLst/>
              <a:cxnLst/>
              <a:rect l="l" t="t" r="r" b="b"/>
              <a:pathLst>
                <a:path w="1633855" h="1561719">
                  <a:moveTo>
                    <a:pt x="1298575" y="616204"/>
                  </a:moveTo>
                  <a:cubicBezTo>
                    <a:pt x="1313815" y="710184"/>
                    <a:pt x="1328928" y="802767"/>
                    <a:pt x="1344168" y="896747"/>
                  </a:cubicBezTo>
                  <a:cubicBezTo>
                    <a:pt x="1362075" y="1003173"/>
                    <a:pt x="1380109" y="1108202"/>
                    <a:pt x="1398016" y="1214628"/>
                  </a:cubicBezTo>
                  <a:cubicBezTo>
                    <a:pt x="1411859" y="1297559"/>
                    <a:pt x="1374521" y="1337691"/>
                    <a:pt x="1293114" y="1325245"/>
                  </a:cubicBezTo>
                  <a:cubicBezTo>
                    <a:pt x="1083310" y="1294892"/>
                    <a:pt x="873633" y="1261618"/>
                    <a:pt x="665226" y="1229868"/>
                  </a:cubicBezTo>
                  <a:cubicBezTo>
                    <a:pt x="644525" y="1225677"/>
                    <a:pt x="625221" y="1223010"/>
                    <a:pt x="604520" y="1220216"/>
                  </a:cubicBezTo>
                  <a:cubicBezTo>
                    <a:pt x="600329" y="1224407"/>
                    <a:pt x="596265" y="1228471"/>
                    <a:pt x="593471" y="1232662"/>
                  </a:cubicBezTo>
                  <a:cubicBezTo>
                    <a:pt x="601726" y="1236853"/>
                    <a:pt x="612775" y="1236853"/>
                    <a:pt x="619633" y="1243711"/>
                  </a:cubicBezTo>
                  <a:cubicBezTo>
                    <a:pt x="687197" y="1298956"/>
                    <a:pt x="756285" y="1356995"/>
                    <a:pt x="823849" y="1413764"/>
                  </a:cubicBezTo>
                  <a:cubicBezTo>
                    <a:pt x="862457" y="1445514"/>
                    <a:pt x="872109" y="1475994"/>
                    <a:pt x="858393" y="1511935"/>
                  </a:cubicBezTo>
                  <a:cubicBezTo>
                    <a:pt x="843153" y="1552067"/>
                    <a:pt x="810133" y="1561719"/>
                    <a:pt x="771398" y="1561719"/>
                  </a:cubicBezTo>
                  <a:cubicBezTo>
                    <a:pt x="549275" y="1561719"/>
                    <a:pt x="327025" y="1561719"/>
                    <a:pt x="106299" y="1561719"/>
                  </a:cubicBezTo>
                  <a:cubicBezTo>
                    <a:pt x="38735" y="1560322"/>
                    <a:pt x="0" y="1511935"/>
                    <a:pt x="22098" y="1455293"/>
                  </a:cubicBezTo>
                  <a:cubicBezTo>
                    <a:pt x="35941" y="1420749"/>
                    <a:pt x="64897" y="1405509"/>
                    <a:pt x="102108" y="1405509"/>
                  </a:cubicBezTo>
                  <a:cubicBezTo>
                    <a:pt x="242824" y="1406906"/>
                    <a:pt x="383667" y="1405509"/>
                    <a:pt x="524383" y="1405509"/>
                  </a:cubicBezTo>
                  <a:cubicBezTo>
                    <a:pt x="535432" y="1405509"/>
                    <a:pt x="547878" y="1405509"/>
                    <a:pt x="568579" y="1405509"/>
                  </a:cubicBezTo>
                  <a:cubicBezTo>
                    <a:pt x="553339" y="1391666"/>
                    <a:pt x="543687" y="1382014"/>
                    <a:pt x="534035" y="1375156"/>
                  </a:cubicBezTo>
                  <a:cubicBezTo>
                    <a:pt x="452628" y="1306068"/>
                    <a:pt x="371221" y="1238377"/>
                    <a:pt x="289814" y="1170559"/>
                  </a:cubicBezTo>
                  <a:cubicBezTo>
                    <a:pt x="249809" y="1136015"/>
                    <a:pt x="237363" y="1104265"/>
                    <a:pt x="253873" y="1068324"/>
                  </a:cubicBezTo>
                  <a:cubicBezTo>
                    <a:pt x="269113" y="1030986"/>
                    <a:pt x="300736" y="1015746"/>
                    <a:pt x="353187" y="1024128"/>
                  </a:cubicBezTo>
                  <a:cubicBezTo>
                    <a:pt x="607060" y="1062863"/>
                    <a:pt x="859663" y="1102868"/>
                    <a:pt x="1113536" y="1141603"/>
                  </a:cubicBezTo>
                  <a:cubicBezTo>
                    <a:pt x="1150747" y="1147191"/>
                    <a:pt x="1186688" y="1152652"/>
                    <a:pt x="1230884" y="1159510"/>
                  </a:cubicBezTo>
                  <a:cubicBezTo>
                    <a:pt x="1221232" y="1100074"/>
                    <a:pt x="1211580" y="1043432"/>
                    <a:pt x="1203325" y="986790"/>
                  </a:cubicBezTo>
                  <a:cubicBezTo>
                    <a:pt x="1167384" y="773938"/>
                    <a:pt x="1131570" y="561086"/>
                    <a:pt x="1097026" y="348234"/>
                  </a:cubicBezTo>
                  <a:cubicBezTo>
                    <a:pt x="1090168" y="302641"/>
                    <a:pt x="1106678" y="270891"/>
                    <a:pt x="1141222" y="255651"/>
                  </a:cubicBezTo>
                  <a:cubicBezTo>
                    <a:pt x="1177163" y="241808"/>
                    <a:pt x="1208786" y="251460"/>
                    <a:pt x="1239139" y="287401"/>
                  </a:cubicBezTo>
                  <a:cubicBezTo>
                    <a:pt x="1316482" y="379984"/>
                    <a:pt x="1393698" y="472567"/>
                    <a:pt x="1479296" y="563880"/>
                  </a:cubicBezTo>
                  <a:cubicBezTo>
                    <a:pt x="1479296" y="552831"/>
                    <a:pt x="1479296" y="541782"/>
                    <a:pt x="1479296" y="530733"/>
                  </a:cubicBezTo>
                  <a:cubicBezTo>
                    <a:pt x="1479296" y="388366"/>
                    <a:pt x="1477899" y="245999"/>
                    <a:pt x="1479296" y="103632"/>
                  </a:cubicBezTo>
                  <a:cubicBezTo>
                    <a:pt x="1479296" y="38608"/>
                    <a:pt x="1534541" y="0"/>
                    <a:pt x="1588262" y="26289"/>
                  </a:cubicBezTo>
                  <a:cubicBezTo>
                    <a:pt x="1624203" y="42926"/>
                    <a:pt x="1633855" y="71882"/>
                    <a:pt x="1633855" y="109220"/>
                  </a:cubicBezTo>
                  <a:cubicBezTo>
                    <a:pt x="1633855" y="319278"/>
                    <a:pt x="1633855" y="529463"/>
                    <a:pt x="1633855" y="739521"/>
                  </a:cubicBezTo>
                  <a:cubicBezTo>
                    <a:pt x="1633855" y="754761"/>
                    <a:pt x="1633855" y="769874"/>
                    <a:pt x="1633855" y="786511"/>
                  </a:cubicBezTo>
                  <a:cubicBezTo>
                    <a:pt x="1633855" y="822452"/>
                    <a:pt x="1617345" y="850138"/>
                    <a:pt x="1584198" y="862584"/>
                  </a:cubicBezTo>
                  <a:cubicBezTo>
                    <a:pt x="1548257" y="875030"/>
                    <a:pt x="1517904" y="865378"/>
                    <a:pt x="1493139" y="836295"/>
                  </a:cubicBezTo>
                  <a:cubicBezTo>
                    <a:pt x="1439291" y="770001"/>
                    <a:pt x="1384173" y="704977"/>
                    <a:pt x="1328928" y="638683"/>
                  </a:cubicBezTo>
                  <a:cubicBezTo>
                    <a:pt x="1322070" y="630428"/>
                    <a:pt x="1313688" y="622046"/>
                    <a:pt x="1305433" y="612394"/>
                  </a:cubicBezTo>
                  <a:cubicBezTo>
                    <a:pt x="1302639" y="613791"/>
                    <a:pt x="1301242" y="615188"/>
                    <a:pt x="1298575" y="616585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87" name="Group 87"/>
          <p:cNvGrpSpPr>
            <a:grpSpLocks noChangeAspect="1"/>
          </p:cNvGrpSpPr>
          <p:nvPr/>
        </p:nvGrpSpPr>
        <p:grpSpPr>
          <a:xfrm>
            <a:off x="8092800" y="4229280"/>
            <a:ext cx="520560" cy="463680"/>
            <a:chOff x="0" y="0"/>
            <a:chExt cx="694080" cy="61824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694055" cy="618236"/>
            </a:xfrm>
            <a:custGeom>
              <a:avLst/>
              <a:gdLst/>
              <a:ahLst/>
              <a:cxnLst/>
              <a:rect l="l" t="t" r="r" b="b"/>
              <a:pathLst>
                <a:path w="694055" h="618236">
                  <a:moveTo>
                    <a:pt x="539877" y="462280"/>
                  </a:moveTo>
                  <a:cubicBezTo>
                    <a:pt x="539877" y="445770"/>
                    <a:pt x="539877" y="431927"/>
                    <a:pt x="539877" y="419481"/>
                  </a:cubicBezTo>
                  <a:cubicBezTo>
                    <a:pt x="539877" y="310515"/>
                    <a:pt x="539877" y="200025"/>
                    <a:pt x="539877" y="91059"/>
                  </a:cubicBezTo>
                  <a:cubicBezTo>
                    <a:pt x="539877" y="35814"/>
                    <a:pt x="570230" y="1397"/>
                    <a:pt x="615569" y="1397"/>
                  </a:cubicBezTo>
                  <a:cubicBezTo>
                    <a:pt x="662432" y="0"/>
                    <a:pt x="694055" y="35941"/>
                    <a:pt x="694055" y="89662"/>
                  </a:cubicBezTo>
                  <a:cubicBezTo>
                    <a:pt x="694055" y="237363"/>
                    <a:pt x="694055" y="383540"/>
                    <a:pt x="694055" y="529844"/>
                  </a:cubicBezTo>
                  <a:cubicBezTo>
                    <a:pt x="694055" y="586486"/>
                    <a:pt x="666496" y="616839"/>
                    <a:pt x="611378" y="616839"/>
                  </a:cubicBezTo>
                  <a:cubicBezTo>
                    <a:pt x="435102" y="618236"/>
                    <a:pt x="260223" y="618236"/>
                    <a:pt x="85344" y="616839"/>
                  </a:cubicBezTo>
                  <a:cubicBezTo>
                    <a:pt x="33020" y="616839"/>
                    <a:pt x="0" y="582422"/>
                    <a:pt x="1397" y="538226"/>
                  </a:cubicBezTo>
                  <a:cubicBezTo>
                    <a:pt x="2794" y="494030"/>
                    <a:pt x="37211" y="463677"/>
                    <a:pt x="86741" y="463677"/>
                  </a:cubicBezTo>
                  <a:cubicBezTo>
                    <a:pt x="221742" y="462280"/>
                    <a:pt x="358013" y="462280"/>
                    <a:pt x="493014" y="462280"/>
                  </a:cubicBezTo>
                  <a:cubicBezTo>
                    <a:pt x="506730" y="462280"/>
                    <a:pt x="519176" y="462280"/>
                    <a:pt x="539877" y="46228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89" name="Group 89"/>
          <p:cNvGrpSpPr>
            <a:grpSpLocks noChangeAspect="1"/>
          </p:cNvGrpSpPr>
          <p:nvPr/>
        </p:nvGrpSpPr>
        <p:grpSpPr>
          <a:xfrm>
            <a:off x="6295680" y="7076880"/>
            <a:ext cx="1866960" cy="3019680"/>
            <a:chOff x="0" y="0"/>
            <a:chExt cx="2489280" cy="4026240"/>
          </a:xfrm>
        </p:grpSpPr>
        <p:sp>
          <p:nvSpPr>
            <p:cNvPr id="90" name="Freeform 90"/>
            <p:cNvSpPr/>
            <p:nvPr/>
          </p:nvSpPr>
          <p:spPr>
            <a:xfrm>
              <a:off x="-127" y="0"/>
              <a:ext cx="2489454" cy="4026281"/>
            </a:xfrm>
            <a:custGeom>
              <a:avLst/>
              <a:gdLst/>
              <a:ahLst/>
              <a:cxnLst/>
              <a:rect l="l" t="t" r="r" b="b"/>
              <a:pathLst>
                <a:path w="2489454" h="4026281">
                  <a:moveTo>
                    <a:pt x="1651381" y="2828036"/>
                  </a:moveTo>
                  <a:cubicBezTo>
                    <a:pt x="1656842" y="2830830"/>
                    <a:pt x="1662430" y="2833497"/>
                    <a:pt x="1666621" y="2837688"/>
                  </a:cubicBezTo>
                  <a:cubicBezTo>
                    <a:pt x="1858518" y="3029331"/>
                    <a:pt x="2050415" y="3219577"/>
                    <a:pt x="2242312" y="3411347"/>
                  </a:cubicBezTo>
                  <a:cubicBezTo>
                    <a:pt x="2285111" y="3455416"/>
                    <a:pt x="2285111" y="3512058"/>
                    <a:pt x="2242312" y="3554730"/>
                  </a:cubicBezTo>
                  <a:cubicBezTo>
                    <a:pt x="2109724" y="3687064"/>
                    <a:pt x="1978660" y="3819525"/>
                    <a:pt x="1846072" y="3951859"/>
                  </a:cubicBezTo>
                  <a:cubicBezTo>
                    <a:pt x="1811528" y="3986276"/>
                    <a:pt x="1765935" y="4000119"/>
                    <a:pt x="1720469" y="4008374"/>
                  </a:cubicBezTo>
                  <a:cubicBezTo>
                    <a:pt x="1655572" y="4022217"/>
                    <a:pt x="1590675" y="4026281"/>
                    <a:pt x="1524381" y="4024884"/>
                  </a:cubicBezTo>
                  <a:cubicBezTo>
                    <a:pt x="1521587" y="4024884"/>
                    <a:pt x="1518920" y="4024884"/>
                    <a:pt x="1514729" y="4024884"/>
                  </a:cubicBezTo>
                  <a:cubicBezTo>
                    <a:pt x="1516126" y="3972433"/>
                    <a:pt x="1521587" y="3924173"/>
                    <a:pt x="1558925" y="3885565"/>
                  </a:cubicBezTo>
                  <a:cubicBezTo>
                    <a:pt x="1581023" y="3862070"/>
                    <a:pt x="1607185" y="3842766"/>
                    <a:pt x="1629283" y="3820795"/>
                  </a:cubicBezTo>
                  <a:cubicBezTo>
                    <a:pt x="1666621" y="3784981"/>
                    <a:pt x="1703832" y="3750437"/>
                    <a:pt x="1736979" y="3711829"/>
                  </a:cubicBezTo>
                  <a:cubicBezTo>
                    <a:pt x="1799082" y="3634613"/>
                    <a:pt x="1804670" y="3549142"/>
                    <a:pt x="1754886" y="3467735"/>
                  </a:cubicBezTo>
                  <a:cubicBezTo>
                    <a:pt x="1738376" y="3440176"/>
                    <a:pt x="1714881" y="3418078"/>
                    <a:pt x="1691386" y="3395980"/>
                  </a:cubicBezTo>
                  <a:cubicBezTo>
                    <a:pt x="1662430" y="3365627"/>
                    <a:pt x="1633347" y="3335274"/>
                    <a:pt x="1602994" y="3304921"/>
                  </a:cubicBezTo>
                  <a:cubicBezTo>
                    <a:pt x="1580896" y="3282823"/>
                    <a:pt x="1557401" y="3262122"/>
                    <a:pt x="1535303" y="3240151"/>
                  </a:cubicBezTo>
                  <a:cubicBezTo>
                    <a:pt x="1364107" y="3069209"/>
                    <a:pt x="1192911" y="2898140"/>
                    <a:pt x="1021715" y="2727198"/>
                  </a:cubicBezTo>
                  <a:cubicBezTo>
                    <a:pt x="976122" y="2681732"/>
                    <a:pt x="958215" y="2623820"/>
                    <a:pt x="966470" y="2558923"/>
                  </a:cubicBezTo>
                  <a:cubicBezTo>
                    <a:pt x="967867" y="2554732"/>
                    <a:pt x="967867" y="2552065"/>
                    <a:pt x="967867" y="2545080"/>
                  </a:cubicBezTo>
                  <a:cubicBezTo>
                    <a:pt x="940308" y="2543683"/>
                    <a:pt x="914019" y="2542286"/>
                    <a:pt x="886460" y="2539619"/>
                  </a:cubicBezTo>
                  <a:cubicBezTo>
                    <a:pt x="875411" y="2600325"/>
                    <a:pt x="883666" y="2658237"/>
                    <a:pt x="912749" y="2714752"/>
                  </a:cubicBezTo>
                  <a:cubicBezTo>
                    <a:pt x="897509" y="2724404"/>
                    <a:pt x="882396" y="2732659"/>
                    <a:pt x="867156" y="2742311"/>
                  </a:cubicBezTo>
                  <a:cubicBezTo>
                    <a:pt x="822960" y="2769870"/>
                    <a:pt x="774700" y="2793365"/>
                    <a:pt x="734568" y="2824988"/>
                  </a:cubicBezTo>
                  <a:cubicBezTo>
                    <a:pt x="677926" y="2867787"/>
                    <a:pt x="653161" y="2926969"/>
                    <a:pt x="671068" y="2997327"/>
                  </a:cubicBezTo>
                  <a:cubicBezTo>
                    <a:pt x="688975" y="3066288"/>
                    <a:pt x="749808" y="3111754"/>
                    <a:pt x="820166" y="3114548"/>
                  </a:cubicBezTo>
                  <a:cubicBezTo>
                    <a:pt x="849122" y="3114548"/>
                    <a:pt x="876808" y="3115945"/>
                    <a:pt x="905764" y="3115945"/>
                  </a:cubicBezTo>
                  <a:cubicBezTo>
                    <a:pt x="915416" y="3115945"/>
                    <a:pt x="922274" y="3120136"/>
                    <a:pt x="923671" y="3128391"/>
                  </a:cubicBezTo>
                  <a:cubicBezTo>
                    <a:pt x="931926" y="3176651"/>
                    <a:pt x="948563" y="3220720"/>
                    <a:pt x="981710" y="3262122"/>
                  </a:cubicBezTo>
                  <a:cubicBezTo>
                    <a:pt x="961009" y="3262122"/>
                    <a:pt x="943102" y="3262122"/>
                    <a:pt x="925068" y="3262122"/>
                  </a:cubicBezTo>
                  <a:cubicBezTo>
                    <a:pt x="909828" y="3262122"/>
                    <a:pt x="893318" y="3260725"/>
                    <a:pt x="878078" y="3262122"/>
                  </a:cubicBezTo>
                  <a:cubicBezTo>
                    <a:pt x="768985" y="3268980"/>
                    <a:pt x="672338" y="3245612"/>
                    <a:pt x="596392" y="3162808"/>
                  </a:cubicBezTo>
                  <a:cubicBezTo>
                    <a:pt x="487299" y="3042793"/>
                    <a:pt x="491490" y="2862199"/>
                    <a:pt x="603250" y="2742311"/>
                  </a:cubicBezTo>
                  <a:cubicBezTo>
                    <a:pt x="648843" y="2694051"/>
                    <a:pt x="704088" y="2660904"/>
                    <a:pt x="760603" y="2630678"/>
                  </a:cubicBezTo>
                  <a:cubicBezTo>
                    <a:pt x="789559" y="2614168"/>
                    <a:pt x="818642" y="2597531"/>
                    <a:pt x="846201" y="2579624"/>
                  </a:cubicBezTo>
                  <a:cubicBezTo>
                    <a:pt x="861441" y="2569972"/>
                    <a:pt x="871093" y="2554859"/>
                    <a:pt x="886206" y="2539619"/>
                  </a:cubicBezTo>
                  <a:cubicBezTo>
                    <a:pt x="870966" y="2534158"/>
                    <a:pt x="861314" y="2531364"/>
                    <a:pt x="851662" y="2528570"/>
                  </a:cubicBezTo>
                  <a:cubicBezTo>
                    <a:pt x="732917" y="2487168"/>
                    <a:pt x="655574" y="2375535"/>
                    <a:pt x="658368" y="2250059"/>
                  </a:cubicBezTo>
                  <a:cubicBezTo>
                    <a:pt x="661162" y="2192147"/>
                    <a:pt x="677672" y="2137029"/>
                    <a:pt x="713613" y="2090166"/>
                  </a:cubicBezTo>
                  <a:cubicBezTo>
                    <a:pt x="748157" y="2047367"/>
                    <a:pt x="788162" y="2010156"/>
                    <a:pt x="842010" y="1992249"/>
                  </a:cubicBezTo>
                  <a:cubicBezTo>
                    <a:pt x="851662" y="1989455"/>
                    <a:pt x="853059" y="1983994"/>
                    <a:pt x="853059" y="1974342"/>
                  </a:cubicBezTo>
                  <a:cubicBezTo>
                    <a:pt x="853059" y="1872361"/>
                    <a:pt x="853059" y="1770253"/>
                    <a:pt x="853059" y="1668272"/>
                  </a:cubicBezTo>
                  <a:cubicBezTo>
                    <a:pt x="853059" y="1662811"/>
                    <a:pt x="850265" y="1655826"/>
                    <a:pt x="847598" y="1651762"/>
                  </a:cubicBezTo>
                  <a:cubicBezTo>
                    <a:pt x="770255" y="1574546"/>
                    <a:pt x="692912" y="1497330"/>
                    <a:pt x="615696" y="1420114"/>
                  </a:cubicBezTo>
                  <a:cubicBezTo>
                    <a:pt x="614299" y="1418717"/>
                    <a:pt x="611505" y="1415923"/>
                    <a:pt x="606044" y="1411859"/>
                  </a:cubicBezTo>
                  <a:cubicBezTo>
                    <a:pt x="606044" y="1421511"/>
                    <a:pt x="606044" y="1426972"/>
                    <a:pt x="606044" y="1432560"/>
                  </a:cubicBezTo>
                  <a:cubicBezTo>
                    <a:pt x="606044" y="1516634"/>
                    <a:pt x="606044" y="1600835"/>
                    <a:pt x="606044" y="1683512"/>
                  </a:cubicBezTo>
                  <a:cubicBezTo>
                    <a:pt x="606044" y="1690369"/>
                    <a:pt x="601853" y="1700022"/>
                    <a:pt x="597789" y="1704213"/>
                  </a:cubicBezTo>
                  <a:cubicBezTo>
                    <a:pt x="578485" y="1722120"/>
                    <a:pt x="559181" y="1738630"/>
                    <a:pt x="539750" y="1756664"/>
                  </a:cubicBezTo>
                  <a:cubicBezTo>
                    <a:pt x="534289" y="1762125"/>
                    <a:pt x="530098" y="1762125"/>
                    <a:pt x="523240" y="1756664"/>
                  </a:cubicBezTo>
                  <a:cubicBezTo>
                    <a:pt x="503936" y="1738757"/>
                    <a:pt x="481838" y="1720850"/>
                    <a:pt x="462534" y="1701546"/>
                  </a:cubicBezTo>
                  <a:cubicBezTo>
                    <a:pt x="458343" y="1697355"/>
                    <a:pt x="457073" y="1687703"/>
                    <a:pt x="457073" y="1680845"/>
                  </a:cubicBezTo>
                  <a:cubicBezTo>
                    <a:pt x="457073" y="1598168"/>
                    <a:pt x="457073" y="1515364"/>
                    <a:pt x="457073" y="1432687"/>
                  </a:cubicBezTo>
                  <a:cubicBezTo>
                    <a:pt x="457073" y="1427226"/>
                    <a:pt x="457073" y="1421638"/>
                    <a:pt x="457073" y="1414780"/>
                  </a:cubicBezTo>
                  <a:cubicBezTo>
                    <a:pt x="455676" y="1414780"/>
                    <a:pt x="454279" y="1413383"/>
                    <a:pt x="452882" y="1413383"/>
                  </a:cubicBezTo>
                  <a:cubicBezTo>
                    <a:pt x="427990" y="1438148"/>
                    <a:pt x="404622" y="1461643"/>
                    <a:pt x="381127" y="1486408"/>
                  </a:cubicBezTo>
                  <a:cubicBezTo>
                    <a:pt x="342519" y="1525016"/>
                    <a:pt x="303784" y="1565021"/>
                    <a:pt x="263779" y="1602232"/>
                  </a:cubicBezTo>
                  <a:cubicBezTo>
                    <a:pt x="258318" y="1607693"/>
                    <a:pt x="248539" y="1611884"/>
                    <a:pt x="240284" y="1611884"/>
                  </a:cubicBezTo>
                  <a:cubicBezTo>
                    <a:pt x="216789" y="1611884"/>
                    <a:pt x="193294" y="1610487"/>
                    <a:pt x="168529" y="1609090"/>
                  </a:cubicBezTo>
                  <a:cubicBezTo>
                    <a:pt x="157480" y="1609090"/>
                    <a:pt x="153289" y="1603629"/>
                    <a:pt x="153289" y="1592580"/>
                  </a:cubicBezTo>
                  <a:cubicBezTo>
                    <a:pt x="151892" y="1567815"/>
                    <a:pt x="150495" y="1544320"/>
                    <a:pt x="150495" y="1519555"/>
                  </a:cubicBezTo>
                  <a:cubicBezTo>
                    <a:pt x="150495" y="1512697"/>
                    <a:pt x="153289" y="1504442"/>
                    <a:pt x="158750" y="1498854"/>
                  </a:cubicBezTo>
                  <a:cubicBezTo>
                    <a:pt x="218059" y="1439545"/>
                    <a:pt x="277495" y="1380236"/>
                    <a:pt x="336804" y="1319657"/>
                  </a:cubicBezTo>
                  <a:cubicBezTo>
                    <a:pt x="340995" y="1316863"/>
                    <a:pt x="343662" y="1312799"/>
                    <a:pt x="352044" y="1304544"/>
                  </a:cubicBezTo>
                  <a:cubicBezTo>
                    <a:pt x="340995" y="1304544"/>
                    <a:pt x="335534" y="1304544"/>
                    <a:pt x="329946" y="1304544"/>
                  </a:cubicBezTo>
                  <a:cubicBezTo>
                    <a:pt x="245745" y="1304544"/>
                    <a:pt x="162941" y="1304544"/>
                    <a:pt x="80010" y="1304544"/>
                  </a:cubicBezTo>
                  <a:cubicBezTo>
                    <a:pt x="68961" y="1305941"/>
                    <a:pt x="62103" y="1303147"/>
                    <a:pt x="55118" y="1294892"/>
                  </a:cubicBezTo>
                  <a:cubicBezTo>
                    <a:pt x="38608" y="1276985"/>
                    <a:pt x="23368" y="1259078"/>
                    <a:pt x="6858" y="1241171"/>
                  </a:cubicBezTo>
                  <a:cubicBezTo>
                    <a:pt x="0" y="1234313"/>
                    <a:pt x="0" y="1228725"/>
                    <a:pt x="6858" y="1221867"/>
                  </a:cubicBezTo>
                  <a:cubicBezTo>
                    <a:pt x="24765" y="1202563"/>
                    <a:pt x="41402" y="1181862"/>
                    <a:pt x="59309" y="1163955"/>
                  </a:cubicBezTo>
                  <a:cubicBezTo>
                    <a:pt x="63500" y="1158494"/>
                    <a:pt x="73152" y="1157097"/>
                    <a:pt x="80010" y="1157097"/>
                  </a:cubicBezTo>
                  <a:cubicBezTo>
                    <a:pt x="162814" y="1157097"/>
                    <a:pt x="247015" y="1157097"/>
                    <a:pt x="329946" y="1157097"/>
                  </a:cubicBezTo>
                  <a:cubicBezTo>
                    <a:pt x="335407" y="1157097"/>
                    <a:pt x="340995" y="1157097"/>
                    <a:pt x="350647" y="1157097"/>
                  </a:cubicBezTo>
                  <a:cubicBezTo>
                    <a:pt x="345186" y="1150239"/>
                    <a:pt x="342392" y="1147445"/>
                    <a:pt x="338201" y="1143254"/>
                  </a:cubicBezTo>
                  <a:cubicBezTo>
                    <a:pt x="278892" y="1083945"/>
                    <a:pt x="218059" y="1023239"/>
                    <a:pt x="158750" y="964057"/>
                  </a:cubicBezTo>
                  <a:cubicBezTo>
                    <a:pt x="153289" y="958596"/>
                    <a:pt x="150495" y="948944"/>
                    <a:pt x="150495" y="941959"/>
                  </a:cubicBezTo>
                  <a:cubicBezTo>
                    <a:pt x="150495" y="917194"/>
                    <a:pt x="151892" y="893699"/>
                    <a:pt x="153289" y="868934"/>
                  </a:cubicBezTo>
                  <a:cubicBezTo>
                    <a:pt x="153289" y="859282"/>
                    <a:pt x="156083" y="853821"/>
                    <a:pt x="167132" y="853821"/>
                  </a:cubicBezTo>
                  <a:cubicBezTo>
                    <a:pt x="193421" y="852424"/>
                    <a:pt x="220980" y="849630"/>
                    <a:pt x="247269" y="849630"/>
                  </a:cubicBezTo>
                  <a:cubicBezTo>
                    <a:pt x="252730" y="849630"/>
                    <a:pt x="259715" y="853821"/>
                    <a:pt x="263779" y="859282"/>
                  </a:cubicBezTo>
                  <a:cubicBezTo>
                    <a:pt x="321818" y="915797"/>
                    <a:pt x="379730" y="973709"/>
                    <a:pt x="436372" y="1031621"/>
                  </a:cubicBezTo>
                  <a:cubicBezTo>
                    <a:pt x="441833" y="1037082"/>
                    <a:pt x="446024" y="1044067"/>
                    <a:pt x="450215" y="1049528"/>
                  </a:cubicBezTo>
                  <a:cubicBezTo>
                    <a:pt x="453009" y="1049528"/>
                    <a:pt x="454406" y="1048131"/>
                    <a:pt x="455676" y="1046734"/>
                  </a:cubicBezTo>
                  <a:cubicBezTo>
                    <a:pt x="457073" y="1041273"/>
                    <a:pt x="457073" y="1035685"/>
                    <a:pt x="457073" y="1030224"/>
                  </a:cubicBezTo>
                  <a:cubicBezTo>
                    <a:pt x="457073" y="946150"/>
                    <a:pt x="457073" y="863346"/>
                    <a:pt x="457073" y="780669"/>
                  </a:cubicBezTo>
                  <a:cubicBezTo>
                    <a:pt x="457073" y="772414"/>
                    <a:pt x="461264" y="762762"/>
                    <a:pt x="466725" y="757174"/>
                  </a:cubicBezTo>
                  <a:cubicBezTo>
                    <a:pt x="484632" y="739267"/>
                    <a:pt x="504063" y="722757"/>
                    <a:pt x="523367" y="706120"/>
                  </a:cubicBezTo>
                  <a:cubicBezTo>
                    <a:pt x="528828" y="700659"/>
                    <a:pt x="534416" y="700659"/>
                    <a:pt x="539877" y="706120"/>
                  </a:cubicBezTo>
                  <a:cubicBezTo>
                    <a:pt x="560578" y="724027"/>
                    <a:pt x="581279" y="741934"/>
                    <a:pt x="600583" y="759841"/>
                  </a:cubicBezTo>
                  <a:cubicBezTo>
                    <a:pt x="604774" y="764032"/>
                    <a:pt x="606044" y="773684"/>
                    <a:pt x="606044" y="779145"/>
                  </a:cubicBezTo>
                  <a:cubicBezTo>
                    <a:pt x="606044" y="863219"/>
                    <a:pt x="606044" y="947420"/>
                    <a:pt x="606044" y="1030097"/>
                  </a:cubicBezTo>
                  <a:cubicBezTo>
                    <a:pt x="606044" y="1035558"/>
                    <a:pt x="606044" y="1041146"/>
                    <a:pt x="606044" y="1049401"/>
                  </a:cubicBezTo>
                  <a:cubicBezTo>
                    <a:pt x="612902" y="1043940"/>
                    <a:pt x="618490" y="1039749"/>
                    <a:pt x="622554" y="1035558"/>
                  </a:cubicBezTo>
                  <a:cubicBezTo>
                    <a:pt x="681863" y="976249"/>
                    <a:pt x="741299" y="916940"/>
                    <a:pt x="800608" y="857631"/>
                  </a:cubicBezTo>
                  <a:cubicBezTo>
                    <a:pt x="804799" y="853440"/>
                    <a:pt x="814451" y="849376"/>
                    <a:pt x="821309" y="849376"/>
                  </a:cubicBezTo>
                  <a:cubicBezTo>
                    <a:pt x="846201" y="850773"/>
                    <a:pt x="870966" y="852170"/>
                    <a:pt x="894461" y="854837"/>
                  </a:cubicBezTo>
                  <a:cubicBezTo>
                    <a:pt x="898652" y="856234"/>
                    <a:pt x="905510" y="860298"/>
                    <a:pt x="905510" y="864489"/>
                  </a:cubicBezTo>
                  <a:cubicBezTo>
                    <a:pt x="909701" y="890651"/>
                    <a:pt x="912368" y="916940"/>
                    <a:pt x="912368" y="944499"/>
                  </a:cubicBezTo>
                  <a:cubicBezTo>
                    <a:pt x="913765" y="949960"/>
                    <a:pt x="908177" y="958342"/>
                    <a:pt x="902716" y="963803"/>
                  </a:cubicBezTo>
                  <a:cubicBezTo>
                    <a:pt x="844677" y="1023112"/>
                    <a:pt x="785368" y="1082421"/>
                    <a:pt x="725932" y="1141730"/>
                  </a:cubicBezTo>
                  <a:cubicBezTo>
                    <a:pt x="721741" y="1144524"/>
                    <a:pt x="716280" y="1147191"/>
                    <a:pt x="710692" y="1149985"/>
                  </a:cubicBezTo>
                  <a:cubicBezTo>
                    <a:pt x="712089" y="1151382"/>
                    <a:pt x="714883" y="1154176"/>
                    <a:pt x="716153" y="1155446"/>
                  </a:cubicBezTo>
                  <a:cubicBezTo>
                    <a:pt x="721614" y="1156843"/>
                    <a:pt x="727202" y="1156843"/>
                    <a:pt x="732663" y="1156843"/>
                  </a:cubicBezTo>
                  <a:cubicBezTo>
                    <a:pt x="815467" y="1156843"/>
                    <a:pt x="899668" y="1156843"/>
                    <a:pt x="982599" y="1156843"/>
                  </a:cubicBezTo>
                  <a:cubicBezTo>
                    <a:pt x="993648" y="1156843"/>
                    <a:pt x="1000506" y="1159637"/>
                    <a:pt x="1007491" y="1166495"/>
                  </a:cubicBezTo>
                  <a:cubicBezTo>
                    <a:pt x="1026795" y="1188593"/>
                    <a:pt x="1044829" y="1209294"/>
                    <a:pt x="1065530" y="1231265"/>
                  </a:cubicBezTo>
                  <a:cubicBezTo>
                    <a:pt x="1043432" y="1256030"/>
                    <a:pt x="1022731" y="1278128"/>
                    <a:pt x="1002030" y="1300226"/>
                  </a:cubicBezTo>
                  <a:cubicBezTo>
                    <a:pt x="997839" y="1304417"/>
                    <a:pt x="989584" y="1304417"/>
                    <a:pt x="984123" y="1304417"/>
                  </a:cubicBezTo>
                  <a:cubicBezTo>
                    <a:pt x="899922" y="1304417"/>
                    <a:pt x="817118" y="1304417"/>
                    <a:pt x="732790" y="1304417"/>
                  </a:cubicBezTo>
                  <a:cubicBezTo>
                    <a:pt x="728599" y="1304417"/>
                    <a:pt x="723138" y="1304417"/>
                    <a:pt x="712089" y="1304417"/>
                  </a:cubicBezTo>
                  <a:cubicBezTo>
                    <a:pt x="718947" y="1312672"/>
                    <a:pt x="721741" y="1316863"/>
                    <a:pt x="725932" y="1320927"/>
                  </a:cubicBezTo>
                  <a:cubicBezTo>
                    <a:pt x="814324" y="1407795"/>
                    <a:pt x="901319" y="1496060"/>
                    <a:pt x="988314" y="1582928"/>
                  </a:cubicBezTo>
                  <a:cubicBezTo>
                    <a:pt x="999363" y="1592580"/>
                    <a:pt x="1003554" y="1602232"/>
                    <a:pt x="1002157" y="1617345"/>
                  </a:cubicBezTo>
                  <a:cubicBezTo>
                    <a:pt x="1002157" y="1728978"/>
                    <a:pt x="1002157" y="1840738"/>
                    <a:pt x="1002157" y="1952371"/>
                  </a:cubicBezTo>
                  <a:cubicBezTo>
                    <a:pt x="1002157" y="1959229"/>
                    <a:pt x="1002157" y="1964817"/>
                    <a:pt x="1002157" y="1971675"/>
                  </a:cubicBezTo>
                  <a:cubicBezTo>
                    <a:pt x="1228598" y="1971675"/>
                    <a:pt x="1453642" y="1971675"/>
                    <a:pt x="1680083" y="1971675"/>
                  </a:cubicBezTo>
                  <a:cubicBezTo>
                    <a:pt x="1680083" y="1964817"/>
                    <a:pt x="1680083" y="1957832"/>
                    <a:pt x="1680083" y="1952371"/>
                  </a:cubicBezTo>
                  <a:cubicBezTo>
                    <a:pt x="1680083" y="1792478"/>
                    <a:pt x="1681480" y="1633855"/>
                    <a:pt x="1680083" y="1473962"/>
                  </a:cubicBezTo>
                  <a:cubicBezTo>
                    <a:pt x="1678686" y="1348486"/>
                    <a:pt x="1721485" y="1242314"/>
                    <a:pt x="1816735" y="1158240"/>
                  </a:cubicBezTo>
                  <a:cubicBezTo>
                    <a:pt x="1818132" y="1156843"/>
                    <a:pt x="1819529" y="1155446"/>
                    <a:pt x="1822196" y="1149985"/>
                  </a:cubicBezTo>
                  <a:cubicBezTo>
                    <a:pt x="1800098" y="1149985"/>
                    <a:pt x="1780794" y="1149985"/>
                    <a:pt x="1761490" y="1149985"/>
                  </a:cubicBezTo>
                  <a:cubicBezTo>
                    <a:pt x="1677289" y="1149985"/>
                    <a:pt x="1601343" y="1123823"/>
                    <a:pt x="1537843" y="1069975"/>
                  </a:cubicBezTo>
                  <a:cubicBezTo>
                    <a:pt x="1514348" y="1049274"/>
                    <a:pt x="1495044" y="1024509"/>
                    <a:pt x="1474343" y="1001014"/>
                  </a:cubicBezTo>
                  <a:cubicBezTo>
                    <a:pt x="1445387" y="966597"/>
                    <a:pt x="1428750" y="925195"/>
                    <a:pt x="1419098" y="882396"/>
                  </a:cubicBezTo>
                  <a:cubicBezTo>
                    <a:pt x="1414907" y="867283"/>
                    <a:pt x="1413637" y="850646"/>
                    <a:pt x="1412240" y="835533"/>
                  </a:cubicBezTo>
                  <a:cubicBezTo>
                    <a:pt x="1410843" y="810768"/>
                    <a:pt x="1401191" y="784479"/>
                    <a:pt x="1415034" y="756920"/>
                  </a:cubicBezTo>
                  <a:cubicBezTo>
                    <a:pt x="1394333" y="756920"/>
                    <a:pt x="1376426" y="756920"/>
                    <a:pt x="1356995" y="756920"/>
                  </a:cubicBezTo>
                  <a:cubicBezTo>
                    <a:pt x="1351534" y="756920"/>
                    <a:pt x="1345946" y="756920"/>
                    <a:pt x="1339088" y="756920"/>
                  </a:cubicBezTo>
                  <a:cubicBezTo>
                    <a:pt x="1330833" y="756920"/>
                    <a:pt x="1326642" y="754126"/>
                    <a:pt x="1326642" y="744474"/>
                  </a:cubicBezTo>
                  <a:cubicBezTo>
                    <a:pt x="1325245" y="621792"/>
                    <a:pt x="1325245" y="498983"/>
                    <a:pt x="1325245" y="376301"/>
                  </a:cubicBezTo>
                  <a:cubicBezTo>
                    <a:pt x="1325245" y="374904"/>
                    <a:pt x="1325245" y="373507"/>
                    <a:pt x="1326642" y="369443"/>
                  </a:cubicBezTo>
                  <a:cubicBezTo>
                    <a:pt x="1352931" y="369443"/>
                    <a:pt x="1379093" y="369443"/>
                    <a:pt x="1406779" y="369443"/>
                  </a:cubicBezTo>
                  <a:cubicBezTo>
                    <a:pt x="1408176" y="345948"/>
                    <a:pt x="1409573" y="323977"/>
                    <a:pt x="1412240" y="301879"/>
                  </a:cubicBezTo>
                  <a:cubicBezTo>
                    <a:pt x="1435989" y="147574"/>
                    <a:pt x="1562989" y="22098"/>
                    <a:pt x="1719072" y="6858"/>
                  </a:cubicBezTo>
                  <a:cubicBezTo>
                    <a:pt x="1796288" y="0"/>
                    <a:pt x="1876425" y="4191"/>
                    <a:pt x="1955165" y="4191"/>
                  </a:cubicBezTo>
                  <a:cubicBezTo>
                    <a:pt x="1956562" y="4191"/>
                    <a:pt x="1957959" y="4191"/>
                    <a:pt x="1962023" y="5588"/>
                  </a:cubicBezTo>
                  <a:cubicBezTo>
                    <a:pt x="1962023" y="20701"/>
                    <a:pt x="1962023" y="34544"/>
                    <a:pt x="1962023" y="51054"/>
                  </a:cubicBezTo>
                  <a:cubicBezTo>
                    <a:pt x="1985518" y="48260"/>
                    <a:pt x="2006219" y="45593"/>
                    <a:pt x="2026920" y="45593"/>
                  </a:cubicBezTo>
                  <a:cubicBezTo>
                    <a:pt x="2147062" y="40132"/>
                    <a:pt x="2258822" y="64897"/>
                    <a:pt x="2351405" y="147574"/>
                  </a:cubicBezTo>
                  <a:cubicBezTo>
                    <a:pt x="2425954" y="213741"/>
                    <a:pt x="2465959" y="297815"/>
                    <a:pt x="2482596" y="394335"/>
                  </a:cubicBezTo>
                  <a:cubicBezTo>
                    <a:pt x="2488057" y="430149"/>
                    <a:pt x="2488057" y="466090"/>
                    <a:pt x="2489454" y="501904"/>
                  </a:cubicBezTo>
                  <a:cubicBezTo>
                    <a:pt x="2489454" y="551561"/>
                    <a:pt x="2489454" y="599821"/>
                    <a:pt x="2489454" y="649478"/>
                  </a:cubicBezTo>
                  <a:cubicBezTo>
                    <a:pt x="2486660" y="801116"/>
                    <a:pt x="2421763" y="921131"/>
                    <a:pt x="2298954" y="1007999"/>
                  </a:cubicBezTo>
                  <a:cubicBezTo>
                    <a:pt x="2285111" y="1017651"/>
                    <a:pt x="2279650" y="1025906"/>
                    <a:pt x="2279650" y="1042416"/>
                  </a:cubicBezTo>
                  <a:cubicBezTo>
                    <a:pt x="2281047" y="1063117"/>
                    <a:pt x="2281047" y="1085215"/>
                    <a:pt x="2279650" y="1105789"/>
                  </a:cubicBezTo>
                  <a:cubicBezTo>
                    <a:pt x="2279650" y="1118235"/>
                    <a:pt x="2283841" y="1125093"/>
                    <a:pt x="2293493" y="1131951"/>
                  </a:cubicBezTo>
                  <a:cubicBezTo>
                    <a:pt x="2380488" y="1192657"/>
                    <a:pt x="2435733" y="1275334"/>
                    <a:pt x="2456434" y="1380109"/>
                  </a:cubicBezTo>
                  <a:cubicBezTo>
                    <a:pt x="2461895" y="1406271"/>
                    <a:pt x="2463292" y="1433830"/>
                    <a:pt x="2463292" y="1461516"/>
                  </a:cubicBezTo>
                  <a:cubicBezTo>
                    <a:pt x="2464689" y="1624203"/>
                    <a:pt x="2464689" y="1788287"/>
                    <a:pt x="2463292" y="1952371"/>
                  </a:cubicBezTo>
                  <a:cubicBezTo>
                    <a:pt x="2463292" y="1979930"/>
                    <a:pt x="2460498" y="2006092"/>
                    <a:pt x="2460498" y="2033778"/>
                  </a:cubicBezTo>
                  <a:cubicBezTo>
                    <a:pt x="2461895" y="2079244"/>
                    <a:pt x="2463292" y="2123440"/>
                    <a:pt x="2463292" y="2168906"/>
                  </a:cubicBezTo>
                  <a:cubicBezTo>
                    <a:pt x="2464689" y="2292985"/>
                    <a:pt x="2464689" y="2418461"/>
                    <a:pt x="2463292" y="2542540"/>
                  </a:cubicBezTo>
                  <a:cubicBezTo>
                    <a:pt x="2461895" y="2695575"/>
                    <a:pt x="2333498" y="2819654"/>
                    <a:pt x="2180209" y="2821051"/>
                  </a:cubicBezTo>
                  <a:cubicBezTo>
                    <a:pt x="2011807" y="2821051"/>
                    <a:pt x="1843278" y="2821051"/>
                    <a:pt x="1674876" y="2821051"/>
                  </a:cubicBezTo>
                  <a:cubicBezTo>
                    <a:pt x="1669415" y="2821051"/>
                    <a:pt x="1662430" y="2821051"/>
                    <a:pt x="1656969" y="2821051"/>
                  </a:cubicBezTo>
                  <a:cubicBezTo>
                    <a:pt x="1655571" y="2823845"/>
                    <a:pt x="1652777" y="2825242"/>
                    <a:pt x="1651508" y="2827909"/>
                  </a:cubicBezTo>
                  <a:close/>
                  <a:moveTo>
                    <a:pt x="1509141" y="2395093"/>
                  </a:moveTo>
                  <a:cubicBezTo>
                    <a:pt x="1520190" y="2395093"/>
                    <a:pt x="1532636" y="2395093"/>
                    <a:pt x="1543685" y="2395093"/>
                  </a:cubicBezTo>
                  <a:cubicBezTo>
                    <a:pt x="1719072" y="2395093"/>
                    <a:pt x="1894332" y="2395093"/>
                    <a:pt x="2071116" y="2395093"/>
                  </a:cubicBezTo>
                  <a:cubicBezTo>
                    <a:pt x="2158111" y="2395093"/>
                    <a:pt x="2229866" y="2334387"/>
                    <a:pt x="2238121" y="2247519"/>
                  </a:cubicBezTo>
                  <a:cubicBezTo>
                    <a:pt x="2242312" y="2196465"/>
                    <a:pt x="2240915" y="2144141"/>
                    <a:pt x="2240915" y="2091690"/>
                  </a:cubicBezTo>
                  <a:cubicBezTo>
                    <a:pt x="2242312" y="2033778"/>
                    <a:pt x="2239518" y="1975866"/>
                    <a:pt x="2239518" y="1917954"/>
                  </a:cubicBezTo>
                  <a:cubicBezTo>
                    <a:pt x="2239518" y="1767713"/>
                    <a:pt x="2239518" y="1615948"/>
                    <a:pt x="2239518" y="1464310"/>
                  </a:cubicBezTo>
                  <a:cubicBezTo>
                    <a:pt x="2239518" y="1449197"/>
                    <a:pt x="2239518" y="1433957"/>
                    <a:pt x="2236724" y="1417447"/>
                  </a:cubicBezTo>
                  <a:cubicBezTo>
                    <a:pt x="2224278" y="1326388"/>
                    <a:pt x="2133219" y="1245108"/>
                    <a:pt x="2024126" y="1276858"/>
                  </a:cubicBezTo>
                  <a:cubicBezTo>
                    <a:pt x="1949577" y="1298956"/>
                    <a:pt x="1903984" y="1363726"/>
                    <a:pt x="1905381" y="1445133"/>
                  </a:cubicBezTo>
                  <a:cubicBezTo>
                    <a:pt x="1905381" y="1658874"/>
                    <a:pt x="1905381" y="1872615"/>
                    <a:pt x="1905381" y="2087626"/>
                  </a:cubicBezTo>
                  <a:cubicBezTo>
                    <a:pt x="1905381" y="2120773"/>
                    <a:pt x="1905381" y="2120773"/>
                    <a:pt x="1872234" y="2120773"/>
                  </a:cubicBezTo>
                  <a:cubicBezTo>
                    <a:pt x="1574038" y="2120773"/>
                    <a:pt x="1275842" y="2120773"/>
                    <a:pt x="978916" y="2120773"/>
                  </a:cubicBezTo>
                  <a:cubicBezTo>
                    <a:pt x="963676" y="2120773"/>
                    <a:pt x="949960" y="2120773"/>
                    <a:pt x="936117" y="2122170"/>
                  </a:cubicBezTo>
                  <a:cubicBezTo>
                    <a:pt x="860171" y="2124964"/>
                    <a:pt x="800862" y="2195195"/>
                    <a:pt x="809117" y="2269744"/>
                  </a:cubicBezTo>
                  <a:cubicBezTo>
                    <a:pt x="815975" y="2344166"/>
                    <a:pt x="872617" y="2395220"/>
                    <a:pt x="948563" y="2395220"/>
                  </a:cubicBezTo>
                  <a:cubicBezTo>
                    <a:pt x="1134999" y="2395220"/>
                    <a:pt x="1321308" y="2395220"/>
                    <a:pt x="1509141" y="2395220"/>
                  </a:cubicBezTo>
                  <a:close/>
                  <a:moveTo>
                    <a:pt x="1557401" y="467487"/>
                  </a:moveTo>
                  <a:cubicBezTo>
                    <a:pt x="1557401" y="475742"/>
                    <a:pt x="1557401" y="482600"/>
                    <a:pt x="1557401" y="489585"/>
                  </a:cubicBezTo>
                  <a:cubicBezTo>
                    <a:pt x="1556004" y="564007"/>
                    <a:pt x="1554607" y="639826"/>
                    <a:pt x="1554607" y="715772"/>
                  </a:cubicBezTo>
                  <a:cubicBezTo>
                    <a:pt x="1554607" y="741934"/>
                    <a:pt x="1557401" y="768223"/>
                    <a:pt x="1557401" y="795782"/>
                  </a:cubicBezTo>
                  <a:cubicBezTo>
                    <a:pt x="1558798" y="830199"/>
                    <a:pt x="1560195" y="863346"/>
                    <a:pt x="1580896" y="893699"/>
                  </a:cubicBezTo>
                  <a:cubicBezTo>
                    <a:pt x="1596136" y="914400"/>
                    <a:pt x="1608455" y="937768"/>
                    <a:pt x="1627886" y="953008"/>
                  </a:cubicBezTo>
                  <a:cubicBezTo>
                    <a:pt x="1651381" y="972312"/>
                    <a:pt x="1677543" y="987425"/>
                    <a:pt x="1708023" y="995807"/>
                  </a:cubicBezTo>
                  <a:cubicBezTo>
                    <a:pt x="1742567" y="1004062"/>
                    <a:pt x="1777111" y="1004062"/>
                    <a:pt x="1812925" y="1001268"/>
                  </a:cubicBezTo>
                  <a:cubicBezTo>
                    <a:pt x="1812925" y="998474"/>
                    <a:pt x="1814322" y="995807"/>
                    <a:pt x="1814322" y="994410"/>
                  </a:cubicBezTo>
                  <a:cubicBezTo>
                    <a:pt x="1812925" y="941959"/>
                    <a:pt x="1814322" y="891032"/>
                    <a:pt x="1814322" y="839978"/>
                  </a:cubicBezTo>
                  <a:cubicBezTo>
                    <a:pt x="1812925" y="791718"/>
                    <a:pt x="1814322" y="742061"/>
                    <a:pt x="1814322" y="693801"/>
                  </a:cubicBezTo>
                  <a:cubicBezTo>
                    <a:pt x="1814322" y="518668"/>
                    <a:pt x="1814322" y="343535"/>
                    <a:pt x="1814322" y="168402"/>
                  </a:cubicBezTo>
                  <a:cubicBezTo>
                    <a:pt x="1814322" y="164211"/>
                    <a:pt x="1812925" y="158750"/>
                    <a:pt x="1812925" y="150495"/>
                  </a:cubicBezTo>
                  <a:cubicBezTo>
                    <a:pt x="1782572" y="151892"/>
                    <a:pt x="1754886" y="151892"/>
                    <a:pt x="1728724" y="154686"/>
                  </a:cubicBezTo>
                  <a:cubicBezTo>
                    <a:pt x="1632077" y="168529"/>
                    <a:pt x="1556131" y="259461"/>
                    <a:pt x="1557528" y="357378"/>
                  </a:cubicBezTo>
                  <a:cubicBezTo>
                    <a:pt x="1557528" y="367030"/>
                    <a:pt x="1560322" y="371221"/>
                    <a:pt x="1571371" y="371221"/>
                  </a:cubicBezTo>
                  <a:cubicBezTo>
                    <a:pt x="1594866" y="369824"/>
                    <a:pt x="1618361" y="369824"/>
                    <a:pt x="1640459" y="369824"/>
                  </a:cubicBezTo>
                  <a:cubicBezTo>
                    <a:pt x="1655699" y="369824"/>
                    <a:pt x="1669415" y="369824"/>
                    <a:pt x="1686052" y="369824"/>
                  </a:cubicBezTo>
                  <a:cubicBezTo>
                    <a:pt x="1686052" y="391922"/>
                    <a:pt x="1686052" y="412623"/>
                    <a:pt x="1686052" y="431927"/>
                  </a:cubicBezTo>
                  <a:cubicBezTo>
                    <a:pt x="1686052" y="467741"/>
                    <a:pt x="1686052" y="467741"/>
                    <a:pt x="1648714" y="467741"/>
                  </a:cubicBezTo>
                  <a:cubicBezTo>
                    <a:pt x="1618361" y="467741"/>
                    <a:pt x="1589405" y="467741"/>
                    <a:pt x="1557655" y="46774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91" name="Group 91"/>
          <p:cNvGrpSpPr>
            <a:grpSpLocks noChangeAspect="1"/>
          </p:cNvGrpSpPr>
          <p:nvPr/>
        </p:nvGrpSpPr>
        <p:grpSpPr>
          <a:xfrm>
            <a:off x="7686720" y="9254880"/>
            <a:ext cx="457200" cy="682560"/>
            <a:chOff x="0" y="0"/>
            <a:chExt cx="609600" cy="910080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609600" cy="910209"/>
            </a:xfrm>
            <a:custGeom>
              <a:avLst/>
              <a:gdLst/>
              <a:ahLst/>
              <a:cxnLst/>
              <a:rect l="l" t="t" r="r" b="b"/>
              <a:pathLst>
                <a:path w="609600" h="910209">
                  <a:moveTo>
                    <a:pt x="427101" y="910082"/>
                  </a:moveTo>
                  <a:cubicBezTo>
                    <a:pt x="398018" y="876935"/>
                    <a:pt x="373253" y="842391"/>
                    <a:pt x="377317" y="795401"/>
                  </a:cubicBezTo>
                  <a:cubicBezTo>
                    <a:pt x="377317" y="787146"/>
                    <a:pt x="381508" y="777494"/>
                    <a:pt x="386969" y="771906"/>
                  </a:cubicBezTo>
                  <a:cubicBezTo>
                    <a:pt x="414655" y="742950"/>
                    <a:pt x="445008" y="716661"/>
                    <a:pt x="468503" y="686308"/>
                  </a:cubicBezTo>
                  <a:cubicBezTo>
                    <a:pt x="522478" y="615950"/>
                    <a:pt x="515620" y="520700"/>
                    <a:pt x="453390" y="457073"/>
                  </a:cubicBezTo>
                  <a:cubicBezTo>
                    <a:pt x="384302" y="386715"/>
                    <a:pt x="313817" y="316230"/>
                    <a:pt x="244729" y="247142"/>
                  </a:cubicBezTo>
                  <a:cubicBezTo>
                    <a:pt x="165862" y="169926"/>
                    <a:pt x="88519" y="91186"/>
                    <a:pt x="11049" y="13843"/>
                  </a:cubicBezTo>
                  <a:cubicBezTo>
                    <a:pt x="8255" y="11049"/>
                    <a:pt x="4191" y="6858"/>
                    <a:pt x="0" y="1397"/>
                  </a:cubicBezTo>
                  <a:cubicBezTo>
                    <a:pt x="5588" y="1397"/>
                    <a:pt x="9652" y="0"/>
                    <a:pt x="13843" y="0"/>
                  </a:cubicBezTo>
                  <a:cubicBezTo>
                    <a:pt x="178308" y="0"/>
                    <a:pt x="344170" y="0"/>
                    <a:pt x="508635" y="0"/>
                  </a:cubicBezTo>
                  <a:cubicBezTo>
                    <a:pt x="568071" y="0"/>
                    <a:pt x="609600" y="41402"/>
                    <a:pt x="609600" y="99441"/>
                  </a:cubicBezTo>
                  <a:cubicBezTo>
                    <a:pt x="609600" y="277622"/>
                    <a:pt x="609600" y="454406"/>
                    <a:pt x="609600" y="631190"/>
                  </a:cubicBezTo>
                  <a:cubicBezTo>
                    <a:pt x="609600" y="667131"/>
                    <a:pt x="595757" y="697484"/>
                    <a:pt x="579247" y="727837"/>
                  </a:cubicBezTo>
                  <a:cubicBezTo>
                    <a:pt x="540512" y="795528"/>
                    <a:pt x="488061" y="853567"/>
                    <a:pt x="432689" y="907415"/>
                  </a:cubicBezTo>
                  <a:cubicBezTo>
                    <a:pt x="431292" y="908812"/>
                    <a:pt x="429895" y="908812"/>
                    <a:pt x="427101" y="91020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93" name="Group 93"/>
          <p:cNvGrpSpPr>
            <a:grpSpLocks noChangeAspect="1"/>
          </p:cNvGrpSpPr>
          <p:nvPr/>
        </p:nvGrpSpPr>
        <p:grpSpPr>
          <a:xfrm>
            <a:off x="7038720" y="9274320"/>
            <a:ext cx="346320" cy="263520"/>
            <a:chOff x="0" y="0"/>
            <a:chExt cx="461760" cy="35136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461772" cy="351409"/>
            </a:xfrm>
            <a:custGeom>
              <a:avLst/>
              <a:gdLst/>
              <a:ahLst/>
              <a:cxnLst/>
              <a:rect l="l" t="t" r="r" b="b"/>
              <a:pathLst>
                <a:path w="461772" h="351409">
                  <a:moveTo>
                    <a:pt x="461772" y="351409"/>
                  </a:moveTo>
                  <a:cubicBezTo>
                    <a:pt x="430022" y="351409"/>
                    <a:pt x="394208" y="351409"/>
                    <a:pt x="359791" y="351409"/>
                  </a:cubicBezTo>
                  <a:cubicBezTo>
                    <a:pt x="295021" y="350012"/>
                    <a:pt x="231648" y="350012"/>
                    <a:pt x="166878" y="347218"/>
                  </a:cubicBezTo>
                  <a:cubicBezTo>
                    <a:pt x="136525" y="345821"/>
                    <a:pt x="111760" y="326517"/>
                    <a:pt x="89662" y="308610"/>
                  </a:cubicBezTo>
                  <a:cubicBezTo>
                    <a:pt x="59309" y="283845"/>
                    <a:pt x="35941" y="253492"/>
                    <a:pt x="23495" y="214884"/>
                  </a:cubicBezTo>
                  <a:cubicBezTo>
                    <a:pt x="0" y="135001"/>
                    <a:pt x="35814" y="44069"/>
                    <a:pt x="107569" y="4191"/>
                  </a:cubicBezTo>
                  <a:cubicBezTo>
                    <a:pt x="114427" y="0"/>
                    <a:pt x="119888" y="0"/>
                    <a:pt x="125476" y="5461"/>
                  </a:cubicBezTo>
                  <a:cubicBezTo>
                    <a:pt x="197104" y="78486"/>
                    <a:pt x="270256" y="151511"/>
                    <a:pt x="343281" y="224536"/>
                  </a:cubicBezTo>
                  <a:cubicBezTo>
                    <a:pt x="359791" y="241046"/>
                    <a:pt x="377698" y="257556"/>
                    <a:pt x="394335" y="274193"/>
                  </a:cubicBezTo>
                  <a:cubicBezTo>
                    <a:pt x="409448" y="289306"/>
                    <a:pt x="423291" y="305943"/>
                    <a:pt x="437007" y="321056"/>
                  </a:cubicBezTo>
                  <a:cubicBezTo>
                    <a:pt x="446659" y="330708"/>
                    <a:pt x="453517" y="341757"/>
                    <a:pt x="461772" y="351409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13285440" y="7733520"/>
            <a:ext cx="2934720" cy="13975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9"/>
              </a:lnSpc>
            </a:pPr>
            <a:r>
              <a:rPr lang="en-US" sz="1399" spc="0">
                <a:solidFill>
                  <a:srgbClr val="FFFFFF"/>
                </a:solidFill>
                <a:latin typeface="Montserrat"/>
              </a:rPr>
              <a:t>It’s the farthest planet from the Sun</a:t>
            </a:r>
          </a:p>
        </p:txBody>
      </p: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4486400" y="8822160"/>
            <a:ext cx="3672720" cy="1580400"/>
            <a:chOff x="0" y="0"/>
            <a:chExt cx="4896960" cy="2107200"/>
          </a:xfrm>
        </p:grpSpPr>
        <p:sp>
          <p:nvSpPr>
            <p:cNvPr id="42" name="Freeform 42"/>
            <p:cNvSpPr/>
            <p:nvPr/>
          </p:nvSpPr>
          <p:spPr>
            <a:xfrm>
              <a:off x="382" y="0"/>
              <a:ext cx="4896612" cy="2107184"/>
            </a:xfrm>
            <a:custGeom>
              <a:avLst/>
              <a:gdLst/>
              <a:ahLst/>
              <a:cxnLst/>
              <a:rect l="l" t="t" r="r" b="b"/>
              <a:pathLst>
                <a:path w="4896612" h="2107184">
                  <a:moveTo>
                    <a:pt x="4353432" y="1204976"/>
                  </a:moveTo>
                  <a:cubicBezTo>
                    <a:pt x="4469383" y="1204976"/>
                    <a:pt x="4585334" y="1211072"/>
                    <a:pt x="4701285" y="1201928"/>
                  </a:cubicBezTo>
                  <a:cubicBezTo>
                    <a:pt x="4844668" y="1192784"/>
                    <a:pt x="4896611" y="1244727"/>
                    <a:pt x="4847716" y="1403731"/>
                  </a:cubicBezTo>
                  <a:cubicBezTo>
                    <a:pt x="4643246" y="1403731"/>
                    <a:pt x="4435855" y="1403731"/>
                    <a:pt x="4188713" y="1403731"/>
                  </a:cubicBezTo>
                  <a:cubicBezTo>
                    <a:pt x="4258944" y="1541399"/>
                    <a:pt x="4313809" y="1651508"/>
                    <a:pt x="4390135" y="1804416"/>
                  </a:cubicBezTo>
                  <a:cubicBezTo>
                    <a:pt x="4182617" y="1691259"/>
                    <a:pt x="4020946" y="1605661"/>
                    <a:pt x="3831843" y="1504696"/>
                  </a:cubicBezTo>
                  <a:cubicBezTo>
                    <a:pt x="3773931" y="1697355"/>
                    <a:pt x="3715892" y="1880870"/>
                    <a:pt x="3645788" y="2107184"/>
                  </a:cubicBezTo>
                  <a:cubicBezTo>
                    <a:pt x="3578605" y="1886966"/>
                    <a:pt x="3523742" y="1709547"/>
                    <a:pt x="3459734" y="1504696"/>
                  </a:cubicBezTo>
                  <a:cubicBezTo>
                    <a:pt x="3279774" y="1599565"/>
                    <a:pt x="3111881" y="1688211"/>
                    <a:pt x="2901442" y="1801368"/>
                  </a:cubicBezTo>
                  <a:cubicBezTo>
                    <a:pt x="2974721" y="1657604"/>
                    <a:pt x="3026537" y="1556639"/>
                    <a:pt x="3096768" y="1422146"/>
                  </a:cubicBezTo>
                  <a:cubicBezTo>
                    <a:pt x="2062480" y="1422146"/>
                    <a:pt x="1049528" y="1422146"/>
                    <a:pt x="0" y="1422146"/>
                  </a:cubicBezTo>
                  <a:cubicBezTo>
                    <a:pt x="118617" y="1250823"/>
                    <a:pt x="237616" y="1198880"/>
                    <a:pt x="408431" y="1198880"/>
                  </a:cubicBezTo>
                  <a:cubicBezTo>
                    <a:pt x="1183385" y="1208024"/>
                    <a:pt x="1958339" y="1201928"/>
                    <a:pt x="2733293" y="1204976"/>
                  </a:cubicBezTo>
                  <a:cubicBezTo>
                    <a:pt x="2800476" y="1204976"/>
                    <a:pt x="2870580" y="1204976"/>
                    <a:pt x="2937763" y="1204976"/>
                  </a:cubicBezTo>
                  <a:cubicBezTo>
                    <a:pt x="2940811" y="1192784"/>
                    <a:pt x="2940811" y="1183513"/>
                    <a:pt x="2943859" y="1174369"/>
                  </a:cubicBezTo>
                  <a:cubicBezTo>
                    <a:pt x="2843148" y="1137666"/>
                    <a:pt x="2742437" y="1100963"/>
                    <a:pt x="2599054" y="1052068"/>
                  </a:cubicBezTo>
                  <a:cubicBezTo>
                    <a:pt x="2815716" y="987806"/>
                    <a:pt x="2989579" y="932815"/>
                    <a:pt x="3197097" y="871601"/>
                  </a:cubicBezTo>
                  <a:cubicBezTo>
                    <a:pt x="3102482" y="694182"/>
                    <a:pt x="3014090" y="526034"/>
                    <a:pt x="2898139" y="305816"/>
                  </a:cubicBezTo>
                  <a:cubicBezTo>
                    <a:pt x="3108705" y="422021"/>
                    <a:pt x="3273424" y="507619"/>
                    <a:pt x="3459479" y="608584"/>
                  </a:cubicBezTo>
                  <a:cubicBezTo>
                    <a:pt x="3517518" y="415925"/>
                    <a:pt x="3575430" y="232410"/>
                    <a:pt x="3645661" y="0"/>
                  </a:cubicBezTo>
                  <a:cubicBezTo>
                    <a:pt x="3712844" y="226314"/>
                    <a:pt x="3770756" y="409829"/>
                    <a:pt x="3831716" y="608584"/>
                  </a:cubicBezTo>
                  <a:cubicBezTo>
                    <a:pt x="4002531" y="513715"/>
                    <a:pt x="4161281" y="431165"/>
                    <a:pt x="4322952" y="345567"/>
                  </a:cubicBezTo>
                  <a:cubicBezTo>
                    <a:pt x="4332096" y="351663"/>
                    <a:pt x="4344288" y="360807"/>
                    <a:pt x="4356480" y="367030"/>
                  </a:cubicBezTo>
                  <a:cubicBezTo>
                    <a:pt x="4271009" y="526034"/>
                    <a:pt x="4185665" y="688213"/>
                    <a:pt x="4091050" y="868553"/>
                  </a:cubicBezTo>
                  <a:cubicBezTo>
                    <a:pt x="4286376" y="929767"/>
                    <a:pt x="4469383" y="984758"/>
                    <a:pt x="4689093" y="1052068"/>
                  </a:cubicBezTo>
                  <a:cubicBezTo>
                    <a:pt x="4554854" y="1097915"/>
                    <a:pt x="4454143" y="1134618"/>
                    <a:pt x="4350384" y="1168273"/>
                  </a:cubicBezTo>
                  <a:cubicBezTo>
                    <a:pt x="4353432" y="1180465"/>
                    <a:pt x="4353432" y="1192784"/>
                    <a:pt x="4353432" y="1204976"/>
                  </a:cubicBezTo>
                  <a:close/>
                  <a:moveTo>
                    <a:pt x="3648582" y="602488"/>
                  </a:moveTo>
                  <a:cubicBezTo>
                    <a:pt x="3605910" y="697357"/>
                    <a:pt x="3575303" y="761492"/>
                    <a:pt x="3544823" y="828802"/>
                  </a:cubicBezTo>
                  <a:cubicBezTo>
                    <a:pt x="3468496" y="795147"/>
                    <a:pt x="3407536" y="767588"/>
                    <a:pt x="3322065" y="730885"/>
                  </a:cubicBezTo>
                  <a:cubicBezTo>
                    <a:pt x="3364737" y="828802"/>
                    <a:pt x="3392296" y="895985"/>
                    <a:pt x="3419728" y="966343"/>
                  </a:cubicBezTo>
                  <a:cubicBezTo>
                    <a:pt x="3340353" y="996950"/>
                    <a:pt x="3273297" y="1021334"/>
                    <a:pt x="3187826" y="1054989"/>
                  </a:cubicBezTo>
                  <a:cubicBezTo>
                    <a:pt x="3282441" y="1094740"/>
                    <a:pt x="3349497" y="1122299"/>
                    <a:pt x="3422776" y="1149858"/>
                  </a:cubicBezTo>
                  <a:cubicBezTo>
                    <a:pt x="3389248" y="1226312"/>
                    <a:pt x="3361816" y="1284478"/>
                    <a:pt x="3322065" y="1373124"/>
                  </a:cubicBezTo>
                  <a:cubicBezTo>
                    <a:pt x="3419728" y="1333373"/>
                    <a:pt x="3486784" y="1308862"/>
                    <a:pt x="3553967" y="1284478"/>
                  </a:cubicBezTo>
                  <a:cubicBezTo>
                    <a:pt x="3587495" y="1363980"/>
                    <a:pt x="3614927" y="1431290"/>
                    <a:pt x="3648582" y="1513840"/>
                  </a:cubicBezTo>
                  <a:cubicBezTo>
                    <a:pt x="3682110" y="1422146"/>
                    <a:pt x="3709542" y="1354836"/>
                    <a:pt x="3734053" y="1281430"/>
                  </a:cubicBezTo>
                  <a:cubicBezTo>
                    <a:pt x="3813428" y="1312037"/>
                    <a:pt x="3880484" y="1336421"/>
                    <a:pt x="3962907" y="1367028"/>
                  </a:cubicBezTo>
                  <a:cubicBezTo>
                    <a:pt x="3926331" y="1281430"/>
                    <a:pt x="3901947" y="1220216"/>
                    <a:pt x="3871340" y="1149858"/>
                  </a:cubicBezTo>
                  <a:cubicBezTo>
                    <a:pt x="3947667" y="1116203"/>
                    <a:pt x="4014723" y="1085596"/>
                    <a:pt x="4091050" y="1051941"/>
                  </a:cubicBezTo>
                  <a:cubicBezTo>
                    <a:pt x="4005579" y="1015238"/>
                    <a:pt x="3938523" y="987679"/>
                    <a:pt x="3865244" y="957072"/>
                  </a:cubicBezTo>
                  <a:cubicBezTo>
                    <a:pt x="3901820" y="880618"/>
                    <a:pt x="3932427" y="819404"/>
                    <a:pt x="3975099" y="730758"/>
                  </a:cubicBezTo>
                  <a:cubicBezTo>
                    <a:pt x="3874388" y="770509"/>
                    <a:pt x="3807332" y="798068"/>
                    <a:pt x="3734053" y="828675"/>
                  </a:cubicBezTo>
                  <a:cubicBezTo>
                    <a:pt x="3706621" y="755269"/>
                    <a:pt x="3682237" y="687959"/>
                    <a:pt x="3648582" y="60236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513360" y="9694080"/>
            <a:ext cx="16205760" cy="198720"/>
            <a:chOff x="0" y="0"/>
            <a:chExt cx="21607680" cy="26496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1607653" cy="264922"/>
            </a:xfrm>
            <a:custGeom>
              <a:avLst/>
              <a:gdLst/>
              <a:ahLst/>
              <a:cxnLst/>
              <a:rect l="l" t="t" r="r" b="b"/>
              <a:pathLst>
                <a:path w="21607653" h="264922">
                  <a:moveTo>
                    <a:pt x="0" y="264922"/>
                  </a:moveTo>
                  <a:lnTo>
                    <a:pt x="66421" y="0"/>
                  </a:lnTo>
                  <a:lnTo>
                    <a:pt x="21541232" y="0"/>
                  </a:lnTo>
                  <a:lnTo>
                    <a:pt x="21607653" y="26492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751680" y="501120"/>
            <a:ext cx="982800" cy="1311840"/>
            <a:chOff x="0" y="0"/>
            <a:chExt cx="1310400" cy="174912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310386" cy="1749171"/>
            </a:xfrm>
            <a:custGeom>
              <a:avLst/>
              <a:gdLst/>
              <a:ahLst/>
              <a:cxnLst/>
              <a:rect l="l" t="t" r="r" b="b"/>
              <a:pathLst>
                <a:path w="1310386" h="1749171">
                  <a:moveTo>
                    <a:pt x="1206627" y="942594"/>
                  </a:moveTo>
                  <a:cubicBezTo>
                    <a:pt x="1107694" y="926592"/>
                    <a:pt x="1010539" y="910463"/>
                    <a:pt x="910717" y="893572"/>
                  </a:cubicBezTo>
                  <a:cubicBezTo>
                    <a:pt x="938276" y="763397"/>
                    <a:pt x="964946" y="633984"/>
                    <a:pt x="992505" y="503047"/>
                  </a:cubicBezTo>
                  <a:cubicBezTo>
                    <a:pt x="1098169" y="519938"/>
                    <a:pt x="1201801" y="537718"/>
                    <a:pt x="1310386" y="555498"/>
                  </a:cubicBezTo>
                  <a:cubicBezTo>
                    <a:pt x="1305687" y="525018"/>
                    <a:pt x="1302766" y="497205"/>
                    <a:pt x="1298067" y="470154"/>
                  </a:cubicBezTo>
                  <a:cubicBezTo>
                    <a:pt x="1296162" y="456565"/>
                    <a:pt x="1293368" y="443103"/>
                    <a:pt x="1291463" y="429514"/>
                  </a:cubicBezTo>
                  <a:cubicBezTo>
                    <a:pt x="1284859" y="389763"/>
                    <a:pt x="1269619" y="353441"/>
                    <a:pt x="1241933" y="320421"/>
                  </a:cubicBezTo>
                  <a:cubicBezTo>
                    <a:pt x="1193419" y="262128"/>
                    <a:pt x="1148715" y="201168"/>
                    <a:pt x="1102995" y="140335"/>
                  </a:cubicBezTo>
                  <a:cubicBezTo>
                    <a:pt x="1095375" y="131064"/>
                    <a:pt x="1086866" y="125095"/>
                    <a:pt x="1073531" y="122555"/>
                  </a:cubicBezTo>
                  <a:cubicBezTo>
                    <a:pt x="890778" y="92964"/>
                    <a:pt x="708914" y="62611"/>
                    <a:pt x="527177" y="33020"/>
                  </a:cubicBezTo>
                  <a:cubicBezTo>
                    <a:pt x="492887" y="27051"/>
                    <a:pt x="457708" y="20320"/>
                    <a:pt x="422529" y="15240"/>
                  </a:cubicBezTo>
                  <a:cubicBezTo>
                    <a:pt x="309245" y="0"/>
                    <a:pt x="202692" y="66802"/>
                    <a:pt x="181737" y="167386"/>
                  </a:cubicBezTo>
                  <a:cubicBezTo>
                    <a:pt x="137033" y="379603"/>
                    <a:pt x="92329" y="590931"/>
                    <a:pt x="47625" y="803148"/>
                  </a:cubicBezTo>
                  <a:cubicBezTo>
                    <a:pt x="34290" y="865632"/>
                    <a:pt x="20955" y="928243"/>
                    <a:pt x="8509" y="990854"/>
                  </a:cubicBezTo>
                  <a:cubicBezTo>
                    <a:pt x="0" y="1032256"/>
                    <a:pt x="4699" y="1072007"/>
                    <a:pt x="22860" y="1109980"/>
                  </a:cubicBezTo>
                  <a:cubicBezTo>
                    <a:pt x="96139" y="1271397"/>
                    <a:pt x="170307" y="1432052"/>
                    <a:pt x="243586" y="1593596"/>
                  </a:cubicBezTo>
                  <a:cubicBezTo>
                    <a:pt x="264541" y="1640078"/>
                    <a:pt x="301625" y="1668018"/>
                    <a:pt x="357759" y="1677289"/>
                  </a:cubicBezTo>
                  <a:cubicBezTo>
                    <a:pt x="480568" y="1696720"/>
                    <a:pt x="602361" y="1718691"/>
                    <a:pt x="724154" y="1738122"/>
                  </a:cubicBezTo>
                  <a:cubicBezTo>
                    <a:pt x="794512" y="1749171"/>
                    <a:pt x="858393" y="1716151"/>
                    <a:pt x="884047" y="1656969"/>
                  </a:cubicBezTo>
                  <a:cubicBezTo>
                    <a:pt x="912622" y="1591056"/>
                    <a:pt x="938276" y="1525143"/>
                    <a:pt x="967740" y="1459992"/>
                  </a:cubicBezTo>
                  <a:cubicBezTo>
                    <a:pt x="1037209" y="1306957"/>
                    <a:pt x="1108583" y="1154811"/>
                    <a:pt x="1178941" y="1001776"/>
                  </a:cubicBezTo>
                  <a:cubicBezTo>
                    <a:pt x="1187450" y="983234"/>
                    <a:pt x="1196975" y="963676"/>
                    <a:pt x="1206500" y="942594"/>
                  </a:cubicBezTo>
                  <a:close/>
                  <a:moveTo>
                    <a:pt x="336931" y="616331"/>
                  </a:moveTo>
                  <a:cubicBezTo>
                    <a:pt x="293116" y="612140"/>
                    <a:pt x="257048" y="598551"/>
                    <a:pt x="231267" y="568198"/>
                  </a:cubicBezTo>
                  <a:cubicBezTo>
                    <a:pt x="198882" y="530987"/>
                    <a:pt x="207518" y="482854"/>
                    <a:pt x="250317" y="455803"/>
                  </a:cubicBezTo>
                  <a:cubicBezTo>
                    <a:pt x="302641" y="422783"/>
                    <a:pt x="383540" y="433832"/>
                    <a:pt x="423545" y="478663"/>
                  </a:cubicBezTo>
                  <a:cubicBezTo>
                    <a:pt x="458724" y="518414"/>
                    <a:pt x="449199" y="570865"/>
                    <a:pt x="399796" y="596138"/>
                  </a:cubicBezTo>
                  <a:cubicBezTo>
                    <a:pt x="380746" y="606298"/>
                    <a:pt x="357886" y="609727"/>
                    <a:pt x="336931" y="61645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663200" y="910800"/>
            <a:ext cx="833040" cy="969840"/>
            <a:chOff x="0" y="0"/>
            <a:chExt cx="1110720" cy="129312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110615" cy="1293114"/>
            </a:xfrm>
            <a:custGeom>
              <a:avLst/>
              <a:gdLst/>
              <a:ahLst/>
              <a:cxnLst/>
              <a:rect l="l" t="t" r="r" b="b"/>
              <a:pathLst>
                <a:path w="1110615" h="1293114">
                  <a:moveTo>
                    <a:pt x="976503" y="601345"/>
                  </a:moveTo>
                  <a:cubicBezTo>
                    <a:pt x="933704" y="533781"/>
                    <a:pt x="889889" y="465328"/>
                    <a:pt x="846074" y="396113"/>
                  </a:cubicBezTo>
                  <a:cubicBezTo>
                    <a:pt x="935482" y="396113"/>
                    <a:pt x="1022096" y="396113"/>
                    <a:pt x="1109726" y="396113"/>
                  </a:cubicBezTo>
                  <a:cubicBezTo>
                    <a:pt x="1109726" y="394462"/>
                    <a:pt x="1110615" y="393573"/>
                    <a:pt x="1110615" y="391922"/>
                  </a:cubicBezTo>
                  <a:cubicBezTo>
                    <a:pt x="1028700" y="364871"/>
                    <a:pt x="947801" y="337820"/>
                    <a:pt x="863092" y="310007"/>
                  </a:cubicBezTo>
                  <a:cubicBezTo>
                    <a:pt x="931672" y="258445"/>
                    <a:pt x="998220" y="208661"/>
                    <a:pt x="1064895" y="158877"/>
                  </a:cubicBezTo>
                  <a:cubicBezTo>
                    <a:pt x="1064006" y="157988"/>
                    <a:pt x="1064006" y="157226"/>
                    <a:pt x="1062990" y="156337"/>
                  </a:cubicBezTo>
                  <a:cubicBezTo>
                    <a:pt x="981075" y="181737"/>
                    <a:pt x="899287" y="207899"/>
                    <a:pt x="813562" y="234950"/>
                  </a:cubicBezTo>
                  <a:cubicBezTo>
                    <a:pt x="829691" y="155575"/>
                    <a:pt x="844931" y="78740"/>
                    <a:pt x="860171" y="1778"/>
                  </a:cubicBezTo>
                  <a:cubicBezTo>
                    <a:pt x="859282" y="1778"/>
                    <a:pt x="858266" y="889"/>
                    <a:pt x="857377" y="889"/>
                  </a:cubicBezTo>
                  <a:cubicBezTo>
                    <a:pt x="812800" y="67564"/>
                    <a:pt x="768985" y="134239"/>
                    <a:pt x="722376" y="204343"/>
                  </a:cubicBezTo>
                  <a:cubicBezTo>
                    <a:pt x="677672" y="135128"/>
                    <a:pt x="633857" y="67564"/>
                    <a:pt x="589153" y="0"/>
                  </a:cubicBezTo>
                  <a:cubicBezTo>
                    <a:pt x="588264" y="889"/>
                    <a:pt x="587248" y="889"/>
                    <a:pt x="586359" y="1651"/>
                  </a:cubicBezTo>
                  <a:cubicBezTo>
                    <a:pt x="600583" y="77724"/>
                    <a:pt x="615823" y="153670"/>
                    <a:pt x="631063" y="233934"/>
                  </a:cubicBezTo>
                  <a:cubicBezTo>
                    <a:pt x="545465" y="206121"/>
                    <a:pt x="462661" y="179832"/>
                    <a:pt x="380746" y="152908"/>
                  </a:cubicBezTo>
                  <a:cubicBezTo>
                    <a:pt x="379857" y="153797"/>
                    <a:pt x="379857" y="154559"/>
                    <a:pt x="378841" y="155448"/>
                  </a:cubicBezTo>
                  <a:cubicBezTo>
                    <a:pt x="420751" y="187579"/>
                    <a:pt x="463550" y="219583"/>
                    <a:pt x="505460" y="251714"/>
                  </a:cubicBezTo>
                  <a:cubicBezTo>
                    <a:pt x="504571" y="252603"/>
                    <a:pt x="504571" y="253365"/>
                    <a:pt x="503555" y="253365"/>
                  </a:cubicBezTo>
                  <a:cubicBezTo>
                    <a:pt x="479806" y="246634"/>
                    <a:pt x="455041" y="239014"/>
                    <a:pt x="429260" y="232283"/>
                  </a:cubicBezTo>
                  <a:cubicBezTo>
                    <a:pt x="414020" y="272034"/>
                    <a:pt x="397891" y="310896"/>
                    <a:pt x="384556" y="349631"/>
                  </a:cubicBezTo>
                  <a:cubicBezTo>
                    <a:pt x="377952" y="369951"/>
                    <a:pt x="366522" y="382524"/>
                    <a:pt x="343662" y="385953"/>
                  </a:cubicBezTo>
                  <a:cubicBezTo>
                    <a:pt x="339852" y="385953"/>
                    <a:pt x="337058" y="388493"/>
                    <a:pt x="328422" y="391033"/>
                  </a:cubicBezTo>
                  <a:cubicBezTo>
                    <a:pt x="342646" y="391922"/>
                    <a:pt x="352171" y="392684"/>
                    <a:pt x="364617" y="393573"/>
                  </a:cubicBezTo>
                  <a:cubicBezTo>
                    <a:pt x="360807" y="398653"/>
                    <a:pt x="358013" y="402844"/>
                    <a:pt x="354203" y="406273"/>
                  </a:cubicBezTo>
                  <a:cubicBezTo>
                    <a:pt x="309499" y="445135"/>
                    <a:pt x="282829" y="492379"/>
                    <a:pt x="262890" y="544830"/>
                  </a:cubicBezTo>
                  <a:cubicBezTo>
                    <a:pt x="185547" y="750062"/>
                    <a:pt x="104648" y="954405"/>
                    <a:pt x="25654" y="1159637"/>
                  </a:cubicBezTo>
                  <a:cubicBezTo>
                    <a:pt x="20955" y="1171448"/>
                    <a:pt x="15240" y="1183259"/>
                    <a:pt x="11430" y="1195959"/>
                  </a:cubicBezTo>
                  <a:cubicBezTo>
                    <a:pt x="0" y="1232281"/>
                    <a:pt x="20955" y="1268603"/>
                    <a:pt x="59944" y="1280414"/>
                  </a:cubicBezTo>
                  <a:cubicBezTo>
                    <a:pt x="99949" y="1293114"/>
                    <a:pt x="142748" y="1276223"/>
                    <a:pt x="157988" y="1239901"/>
                  </a:cubicBezTo>
                  <a:cubicBezTo>
                    <a:pt x="180848" y="1182497"/>
                    <a:pt x="202692" y="1124204"/>
                    <a:pt x="225552" y="1065911"/>
                  </a:cubicBezTo>
                  <a:cubicBezTo>
                    <a:pt x="295021" y="885190"/>
                    <a:pt x="365506" y="704469"/>
                    <a:pt x="434975" y="523621"/>
                  </a:cubicBezTo>
                  <a:cubicBezTo>
                    <a:pt x="438785" y="513461"/>
                    <a:pt x="439674" y="501650"/>
                    <a:pt x="439674" y="490728"/>
                  </a:cubicBezTo>
                  <a:cubicBezTo>
                    <a:pt x="441579" y="462915"/>
                    <a:pt x="440563" y="434086"/>
                    <a:pt x="442468" y="406273"/>
                  </a:cubicBezTo>
                  <a:cubicBezTo>
                    <a:pt x="442468" y="402082"/>
                    <a:pt x="448183" y="393573"/>
                    <a:pt x="450977" y="393573"/>
                  </a:cubicBezTo>
                  <a:cubicBezTo>
                    <a:pt x="498602" y="392684"/>
                    <a:pt x="545211" y="392684"/>
                    <a:pt x="598551" y="392684"/>
                  </a:cubicBezTo>
                  <a:cubicBezTo>
                    <a:pt x="551942" y="464439"/>
                    <a:pt x="508127" y="531241"/>
                    <a:pt x="464312" y="598805"/>
                  </a:cubicBezTo>
                  <a:cubicBezTo>
                    <a:pt x="465201" y="599694"/>
                    <a:pt x="466217" y="599694"/>
                    <a:pt x="467106" y="600456"/>
                  </a:cubicBezTo>
                  <a:cubicBezTo>
                    <a:pt x="534670" y="551434"/>
                    <a:pt x="602234" y="501650"/>
                    <a:pt x="671703" y="450088"/>
                  </a:cubicBezTo>
                  <a:cubicBezTo>
                    <a:pt x="686943" y="526923"/>
                    <a:pt x="702183" y="600456"/>
                    <a:pt x="716407" y="673862"/>
                  </a:cubicBezTo>
                  <a:cubicBezTo>
                    <a:pt x="719201" y="673862"/>
                    <a:pt x="721106" y="673862"/>
                    <a:pt x="723011" y="673862"/>
                  </a:cubicBezTo>
                  <a:cubicBezTo>
                    <a:pt x="738251" y="600329"/>
                    <a:pt x="753491" y="527685"/>
                    <a:pt x="769620" y="450850"/>
                  </a:cubicBezTo>
                  <a:cubicBezTo>
                    <a:pt x="839089" y="502412"/>
                    <a:pt x="906653" y="552196"/>
                    <a:pt x="973328" y="601980"/>
                  </a:cubicBezTo>
                  <a:cubicBezTo>
                    <a:pt x="974217" y="601980"/>
                    <a:pt x="975233" y="601091"/>
                    <a:pt x="976122" y="601091"/>
                  </a:cubicBezTo>
                  <a:close/>
                  <a:moveTo>
                    <a:pt x="768096" y="282067"/>
                  </a:moveTo>
                  <a:cubicBezTo>
                    <a:pt x="810895" y="269367"/>
                    <a:pt x="850011" y="256667"/>
                    <a:pt x="889000" y="244856"/>
                  </a:cubicBezTo>
                  <a:cubicBezTo>
                    <a:pt x="889000" y="245745"/>
                    <a:pt x="889889" y="246507"/>
                    <a:pt x="890905" y="247396"/>
                  </a:cubicBezTo>
                  <a:cubicBezTo>
                    <a:pt x="858520" y="271018"/>
                    <a:pt x="827151" y="294640"/>
                    <a:pt x="793877" y="320040"/>
                  </a:cubicBezTo>
                  <a:cubicBezTo>
                    <a:pt x="833882" y="334391"/>
                    <a:pt x="871982" y="347091"/>
                    <a:pt x="910971" y="359791"/>
                  </a:cubicBezTo>
                  <a:cubicBezTo>
                    <a:pt x="910082" y="361442"/>
                    <a:pt x="910082" y="362331"/>
                    <a:pt x="910082" y="363982"/>
                  </a:cubicBezTo>
                  <a:cubicBezTo>
                    <a:pt x="869188" y="363982"/>
                    <a:pt x="828167" y="363982"/>
                    <a:pt x="784479" y="363982"/>
                  </a:cubicBezTo>
                  <a:cubicBezTo>
                    <a:pt x="806323" y="397764"/>
                    <a:pt x="826389" y="429006"/>
                    <a:pt x="846328" y="461137"/>
                  </a:cubicBezTo>
                  <a:cubicBezTo>
                    <a:pt x="844423" y="461137"/>
                    <a:pt x="843534" y="462026"/>
                    <a:pt x="842518" y="462788"/>
                  </a:cubicBezTo>
                  <a:cubicBezTo>
                    <a:pt x="811149" y="439166"/>
                    <a:pt x="779653" y="416306"/>
                    <a:pt x="746379" y="391795"/>
                  </a:cubicBezTo>
                  <a:cubicBezTo>
                    <a:pt x="737870" y="430657"/>
                    <a:pt x="730250" y="466090"/>
                    <a:pt x="723519" y="502412"/>
                  </a:cubicBezTo>
                  <a:cubicBezTo>
                    <a:pt x="721614" y="502412"/>
                    <a:pt x="720725" y="502412"/>
                    <a:pt x="719709" y="502412"/>
                  </a:cubicBezTo>
                  <a:cubicBezTo>
                    <a:pt x="712089" y="466090"/>
                    <a:pt x="704469" y="429768"/>
                    <a:pt x="696849" y="391795"/>
                  </a:cubicBezTo>
                  <a:cubicBezTo>
                    <a:pt x="662559" y="416306"/>
                    <a:pt x="630174" y="439928"/>
                    <a:pt x="597916" y="463550"/>
                  </a:cubicBezTo>
                  <a:cubicBezTo>
                    <a:pt x="597027" y="462661"/>
                    <a:pt x="596011" y="462661"/>
                    <a:pt x="595122" y="461899"/>
                  </a:cubicBezTo>
                  <a:cubicBezTo>
                    <a:pt x="616077" y="429768"/>
                    <a:pt x="637032" y="397764"/>
                    <a:pt x="659892" y="361442"/>
                  </a:cubicBezTo>
                  <a:cubicBezTo>
                    <a:pt x="615188" y="361442"/>
                    <a:pt x="573278" y="361442"/>
                    <a:pt x="532384" y="361442"/>
                  </a:cubicBezTo>
                  <a:cubicBezTo>
                    <a:pt x="532384" y="360553"/>
                    <a:pt x="532384" y="359791"/>
                    <a:pt x="532384" y="358902"/>
                  </a:cubicBezTo>
                  <a:cubicBezTo>
                    <a:pt x="570484" y="346202"/>
                    <a:pt x="609473" y="333502"/>
                    <a:pt x="650367" y="319151"/>
                  </a:cubicBezTo>
                  <a:cubicBezTo>
                    <a:pt x="617093" y="293751"/>
                    <a:pt x="585597" y="270129"/>
                    <a:pt x="554228" y="246507"/>
                  </a:cubicBezTo>
                  <a:cubicBezTo>
                    <a:pt x="555117" y="245618"/>
                    <a:pt x="555117" y="243967"/>
                    <a:pt x="556133" y="243078"/>
                  </a:cubicBezTo>
                  <a:cubicBezTo>
                    <a:pt x="595122" y="255778"/>
                    <a:pt x="634238" y="268478"/>
                    <a:pt x="676021" y="281940"/>
                  </a:cubicBezTo>
                  <a:cubicBezTo>
                    <a:pt x="668401" y="242189"/>
                    <a:pt x="661797" y="206756"/>
                    <a:pt x="655066" y="170434"/>
                  </a:cubicBezTo>
                  <a:cubicBezTo>
                    <a:pt x="655955" y="169545"/>
                    <a:pt x="656971" y="169545"/>
                    <a:pt x="657860" y="169545"/>
                  </a:cubicBezTo>
                  <a:cubicBezTo>
                    <a:pt x="678815" y="200787"/>
                    <a:pt x="699770" y="232918"/>
                    <a:pt x="721614" y="266700"/>
                  </a:cubicBezTo>
                  <a:cubicBezTo>
                    <a:pt x="745363" y="232029"/>
                    <a:pt x="766318" y="200025"/>
                    <a:pt x="788289" y="168783"/>
                  </a:cubicBezTo>
                  <a:cubicBezTo>
                    <a:pt x="789178" y="168783"/>
                    <a:pt x="790194" y="169672"/>
                    <a:pt x="791083" y="169672"/>
                  </a:cubicBezTo>
                  <a:cubicBezTo>
                    <a:pt x="783463" y="205994"/>
                    <a:pt x="776859" y="242316"/>
                    <a:pt x="768223" y="282067"/>
                  </a:cubicBezTo>
                  <a:close/>
                  <a:moveTo>
                    <a:pt x="523494" y="327660"/>
                  </a:moveTo>
                  <a:cubicBezTo>
                    <a:pt x="499745" y="335280"/>
                    <a:pt x="481584" y="341122"/>
                    <a:pt x="459740" y="347980"/>
                  </a:cubicBezTo>
                  <a:cubicBezTo>
                    <a:pt x="465455" y="333629"/>
                    <a:pt x="470154" y="323469"/>
                    <a:pt x="473964" y="311658"/>
                  </a:cubicBezTo>
                  <a:cubicBezTo>
                    <a:pt x="491109" y="317627"/>
                    <a:pt x="504444" y="321818"/>
                    <a:pt x="523494" y="32766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1497600" y="933840"/>
            <a:ext cx="236880" cy="226800"/>
            <a:chOff x="0" y="0"/>
            <a:chExt cx="315840" cy="3024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315849" cy="302387"/>
            </a:xfrm>
            <a:custGeom>
              <a:avLst/>
              <a:gdLst/>
              <a:ahLst/>
              <a:cxnLst/>
              <a:rect l="l" t="t" r="r" b="b"/>
              <a:pathLst>
                <a:path w="315849" h="302387">
                  <a:moveTo>
                    <a:pt x="0" y="263652"/>
                  </a:moveTo>
                  <a:cubicBezTo>
                    <a:pt x="77978" y="277114"/>
                    <a:pt x="153162" y="289814"/>
                    <a:pt x="228346" y="301498"/>
                  </a:cubicBezTo>
                  <a:cubicBezTo>
                    <a:pt x="233045" y="302387"/>
                    <a:pt x="241681" y="298958"/>
                    <a:pt x="242570" y="295656"/>
                  </a:cubicBezTo>
                  <a:cubicBezTo>
                    <a:pt x="277749" y="216535"/>
                    <a:pt x="309118" y="136398"/>
                    <a:pt x="315849" y="50546"/>
                  </a:cubicBezTo>
                  <a:cubicBezTo>
                    <a:pt x="315849" y="48895"/>
                    <a:pt x="314960" y="46355"/>
                    <a:pt x="314960" y="42926"/>
                  </a:cubicBezTo>
                  <a:cubicBezTo>
                    <a:pt x="229235" y="28702"/>
                    <a:pt x="143637" y="14351"/>
                    <a:pt x="56134" y="0"/>
                  </a:cubicBezTo>
                  <a:cubicBezTo>
                    <a:pt x="37084" y="88392"/>
                    <a:pt x="19050" y="175260"/>
                    <a:pt x="0" y="26365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753120" y="1969200"/>
            <a:ext cx="16827120" cy="101520"/>
            <a:chOff x="0" y="0"/>
            <a:chExt cx="22436160" cy="1353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2436201" cy="135382"/>
            </a:xfrm>
            <a:custGeom>
              <a:avLst/>
              <a:gdLst/>
              <a:ahLst/>
              <a:cxnLst/>
              <a:rect l="l" t="t" r="r" b="b"/>
              <a:pathLst>
                <a:path w="22436201" h="135382">
                  <a:moveTo>
                    <a:pt x="0" y="0"/>
                  </a:moveTo>
                  <a:lnTo>
                    <a:pt x="22436201" y="0"/>
                  </a:lnTo>
                  <a:lnTo>
                    <a:pt x="22436201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5" name="Group 6">
            <a:extLst>
              <a:ext uri="{FF2B5EF4-FFF2-40B4-BE49-F238E27FC236}">
                <a16:creationId xmlns:a16="http://schemas.microsoft.com/office/drawing/2014/main" id="{4F8B37EB-A2B0-9CFA-7B2C-93859515601C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2894880" y="2120057"/>
            <a:ext cx="1028880" cy="1027440"/>
            <a:chOff x="0" y="0"/>
            <a:chExt cx="1371840" cy="1369920"/>
          </a:xfrm>
        </p:grpSpPr>
        <p:sp>
          <p:nvSpPr>
            <p:cNvPr id="56" name="Freeform 7">
              <a:extLst>
                <a:ext uri="{FF2B5EF4-FFF2-40B4-BE49-F238E27FC236}">
                  <a16:creationId xmlns:a16="http://schemas.microsoft.com/office/drawing/2014/main" id="{ABDD5A94-2C3F-0209-F76C-B56CE819045E}"/>
                </a:ext>
              </a:extLst>
            </p:cNvPr>
            <p:cNvSpPr/>
            <p:nvPr/>
          </p:nvSpPr>
          <p:spPr>
            <a:xfrm>
              <a:off x="0" y="0"/>
              <a:ext cx="1371854" cy="1369949"/>
            </a:xfrm>
            <a:custGeom>
              <a:avLst/>
              <a:gdLst/>
              <a:ahLst/>
              <a:cxnLst/>
              <a:rect l="l" t="t" r="r" b="b"/>
              <a:pathLst>
                <a:path w="1371854" h="1369949">
                  <a:moveTo>
                    <a:pt x="0" y="0"/>
                  </a:moveTo>
                  <a:lnTo>
                    <a:pt x="1371854" y="0"/>
                  </a:lnTo>
                  <a:lnTo>
                    <a:pt x="1046353" y="324993"/>
                  </a:lnTo>
                  <a:lnTo>
                    <a:pt x="337566" y="324993"/>
                  </a:lnTo>
                  <a:lnTo>
                    <a:pt x="337566" y="1032891"/>
                  </a:lnTo>
                  <a:lnTo>
                    <a:pt x="0" y="1369949"/>
                  </a:lnTo>
                  <a:close/>
                </a:path>
              </a:pathLst>
            </a:custGeom>
            <a:solidFill>
              <a:srgbClr val="FFFFFF">
                <a:alpha val="22745"/>
              </a:srgbClr>
            </a:solidFill>
          </p:spPr>
        </p:sp>
      </p:grpSp>
      <p:grpSp>
        <p:nvGrpSpPr>
          <p:cNvPr id="57" name="Group 31">
            <a:extLst>
              <a:ext uri="{FF2B5EF4-FFF2-40B4-BE49-F238E27FC236}">
                <a16:creationId xmlns:a16="http://schemas.microsoft.com/office/drawing/2014/main" id="{60BBFACB-07FD-03EC-A574-C3A434960919}"/>
              </a:ext>
            </a:extLst>
          </p:cNvPr>
          <p:cNvGrpSpPr>
            <a:grpSpLocks noChangeAspect="1"/>
          </p:cNvGrpSpPr>
          <p:nvPr/>
        </p:nvGrpSpPr>
        <p:grpSpPr>
          <a:xfrm>
            <a:off x="5958480" y="2431097"/>
            <a:ext cx="784800" cy="786960"/>
            <a:chOff x="0" y="0"/>
            <a:chExt cx="1046400" cy="1049280"/>
          </a:xfrm>
        </p:grpSpPr>
        <p:sp>
          <p:nvSpPr>
            <p:cNvPr id="58" name="Freeform 32">
              <a:extLst>
                <a:ext uri="{FF2B5EF4-FFF2-40B4-BE49-F238E27FC236}">
                  <a16:creationId xmlns:a16="http://schemas.microsoft.com/office/drawing/2014/main" id="{824F1519-A0B1-FA77-F5C9-C80A34EFAA3E}"/>
                </a:ext>
              </a:extLst>
            </p:cNvPr>
            <p:cNvSpPr/>
            <p:nvPr/>
          </p:nvSpPr>
          <p:spPr>
            <a:xfrm>
              <a:off x="0" y="0"/>
              <a:ext cx="1046353" cy="1049274"/>
            </a:xfrm>
            <a:custGeom>
              <a:avLst/>
              <a:gdLst/>
              <a:ahLst/>
              <a:cxnLst/>
              <a:rect l="l" t="t" r="r" b="b"/>
              <a:pathLst>
                <a:path w="1046353" h="1049274">
                  <a:moveTo>
                    <a:pt x="411861" y="646684"/>
                  </a:moveTo>
                  <a:lnTo>
                    <a:pt x="524764" y="721106"/>
                  </a:lnTo>
                  <a:lnTo>
                    <a:pt x="635762" y="647954"/>
                  </a:lnTo>
                  <a:lnTo>
                    <a:pt x="1046353" y="1049274"/>
                  </a:lnTo>
                  <a:lnTo>
                    <a:pt x="0" y="1049274"/>
                  </a:lnTo>
                  <a:close/>
                  <a:moveTo>
                    <a:pt x="344551" y="475869"/>
                  </a:moveTo>
                  <a:lnTo>
                    <a:pt x="344551" y="510794"/>
                  </a:lnTo>
                  <a:lnTo>
                    <a:pt x="705104" y="510794"/>
                  </a:lnTo>
                  <a:lnTo>
                    <a:pt x="705104" y="475869"/>
                  </a:lnTo>
                  <a:close/>
                  <a:moveTo>
                    <a:pt x="344551" y="409194"/>
                  </a:moveTo>
                  <a:lnTo>
                    <a:pt x="344551" y="444119"/>
                  </a:lnTo>
                  <a:lnTo>
                    <a:pt x="705104" y="444119"/>
                  </a:lnTo>
                  <a:lnTo>
                    <a:pt x="705104" y="409194"/>
                  </a:lnTo>
                  <a:close/>
                  <a:moveTo>
                    <a:pt x="1046353" y="378460"/>
                  </a:moveTo>
                  <a:lnTo>
                    <a:pt x="1046353" y="1014730"/>
                  </a:lnTo>
                  <a:lnTo>
                    <a:pt x="654431" y="635635"/>
                  </a:lnTo>
                  <a:lnTo>
                    <a:pt x="985012" y="417957"/>
                  </a:lnTo>
                  <a:close/>
                  <a:moveTo>
                    <a:pt x="0" y="378460"/>
                  </a:moveTo>
                  <a:lnTo>
                    <a:pt x="194691" y="503555"/>
                  </a:lnTo>
                  <a:lnTo>
                    <a:pt x="393319" y="634365"/>
                  </a:lnTo>
                  <a:lnTo>
                    <a:pt x="0" y="1014730"/>
                  </a:lnTo>
                  <a:close/>
                  <a:moveTo>
                    <a:pt x="344678" y="342519"/>
                  </a:moveTo>
                  <a:lnTo>
                    <a:pt x="344678" y="377444"/>
                  </a:lnTo>
                  <a:lnTo>
                    <a:pt x="705104" y="377444"/>
                  </a:lnTo>
                  <a:lnTo>
                    <a:pt x="705104" y="342519"/>
                  </a:lnTo>
                  <a:close/>
                  <a:moveTo>
                    <a:pt x="280670" y="263525"/>
                  </a:moveTo>
                  <a:lnTo>
                    <a:pt x="768985" y="263525"/>
                  </a:lnTo>
                  <a:lnTo>
                    <a:pt x="768985" y="524256"/>
                  </a:lnTo>
                  <a:lnTo>
                    <a:pt x="538734" y="675894"/>
                  </a:lnTo>
                  <a:lnTo>
                    <a:pt x="524891" y="685038"/>
                  </a:lnTo>
                  <a:lnTo>
                    <a:pt x="280670" y="524256"/>
                  </a:lnTo>
                  <a:close/>
                  <a:moveTo>
                    <a:pt x="524891" y="0"/>
                  </a:moveTo>
                  <a:lnTo>
                    <a:pt x="1044829" y="342519"/>
                  </a:lnTo>
                  <a:lnTo>
                    <a:pt x="803910" y="501269"/>
                  </a:lnTo>
                  <a:lnTo>
                    <a:pt x="803910" y="228600"/>
                  </a:lnTo>
                  <a:lnTo>
                    <a:pt x="245745" y="228600"/>
                  </a:lnTo>
                  <a:lnTo>
                    <a:pt x="245745" y="501269"/>
                  </a:lnTo>
                  <a:lnTo>
                    <a:pt x="4826" y="342519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9" name="Group 33">
            <a:extLst>
              <a:ext uri="{FF2B5EF4-FFF2-40B4-BE49-F238E27FC236}">
                <a16:creationId xmlns:a16="http://schemas.microsoft.com/office/drawing/2014/main" id="{2BE74B73-946B-641C-D0DB-25AAFABF58C9}"/>
              </a:ext>
            </a:extLst>
          </p:cNvPr>
          <p:cNvGrpSpPr>
            <a:grpSpLocks noChangeAspect="1"/>
          </p:cNvGrpSpPr>
          <p:nvPr/>
        </p:nvGrpSpPr>
        <p:grpSpPr>
          <a:xfrm>
            <a:off x="4700640" y="2536937"/>
            <a:ext cx="784800" cy="575280"/>
            <a:chOff x="0" y="0"/>
            <a:chExt cx="1046400" cy="767040"/>
          </a:xfrm>
        </p:grpSpPr>
        <p:sp>
          <p:nvSpPr>
            <p:cNvPr id="60" name="Freeform 34">
              <a:extLst>
                <a:ext uri="{FF2B5EF4-FFF2-40B4-BE49-F238E27FC236}">
                  <a16:creationId xmlns:a16="http://schemas.microsoft.com/office/drawing/2014/main" id="{5D5C9DC8-E766-834E-BC53-364907522071}"/>
                </a:ext>
              </a:extLst>
            </p:cNvPr>
            <p:cNvSpPr/>
            <p:nvPr/>
          </p:nvSpPr>
          <p:spPr>
            <a:xfrm>
              <a:off x="0" y="0"/>
              <a:ext cx="1046353" cy="767080"/>
            </a:xfrm>
            <a:custGeom>
              <a:avLst/>
              <a:gdLst/>
              <a:ahLst/>
              <a:cxnLst/>
              <a:rect l="l" t="t" r="r" b="b"/>
              <a:pathLst>
                <a:path w="1046353" h="767080">
                  <a:moveTo>
                    <a:pt x="637794" y="445389"/>
                  </a:moveTo>
                  <a:lnTo>
                    <a:pt x="1046353" y="767080"/>
                  </a:lnTo>
                  <a:lnTo>
                    <a:pt x="0" y="767080"/>
                  </a:lnTo>
                  <a:lnTo>
                    <a:pt x="410083" y="451612"/>
                  </a:lnTo>
                  <a:lnTo>
                    <a:pt x="520065" y="563499"/>
                  </a:lnTo>
                  <a:close/>
                  <a:moveTo>
                    <a:pt x="1046353" y="41021"/>
                  </a:moveTo>
                  <a:lnTo>
                    <a:pt x="1046353" y="729361"/>
                  </a:lnTo>
                  <a:lnTo>
                    <a:pt x="656463" y="430784"/>
                  </a:lnTo>
                  <a:close/>
                  <a:moveTo>
                    <a:pt x="0" y="37973"/>
                  </a:moveTo>
                  <a:lnTo>
                    <a:pt x="390017" y="427736"/>
                  </a:lnTo>
                  <a:lnTo>
                    <a:pt x="0" y="726186"/>
                  </a:lnTo>
                  <a:close/>
                  <a:moveTo>
                    <a:pt x="0" y="0"/>
                  </a:moveTo>
                  <a:lnTo>
                    <a:pt x="1046353" y="0"/>
                  </a:lnTo>
                  <a:lnTo>
                    <a:pt x="520192" y="523113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1" name="Group 35">
            <a:extLst>
              <a:ext uri="{FF2B5EF4-FFF2-40B4-BE49-F238E27FC236}">
                <a16:creationId xmlns:a16="http://schemas.microsoft.com/office/drawing/2014/main" id="{8FC1BCBE-24CC-6FA2-BDEC-93B9808E1FF5}"/>
              </a:ext>
            </a:extLst>
          </p:cNvPr>
          <p:cNvGrpSpPr>
            <a:grpSpLocks noChangeAspect="1"/>
          </p:cNvGrpSpPr>
          <p:nvPr/>
        </p:nvGrpSpPr>
        <p:grpSpPr>
          <a:xfrm>
            <a:off x="5962080" y="6972857"/>
            <a:ext cx="469440" cy="1062000"/>
            <a:chOff x="0" y="0"/>
            <a:chExt cx="625920" cy="1416000"/>
          </a:xfrm>
        </p:grpSpPr>
        <p:sp>
          <p:nvSpPr>
            <p:cNvPr id="62" name="Freeform 36">
              <a:extLst>
                <a:ext uri="{FF2B5EF4-FFF2-40B4-BE49-F238E27FC236}">
                  <a16:creationId xmlns:a16="http://schemas.microsoft.com/office/drawing/2014/main" id="{5BF5D20A-3C85-DC0E-0A22-B015BEEB5CD5}"/>
                </a:ext>
              </a:extLst>
            </p:cNvPr>
            <p:cNvSpPr/>
            <p:nvPr/>
          </p:nvSpPr>
          <p:spPr>
            <a:xfrm>
              <a:off x="0" y="0"/>
              <a:ext cx="625983" cy="1416050"/>
            </a:xfrm>
            <a:custGeom>
              <a:avLst/>
              <a:gdLst/>
              <a:ahLst/>
              <a:cxnLst/>
              <a:rect l="l" t="t" r="r" b="b"/>
              <a:pathLst>
                <a:path w="625983" h="1416050">
                  <a:moveTo>
                    <a:pt x="533908" y="1061847"/>
                  </a:moveTo>
                  <a:lnTo>
                    <a:pt x="92075" y="1061847"/>
                  </a:lnTo>
                  <a:lnTo>
                    <a:pt x="0" y="1416050"/>
                  </a:lnTo>
                  <a:lnTo>
                    <a:pt x="625983" y="1416050"/>
                  </a:lnTo>
                  <a:lnTo>
                    <a:pt x="533908" y="1061847"/>
                  </a:lnTo>
                  <a:close/>
                  <a:moveTo>
                    <a:pt x="351028" y="0"/>
                  </a:moveTo>
                  <a:cubicBezTo>
                    <a:pt x="351028" y="195961"/>
                    <a:pt x="341376" y="354838"/>
                    <a:pt x="341376" y="550672"/>
                  </a:cubicBezTo>
                  <a:cubicBezTo>
                    <a:pt x="373634" y="561594"/>
                    <a:pt x="396621" y="591312"/>
                    <a:pt x="396621" y="626110"/>
                  </a:cubicBezTo>
                  <a:cubicBezTo>
                    <a:pt x="396621" y="670560"/>
                    <a:pt x="359156" y="706628"/>
                    <a:pt x="312928" y="706628"/>
                  </a:cubicBezTo>
                  <a:cubicBezTo>
                    <a:pt x="266700" y="706628"/>
                    <a:pt x="229235" y="670560"/>
                    <a:pt x="229235" y="626110"/>
                  </a:cubicBezTo>
                  <a:cubicBezTo>
                    <a:pt x="229235" y="591312"/>
                    <a:pt x="252222" y="561721"/>
                    <a:pt x="284480" y="550672"/>
                  </a:cubicBezTo>
                  <a:lnTo>
                    <a:pt x="274828" y="4572"/>
                  </a:lnTo>
                  <a:lnTo>
                    <a:pt x="1397" y="667004"/>
                  </a:lnTo>
                  <a:lnTo>
                    <a:pt x="0" y="667004"/>
                  </a:lnTo>
                  <a:lnTo>
                    <a:pt x="889" y="668020"/>
                  </a:lnTo>
                  <a:lnTo>
                    <a:pt x="0" y="670306"/>
                  </a:lnTo>
                  <a:lnTo>
                    <a:pt x="2921" y="670306"/>
                  </a:lnTo>
                  <a:cubicBezTo>
                    <a:pt x="127381" y="803529"/>
                    <a:pt x="148844" y="908177"/>
                    <a:pt x="127127" y="1025271"/>
                  </a:cubicBezTo>
                  <a:lnTo>
                    <a:pt x="507619" y="1021080"/>
                  </a:lnTo>
                  <a:cubicBezTo>
                    <a:pt x="481584" y="887222"/>
                    <a:pt x="502920" y="819658"/>
                    <a:pt x="623316" y="670306"/>
                  </a:cubicBezTo>
                  <a:lnTo>
                    <a:pt x="625983" y="670306"/>
                  </a:lnTo>
                  <a:lnTo>
                    <a:pt x="625094" y="668020"/>
                  </a:lnTo>
                  <a:cubicBezTo>
                    <a:pt x="625348" y="667639"/>
                    <a:pt x="625729" y="667258"/>
                    <a:pt x="625983" y="666877"/>
                  </a:cubicBezTo>
                  <a:lnTo>
                    <a:pt x="624586" y="666877"/>
                  </a:lnTo>
                  <a:cubicBezTo>
                    <a:pt x="530225" y="432308"/>
                    <a:pt x="445389" y="234696"/>
                    <a:pt x="35102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3" name="Group 37">
            <a:extLst>
              <a:ext uri="{FF2B5EF4-FFF2-40B4-BE49-F238E27FC236}">
                <a16:creationId xmlns:a16="http://schemas.microsoft.com/office/drawing/2014/main" id="{D503E5BB-A98F-89A0-20AD-992FA9295518}"/>
              </a:ext>
            </a:extLst>
          </p:cNvPr>
          <p:cNvGrpSpPr>
            <a:grpSpLocks noChangeAspect="1"/>
          </p:cNvGrpSpPr>
          <p:nvPr/>
        </p:nvGrpSpPr>
        <p:grpSpPr>
          <a:xfrm rot="-2700000">
            <a:off x="11169120" y="5673977"/>
            <a:ext cx="338400" cy="753840"/>
            <a:chOff x="0" y="0"/>
            <a:chExt cx="451200" cy="1005120"/>
          </a:xfrm>
        </p:grpSpPr>
        <p:sp>
          <p:nvSpPr>
            <p:cNvPr id="64" name="Freeform 38">
              <a:extLst>
                <a:ext uri="{FF2B5EF4-FFF2-40B4-BE49-F238E27FC236}">
                  <a16:creationId xmlns:a16="http://schemas.microsoft.com/office/drawing/2014/main" id="{C5FC2EE5-E372-69E0-D4EA-D77BE8EAF3AC}"/>
                </a:ext>
              </a:extLst>
            </p:cNvPr>
            <p:cNvSpPr/>
            <p:nvPr/>
          </p:nvSpPr>
          <p:spPr>
            <a:xfrm>
              <a:off x="-80264" y="-110871"/>
              <a:ext cx="451231" cy="1005078"/>
            </a:xfrm>
            <a:custGeom>
              <a:avLst/>
              <a:gdLst/>
              <a:ahLst/>
              <a:cxnLst/>
              <a:rect l="l" t="t" r="r" b="b"/>
              <a:pathLst>
                <a:path w="451231" h="1005078">
                  <a:moveTo>
                    <a:pt x="274320" y="928116"/>
                  </a:moveTo>
                  <a:lnTo>
                    <a:pt x="274320" y="966597"/>
                  </a:lnTo>
                  <a:cubicBezTo>
                    <a:pt x="274320" y="987806"/>
                    <a:pt x="261874" y="1005078"/>
                    <a:pt x="246507" y="1005078"/>
                  </a:cubicBezTo>
                  <a:lnTo>
                    <a:pt x="204724" y="1005078"/>
                  </a:lnTo>
                  <a:cubicBezTo>
                    <a:pt x="189357" y="1005078"/>
                    <a:pt x="176911" y="987806"/>
                    <a:pt x="176911" y="966597"/>
                  </a:cubicBezTo>
                  <a:cubicBezTo>
                    <a:pt x="176911" y="953770"/>
                    <a:pt x="176911" y="940943"/>
                    <a:pt x="176911" y="928116"/>
                  </a:cubicBezTo>
                  <a:close/>
                  <a:moveTo>
                    <a:pt x="312928" y="151130"/>
                  </a:moveTo>
                  <a:cubicBezTo>
                    <a:pt x="347599" y="187071"/>
                    <a:pt x="368808" y="242443"/>
                    <a:pt x="370840" y="302133"/>
                  </a:cubicBezTo>
                  <a:cubicBezTo>
                    <a:pt x="372872" y="361823"/>
                    <a:pt x="355473" y="419735"/>
                    <a:pt x="323469" y="459994"/>
                  </a:cubicBezTo>
                  <a:lnTo>
                    <a:pt x="305308" y="432435"/>
                  </a:lnTo>
                  <a:cubicBezTo>
                    <a:pt x="331343" y="399669"/>
                    <a:pt x="345567" y="352552"/>
                    <a:pt x="343916" y="303911"/>
                  </a:cubicBezTo>
                  <a:cubicBezTo>
                    <a:pt x="342265" y="255270"/>
                    <a:pt x="324993" y="210185"/>
                    <a:pt x="296799" y="180975"/>
                  </a:cubicBezTo>
                  <a:close/>
                  <a:moveTo>
                    <a:pt x="338201" y="156210"/>
                  </a:moveTo>
                  <a:cubicBezTo>
                    <a:pt x="276098" y="70358"/>
                    <a:pt x="175387" y="70358"/>
                    <a:pt x="113157" y="156210"/>
                  </a:cubicBezTo>
                  <a:cubicBezTo>
                    <a:pt x="50927" y="242062"/>
                    <a:pt x="51054" y="381127"/>
                    <a:pt x="113157" y="466979"/>
                  </a:cubicBezTo>
                  <a:cubicBezTo>
                    <a:pt x="175260" y="552831"/>
                    <a:pt x="275971" y="552831"/>
                    <a:pt x="338201" y="466979"/>
                  </a:cubicBezTo>
                  <a:cubicBezTo>
                    <a:pt x="400431" y="381127"/>
                    <a:pt x="400304" y="242062"/>
                    <a:pt x="338201" y="156210"/>
                  </a:cubicBezTo>
                  <a:close/>
                  <a:moveTo>
                    <a:pt x="370967" y="110871"/>
                  </a:moveTo>
                  <a:cubicBezTo>
                    <a:pt x="451231" y="221742"/>
                    <a:pt x="451231" y="401447"/>
                    <a:pt x="370967" y="512318"/>
                  </a:cubicBezTo>
                  <a:cubicBezTo>
                    <a:pt x="343535" y="550164"/>
                    <a:pt x="310388" y="575056"/>
                    <a:pt x="274447" y="582295"/>
                  </a:cubicBezTo>
                  <a:lnTo>
                    <a:pt x="274447" y="913892"/>
                  </a:lnTo>
                  <a:lnTo>
                    <a:pt x="176784" y="913892"/>
                  </a:lnTo>
                  <a:lnTo>
                    <a:pt x="176784" y="582295"/>
                  </a:lnTo>
                  <a:cubicBezTo>
                    <a:pt x="140843" y="575056"/>
                    <a:pt x="107696" y="550164"/>
                    <a:pt x="80264" y="512318"/>
                  </a:cubicBezTo>
                  <a:cubicBezTo>
                    <a:pt x="0" y="401447"/>
                    <a:pt x="0" y="221742"/>
                    <a:pt x="80264" y="110871"/>
                  </a:cubicBezTo>
                  <a:cubicBezTo>
                    <a:pt x="160528" y="0"/>
                    <a:pt x="290703" y="0"/>
                    <a:pt x="370967" y="110871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5" name="Group 39">
            <a:extLst>
              <a:ext uri="{FF2B5EF4-FFF2-40B4-BE49-F238E27FC236}">
                <a16:creationId xmlns:a16="http://schemas.microsoft.com/office/drawing/2014/main" id="{6CFB6AB8-180A-BE2E-3065-DAB04F11BAB4}"/>
              </a:ext>
            </a:extLst>
          </p:cNvPr>
          <p:cNvGrpSpPr>
            <a:grpSpLocks noChangeAspect="1"/>
          </p:cNvGrpSpPr>
          <p:nvPr/>
        </p:nvGrpSpPr>
        <p:grpSpPr>
          <a:xfrm>
            <a:off x="4691280" y="7155737"/>
            <a:ext cx="696960" cy="696960"/>
            <a:chOff x="0" y="0"/>
            <a:chExt cx="929280" cy="929280"/>
          </a:xfrm>
        </p:grpSpPr>
        <p:sp>
          <p:nvSpPr>
            <p:cNvPr id="66" name="Freeform 40">
              <a:extLst>
                <a:ext uri="{FF2B5EF4-FFF2-40B4-BE49-F238E27FC236}">
                  <a16:creationId xmlns:a16="http://schemas.microsoft.com/office/drawing/2014/main" id="{8AD30215-3B96-5F1A-674B-615CE725BBBF}"/>
                </a:ext>
              </a:extLst>
            </p:cNvPr>
            <p:cNvSpPr/>
            <p:nvPr/>
          </p:nvSpPr>
          <p:spPr>
            <a:xfrm>
              <a:off x="17399" y="0"/>
              <a:ext cx="929132" cy="929259"/>
            </a:xfrm>
            <a:custGeom>
              <a:avLst/>
              <a:gdLst/>
              <a:ahLst/>
              <a:cxnLst/>
              <a:rect l="l" t="t" r="r" b="b"/>
              <a:pathLst>
                <a:path w="929132" h="929259">
                  <a:moveTo>
                    <a:pt x="464566" y="300482"/>
                  </a:moveTo>
                  <a:cubicBezTo>
                    <a:pt x="482219" y="300482"/>
                    <a:pt x="496570" y="315468"/>
                    <a:pt x="496570" y="333883"/>
                  </a:cubicBezTo>
                  <a:lnTo>
                    <a:pt x="496570" y="467995"/>
                  </a:lnTo>
                  <a:lnTo>
                    <a:pt x="626745" y="467995"/>
                  </a:lnTo>
                  <a:cubicBezTo>
                    <a:pt x="644398" y="467995"/>
                    <a:pt x="658749" y="482981"/>
                    <a:pt x="658749" y="501396"/>
                  </a:cubicBezTo>
                  <a:cubicBezTo>
                    <a:pt x="658749" y="519811"/>
                    <a:pt x="644398" y="534797"/>
                    <a:pt x="626745" y="534797"/>
                  </a:cubicBezTo>
                  <a:lnTo>
                    <a:pt x="466471" y="534797"/>
                  </a:lnTo>
                  <a:lnTo>
                    <a:pt x="465074" y="534543"/>
                  </a:lnTo>
                  <a:cubicBezTo>
                    <a:pt x="464947" y="534670"/>
                    <a:pt x="464820" y="534670"/>
                    <a:pt x="464693" y="534670"/>
                  </a:cubicBezTo>
                  <a:cubicBezTo>
                    <a:pt x="447040" y="534670"/>
                    <a:pt x="432689" y="519684"/>
                    <a:pt x="432689" y="501269"/>
                  </a:cubicBezTo>
                  <a:lnTo>
                    <a:pt x="432689" y="333883"/>
                  </a:lnTo>
                  <a:cubicBezTo>
                    <a:pt x="432689" y="315341"/>
                    <a:pt x="447040" y="300482"/>
                    <a:pt x="464693" y="300482"/>
                  </a:cubicBezTo>
                  <a:close/>
                  <a:moveTo>
                    <a:pt x="464566" y="181102"/>
                  </a:moveTo>
                  <a:cubicBezTo>
                    <a:pt x="303022" y="181102"/>
                    <a:pt x="172085" y="317754"/>
                    <a:pt x="172085" y="486283"/>
                  </a:cubicBezTo>
                  <a:cubicBezTo>
                    <a:pt x="172085" y="654812"/>
                    <a:pt x="303149" y="791464"/>
                    <a:pt x="464566" y="791464"/>
                  </a:cubicBezTo>
                  <a:cubicBezTo>
                    <a:pt x="625983" y="791464"/>
                    <a:pt x="757047" y="654812"/>
                    <a:pt x="757047" y="486283"/>
                  </a:cubicBezTo>
                  <a:cubicBezTo>
                    <a:pt x="757047" y="317754"/>
                    <a:pt x="626110" y="180975"/>
                    <a:pt x="464566" y="180975"/>
                  </a:cubicBezTo>
                  <a:close/>
                  <a:moveTo>
                    <a:pt x="464566" y="122301"/>
                  </a:moveTo>
                  <a:cubicBezTo>
                    <a:pt x="657225" y="122301"/>
                    <a:pt x="813308" y="285242"/>
                    <a:pt x="813308" y="486283"/>
                  </a:cubicBezTo>
                  <a:cubicBezTo>
                    <a:pt x="813308" y="612902"/>
                    <a:pt x="751459" y="724408"/>
                    <a:pt x="657352" y="789432"/>
                  </a:cubicBezTo>
                  <a:lnTo>
                    <a:pt x="731647" y="929259"/>
                  </a:lnTo>
                  <a:lnTo>
                    <a:pt x="660273" y="929259"/>
                  </a:lnTo>
                  <a:lnTo>
                    <a:pt x="602488" y="820547"/>
                  </a:lnTo>
                  <a:cubicBezTo>
                    <a:pt x="560197" y="839724"/>
                    <a:pt x="513588" y="850265"/>
                    <a:pt x="464566" y="850265"/>
                  </a:cubicBezTo>
                  <a:cubicBezTo>
                    <a:pt x="415544" y="850265"/>
                    <a:pt x="368935" y="839724"/>
                    <a:pt x="326644" y="820547"/>
                  </a:cubicBezTo>
                  <a:lnTo>
                    <a:pt x="268859" y="929259"/>
                  </a:lnTo>
                  <a:lnTo>
                    <a:pt x="197485" y="929259"/>
                  </a:lnTo>
                  <a:lnTo>
                    <a:pt x="271780" y="789432"/>
                  </a:lnTo>
                  <a:cubicBezTo>
                    <a:pt x="177800" y="724281"/>
                    <a:pt x="115824" y="612775"/>
                    <a:pt x="115824" y="486283"/>
                  </a:cubicBezTo>
                  <a:cubicBezTo>
                    <a:pt x="115824" y="285242"/>
                    <a:pt x="272034" y="122301"/>
                    <a:pt x="464566" y="122301"/>
                  </a:cubicBezTo>
                  <a:close/>
                  <a:moveTo>
                    <a:pt x="194691" y="35433"/>
                  </a:moveTo>
                  <a:cubicBezTo>
                    <a:pt x="240284" y="34671"/>
                    <a:pt x="286131" y="51943"/>
                    <a:pt x="321691" y="87249"/>
                  </a:cubicBezTo>
                  <a:lnTo>
                    <a:pt x="68580" y="354711"/>
                  </a:lnTo>
                  <a:cubicBezTo>
                    <a:pt x="0" y="281305"/>
                    <a:pt x="381" y="164211"/>
                    <a:pt x="69342" y="91313"/>
                  </a:cubicBezTo>
                  <a:cubicBezTo>
                    <a:pt x="103886" y="54864"/>
                    <a:pt x="149098" y="36195"/>
                    <a:pt x="194691" y="35433"/>
                  </a:cubicBezTo>
                  <a:close/>
                  <a:moveTo>
                    <a:pt x="734441" y="35433"/>
                  </a:moveTo>
                  <a:cubicBezTo>
                    <a:pt x="780034" y="36195"/>
                    <a:pt x="825373" y="54864"/>
                    <a:pt x="859790" y="91313"/>
                  </a:cubicBezTo>
                  <a:cubicBezTo>
                    <a:pt x="928751" y="164211"/>
                    <a:pt x="929132" y="281305"/>
                    <a:pt x="860552" y="354711"/>
                  </a:cubicBezTo>
                  <a:lnTo>
                    <a:pt x="607568" y="87249"/>
                  </a:lnTo>
                  <a:cubicBezTo>
                    <a:pt x="643128" y="51943"/>
                    <a:pt x="688975" y="34671"/>
                    <a:pt x="734568" y="35433"/>
                  </a:cubicBezTo>
                  <a:close/>
                  <a:moveTo>
                    <a:pt x="436626" y="0"/>
                  </a:moveTo>
                  <a:lnTo>
                    <a:pt x="492506" y="0"/>
                  </a:lnTo>
                  <a:cubicBezTo>
                    <a:pt x="514604" y="0"/>
                    <a:pt x="532384" y="18669"/>
                    <a:pt x="532384" y="41656"/>
                  </a:cubicBezTo>
                  <a:lnTo>
                    <a:pt x="532384" y="83312"/>
                  </a:lnTo>
                  <a:lnTo>
                    <a:pt x="396748" y="83312"/>
                  </a:lnTo>
                  <a:lnTo>
                    <a:pt x="396748" y="41656"/>
                  </a:lnTo>
                  <a:cubicBezTo>
                    <a:pt x="396748" y="18669"/>
                    <a:pt x="414655" y="0"/>
                    <a:pt x="43662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7" name="Group 41">
            <a:extLst>
              <a:ext uri="{FF2B5EF4-FFF2-40B4-BE49-F238E27FC236}">
                <a16:creationId xmlns:a16="http://schemas.microsoft.com/office/drawing/2014/main" id="{665EC0D3-ECB5-DD7B-55D9-E864A697589F}"/>
              </a:ext>
            </a:extLst>
          </p:cNvPr>
          <p:cNvGrpSpPr>
            <a:grpSpLocks noChangeAspect="1"/>
          </p:cNvGrpSpPr>
          <p:nvPr/>
        </p:nvGrpSpPr>
        <p:grpSpPr>
          <a:xfrm>
            <a:off x="8408640" y="5656697"/>
            <a:ext cx="691200" cy="680400"/>
            <a:chOff x="0" y="0"/>
            <a:chExt cx="921600" cy="907200"/>
          </a:xfrm>
        </p:grpSpPr>
        <p:sp>
          <p:nvSpPr>
            <p:cNvPr id="68" name="Freeform 42">
              <a:extLst>
                <a:ext uri="{FF2B5EF4-FFF2-40B4-BE49-F238E27FC236}">
                  <a16:creationId xmlns:a16="http://schemas.microsoft.com/office/drawing/2014/main" id="{5BD7B181-3FF2-7EC5-1745-D3BAAEC81316}"/>
                </a:ext>
              </a:extLst>
            </p:cNvPr>
            <p:cNvSpPr/>
            <p:nvPr/>
          </p:nvSpPr>
          <p:spPr>
            <a:xfrm>
              <a:off x="-35941" y="-127"/>
              <a:ext cx="921512" cy="907034"/>
            </a:xfrm>
            <a:custGeom>
              <a:avLst/>
              <a:gdLst/>
              <a:ahLst/>
              <a:cxnLst/>
              <a:rect l="l" t="t" r="r" b="b"/>
              <a:pathLst>
                <a:path w="921512" h="907034">
                  <a:moveTo>
                    <a:pt x="299212" y="654177"/>
                  </a:moveTo>
                  <a:cubicBezTo>
                    <a:pt x="257810" y="654177"/>
                    <a:pt x="224155" y="690880"/>
                    <a:pt x="224155" y="736219"/>
                  </a:cubicBezTo>
                  <a:cubicBezTo>
                    <a:pt x="224155" y="781558"/>
                    <a:pt x="257810" y="818261"/>
                    <a:pt x="299212" y="818261"/>
                  </a:cubicBezTo>
                  <a:cubicBezTo>
                    <a:pt x="340614" y="818261"/>
                    <a:pt x="374269" y="781558"/>
                    <a:pt x="374269" y="736219"/>
                  </a:cubicBezTo>
                  <a:cubicBezTo>
                    <a:pt x="374269" y="690880"/>
                    <a:pt x="340741" y="654177"/>
                    <a:pt x="299212" y="654177"/>
                  </a:cubicBezTo>
                  <a:close/>
                  <a:moveTo>
                    <a:pt x="160782" y="479933"/>
                  </a:moveTo>
                  <a:cubicBezTo>
                    <a:pt x="119380" y="479933"/>
                    <a:pt x="85725" y="516636"/>
                    <a:pt x="85725" y="561975"/>
                  </a:cubicBezTo>
                  <a:cubicBezTo>
                    <a:pt x="85725" y="607314"/>
                    <a:pt x="119380" y="644017"/>
                    <a:pt x="160782" y="644017"/>
                  </a:cubicBezTo>
                  <a:cubicBezTo>
                    <a:pt x="202184" y="644017"/>
                    <a:pt x="235839" y="607314"/>
                    <a:pt x="235839" y="561975"/>
                  </a:cubicBezTo>
                  <a:cubicBezTo>
                    <a:pt x="235839" y="516636"/>
                    <a:pt x="202184" y="479933"/>
                    <a:pt x="160782" y="479933"/>
                  </a:cubicBezTo>
                  <a:close/>
                  <a:moveTo>
                    <a:pt x="753491" y="315976"/>
                  </a:moveTo>
                  <a:cubicBezTo>
                    <a:pt x="712089" y="315976"/>
                    <a:pt x="678434" y="352679"/>
                    <a:pt x="678434" y="398018"/>
                  </a:cubicBezTo>
                  <a:cubicBezTo>
                    <a:pt x="678434" y="443357"/>
                    <a:pt x="712089" y="480060"/>
                    <a:pt x="753491" y="480060"/>
                  </a:cubicBezTo>
                  <a:cubicBezTo>
                    <a:pt x="794893" y="480060"/>
                    <a:pt x="828548" y="443357"/>
                    <a:pt x="828548" y="398018"/>
                  </a:cubicBezTo>
                  <a:cubicBezTo>
                    <a:pt x="828548" y="352679"/>
                    <a:pt x="794893" y="315976"/>
                    <a:pt x="753491" y="315976"/>
                  </a:cubicBezTo>
                  <a:close/>
                  <a:moveTo>
                    <a:pt x="174117" y="250317"/>
                  </a:moveTo>
                  <a:cubicBezTo>
                    <a:pt x="132715" y="250317"/>
                    <a:pt x="99060" y="287020"/>
                    <a:pt x="99060" y="332359"/>
                  </a:cubicBezTo>
                  <a:cubicBezTo>
                    <a:pt x="99060" y="377698"/>
                    <a:pt x="132715" y="414401"/>
                    <a:pt x="174117" y="414401"/>
                  </a:cubicBezTo>
                  <a:cubicBezTo>
                    <a:pt x="215519" y="414401"/>
                    <a:pt x="249174" y="377698"/>
                    <a:pt x="249174" y="332359"/>
                  </a:cubicBezTo>
                  <a:cubicBezTo>
                    <a:pt x="249174" y="287020"/>
                    <a:pt x="215519" y="250317"/>
                    <a:pt x="174117" y="250317"/>
                  </a:cubicBezTo>
                  <a:close/>
                  <a:moveTo>
                    <a:pt x="337566" y="91313"/>
                  </a:moveTo>
                  <a:cubicBezTo>
                    <a:pt x="296164" y="91313"/>
                    <a:pt x="262509" y="128016"/>
                    <a:pt x="262509" y="173355"/>
                  </a:cubicBezTo>
                  <a:cubicBezTo>
                    <a:pt x="262509" y="218694"/>
                    <a:pt x="296164" y="255397"/>
                    <a:pt x="337566" y="255397"/>
                  </a:cubicBezTo>
                  <a:cubicBezTo>
                    <a:pt x="378968" y="255397"/>
                    <a:pt x="412623" y="218694"/>
                    <a:pt x="412623" y="173355"/>
                  </a:cubicBezTo>
                  <a:cubicBezTo>
                    <a:pt x="412623" y="128016"/>
                    <a:pt x="378968" y="91313"/>
                    <a:pt x="337566" y="91313"/>
                  </a:cubicBezTo>
                  <a:close/>
                  <a:moveTo>
                    <a:pt x="545465" y="50419"/>
                  </a:moveTo>
                  <a:cubicBezTo>
                    <a:pt x="504063" y="50419"/>
                    <a:pt x="470408" y="87122"/>
                    <a:pt x="470408" y="132461"/>
                  </a:cubicBezTo>
                  <a:cubicBezTo>
                    <a:pt x="470408" y="177800"/>
                    <a:pt x="504063" y="214503"/>
                    <a:pt x="545465" y="214503"/>
                  </a:cubicBezTo>
                  <a:cubicBezTo>
                    <a:pt x="586867" y="214503"/>
                    <a:pt x="620522" y="177800"/>
                    <a:pt x="620522" y="132461"/>
                  </a:cubicBezTo>
                  <a:cubicBezTo>
                    <a:pt x="620522" y="87122"/>
                    <a:pt x="586867" y="50419"/>
                    <a:pt x="545465" y="50419"/>
                  </a:cubicBezTo>
                  <a:close/>
                  <a:moveTo>
                    <a:pt x="490728" y="254"/>
                  </a:moveTo>
                  <a:cubicBezTo>
                    <a:pt x="507619" y="0"/>
                    <a:pt x="525145" y="381"/>
                    <a:pt x="543179" y="1524"/>
                  </a:cubicBezTo>
                  <a:cubicBezTo>
                    <a:pt x="685800" y="15367"/>
                    <a:pt x="808101" y="117221"/>
                    <a:pt x="852170" y="268097"/>
                  </a:cubicBezTo>
                  <a:cubicBezTo>
                    <a:pt x="921512" y="603250"/>
                    <a:pt x="772287" y="572262"/>
                    <a:pt x="686562" y="529844"/>
                  </a:cubicBezTo>
                  <a:cubicBezTo>
                    <a:pt x="446278" y="474853"/>
                    <a:pt x="743331" y="907034"/>
                    <a:pt x="299212" y="896874"/>
                  </a:cubicBezTo>
                  <a:cubicBezTo>
                    <a:pt x="32131" y="868426"/>
                    <a:pt x="0" y="531622"/>
                    <a:pt x="64135" y="312166"/>
                  </a:cubicBezTo>
                  <a:cubicBezTo>
                    <a:pt x="108204" y="161544"/>
                    <a:pt x="236982" y="4445"/>
                    <a:pt x="490728" y="254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9" name="Group 43">
            <a:extLst>
              <a:ext uri="{FF2B5EF4-FFF2-40B4-BE49-F238E27FC236}">
                <a16:creationId xmlns:a16="http://schemas.microsoft.com/office/drawing/2014/main" id="{1174C713-6691-8043-8D54-875EA4E6E13A}"/>
              </a:ext>
            </a:extLst>
          </p:cNvPr>
          <p:cNvGrpSpPr>
            <a:grpSpLocks noChangeAspect="1"/>
          </p:cNvGrpSpPr>
          <p:nvPr/>
        </p:nvGrpSpPr>
        <p:grpSpPr>
          <a:xfrm>
            <a:off x="13386000" y="5593337"/>
            <a:ext cx="696960" cy="694800"/>
            <a:chOff x="0" y="0"/>
            <a:chExt cx="929280" cy="926400"/>
          </a:xfrm>
        </p:grpSpPr>
        <p:sp>
          <p:nvSpPr>
            <p:cNvPr id="70" name="Freeform 44">
              <a:extLst>
                <a:ext uri="{FF2B5EF4-FFF2-40B4-BE49-F238E27FC236}">
                  <a16:creationId xmlns:a16="http://schemas.microsoft.com/office/drawing/2014/main" id="{C8D03DAD-16A3-2CDB-D072-9041B5B2B3EB}"/>
                </a:ext>
              </a:extLst>
            </p:cNvPr>
            <p:cNvSpPr/>
            <p:nvPr/>
          </p:nvSpPr>
          <p:spPr>
            <a:xfrm>
              <a:off x="0" y="0"/>
              <a:ext cx="928624" cy="926338"/>
            </a:xfrm>
            <a:custGeom>
              <a:avLst/>
              <a:gdLst/>
              <a:ahLst/>
              <a:cxnLst/>
              <a:rect l="l" t="t" r="r" b="b"/>
              <a:pathLst>
                <a:path w="928624" h="926338">
                  <a:moveTo>
                    <a:pt x="206502" y="773684"/>
                  </a:moveTo>
                  <a:cubicBezTo>
                    <a:pt x="195072" y="773684"/>
                    <a:pt x="185801" y="782955"/>
                    <a:pt x="185801" y="794385"/>
                  </a:cubicBezTo>
                  <a:cubicBezTo>
                    <a:pt x="185801" y="805815"/>
                    <a:pt x="195072" y="815086"/>
                    <a:pt x="206502" y="815086"/>
                  </a:cubicBezTo>
                  <a:lnTo>
                    <a:pt x="722757" y="815086"/>
                  </a:lnTo>
                  <a:cubicBezTo>
                    <a:pt x="734187" y="815086"/>
                    <a:pt x="743458" y="805815"/>
                    <a:pt x="743458" y="794385"/>
                  </a:cubicBezTo>
                  <a:cubicBezTo>
                    <a:pt x="743458" y="782955"/>
                    <a:pt x="734187" y="773684"/>
                    <a:pt x="722757" y="773684"/>
                  </a:cubicBezTo>
                  <a:close/>
                  <a:moveTo>
                    <a:pt x="206502" y="678688"/>
                  </a:moveTo>
                  <a:cubicBezTo>
                    <a:pt x="195072" y="678688"/>
                    <a:pt x="185801" y="687959"/>
                    <a:pt x="185801" y="699389"/>
                  </a:cubicBezTo>
                  <a:cubicBezTo>
                    <a:pt x="185801" y="710819"/>
                    <a:pt x="195072" y="720090"/>
                    <a:pt x="206502" y="720090"/>
                  </a:cubicBezTo>
                  <a:lnTo>
                    <a:pt x="722757" y="720090"/>
                  </a:lnTo>
                  <a:cubicBezTo>
                    <a:pt x="734187" y="720090"/>
                    <a:pt x="743458" y="710819"/>
                    <a:pt x="743458" y="699389"/>
                  </a:cubicBezTo>
                  <a:cubicBezTo>
                    <a:pt x="743458" y="687959"/>
                    <a:pt x="734187" y="678688"/>
                    <a:pt x="722757" y="678688"/>
                  </a:cubicBezTo>
                  <a:close/>
                  <a:moveTo>
                    <a:pt x="206502" y="583692"/>
                  </a:moveTo>
                  <a:cubicBezTo>
                    <a:pt x="195072" y="583692"/>
                    <a:pt x="185801" y="592963"/>
                    <a:pt x="185801" y="604393"/>
                  </a:cubicBezTo>
                  <a:cubicBezTo>
                    <a:pt x="185801" y="615823"/>
                    <a:pt x="195072" y="625094"/>
                    <a:pt x="206502" y="625094"/>
                  </a:cubicBezTo>
                  <a:lnTo>
                    <a:pt x="722757" y="625094"/>
                  </a:lnTo>
                  <a:cubicBezTo>
                    <a:pt x="734187" y="625094"/>
                    <a:pt x="743458" y="615823"/>
                    <a:pt x="743458" y="604393"/>
                  </a:cubicBezTo>
                  <a:cubicBezTo>
                    <a:pt x="743458" y="592963"/>
                    <a:pt x="734187" y="583692"/>
                    <a:pt x="722757" y="583692"/>
                  </a:cubicBezTo>
                  <a:close/>
                  <a:moveTo>
                    <a:pt x="206502" y="488696"/>
                  </a:moveTo>
                  <a:cubicBezTo>
                    <a:pt x="195072" y="488696"/>
                    <a:pt x="185801" y="497967"/>
                    <a:pt x="185801" y="509397"/>
                  </a:cubicBezTo>
                  <a:cubicBezTo>
                    <a:pt x="185801" y="520827"/>
                    <a:pt x="195072" y="530098"/>
                    <a:pt x="206502" y="530098"/>
                  </a:cubicBezTo>
                  <a:lnTo>
                    <a:pt x="722757" y="530098"/>
                  </a:lnTo>
                  <a:cubicBezTo>
                    <a:pt x="734187" y="530098"/>
                    <a:pt x="743458" y="520827"/>
                    <a:pt x="743458" y="509397"/>
                  </a:cubicBezTo>
                  <a:cubicBezTo>
                    <a:pt x="743458" y="497967"/>
                    <a:pt x="734187" y="488696"/>
                    <a:pt x="722757" y="488696"/>
                  </a:cubicBezTo>
                  <a:close/>
                  <a:moveTo>
                    <a:pt x="206502" y="393700"/>
                  </a:moveTo>
                  <a:cubicBezTo>
                    <a:pt x="195072" y="393700"/>
                    <a:pt x="185801" y="402971"/>
                    <a:pt x="185801" y="414401"/>
                  </a:cubicBezTo>
                  <a:cubicBezTo>
                    <a:pt x="185801" y="425831"/>
                    <a:pt x="195072" y="435102"/>
                    <a:pt x="206502" y="435102"/>
                  </a:cubicBezTo>
                  <a:lnTo>
                    <a:pt x="722757" y="435102"/>
                  </a:lnTo>
                  <a:cubicBezTo>
                    <a:pt x="734187" y="435102"/>
                    <a:pt x="743458" y="425831"/>
                    <a:pt x="743458" y="414401"/>
                  </a:cubicBezTo>
                  <a:cubicBezTo>
                    <a:pt x="743458" y="402971"/>
                    <a:pt x="734187" y="393700"/>
                    <a:pt x="722757" y="393700"/>
                  </a:cubicBezTo>
                  <a:close/>
                  <a:moveTo>
                    <a:pt x="206502" y="298704"/>
                  </a:moveTo>
                  <a:cubicBezTo>
                    <a:pt x="195072" y="298704"/>
                    <a:pt x="185801" y="307975"/>
                    <a:pt x="185801" y="319405"/>
                  </a:cubicBezTo>
                  <a:cubicBezTo>
                    <a:pt x="185801" y="330835"/>
                    <a:pt x="195072" y="340106"/>
                    <a:pt x="206502" y="340106"/>
                  </a:cubicBezTo>
                  <a:lnTo>
                    <a:pt x="722757" y="340106"/>
                  </a:lnTo>
                  <a:cubicBezTo>
                    <a:pt x="734187" y="340106"/>
                    <a:pt x="743458" y="330835"/>
                    <a:pt x="743458" y="319405"/>
                  </a:cubicBezTo>
                  <a:cubicBezTo>
                    <a:pt x="743458" y="307975"/>
                    <a:pt x="734187" y="298704"/>
                    <a:pt x="722757" y="298704"/>
                  </a:cubicBezTo>
                  <a:close/>
                  <a:moveTo>
                    <a:pt x="0" y="87757"/>
                  </a:moveTo>
                  <a:lnTo>
                    <a:pt x="52197" y="87757"/>
                  </a:lnTo>
                  <a:lnTo>
                    <a:pt x="52197" y="134747"/>
                  </a:lnTo>
                  <a:cubicBezTo>
                    <a:pt x="52197" y="171831"/>
                    <a:pt x="82296" y="201803"/>
                    <a:pt x="119253" y="201803"/>
                  </a:cubicBezTo>
                  <a:cubicBezTo>
                    <a:pt x="156210" y="201803"/>
                    <a:pt x="186309" y="171704"/>
                    <a:pt x="186309" y="134747"/>
                  </a:cubicBezTo>
                  <a:lnTo>
                    <a:pt x="186309" y="87757"/>
                  </a:lnTo>
                  <a:lnTo>
                    <a:pt x="229997" y="87757"/>
                  </a:lnTo>
                  <a:lnTo>
                    <a:pt x="229997" y="134747"/>
                  </a:lnTo>
                  <a:cubicBezTo>
                    <a:pt x="229997" y="171831"/>
                    <a:pt x="260096" y="201803"/>
                    <a:pt x="297053" y="201803"/>
                  </a:cubicBezTo>
                  <a:cubicBezTo>
                    <a:pt x="334010" y="201803"/>
                    <a:pt x="364109" y="171704"/>
                    <a:pt x="364109" y="134747"/>
                  </a:cubicBezTo>
                  <a:lnTo>
                    <a:pt x="364109" y="87757"/>
                  </a:lnTo>
                  <a:lnTo>
                    <a:pt x="407797" y="87757"/>
                  </a:lnTo>
                  <a:lnTo>
                    <a:pt x="407797" y="134747"/>
                  </a:lnTo>
                  <a:cubicBezTo>
                    <a:pt x="407797" y="171831"/>
                    <a:pt x="437896" y="201803"/>
                    <a:pt x="474853" y="201803"/>
                  </a:cubicBezTo>
                  <a:cubicBezTo>
                    <a:pt x="511810" y="201803"/>
                    <a:pt x="541909" y="171704"/>
                    <a:pt x="541909" y="134747"/>
                  </a:cubicBezTo>
                  <a:lnTo>
                    <a:pt x="541909" y="87757"/>
                  </a:lnTo>
                  <a:lnTo>
                    <a:pt x="585597" y="87757"/>
                  </a:lnTo>
                  <a:lnTo>
                    <a:pt x="585597" y="134747"/>
                  </a:lnTo>
                  <a:cubicBezTo>
                    <a:pt x="585597" y="171831"/>
                    <a:pt x="615696" y="201803"/>
                    <a:pt x="652653" y="201803"/>
                  </a:cubicBezTo>
                  <a:cubicBezTo>
                    <a:pt x="689610" y="201803"/>
                    <a:pt x="719709" y="171704"/>
                    <a:pt x="719709" y="134747"/>
                  </a:cubicBezTo>
                  <a:lnTo>
                    <a:pt x="719709" y="87757"/>
                  </a:lnTo>
                  <a:lnTo>
                    <a:pt x="763397" y="87757"/>
                  </a:lnTo>
                  <a:lnTo>
                    <a:pt x="763397" y="134747"/>
                  </a:lnTo>
                  <a:cubicBezTo>
                    <a:pt x="763397" y="171831"/>
                    <a:pt x="793496" y="201803"/>
                    <a:pt x="830453" y="201803"/>
                  </a:cubicBezTo>
                  <a:cubicBezTo>
                    <a:pt x="867410" y="201803"/>
                    <a:pt x="897509" y="171704"/>
                    <a:pt x="897509" y="134747"/>
                  </a:cubicBezTo>
                  <a:lnTo>
                    <a:pt x="897509" y="87757"/>
                  </a:lnTo>
                  <a:lnTo>
                    <a:pt x="928624" y="87757"/>
                  </a:lnTo>
                  <a:lnTo>
                    <a:pt x="928624" y="926338"/>
                  </a:lnTo>
                  <a:lnTo>
                    <a:pt x="0" y="926338"/>
                  </a:lnTo>
                  <a:close/>
                  <a:moveTo>
                    <a:pt x="119253" y="0"/>
                  </a:moveTo>
                  <a:cubicBezTo>
                    <a:pt x="139192" y="0"/>
                    <a:pt x="155448" y="16129"/>
                    <a:pt x="155448" y="36195"/>
                  </a:cubicBezTo>
                  <a:lnTo>
                    <a:pt x="155448" y="139446"/>
                  </a:lnTo>
                  <a:cubicBezTo>
                    <a:pt x="155448" y="159385"/>
                    <a:pt x="139319" y="175641"/>
                    <a:pt x="119253" y="175641"/>
                  </a:cubicBezTo>
                  <a:cubicBezTo>
                    <a:pt x="99187" y="175641"/>
                    <a:pt x="83058" y="159512"/>
                    <a:pt x="83058" y="139446"/>
                  </a:cubicBezTo>
                  <a:lnTo>
                    <a:pt x="83058" y="36195"/>
                  </a:lnTo>
                  <a:cubicBezTo>
                    <a:pt x="83185" y="16129"/>
                    <a:pt x="99314" y="0"/>
                    <a:pt x="119253" y="0"/>
                  </a:cubicBezTo>
                  <a:close/>
                  <a:moveTo>
                    <a:pt x="297180" y="0"/>
                  </a:moveTo>
                  <a:cubicBezTo>
                    <a:pt x="317119" y="0"/>
                    <a:pt x="333375" y="16129"/>
                    <a:pt x="333375" y="36195"/>
                  </a:cubicBezTo>
                  <a:lnTo>
                    <a:pt x="333375" y="139446"/>
                  </a:lnTo>
                  <a:cubicBezTo>
                    <a:pt x="333375" y="159385"/>
                    <a:pt x="317246" y="175641"/>
                    <a:pt x="297180" y="175641"/>
                  </a:cubicBezTo>
                  <a:cubicBezTo>
                    <a:pt x="277114" y="175641"/>
                    <a:pt x="260985" y="159512"/>
                    <a:pt x="260985" y="139446"/>
                  </a:cubicBezTo>
                  <a:lnTo>
                    <a:pt x="260985" y="36195"/>
                  </a:lnTo>
                  <a:cubicBezTo>
                    <a:pt x="261112" y="16129"/>
                    <a:pt x="277241" y="0"/>
                    <a:pt x="297180" y="0"/>
                  </a:cubicBezTo>
                  <a:close/>
                  <a:moveTo>
                    <a:pt x="475234" y="0"/>
                  </a:moveTo>
                  <a:cubicBezTo>
                    <a:pt x="495173" y="0"/>
                    <a:pt x="511429" y="16129"/>
                    <a:pt x="511429" y="36195"/>
                  </a:cubicBezTo>
                  <a:lnTo>
                    <a:pt x="511429" y="139446"/>
                  </a:lnTo>
                  <a:cubicBezTo>
                    <a:pt x="511429" y="159385"/>
                    <a:pt x="495300" y="175641"/>
                    <a:pt x="475234" y="175641"/>
                  </a:cubicBezTo>
                  <a:cubicBezTo>
                    <a:pt x="455168" y="175641"/>
                    <a:pt x="439039" y="159512"/>
                    <a:pt x="439039" y="139446"/>
                  </a:cubicBezTo>
                  <a:lnTo>
                    <a:pt x="439039" y="36195"/>
                  </a:lnTo>
                  <a:cubicBezTo>
                    <a:pt x="439039" y="16129"/>
                    <a:pt x="455168" y="0"/>
                    <a:pt x="475234" y="0"/>
                  </a:cubicBezTo>
                  <a:close/>
                  <a:moveTo>
                    <a:pt x="653161" y="0"/>
                  </a:moveTo>
                  <a:cubicBezTo>
                    <a:pt x="673100" y="0"/>
                    <a:pt x="689229" y="16129"/>
                    <a:pt x="689229" y="36195"/>
                  </a:cubicBezTo>
                  <a:lnTo>
                    <a:pt x="689229" y="139446"/>
                  </a:lnTo>
                  <a:cubicBezTo>
                    <a:pt x="689229" y="159385"/>
                    <a:pt x="673100" y="175641"/>
                    <a:pt x="653034" y="175641"/>
                  </a:cubicBezTo>
                  <a:cubicBezTo>
                    <a:pt x="632968" y="175641"/>
                    <a:pt x="616839" y="159512"/>
                    <a:pt x="616839" y="139446"/>
                  </a:cubicBezTo>
                  <a:lnTo>
                    <a:pt x="616839" y="36195"/>
                  </a:lnTo>
                  <a:cubicBezTo>
                    <a:pt x="616966" y="16129"/>
                    <a:pt x="633222" y="0"/>
                    <a:pt x="653161" y="0"/>
                  </a:cubicBezTo>
                  <a:close/>
                  <a:moveTo>
                    <a:pt x="831088" y="0"/>
                  </a:moveTo>
                  <a:cubicBezTo>
                    <a:pt x="851027" y="0"/>
                    <a:pt x="867283" y="16129"/>
                    <a:pt x="867283" y="36195"/>
                  </a:cubicBezTo>
                  <a:lnTo>
                    <a:pt x="867283" y="139446"/>
                  </a:lnTo>
                  <a:cubicBezTo>
                    <a:pt x="867283" y="159385"/>
                    <a:pt x="851154" y="175641"/>
                    <a:pt x="831088" y="175641"/>
                  </a:cubicBezTo>
                  <a:cubicBezTo>
                    <a:pt x="811022" y="175641"/>
                    <a:pt x="794893" y="159512"/>
                    <a:pt x="794893" y="139446"/>
                  </a:cubicBezTo>
                  <a:lnTo>
                    <a:pt x="794893" y="36195"/>
                  </a:lnTo>
                  <a:cubicBezTo>
                    <a:pt x="794893" y="16129"/>
                    <a:pt x="811149" y="0"/>
                    <a:pt x="83108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1" name="Group 45">
            <a:extLst>
              <a:ext uri="{FF2B5EF4-FFF2-40B4-BE49-F238E27FC236}">
                <a16:creationId xmlns:a16="http://schemas.microsoft.com/office/drawing/2014/main" id="{72B1555B-867F-4964-DC7B-728E2656E1C7}"/>
              </a:ext>
            </a:extLst>
          </p:cNvPr>
          <p:cNvGrpSpPr>
            <a:grpSpLocks noChangeAspect="1"/>
          </p:cNvGrpSpPr>
          <p:nvPr/>
        </p:nvGrpSpPr>
        <p:grpSpPr>
          <a:xfrm>
            <a:off x="7217040" y="2470697"/>
            <a:ext cx="707040" cy="707040"/>
            <a:chOff x="0" y="0"/>
            <a:chExt cx="942720" cy="942720"/>
          </a:xfrm>
        </p:grpSpPr>
        <p:sp>
          <p:nvSpPr>
            <p:cNvPr id="72" name="Freeform 46">
              <a:extLst>
                <a:ext uri="{FF2B5EF4-FFF2-40B4-BE49-F238E27FC236}">
                  <a16:creationId xmlns:a16="http://schemas.microsoft.com/office/drawing/2014/main" id="{2E1A320E-446A-5D79-6CD5-4AB509C5AD7F}"/>
                </a:ext>
              </a:extLst>
            </p:cNvPr>
            <p:cNvSpPr/>
            <p:nvPr/>
          </p:nvSpPr>
          <p:spPr>
            <a:xfrm>
              <a:off x="0" y="0"/>
              <a:ext cx="942721" cy="942721"/>
            </a:xfrm>
            <a:custGeom>
              <a:avLst/>
              <a:gdLst/>
              <a:ahLst/>
              <a:cxnLst/>
              <a:rect l="l" t="t" r="r" b="b"/>
              <a:pathLst>
                <a:path w="942721" h="942721">
                  <a:moveTo>
                    <a:pt x="116967" y="598043"/>
                  </a:moveTo>
                  <a:lnTo>
                    <a:pt x="253111" y="598043"/>
                  </a:lnTo>
                  <a:lnTo>
                    <a:pt x="253111" y="849503"/>
                  </a:lnTo>
                  <a:lnTo>
                    <a:pt x="116967" y="849503"/>
                  </a:lnTo>
                  <a:close/>
                  <a:moveTo>
                    <a:pt x="326517" y="493268"/>
                  </a:moveTo>
                  <a:lnTo>
                    <a:pt x="462661" y="493268"/>
                  </a:lnTo>
                  <a:lnTo>
                    <a:pt x="462661" y="849503"/>
                  </a:lnTo>
                  <a:lnTo>
                    <a:pt x="326390" y="849503"/>
                  </a:lnTo>
                  <a:close/>
                  <a:moveTo>
                    <a:pt x="535940" y="388620"/>
                  </a:moveTo>
                  <a:lnTo>
                    <a:pt x="672084" y="388620"/>
                  </a:lnTo>
                  <a:lnTo>
                    <a:pt x="672084" y="849503"/>
                  </a:lnTo>
                  <a:lnTo>
                    <a:pt x="535940" y="849503"/>
                  </a:lnTo>
                  <a:close/>
                  <a:moveTo>
                    <a:pt x="745490" y="283845"/>
                  </a:moveTo>
                  <a:lnTo>
                    <a:pt x="881634" y="283845"/>
                  </a:lnTo>
                  <a:lnTo>
                    <a:pt x="881634" y="849503"/>
                  </a:lnTo>
                  <a:lnTo>
                    <a:pt x="745490" y="849503"/>
                  </a:lnTo>
                  <a:close/>
                  <a:moveTo>
                    <a:pt x="675640" y="65405"/>
                  </a:moveTo>
                  <a:lnTo>
                    <a:pt x="838200" y="72009"/>
                  </a:lnTo>
                  <a:lnTo>
                    <a:pt x="762508" y="216027"/>
                  </a:lnTo>
                  <a:lnTo>
                    <a:pt x="740791" y="178308"/>
                  </a:lnTo>
                  <a:lnTo>
                    <a:pt x="157607" y="515112"/>
                  </a:lnTo>
                  <a:lnTo>
                    <a:pt x="114046" y="439801"/>
                  </a:lnTo>
                  <a:lnTo>
                    <a:pt x="697357" y="103124"/>
                  </a:lnTo>
                  <a:close/>
                  <a:moveTo>
                    <a:pt x="0" y="0"/>
                  </a:moveTo>
                  <a:lnTo>
                    <a:pt x="52324" y="0"/>
                  </a:lnTo>
                  <a:lnTo>
                    <a:pt x="52324" y="890397"/>
                  </a:lnTo>
                  <a:lnTo>
                    <a:pt x="942721" y="890397"/>
                  </a:lnTo>
                  <a:lnTo>
                    <a:pt x="942721" y="942721"/>
                  </a:lnTo>
                  <a:lnTo>
                    <a:pt x="52324" y="942721"/>
                  </a:lnTo>
                  <a:lnTo>
                    <a:pt x="52324" y="942721"/>
                  </a:lnTo>
                  <a:lnTo>
                    <a:pt x="0" y="942721"/>
                  </a:lnTo>
                  <a:lnTo>
                    <a:pt x="0" y="942721"/>
                  </a:lnTo>
                  <a:lnTo>
                    <a:pt x="0" y="890397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3" name="Group 47">
            <a:extLst>
              <a:ext uri="{FF2B5EF4-FFF2-40B4-BE49-F238E27FC236}">
                <a16:creationId xmlns:a16="http://schemas.microsoft.com/office/drawing/2014/main" id="{C47310BC-A2F1-7BBD-BB10-24767B04091E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8397120" y="2470697"/>
            <a:ext cx="708480" cy="707040"/>
            <a:chOff x="0" y="0"/>
            <a:chExt cx="944640" cy="942720"/>
          </a:xfrm>
        </p:grpSpPr>
        <p:sp>
          <p:nvSpPr>
            <p:cNvPr id="74" name="Freeform 48">
              <a:extLst>
                <a:ext uri="{FF2B5EF4-FFF2-40B4-BE49-F238E27FC236}">
                  <a16:creationId xmlns:a16="http://schemas.microsoft.com/office/drawing/2014/main" id="{AAE42847-92B1-1007-94DB-8C733E50ADF6}"/>
                </a:ext>
              </a:extLst>
            </p:cNvPr>
            <p:cNvSpPr/>
            <p:nvPr/>
          </p:nvSpPr>
          <p:spPr>
            <a:xfrm>
              <a:off x="0" y="0"/>
              <a:ext cx="944626" cy="942721"/>
            </a:xfrm>
            <a:custGeom>
              <a:avLst/>
              <a:gdLst/>
              <a:ahLst/>
              <a:cxnLst/>
              <a:rect l="l" t="t" r="r" b="b"/>
              <a:pathLst>
                <a:path w="944626" h="942721">
                  <a:moveTo>
                    <a:pt x="598551" y="197231"/>
                  </a:moveTo>
                  <a:lnTo>
                    <a:pt x="598551" y="61087"/>
                  </a:lnTo>
                  <a:lnTo>
                    <a:pt x="850011" y="61087"/>
                  </a:lnTo>
                  <a:lnTo>
                    <a:pt x="850011" y="197231"/>
                  </a:lnTo>
                  <a:close/>
                  <a:moveTo>
                    <a:pt x="493776" y="406781"/>
                  </a:moveTo>
                  <a:lnTo>
                    <a:pt x="493776" y="270637"/>
                  </a:lnTo>
                  <a:lnTo>
                    <a:pt x="850011" y="270637"/>
                  </a:lnTo>
                  <a:lnTo>
                    <a:pt x="850011" y="406781"/>
                  </a:lnTo>
                  <a:close/>
                  <a:moveTo>
                    <a:pt x="389001" y="616331"/>
                  </a:moveTo>
                  <a:lnTo>
                    <a:pt x="389001" y="480060"/>
                  </a:lnTo>
                  <a:lnTo>
                    <a:pt x="850011" y="480060"/>
                  </a:lnTo>
                  <a:lnTo>
                    <a:pt x="850011" y="616331"/>
                  </a:lnTo>
                  <a:close/>
                  <a:moveTo>
                    <a:pt x="284226" y="825881"/>
                  </a:moveTo>
                  <a:lnTo>
                    <a:pt x="284226" y="689610"/>
                  </a:lnTo>
                  <a:lnTo>
                    <a:pt x="850011" y="689610"/>
                  </a:lnTo>
                  <a:lnTo>
                    <a:pt x="850011" y="825754"/>
                  </a:lnTo>
                  <a:close/>
                  <a:moveTo>
                    <a:pt x="3175" y="771398"/>
                  </a:moveTo>
                  <a:lnTo>
                    <a:pt x="340106" y="188087"/>
                  </a:lnTo>
                  <a:lnTo>
                    <a:pt x="302387" y="166370"/>
                  </a:lnTo>
                  <a:lnTo>
                    <a:pt x="446659" y="90805"/>
                  </a:lnTo>
                  <a:lnTo>
                    <a:pt x="453263" y="253365"/>
                  </a:lnTo>
                  <a:lnTo>
                    <a:pt x="415544" y="231648"/>
                  </a:lnTo>
                  <a:lnTo>
                    <a:pt x="78486" y="814832"/>
                  </a:lnTo>
                  <a:close/>
                  <a:moveTo>
                    <a:pt x="0" y="942721"/>
                  </a:moveTo>
                  <a:lnTo>
                    <a:pt x="0" y="890397"/>
                  </a:lnTo>
                  <a:lnTo>
                    <a:pt x="892175" y="890397"/>
                  </a:lnTo>
                  <a:lnTo>
                    <a:pt x="892175" y="0"/>
                  </a:lnTo>
                  <a:lnTo>
                    <a:pt x="944626" y="0"/>
                  </a:lnTo>
                  <a:lnTo>
                    <a:pt x="944626" y="942721"/>
                  </a:lnTo>
                  <a:lnTo>
                    <a:pt x="943356" y="942721"/>
                  </a:lnTo>
                  <a:lnTo>
                    <a:pt x="892175" y="942721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5" name="Group 49">
            <a:extLst>
              <a:ext uri="{FF2B5EF4-FFF2-40B4-BE49-F238E27FC236}">
                <a16:creationId xmlns:a16="http://schemas.microsoft.com/office/drawing/2014/main" id="{B898666F-1690-4F3A-D9A9-ACF455E6DF5A}"/>
              </a:ext>
            </a:extLst>
          </p:cNvPr>
          <p:cNvGrpSpPr>
            <a:grpSpLocks noChangeAspect="1"/>
          </p:cNvGrpSpPr>
          <p:nvPr/>
        </p:nvGrpSpPr>
        <p:grpSpPr>
          <a:xfrm>
            <a:off x="7005360" y="7121177"/>
            <a:ext cx="769680" cy="765360"/>
            <a:chOff x="0" y="0"/>
            <a:chExt cx="1026240" cy="1020480"/>
          </a:xfrm>
        </p:grpSpPr>
        <p:sp>
          <p:nvSpPr>
            <p:cNvPr id="76" name="Freeform 50">
              <a:extLst>
                <a:ext uri="{FF2B5EF4-FFF2-40B4-BE49-F238E27FC236}">
                  <a16:creationId xmlns:a16="http://schemas.microsoft.com/office/drawing/2014/main" id="{15699915-86E6-4CB7-CF66-BA8F1DFC357C}"/>
                </a:ext>
              </a:extLst>
            </p:cNvPr>
            <p:cNvSpPr/>
            <p:nvPr/>
          </p:nvSpPr>
          <p:spPr>
            <a:xfrm>
              <a:off x="-35306" y="-254"/>
              <a:ext cx="1026287" cy="1020445"/>
            </a:xfrm>
            <a:custGeom>
              <a:avLst/>
              <a:gdLst/>
              <a:ahLst/>
              <a:cxnLst/>
              <a:rect l="l" t="t" r="r" b="b"/>
              <a:pathLst>
                <a:path w="1026287" h="1020445">
                  <a:moveTo>
                    <a:pt x="141351" y="212090"/>
                  </a:moveTo>
                  <a:lnTo>
                    <a:pt x="502031" y="511048"/>
                  </a:lnTo>
                  <a:lnTo>
                    <a:pt x="106553" y="760984"/>
                  </a:lnTo>
                  <a:cubicBezTo>
                    <a:pt x="0" y="589534"/>
                    <a:pt x="14097" y="368427"/>
                    <a:pt x="141351" y="212090"/>
                  </a:cubicBezTo>
                  <a:close/>
                  <a:moveTo>
                    <a:pt x="625475" y="80137"/>
                  </a:moveTo>
                  <a:cubicBezTo>
                    <a:pt x="829437" y="109601"/>
                    <a:pt x="986917" y="276225"/>
                    <a:pt x="1006602" y="483362"/>
                  </a:cubicBezTo>
                  <a:cubicBezTo>
                    <a:pt x="1026287" y="690499"/>
                    <a:pt x="902970" y="884301"/>
                    <a:pt x="708152" y="952373"/>
                  </a:cubicBezTo>
                  <a:cubicBezTo>
                    <a:pt x="513334" y="1020445"/>
                    <a:pt x="297688" y="945261"/>
                    <a:pt x="186182" y="770255"/>
                  </a:cubicBezTo>
                  <a:lnTo>
                    <a:pt x="561848" y="526415"/>
                  </a:lnTo>
                  <a:close/>
                  <a:moveTo>
                    <a:pt x="519049" y="254"/>
                  </a:moveTo>
                  <a:cubicBezTo>
                    <a:pt x="537337" y="0"/>
                    <a:pt x="555752" y="762"/>
                    <a:pt x="574167" y="2667"/>
                  </a:cubicBezTo>
                  <a:lnTo>
                    <a:pt x="526542" y="471297"/>
                  </a:lnTo>
                  <a:lnTo>
                    <a:pt x="181102" y="154559"/>
                  </a:lnTo>
                  <a:cubicBezTo>
                    <a:pt x="268351" y="57658"/>
                    <a:pt x="390906" y="2413"/>
                    <a:pt x="519049" y="254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7" name="Group 51">
            <a:extLst>
              <a:ext uri="{FF2B5EF4-FFF2-40B4-BE49-F238E27FC236}">
                <a16:creationId xmlns:a16="http://schemas.microsoft.com/office/drawing/2014/main" id="{995C9E0C-8607-0E6E-1DF4-CC6B6BB54280}"/>
              </a:ext>
            </a:extLst>
          </p:cNvPr>
          <p:cNvGrpSpPr>
            <a:grpSpLocks noChangeAspect="1"/>
          </p:cNvGrpSpPr>
          <p:nvPr/>
        </p:nvGrpSpPr>
        <p:grpSpPr>
          <a:xfrm rot="-5400000">
            <a:off x="9578640" y="2397977"/>
            <a:ext cx="851040" cy="851760"/>
            <a:chOff x="0" y="0"/>
            <a:chExt cx="1134720" cy="1135680"/>
          </a:xfrm>
        </p:grpSpPr>
        <p:sp>
          <p:nvSpPr>
            <p:cNvPr id="78" name="Freeform 52">
              <a:extLst>
                <a:ext uri="{FF2B5EF4-FFF2-40B4-BE49-F238E27FC236}">
                  <a16:creationId xmlns:a16="http://schemas.microsoft.com/office/drawing/2014/main" id="{6CEF0FB1-E30E-54AE-E595-6A44820B4452}"/>
                </a:ext>
              </a:extLst>
            </p:cNvPr>
            <p:cNvSpPr/>
            <p:nvPr/>
          </p:nvSpPr>
          <p:spPr>
            <a:xfrm>
              <a:off x="0" y="0"/>
              <a:ext cx="1134745" cy="1135634"/>
            </a:xfrm>
            <a:custGeom>
              <a:avLst/>
              <a:gdLst/>
              <a:ahLst/>
              <a:cxnLst/>
              <a:rect l="l" t="t" r="r" b="b"/>
              <a:pathLst>
                <a:path w="1134745" h="1135634">
                  <a:moveTo>
                    <a:pt x="272161" y="835152"/>
                  </a:moveTo>
                  <a:cubicBezTo>
                    <a:pt x="201930" y="803910"/>
                    <a:pt x="137287" y="760603"/>
                    <a:pt x="81915" y="705993"/>
                  </a:cubicBezTo>
                  <a:cubicBezTo>
                    <a:pt x="105791" y="792353"/>
                    <a:pt x="152400" y="869061"/>
                    <a:pt x="215138" y="929513"/>
                  </a:cubicBezTo>
                  <a:cubicBezTo>
                    <a:pt x="237871" y="899795"/>
                    <a:pt x="256667" y="868045"/>
                    <a:pt x="272161" y="835152"/>
                  </a:cubicBezTo>
                  <a:close/>
                  <a:moveTo>
                    <a:pt x="279146" y="307467"/>
                  </a:moveTo>
                  <a:cubicBezTo>
                    <a:pt x="262763" y="271145"/>
                    <a:pt x="242697" y="236093"/>
                    <a:pt x="217932" y="203581"/>
                  </a:cubicBezTo>
                  <a:cubicBezTo>
                    <a:pt x="149352" y="268732"/>
                    <a:pt x="99568" y="353187"/>
                    <a:pt x="76835" y="448310"/>
                  </a:cubicBezTo>
                  <a:cubicBezTo>
                    <a:pt x="135001" y="388493"/>
                    <a:pt x="203835" y="340995"/>
                    <a:pt x="279146" y="307594"/>
                  </a:cubicBezTo>
                  <a:close/>
                  <a:moveTo>
                    <a:pt x="333375" y="596138"/>
                  </a:moveTo>
                  <a:lnTo>
                    <a:pt x="80899" y="596138"/>
                  </a:lnTo>
                  <a:cubicBezTo>
                    <a:pt x="140081" y="670814"/>
                    <a:pt x="215773" y="728980"/>
                    <a:pt x="300736" y="767080"/>
                  </a:cubicBezTo>
                  <a:cubicBezTo>
                    <a:pt x="319786" y="711581"/>
                    <a:pt x="330835" y="654050"/>
                    <a:pt x="333248" y="596138"/>
                  </a:cubicBezTo>
                  <a:close/>
                  <a:moveTo>
                    <a:pt x="333502" y="532003"/>
                  </a:moveTo>
                  <a:cubicBezTo>
                    <a:pt x="330962" y="479425"/>
                    <a:pt x="321564" y="427228"/>
                    <a:pt x="305308" y="376555"/>
                  </a:cubicBezTo>
                  <a:cubicBezTo>
                    <a:pt x="226949" y="412242"/>
                    <a:pt x="156718" y="464820"/>
                    <a:pt x="100330" y="532003"/>
                  </a:cubicBezTo>
                  <a:close/>
                  <a:moveTo>
                    <a:pt x="523621" y="896112"/>
                  </a:moveTo>
                  <a:cubicBezTo>
                    <a:pt x="457073" y="893572"/>
                    <a:pt x="392049" y="880872"/>
                    <a:pt x="330454" y="859155"/>
                  </a:cubicBezTo>
                  <a:cubicBezTo>
                    <a:pt x="312420" y="898271"/>
                    <a:pt x="290068" y="935736"/>
                    <a:pt x="263017" y="970788"/>
                  </a:cubicBezTo>
                  <a:cubicBezTo>
                    <a:pt x="336550" y="1026795"/>
                    <a:pt x="426085" y="1062736"/>
                    <a:pt x="523621" y="1070864"/>
                  </a:cubicBezTo>
                  <a:close/>
                  <a:moveTo>
                    <a:pt x="523621" y="596138"/>
                  </a:moveTo>
                  <a:lnTo>
                    <a:pt x="396240" y="596138"/>
                  </a:lnTo>
                  <a:cubicBezTo>
                    <a:pt x="393827" y="662051"/>
                    <a:pt x="381254" y="727583"/>
                    <a:pt x="359156" y="790575"/>
                  </a:cubicBezTo>
                  <a:cubicBezTo>
                    <a:pt x="411734" y="808863"/>
                    <a:pt x="466979" y="819658"/>
                    <a:pt x="523621" y="822198"/>
                  </a:cubicBezTo>
                  <a:close/>
                  <a:moveTo>
                    <a:pt x="523621" y="320294"/>
                  </a:moveTo>
                  <a:cubicBezTo>
                    <a:pt x="468503" y="323469"/>
                    <a:pt x="414782" y="334518"/>
                    <a:pt x="363728" y="352806"/>
                  </a:cubicBezTo>
                  <a:cubicBezTo>
                    <a:pt x="382778" y="411099"/>
                    <a:pt x="393827" y="471424"/>
                    <a:pt x="396240" y="532003"/>
                  </a:cubicBezTo>
                  <a:lnTo>
                    <a:pt x="523621" y="532003"/>
                  </a:lnTo>
                  <a:close/>
                  <a:moveTo>
                    <a:pt x="523621" y="64897"/>
                  </a:moveTo>
                  <a:cubicBezTo>
                    <a:pt x="427482" y="73025"/>
                    <a:pt x="338963" y="108077"/>
                    <a:pt x="266065" y="162687"/>
                  </a:cubicBezTo>
                  <a:cubicBezTo>
                    <a:pt x="295148" y="200406"/>
                    <a:pt x="318643" y="241300"/>
                    <a:pt x="337566" y="283591"/>
                  </a:cubicBezTo>
                  <a:cubicBezTo>
                    <a:pt x="396875" y="262255"/>
                    <a:pt x="459486" y="249428"/>
                    <a:pt x="523621" y="246380"/>
                  </a:cubicBezTo>
                  <a:close/>
                  <a:moveTo>
                    <a:pt x="765937" y="353441"/>
                  </a:moveTo>
                  <a:cubicBezTo>
                    <a:pt x="709168" y="333248"/>
                    <a:pt x="649224" y="321564"/>
                    <a:pt x="587756" y="319659"/>
                  </a:cubicBezTo>
                  <a:lnTo>
                    <a:pt x="587756" y="532003"/>
                  </a:lnTo>
                  <a:lnTo>
                    <a:pt x="735076" y="532003"/>
                  </a:lnTo>
                  <a:cubicBezTo>
                    <a:pt x="736981" y="471678"/>
                    <a:pt x="747395" y="411607"/>
                    <a:pt x="765810" y="353568"/>
                  </a:cubicBezTo>
                  <a:close/>
                  <a:moveTo>
                    <a:pt x="772668" y="783463"/>
                  </a:moveTo>
                  <a:cubicBezTo>
                    <a:pt x="751205" y="722757"/>
                    <a:pt x="738759" y="659638"/>
                    <a:pt x="735838" y="596011"/>
                  </a:cubicBezTo>
                  <a:lnTo>
                    <a:pt x="587629" y="596011"/>
                  </a:lnTo>
                  <a:lnTo>
                    <a:pt x="587629" y="822071"/>
                  </a:lnTo>
                  <a:cubicBezTo>
                    <a:pt x="651637" y="819277"/>
                    <a:pt x="713867" y="805942"/>
                    <a:pt x="772541" y="783463"/>
                  </a:cubicBezTo>
                  <a:close/>
                  <a:moveTo>
                    <a:pt x="862965" y="159131"/>
                  </a:moveTo>
                  <a:cubicBezTo>
                    <a:pt x="785241" y="102362"/>
                    <a:pt x="690372" y="67691"/>
                    <a:pt x="587629" y="63754"/>
                  </a:cubicBezTo>
                  <a:lnTo>
                    <a:pt x="587629" y="245745"/>
                  </a:lnTo>
                  <a:cubicBezTo>
                    <a:pt x="657860" y="247650"/>
                    <a:pt x="726567" y="260985"/>
                    <a:pt x="791337" y="284099"/>
                  </a:cubicBezTo>
                  <a:cubicBezTo>
                    <a:pt x="810387" y="240665"/>
                    <a:pt x="834136" y="198628"/>
                    <a:pt x="862838" y="159258"/>
                  </a:cubicBezTo>
                  <a:close/>
                  <a:moveTo>
                    <a:pt x="871855" y="969772"/>
                  </a:moveTo>
                  <a:cubicBezTo>
                    <a:pt x="842899" y="932942"/>
                    <a:pt x="819277" y="893318"/>
                    <a:pt x="800227" y="851916"/>
                  </a:cubicBezTo>
                  <a:cubicBezTo>
                    <a:pt x="733044" y="877824"/>
                    <a:pt x="661289" y="893064"/>
                    <a:pt x="587756" y="895858"/>
                  </a:cubicBezTo>
                  <a:lnTo>
                    <a:pt x="587756" y="1071880"/>
                  </a:lnTo>
                  <a:cubicBezTo>
                    <a:pt x="694436" y="1067816"/>
                    <a:pt x="792607" y="1030605"/>
                    <a:pt x="871855" y="969772"/>
                  </a:cubicBezTo>
                  <a:close/>
                  <a:moveTo>
                    <a:pt x="1025525" y="532003"/>
                  </a:moveTo>
                  <a:cubicBezTo>
                    <a:pt x="970026" y="465836"/>
                    <a:pt x="901065" y="413766"/>
                    <a:pt x="824230" y="377952"/>
                  </a:cubicBezTo>
                  <a:cubicBezTo>
                    <a:pt x="808736" y="428244"/>
                    <a:pt x="799973" y="480060"/>
                    <a:pt x="797941" y="532003"/>
                  </a:cubicBezTo>
                  <a:close/>
                  <a:moveTo>
                    <a:pt x="1029716" y="596138"/>
                  </a:moveTo>
                  <a:lnTo>
                    <a:pt x="798576" y="596138"/>
                  </a:lnTo>
                  <a:cubicBezTo>
                    <a:pt x="801370" y="651002"/>
                    <a:pt x="812038" y="705485"/>
                    <a:pt x="829945" y="758063"/>
                  </a:cubicBezTo>
                  <a:cubicBezTo>
                    <a:pt x="906780" y="719709"/>
                    <a:pt x="975360" y="665099"/>
                    <a:pt x="1029716" y="596138"/>
                  </a:cubicBezTo>
                  <a:close/>
                  <a:moveTo>
                    <a:pt x="1059053" y="457581"/>
                  </a:moveTo>
                  <a:cubicBezTo>
                    <a:pt x="1037336" y="356870"/>
                    <a:pt x="985012" y="267716"/>
                    <a:pt x="912368" y="199898"/>
                  </a:cubicBezTo>
                  <a:cubicBezTo>
                    <a:pt x="886714" y="233807"/>
                    <a:pt x="866013" y="270510"/>
                    <a:pt x="849376" y="308356"/>
                  </a:cubicBezTo>
                  <a:cubicBezTo>
                    <a:pt x="927735" y="343789"/>
                    <a:pt x="998982" y="394208"/>
                    <a:pt x="1059053" y="457581"/>
                  </a:cubicBezTo>
                  <a:close/>
                  <a:moveTo>
                    <a:pt x="1059434" y="676021"/>
                  </a:moveTo>
                  <a:cubicBezTo>
                    <a:pt x="1001776" y="738886"/>
                    <a:pt x="933196" y="789813"/>
                    <a:pt x="857504" y="826516"/>
                  </a:cubicBezTo>
                  <a:cubicBezTo>
                    <a:pt x="874141" y="862457"/>
                    <a:pt x="894715" y="897001"/>
                    <a:pt x="919734" y="929005"/>
                  </a:cubicBezTo>
                  <a:cubicBezTo>
                    <a:pt x="988949" y="861441"/>
                    <a:pt x="1038733" y="774065"/>
                    <a:pt x="1059434" y="676021"/>
                  </a:cubicBezTo>
                  <a:close/>
                  <a:moveTo>
                    <a:pt x="1134618" y="567817"/>
                  </a:moveTo>
                  <a:cubicBezTo>
                    <a:pt x="1134618" y="881380"/>
                    <a:pt x="880491" y="1135634"/>
                    <a:pt x="566928" y="1135634"/>
                  </a:cubicBezTo>
                  <a:cubicBezTo>
                    <a:pt x="262890" y="1135634"/>
                    <a:pt x="14732" y="896620"/>
                    <a:pt x="635" y="596138"/>
                  </a:cubicBezTo>
                  <a:lnTo>
                    <a:pt x="0" y="596138"/>
                  </a:lnTo>
                  <a:lnTo>
                    <a:pt x="0" y="532003"/>
                  </a:lnTo>
                  <a:lnTo>
                    <a:pt x="1016" y="532003"/>
                  </a:lnTo>
                  <a:cubicBezTo>
                    <a:pt x="18034" y="249428"/>
                    <a:pt x="242062" y="22987"/>
                    <a:pt x="523621" y="2159"/>
                  </a:cubicBezTo>
                  <a:lnTo>
                    <a:pt x="523621" y="0"/>
                  </a:lnTo>
                  <a:lnTo>
                    <a:pt x="567055" y="0"/>
                  </a:lnTo>
                  <a:lnTo>
                    <a:pt x="587756" y="0"/>
                  </a:lnTo>
                  <a:lnTo>
                    <a:pt x="587756" y="1016"/>
                  </a:lnTo>
                  <a:cubicBezTo>
                    <a:pt x="891667" y="11303"/>
                    <a:pt x="1134745" y="261112"/>
                    <a:pt x="1134745" y="567817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9" name="Group 53">
            <a:extLst>
              <a:ext uri="{FF2B5EF4-FFF2-40B4-BE49-F238E27FC236}">
                <a16:creationId xmlns:a16="http://schemas.microsoft.com/office/drawing/2014/main" id="{AD0C9C44-68AD-326C-8509-0AF60E95AAC5}"/>
              </a:ext>
            </a:extLst>
          </p:cNvPr>
          <p:cNvGrpSpPr>
            <a:grpSpLocks noChangeAspect="1"/>
          </p:cNvGrpSpPr>
          <p:nvPr/>
        </p:nvGrpSpPr>
        <p:grpSpPr>
          <a:xfrm>
            <a:off x="10903440" y="2328857"/>
            <a:ext cx="709920" cy="990720"/>
            <a:chOff x="0" y="0"/>
            <a:chExt cx="946560" cy="1320960"/>
          </a:xfrm>
        </p:grpSpPr>
        <p:sp>
          <p:nvSpPr>
            <p:cNvPr id="80" name="Freeform 54">
              <a:extLst>
                <a:ext uri="{FF2B5EF4-FFF2-40B4-BE49-F238E27FC236}">
                  <a16:creationId xmlns:a16="http://schemas.microsoft.com/office/drawing/2014/main" id="{191B697F-DDA4-69A0-D071-7096D1A0B65D}"/>
                </a:ext>
              </a:extLst>
            </p:cNvPr>
            <p:cNvSpPr/>
            <p:nvPr/>
          </p:nvSpPr>
          <p:spPr>
            <a:xfrm>
              <a:off x="-43561" y="0"/>
              <a:ext cx="946404" cy="1320927"/>
            </a:xfrm>
            <a:custGeom>
              <a:avLst/>
              <a:gdLst/>
              <a:ahLst/>
              <a:cxnLst/>
              <a:rect l="l" t="t" r="r" b="b"/>
              <a:pathLst>
                <a:path w="946404" h="1320927">
                  <a:moveTo>
                    <a:pt x="470281" y="793750"/>
                  </a:moveTo>
                  <a:cubicBezTo>
                    <a:pt x="429641" y="827151"/>
                    <a:pt x="383921" y="852424"/>
                    <a:pt x="334772" y="867664"/>
                  </a:cubicBezTo>
                  <a:cubicBezTo>
                    <a:pt x="391541" y="884301"/>
                    <a:pt x="450342" y="882777"/>
                    <a:pt x="505079" y="864997"/>
                  </a:cubicBezTo>
                  <a:cubicBezTo>
                    <a:pt x="495681" y="839470"/>
                    <a:pt x="483870" y="815721"/>
                    <a:pt x="470281" y="793750"/>
                  </a:cubicBezTo>
                  <a:close/>
                  <a:moveTo>
                    <a:pt x="354711" y="666496"/>
                  </a:moveTo>
                  <a:lnTo>
                    <a:pt x="305943" y="761746"/>
                  </a:lnTo>
                  <a:lnTo>
                    <a:pt x="272288" y="827786"/>
                  </a:lnTo>
                  <a:cubicBezTo>
                    <a:pt x="334010" y="817499"/>
                    <a:pt x="391541" y="790575"/>
                    <a:pt x="441071" y="750316"/>
                  </a:cubicBezTo>
                  <a:cubicBezTo>
                    <a:pt x="415925" y="717677"/>
                    <a:pt x="386842" y="689356"/>
                    <a:pt x="354838" y="666369"/>
                  </a:cubicBezTo>
                  <a:close/>
                  <a:moveTo>
                    <a:pt x="587121" y="655574"/>
                  </a:moveTo>
                  <a:cubicBezTo>
                    <a:pt x="563880" y="697230"/>
                    <a:pt x="535432" y="734060"/>
                    <a:pt x="502920" y="765429"/>
                  </a:cubicBezTo>
                  <a:cubicBezTo>
                    <a:pt x="519176" y="791464"/>
                    <a:pt x="533146" y="819531"/>
                    <a:pt x="544068" y="849757"/>
                  </a:cubicBezTo>
                  <a:cubicBezTo>
                    <a:pt x="599948" y="823468"/>
                    <a:pt x="649605" y="779399"/>
                    <a:pt x="686181" y="720090"/>
                  </a:cubicBezTo>
                  <a:close/>
                  <a:moveTo>
                    <a:pt x="221107" y="603504"/>
                  </a:moveTo>
                  <a:cubicBezTo>
                    <a:pt x="215646" y="666750"/>
                    <a:pt x="222504" y="731139"/>
                    <a:pt x="242062" y="791845"/>
                  </a:cubicBezTo>
                  <a:lnTo>
                    <a:pt x="318389" y="642747"/>
                  </a:lnTo>
                  <a:cubicBezTo>
                    <a:pt x="287782" y="624967"/>
                    <a:pt x="255016" y="611759"/>
                    <a:pt x="221107" y="603377"/>
                  </a:cubicBezTo>
                  <a:close/>
                  <a:moveTo>
                    <a:pt x="134112" y="592455"/>
                  </a:moveTo>
                  <a:cubicBezTo>
                    <a:pt x="120904" y="592582"/>
                    <a:pt x="107696" y="593471"/>
                    <a:pt x="94361" y="595376"/>
                  </a:cubicBezTo>
                  <a:cubicBezTo>
                    <a:pt x="108839" y="663194"/>
                    <a:pt x="140462" y="726313"/>
                    <a:pt x="186944" y="775843"/>
                  </a:cubicBezTo>
                  <a:cubicBezTo>
                    <a:pt x="172085" y="716661"/>
                    <a:pt x="167640" y="655066"/>
                    <a:pt x="173355" y="594487"/>
                  </a:cubicBezTo>
                  <a:cubicBezTo>
                    <a:pt x="160401" y="592963"/>
                    <a:pt x="147320" y="592201"/>
                    <a:pt x="134112" y="592328"/>
                  </a:cubicBezTo>
                  <a:close/>
                  <a:moveTo>
                    <a:pt x="417068" y="544830"/>
                  </a:moveTo>
                  <a:lnTo>
                    <a:pt x="375412" y="626237"/>
                  </a:lnTo>
                  <a:cubicBezTo>
                    <a:pt x="411988" y="652145"/>
                    <a:pt x="445008" y="684403"/>
                    <a:pt x="473583" y="721741"/>
                  </a:cubicBezTo>
                  <a:cubicBezTo>
                    <a:pt x="501142" y="694944"/>
                    <a:pt x="525399" y="663575"/>
                    <a:pt x="545338" y="628269"/>
                  </a:cubicBezTo>
                  <a:close/>
                  <a:moveTo>
                    <a:pt x="742950" y="460121"/>
                  </a:moveTo>
                  <a:cubicBezTo>
                    <a:pt x="712597" y="464947"/>
                    <a:pt x="682371" y="465582"/>
                    <a:pt x="652653" y="462407"/>
                  </a:cubicBezTo>
                  <a:cubicBezTo>
                    <a:pt x="645287" y="514985"/>
                    <a:pt x="630555" y="566420"/>
                    <a:pt x="608076" y="614426"/>
                  </a:cubicBezTo>
                  <a:lnTo>
                    <a:pt x="707771" y="679450"/>
                  </a:lnTo>
                  <a:cubicBezTo>
                    <a:pt x="740410" y="609727"/>
                    <a:pt x="751459" y="533273"/>
                    <a:pt x="742950" y="460121"/>
                  </a:cubicBezTo>
                  <a:close/>
                  <a:moveTo>
                    <a:pt x="260731" y="443103"/>
                  </a:moveTo>
                  <a:cubicBezTo>
                    <a:pt x="244475" y="479425"/>
                    <a:pt x="233172" y="517906"/>
                    <a:pt x="226822" y="557276"/>
                  </a:cubicBezTo>
                  <a:cubicBezTo>
                    <a:pt x="266065" y="566547"/>
                    <a:pt x="303911" y="581787"/>
                    <a:pt x="339090" y="602615"/>
                  </a:cubicBezTo>
                  <a:lnTo>
                    <a:pt x="380746" y="521208"/>
                  </a:lnTo>
                  <a:close/>
                  <a:moveTo>
                    <a:pt x="486537" y="409321"/>
                  </a:moveTo>
                  <a:lnTo>
                    <a:pt x="438023" y="503936"/>
                  </a:lnTo>
                  <a:lnTo>
                    <a:pt x="566166" y="587375"/>
                  </a:lnTo>
                  <a:cubicBezTo>
                    <a:pt x="585597" y="545465"/>
                    <a:pt x="598297" y="500634"/>
                    <a:pt x="604901" y="454914"/>
                  </a:cubicBezTo>
                  <a:cubicBezTo>
                    <a:pt x="563499" y="446278"/>
                    <a:pt x="523621" y="430911"/>
                    <a:pt x="486537" y="409321"/>
                  </a:cubicBezTo>
                  <a:close/>
                  <a:moveTo>
                    <a:pt x="115824" y="348742"/>
                  </a:moveTo>
                  <a:cubicBezTo>
                    <a:pt x="89027" y="413258"/>
                    <a:pt x="79883" y="482727"/>
                    <a:pt x="86995" y="549656"/>
                  </a:cubicBezTo>
                  <a:cubicBezTo>
                    <a:pt x="117983" y="544957"/>
                    <a:pt x="148717" y="545084"/>
                    <a:pt x="178943" y="548513"/>
                  </a:cubicBezTo>
                  <a:cubicBezTo>
                    <a:pt x="186182" y="502666"/>
                    <a:pt x="199517" y="457962"/>
                    <a:pt x="218694" y="415798"/>
                  </a:cubicBezTo>
                  <a:close/>
                  <a:moveTo>
                    <a:pt x="358775" y="300355"/>
                  </a:moveTo>
                  <a:cubicBezTo>
                    <a:pt x="328803" y="329184"/>
                    <a:pt x="302387" y="363220"/>
                    <a:pt x="281305" y="401828"/>
                  </a:cubicBezTo>
                  <a:lnTo>
                    <a:pt x="401701" y="480187"/>
                  </a:lnTo>
                  <a:lnTo>
                    <a:pt x="449961" y="385953"/>
                  </a:lnTo>
                  <a:cubicBezTo>
                    <a:pt x="416433" y="362458"/>
                    <a:pt x="385826" y="333629"/>
                    <a:pt x="358775" y="300355"/>
                  </a:cubicBezTo>
                  <a:close/>
                  <a:moveTo>
                    <a:pt x="637794" y="231648"/>
                  </a:moveTo>
                  <a:cubicBezTo>
                    <a:pt x="654558" y="291719"/>
                    <a:pt x="661035" y="354330"/>
                    <a:pt x="656971" y="416306"/>
                  </a:cubicBezTo>
                  <a:cubicBezTo>
                    <a:pt x="682752" y="418973"/>
                    <a:pt x="709041" y="418592"/>
                    <a:pt x="735457" y="414401"/>
                  </a:cubicBezTo>
                  <a:cubicBezTo>
                    <a:pt x="719836" y="345186"/>
                    <a:pt x="686562" y="281178"/>
                    <a:pt x="637794" y="231648"/>
                  </a:cubicBezTo>
                  <a:close/>
                  <a:moveTo>
                    <a:pt x="582803" y="221234"/>
                  </a:moveTo>
                  <a:lnTo>
                    <a:pt x="507111" y="369062"/>
                  </a:lnTo>
                  <a:cubicBezTo>
                    <a:pt x="539115" y="387477"/>
                    <a:pt x="573532" y="400812"/>
                    <a:pt x="609219" y="408686"/>
                  </a:cubicBezTo>
                  <a:cubicBezTo>
                    <a:pt x="612648" y="345440"/>
                    <a:pt x="604139" y="281432"/>
                    <a:pt x="582803" y="221234"/>
                  </a:cubicBezTo>
                  <a:close/>
                  <a:moveTo>
                    <a:pt x="545084" y="200279"/>
                  </a:moveTo>
                  <a:cubicBezTo>
                    <a:pt x="489331" y="211328"/>
                    <a:pt x="437261" y="236220"/>
                    <a:pt x="391795" y="272034"/>
                  </a:cubicBezTo>
                  <a:cubicBezTo>
                    <a:pt x="415290" y="300482"/>
                    <a:pt x="441706" y="325247"/>
                    <a:pt x="470535" y="345694"/>
                  </a:cubicBezTo>
                  <a:close/>
                  <a:moveTo>
                    <a:pt x="280416" y="166624"/>
                  </a:moveTo>
                  <a:cubicBezTo>
                    <a:pt x="222758" y="195326"/>
                    <a:pt x="172085" y="243205"/>
                    <a:pt x="136271" y="307340"/>
                  </a:cubicBezTo>
                  <a:lnTo>
                    <a:pt x="239522" y="374523"/>
                  </a:lnTo>
                  <a:cubicBezTo>
                    <a:pt x="263525" y="330327"/>
                    <a:pt x="293624" y="291338"/>
                    <a:pt x="327914" y="258445"/>
                  </a:cubicBezTo>
                  <a:cubicBezTo>
                    <a:pt x="309499" y="230251"/>
                    <a:pt x="293497" y="199644"/>
                    <a:pt x="280543" y="166624"/>
                  </a:cubicBezTo>
                  <a:close/>
                  <a:moveTo>
                    <a:pt x="416052" y="133858"/>
                  </a:moveTo>
                  <a:cubicBezTo>
                    <a:pt x="383286" y="133731"/>
                    <a:pt x="350901" y="139192"/>
                    <a:pt x="319786" y="149987"/>
                  </a:cubicBezTo>
                  <a:cubicBezTo>
                    <a:pt x="330581" y="178943"/>
                    <a:pt x="344678" y="205613"/>
                    <a:pt x="360680" y="230251"/>
                  </a:cubicBezTo>
                  <a:cubicBezTo>
                    <a:pt x="406400" y="193167"/>
                    <a:pt x="458343" y="166243"/>
                    <a:pt x="513842" y="151257"/>
                  </a:cubicBezTo>
                  <a:cubicBezTo>
                    <a:pt x="481711" y="139573"/>
                    <a:pt x="448818" y="133985"/>
                    <a:pt x="416052" y="133858"/>
                  </a:cubicBezTo>
                  <a:close/>
                  <a:moveTo>
                    <a:pt x="637286" y="111252"/>
                  </a:moveTo>
                  <a:lnTo>
                    <a:pt x="615442" y="154178"/>
                  </a:lnTo>
                  <a:cubicBezTo>
                    <a:pt x="782193" y="273685"/>
                    <a:pt x="836930" y="521335"/>
                    <a:pt x="737235" y="716280"/>
                  </a:cubicBezTo>
                  <a:cubicBezTo>
                    <a:pt x="637794" y="910590"/>
                    <a:pt x="421132" y="981075"/>
                    <a:pt x="246126" y="879348"/>
                  </a:cubicBezTo>
                  <a:lnTo>
                    <a:pt x="222250" y="926084"/>
                  </a:lnTo>
                  <a:cubicBezTo>
                    <a:pt x="416306" y="1038479"/>
                    <a:pt x="656590" y="962533"/>
                    <a:pt x="770001" y="748919"/>
                  </a:cubicBezTo>
                  <a:cubicBezTo>
                    <a:pt x="886079" y="530352"/>
                    <a:pt x="826643" y="247904"/>
                    <a:pt x="637159" y="111252"/>
                  </a:cubicBezTo>
                  <a:close/>
                  <a:moveTo>
                    <a:pt x="655828" y="0"/>
                  </a:moveTo>
                  <a:cubicBezTo>
                    <a:pt x="672465" y="0"/>
                    <a:pt x="685927" y="15240"/>
                    <a:pt x="685927" y="33909"/>
                  </a:cubicBezTo>
                  <a:cubicBezTo>
                    <a:pt x="685927" y="46609"/>
                    <a:pt x="679704" y="57785"/>
                    <a:pt x="670179" y="63119"/>
                  </a:cubicBezTo>
                  <a:cubicBezTo>
                    <a:pt x="880999" y="218313"/>
                    <a:pt x="946404" y="534797"/>
                    <a:pt x="816229" y="780034"/>
                  </a:cubicBezTo>
                  <a:cubicBezTo>
                    <a:pt x="734695" y="933704"/>
                    <a:pt x="594995" y="1024255"/>
                    <a:pt x="447802" y="1036574"/>
                  </a:cubicBezTo>
                  <a:lnTo>
                    <a:pt x="447802" y="1202563"/>
                  </a:lnTo>
                  <a:cubicBezTo>
                    <a:pt x="454279" y="1202309"/>
                    <a:pt x="460756" y="1202817"/>
                    <a:pt x="467233" y="1203452"/>
                  </a:cubicBezTo>
                  <a:cubicBezTo>
                    <a:pt x="598678" y="1215136"/>
                    <a:pt x="687578" y="1265428"/>
                    <a:pt x="673481" y="1320292"/>
                  </a:cubicBezTo>
                  <a:lnTo>
                    <a:pt x="150114" y="1320927"/>
                  </a:lnTo>
                  <a:cubicBezTo>
                    <a:pt x="135128" y="1265936"/>
                    <a:pt x="224028" y="1215136"/>
                    <a:pt x="355854" y="1203452"/>
                  </a:cubicBezTo>
                  <a:lnTo>
                    <a:pt x="375539" y="1202563"/>
                  </a:lnTo>
                  <a:lnTo>
                    <a:pt x="375539" y="1036701"/>
                  </a:lnTo>
                  <a:cubicBezTo>
                    <a:pt x="315214" y="1031748"/>
                    <a:pt x="255016" y="1013206"/>
                    <a:pt x="198247" y="980440"/>
                  </a:cubicBezTo>
                  <a:cubicBezTo>
                    <a:pt x="198501" y="980821"/>
                    <a:pt x="198501" y="981202"/>
                    <a:pt x="198501" y="981583"/>
                  </a:cubicBezTo>
                  <a:cubicBezTo>
                    <a:pt x="198501" y="1000379"/>
                    <a:pt x="185039" y="1015492"/>
                    <a:pt x="168402" y="1015492"/>
                  </a:cubicBezTo>
                  <a:cubicBezTo>
                    <a:pt x="151765" y="1015492"/>
                    <a:pt x="138303" y="1000252"/>
                    <a:pt x="138303" y="981583"/>
                  </a:cubicBezTo>
                  <a:cubicBezTo>
                    <a:pt x="138303" y="962914"/>
                    <a:pt x="151765" y="947674"/>
                    <a:pt x="168402" y="947674"/>
                  </a:cubicBezTo>
                  <a:lnTo>
                    <a:pt x="169545" y="947928"/>
                  </a:lnTo>
                  <a:lnTo>
                    <a:pt x="214630" y="859409"/>
                  </a:lnTo>
                  <a:lnTo>
                    <a:pt x="209296" y="855980"/>
                  </a:lnTo>
                  <a:lnTo>
                    <a:pt x="209677" y="855345"/>
                  </a:lnTo>
                  <a:cubicBezTo>
                    <a:pt x="54991" y="740156"/>
                    <a:pt x="0" y="513207"/>
                    <a:pt x="80391" y="325628"/>
                  </a:cubicBezTo>
                  <a:lnTo>
                    <a:pt x="79121" y="324866"/>
                  </a:lnTo>
                  <a:lnTo>
                    <a:pt x="93345" y="297053"/>
                  </a:lnTo>
                  <a:lnTo>
                    <a:pt x="100076" y="283845"/>
                  </a:lnTo>
                  <a:lnTo>
                    <a:pt x="100711" y="284226"/>
                  </a:lnTo>
                  <a:cubicBezTo>
                    <a:pt x="202692" y="99822"/>
                    <a:pt x="413258" y="34671"/>
                    <a:pt x="584073" y="133858"/>
                  </a:cubicBezTo>
                  <a:lnTo>
                    <a:pt x="627761" y="48006"/>
                  </a:lnTo>
                  <a:lnTo>
                    <a:pt x="629031" y="48895"/>
                  </a:lnTo>
                  <a:cubicBezTo>
                    <a:pt x="626745" y="44450"/>
                    <a:pt x="625602" y="39370"/>
                    <a:pt x="625602" y="33909"/>
                  </a:cubicBezTo>
                  <a:cubicBezTo>
                    <a:pt x="625729" y="15240"/>
                    <a:pt x="639191" y="0"/>
                    <a:pt x="65582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1" name="Group 55">
            <a:extLst>
              <a:ext uri="{FF2B5EF4-FFF2-40B4-BE49-F238E27FC236}">
                <a16:creationId xmlns:a16="http://schemas.microsoft.com/office/drawing/2014/main" id="{E2E74E22-2B50-5783-92C9-08A0A7F0F247}"/>
              </a:ext>
            </a:extLst>
          </p:cNvPr>
          <p:cNvGrpSpPr>
            <a:grpSpLocks noChangeAspect="1"/>
          </p:cNvGrpSpPr>
          <p:nvPr/>
        </p:nvGrpSpPr>
        <p:grpSpPr>
          <a:xfrm>
            <a:off x="8349600" y="7093817"/>
            <a:ext cx="578880" cy="819360"/>
            <a:chOff x="0" y="0"/>
            <a:chExt cx="771840" cy="1092480"/>
          </a:xfrm>
        </p:grpSpPr>
        <p:sp>
          <p:nvSpPr>
            <p:cNvPr id="82" name="Freeform 56">
              <a:extLst>
                <a:ext uri="{FF2B5EF4-FFF2-40B4-BE49-F238E27FC236}">
                  <a16:creationId xmlns:a16="http://schemas.microsoft.com/office/drawing/2014/main" id="{5002B719-8A32-31A8-93CF-C804F4733F93}"/>
                </a:ext>
              </a:extLst>
            </p:cNvPr>
            <p:cNvSpPr/>
            <p:nvPr/>
          </p:nvSpPr>
          <p:spPr>
            <a:xfrm>
              <a:off x="0" y="0"/>
              <a:ext cx="771779" cy="1092454"/>
            </a:xfrm>
            <a:custGeom>
              <a:avLst/>
              <a:gdLst/>
              <a:ahLst/>
              <a:cxnLst/>
              <a:rect l="l" t="t" r="r" b="b"/>
              <a:pathLst>
                <a:path w="771779" h="1092454">
                  <a:moveTo>
                    <a:pt x="531749" y="5715"/>
                  </a:moveTo>
                  <a:lnTo>
                    <a:pt x="768096" y="5715"/>
                  </a:lnTo>
                  <a:lnTo>
                    <a:pt x="768096" y="5715"/>
                  </a:lnTo>
                  <a:lnTo>
                    <a:pt x="531749" y="5715"/>
                  </a:lnTo>
                  <a:close/>
                  <a:moveTo>
                    <a:pt x="0" y="5715"/>
                  </a:moveTo>
                  <a:lnTo>
                    <a:pt x="446024" y="5715"/>
                  </a:lnTo>
                  <a:lnTo>
                    <a:pt x="446024" y="335915"/>
                  </a:lnTo>
                  <a:lnTo>
                    <a:pt x="768096" y="335915"/>
                  </a:lnTo>
                  <a:lnTo>
                    <a:pt x="768096" y="1092454"/>
                  </a:lnTo>
                  <a:lnTo>
                    <a:pt x="0" y="1092454"/>
                  </a:lnTo>
                  <a:close/>
                  <a:moveTo>
                    <a:pt x="484505" y="0"/>
                  </a:moveTo>
                  <a:lnTo>
                    <a:pt x="771779" y="299720"/>
                  </a:lnTo>
                  <a:lnTo>
                    <a:pt x="484505" y="29972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3" name="Group 57">
            <a:extLst>
              <a:ext uri="{FF2B5EF4-FFF2-40B4-BE49-F238E27FC236}">
                <a16:creationId xmlns:a16="http://schemas.microsoft.com/office/drawing/2014/main" id="{F37E5B69-9EF1-A063-325D-F16C02EED172}"/>
              </a:ext>
            </a:extLst>
          </p:cNvPr>
          <p:cNvGrpSpPr>
            <a:grpSpLocks noChangeAspect="1"/>
          </p:cNvGrpSpPr>
          <p:nvPr/>
        </p:nvGrpSpPr>
        <p:grpSpPr>
          <a:xfrm rot="-900000">
            <a:off x="5996640" y="5643737"/>
            <a:ext cx="822960" cy="704880"/>
            <a:chOff x="0" y="0"/>
            <a:chExt cx="1097280" cy="939840"/>
          </a:xfrm>
        </p:grpSpPr>
        <p:sp>
          <p:nvSpPr>
            <p:cNvPr id="84" name="Freeform 58">
              <a:extLst>
                <a:ext uri="{FF2B5EF4-FFF2-40B4-BE49-F238E27FC236}">
                  <a16:creationId xmlns:a16="http://schemas.microsoft.com/office/drawing/2014/main" id="{FC896DA9-9DB0-9C1F-A9CB-81A6858C090A}"/>
                </a:ext>
              </a:extLst>
            </p:cNvPr>
            <p:cNvSpPr/>
            <p:nvPr/>
          </p:nvSpPr>
          <p:spPr>
            <a:xfrm>
              <a:off x="0" y="0"/>
              <a:ext cx="1097280" cy="939800"/>
            </a:xfrm>
            <a:custGeom>
              <a:avLst/>
              <a:gdLst/>
              <a:ahLst/>
              <a:cxnLst/>
              <a:rect l="l" t="t" r="r" b="b"/>
              <a:pathLst>
                <a:path w="1097280" h="939800">
                  <a:moveTo>
                    <a:pt x="1097280" y="3302"/>
                  </a:moveTo>
                  <a:lnTo>
                    <a:pt x="1091311" y="26289"/>
                  </a:lnTo>
                  <a:lnTo>
                    <a:pt x="1093216" y="26797"/>
                  </a:lnTo>
                  <a:lnTo>
                    <a:pt x="881761" y="815848"/>
                  </a:lnTo>
                  <a:lnTo>
                    <a:pt x="878332" y="814959"/>
                  </a:lnTo>
                  <a:cubicBezTo>
                    <a:pt x="874395" y="884555"/>
                    <a:pt x="804672" y="939800"/>
                    <a:pt x="719582" y="939800"/>
                  </a:cubicBezTo>
                  <a:cubicBezTo>
                    <a:pt x="631444" y="939800"/>
                    <a:pt x="559943" y="880618"/>
                    <a:pt x="559943" y="807593"/>
                  </a:cubicBezTo>
                  <a:cubicBezTo>
                    <a:pt x="559943" y="734568"/>
                    <a:pt x="631444" y="675386"/>
                    <a:pt x="719582" y="675386"/>
                  </a:cubicBezTo>
                  <a:cubicBezTo>
                    <a:pt x="766318" y="675386"/>
                    <a:pt x="808355" y="692023"/>
                    <a:pt x="837311" y="718947"/>
                  </a:cubicBezTo>
                  <a:lnTo>
                    <a:pt x="978281" y="192278"/>
                  </a:lnTo>
                  <a:lnTo>
                    <a:pt x="485394" y="192278"/>
                  </a:lnTo>
                  <a:lnTo>
                    <a:pt x="320675" y="806704"/>
                  </a:lnTo>
                  <a:lnTo>
                    <a:pt x="318389" y="806069"/>
                  </a:lnTo>
                  <a:cubicBezTo>
                    <a:pt x="313817" y="875157"/>
                    <a:pt x="244475" y="929767"/>
                    <a:pt x="159766" y="929767"/>
                  </a:cubicBezTo>
                  <a:cubicBezTo>
                    <a:pt x="71501" y="929767"/>
                    <a:pt x="0" y="870585"/>
                    <a:pt x="0" y="797560"/>
                  </a:cubicBezTo>
                  <a:cubicBezTo>
                    <a:pt x="0" y="724535"/>
                    <a:pt x="71501" y="665353"/>
                    <a:pt x="159639" y="665353"/>
                  </a:cubicBezTo>
                  <a:cubicBezTo>
                    <a:pt x="205994" y="665353"/>
                    <a:pt x="247650" y="681736"/>
                    <a:pt x="276606" y="708152"/>
                  </a:cubicBezTo>
                  <a:lnTo>
                    <a:pt x="466344" y="0"/>
                  </a:lnTo>
                  <a:lnTo>
                    <a:pt x="478790" y="3302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5" name="Group 59">
            <a:extLst>
              <a:ext uri="{FF2B5EF4-FFF2-40B4-BE49-F238E27FC236}">
                <a16:creationId xmlns:a16="http://schemas.microsoft.com/office/drawing/2014/main" id="{B648B027-B52A-58B4-DC49-7A20F17160E3}"/>
              </a:ext>
            </a:extLst>
          </p:cNvPr>
          <p:cNvGrpSpPr>
            <a:grpSpLocks noChangeAspect="1"/>
          </p:cNvGrpSpPr>
          <p:nvPr/>
        </p:nvGrpSpPr>
        <p:grpSpPr>
          <a:xfrm>
            <a:off x="3392400" y="5510537"/>
            <a:ext cx="791280" cy="740160"/>
            <a:chOff x="0" y="0"/>
            <a:chExt cx="1055040" cy="986880"/>
          </a:xfrm>
        </p:grpSpPr>
        <p:sp>
          <p:nvSpPr>
            <p:cNvPr id="86" name="Freeform 60">
              <a:extLst>
                <a:ext uri="{FF2B5EF4-FFF2-40B4-BE49-F238E27FC236}">
                  <a16:creationId xmlns:a16="http://schemas.microsoft.com/office/drawing/2014/main" id="{0A1BC349-6C17-29E2-F636-5D958F951137}"/>
                </a:ext>
              </a:extLst>
            </p:cNvPr>
            <p:cNvSpPr/>
            <p:nvPr/>
          </p:nvSpPr>
          <p:spPr>
            <a:xfrm>
              <a:off x="0" y="-254"/>
              <a:ext cx="1055116" cy="986790"/>
            </a:xfrm>
            <a:custGeom>
              <a:avLst/>
              <a:gdLst/>
              <a:ahLst/>
              <a:cxnLst/>
              <a:rect l="l" t="t" r="r" b="b"/>
              <a:pathLst>
                <a:path w="1055116" h="986790">
                  <a:moveTo>
                    <a:pt x="513334" y="903986"/>
                  </a:moveTo>
                  <a:cubicBezTo>
                    <a:pt x="513334" y="904240"/>
                    <a:pt x="541655" y="908685"/>
                    <a:pt x="541655" y="903986"/>
                  </a:cubicBezTo>
                  <a:lnTo>
                    <a:pt x="541655" y="903351"/>
                  </a:lnTo>
                  <a:cubicBezTo>
                    <a:pt x="711581" y="847852"/>
                    <a:pt x="796036" y="813562"/>
                    <a:pt x="974090" y="881634"/>
                  </a:cubicBezTo>
                  <a:lnTo>
                    <a:pt x="977138" y="171577"/>
                  </a:lnTo>
                  <a:lnTo>
                    <a:pt x="929640" y="171577"/>
                  </a:lnTo>
                  <a:cubicBezTo>
                    <a:pt x="930275" y="382524"/>
                    <a:pt x="931037" y="593344"/>
                    <a:pt x="931672" y="804291"/>
                  </a:cubicBezTo>
                  <a:cubicBezTo>
                    <a:pt x="808736" y="754253"/>
                    <a:pt x="668274" y="793750"/>
                    <a:pt x="541528" y="899668"/>
                  </a:cubicBezTo>
                  <a:lnTo>
                    <a:pt x="541528" y="171704"/>
                  </a:lnTo>
                  <a:lnTo>
                    <a:pt x="541528" y="140335"/>
                  </a:lnTo>
                  <a:lnTo>
                    <a:pt x="541528" y="131064"/>
                  </a:lnTo>
                  <a:cubicBezTo>
                    <a:pt x="617601" y="48895"/>
                    <a:pt x="688975" y="889"/>
                    <a:pt x="783463" y="254"/>
                  </a:cubicBezTo>
                  <a:cubicBezTo>
                    <a:pt x="826389" y="0"/>
                    <a:pt x="874141" y="9398"/>
                    <a:pt x="929259" y="29845"/>
                  </a:cubicBezTo>
                  <a:cubicBezTo>
                    <a:pt x="929386" y="66675"/>
                    <a:pt x="929513" y="103378"/>
                    <a:pt x="929640" y="140208"/>
                  </a:cubicBezTo>
                  <a:lnTo>
                    <a:pt x="1016254" y="139573"/>
                  </a:lnTo>
                  <a:lnTo>
                    <a:pt x="1016254" y="240411"/>
                  </a:lnTo>
                  <a:lnTo>
                    <a:pt x="1055116" y="240411"/>
                  </a:lnTo>
                  <a:lnTo>
                    <a:pt x="1055116" y="986790"/>
                  </a:lnTo>
                  <a:lnTo>
                    <a:pt x="0" y="986790"/>
                  </a:lnTo>
                  <a:lnTo>
                    <a:pt x="0" y="240411"/>
                  </a:lnTo>
                  <a:lnTo>
                    <a:pt x="33401" y="240411"/>
                  </a:lnTo>
                  <a:lnTo>
                    <a:pt x="33401" y="139700"/>
                  </a:lnTo>
                  <a:lnTo>
                    <a:pt x="125476" y="140335"/>
                  </a:lnTo>
                  <a:cubicBezTo>
                    <a:pt x="125603" y="103505"/>
                    <a:pt x="125730" y="66802"/>
                    <a:pt x="125857" y="29972"/>
                  </a:cubicBezTo>
                  <a:cubicBezTo>
                    <a:pt x="180848" y="9398"/>
                    <a:pt x="228600" y="0"/>
                    <a:pt x="271526" y="254"/>
                  </a:cubicBezTo>
                  <a:cubicBezTo>
                    <a:pt x="366014" y="889"/>
                    <a:pt x="437515" y="48895"/>
                    <a:pt x="513334" y="131064"/>
                  </a:cubicBezTo>
                  <a:lnTo>
                    <a:pt x="513334" y="140335"/>
                  </a:lnTo>
                  <a:lnTo>
                    <a:pt x="513334" y="171704"/>
                  </a:lnTo>
                  <a:lnTo>
                    <a:pt x="513334" y="899795"/>
                  </a:lnTo>
                  <a:cubicBezTo>
                    <a:pt x="386588" y="793877"/>
                    <a:pt x="246126" y="754380"/>
                    <a:pt x="123190" y="804418"/>
                  </a:cubicBezTo>
                  <a:lnTo>
                    <a:pt x="125349" y="171704"/>
                  </a:lnTo>
                  <a:lnTo>
                    <a:pt x="77851" y="171704"/>
                  </a:lnTo>
                  <a:lnTo>
                    <a:pt x="74803" y="875538"/>
                  </a:lnTo>
                  <a:cubicBezTo>
                    <a:pt x="251841" y="802513"/>
                    <a:pt x="352298" y="854583"/>
                    <a:pt x="513461" y="903478"/>
                  </a:cubicBezTo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7" name="Group 61">
            <a:extLst>
              <a:ext uri="{FF2B5EF4-FFF2-40B4-BE49-F238E27FC236}">
                <a16:creationId xmlns:a16="http://schemas.microsoft.com/office/drawing/2014/main" id="{27D724F0-E56E-E87A-017C-901CB0DBDA54}"/>
              </a:ext>
            </a:extLst>
          </p:cNvPr>
          <p:cNvGrpSpPr>
            <a:grpSpLocks noChangeAspect="1"/>
          </p:cNvGrpSpPr>
          <p:nvPr/>
        </p:nvGrpSpPr>
        <p:grpSpPr>
          <a:xfrm>
            <a:off x="3354960" y="7112537"/>
            <a:ext cx="762480" cy="762480"/>
            <a:chOff x="0" y="0"/>
            <a:chExt cx="1016640" cy="1016640"/>
          </a:xfrm>
        </p:grpSpPr>
        <p:sp>
          <p:nvSpPr>
            <p:cNvPr id="88" name="Freeform 62">
              <a:extLst>
                <a:ext uri="{FF2B5EF4-FFF2-40B4-BE49-F238E27FC236}">
                  <a16:creationId xmlns:a16="http://schemas.microsoft.com/office/drawing/2014/main" id="{621A72AF-079B-9893-AD91-613A4DBF2C36}"/>
                </a:ext>
              </a:extLst>
            </p:cNvPr>
            <p:cNvSpPr/>
            <p:nvPr/>
          </p:nvSpPr>
          <p:spPr>
            <a:xfrm>
              <a:off x="0" y="0"/>
              <a:ext cx="1016635" cy="1016635"/>
            </a:xfrm>
            <a:custGeom>
              <a:avLst/>
              <a:gdLst/>
              <a:ahLst/>
              <a:cxnLst/>
              <a:rect l="l" t="t" r="r" b="b"/>
              <a:pathLst>
                <a:path w="1016635" h="1016635">
                  <a:moveTo>
                    <a:pt x="130302" y="119380"/>
                  </a:moveTo>
                  <a:lnTo>
                    <a:pt x="130302" y="120904"/>
                  </a:lnTo>
                  <a:lnTo>
                    <a:pt x="120904" y="120904"/>
                  </a:lnTo>
                  <a:lnTo>
                    <a:pt x="120904" y="895731"/>
                  </a:lnTo>
                  <a:lnTo>
                    <a:pt x="479806" y="895731"/>
                  </a:lnTo>
                  <a:cubicBezTo>
                    <a:pt x="397637" y="762762"/>
                    <a:pt x="313055" y="540258"/>
                    <a:pt x="136779" y="524764"/>
                  </a:cubicBezTo>
                  <a:lnTo>
                    <a:pt x="188341" y="371856"/>
                  </a:lnTo>
                  <a:cubicBezTo>
                    <a:pt x="355473" y="426593"/>
                    <a:pt x="401320" y="486664"/>
                    <a:pt x="484759" y="603631"/>
                  </a:cubicBezTo>
                  <a:cubicBezTo>
                    <a:pt x="561594" y="432816"/>
                    <a:pt x="604774" y="341503"/>
                    <a:pt x="700786" y="187198"/>
                  </a:cubicBezTo>
                  <a:lnTo>
                    <a:pt x="869315" y="187198"/>
                  </a:lnTo>
                  <a:cubicBezTo>
                    <a:pt x="731520" y="382905"/>
                    <a:pt x="598551" y="663321"/>
                    <a:pt x="495300" y="895731"/>
                  </a:cubicBezTo>
                  <a:lnTo>
                    <a:pt x="895731" y="895731"/>
                  </a:lnTo>
                  <a:lnTo>
                    <a:pt x="895731" y="187198"/>
                  </a:lnTo>
                  <a:lnTo>
                    <a:pt x="896874" y="187198"/>
                  </a:lnTo>
                  <a:lnTo>
                    <a:pt x="896874" y="119380"/>
                  </a:lnTo>
                  <a:close/>
                  <a:moveTo>
                    <a:pt x="0" y="0"/>
                  </a:moveTo>
                  <a:lnTo>
                    <a:pt x="1016635" y="0"/>
                  </a:lnTo>
                  <a:lnTo>
                    <a:pt x="1016635" y="1016635"/>
                  </a:lnTo>
                  <a:lnTo>
                    <a:pt x="0" y="1016635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9" name="Group 63">
            <a:extLst>
              <a:ext uri="{FF2B5EF4-FFF2-40B4-BE49-F238E27FC236}">
                <a16:creationId xmlns:a16="http://schemas.microsoft.com/office/drawing/2014/main" id="{A262F342-1B5E-B510-7C23-74315D3A24B1}"/>
              </a:ext>
            </a:extLst>
          </p:cNvPr>
          <p:cNvGrpSpPr>
            <a:grpSpLocks noChangeAspect="1"/>
          </p:cNvGrpSpPr>
          <p:nvPr/>
        </p:nvGrpSpPr>
        <p:grpSpPr>
          <a:xfrm rot="-2794199">
            <a:off x="11980560" y="2500937"/>
            <a:ext cx="828000" cy="819360"/>
            <a:chOff x="0" y="0"/>
            <a:chExt cx="1104000" cy="1092480"/>
          </a:xfrm>
        </p:grpSpPr>
        <p:sp>
          <p:nvSpPr>
            <p:cNvPr id="90" name="Freeform 64">
              <a:extLst>
                <a:ext uri="{FF2B5EF4-FFF2-40B4-BE49-F238E27FC236}">
                  <a16:creationId xmlns:a16="http://schemas.microsoft.com/office/drawing/2014/main" id="{C828C6A8-2479-A8EC-1190-7F28DBDDA782}"/>
                </a:ext>
              </a:extLst>
            </p:cNvPr>
            <p:cNvSpPr/>
            <p:nvPr/>
          </p:nvSpPr>
          <p:spPr>
            <a:xfrm>
              <a:off x="-5715" y="-5842"/>
              <a:ext cx="1104011" cy="1092581"/>
            </a:xfrm>
            <a:custGeom>
              <a:avLst/>
              <a:gdLst/>
              <a:ahLst/>
              <a:cxnLst/>
              <a:rect l="l" t="t" r="r" b="b"/>
              <a:pathLst>
                <a:path w="1104011" h="1092581">
                  <a:moveTo>
                    <a:pt x="436626" y="681355"/>
                  </a:moveTo>
                  <a:cubicBezTo>
                    <a:pt x="471932" y="720217"/>
                    <a:pt x="496062" y="764921"/>
                    <a:pt x="518287" y="820674"/>
                  </a:cubicBezTo>
                  <a:cubicBezTo>
                    <a:pt x="498094" y="863473"/>
                    <a:pt x="461391" y="896874"/>
                    <a:pt x="416179" y="911479"/>
                  </a:cubicBezTo>
                  <a:lnTo>
                    <a:pt x="192024" y="674751"/>
                  </a:lnTo>
                  <a:cubicBezTo>
                    <a:pt x="209169" y="630428"/>
                    <a:pt x="244475" y="595630"/>
                    <a:pt x="288290" y="577850"/>
                  </a:cubicBezTo>
                  <a:cubicBezTo>
                    <a:pt x="354965" y="609727"/>
                    <a:pt x="401320" y="642620"/>
                    <a:pt x="436626" y="681482"/>
                  </a:cubicBezTo>
                  <a:close/>
                  <a:moveTo>
                    <a:pt x="633476" y="246888"/>
                  </a:moveTo>
                  <a:lnTo>
                    <a:pt x="855472" y="481330"/>
                  </a:lnTo>
                  <a:cubicBezTo>
                    <a:pt x="836676" y="488823"/>
                    <a:pt x="816102" y="491998"/>
                    <a:pt x="794766" y="491490"/>
                  </a:cubicBezTo>
                  <a:lnTo>
                    <a:pt x="615315" y="486537"/>
                  </a:lnTo>
                  <a:lnTo>
                    <a:pt x="620268" y="307086"/>
                  </a:lnTo>
                  <a:cubicBezTo>
                    <a:pt x="620903" y="285750"/>
                    <a:pt x="625094" y="265303"/>
                    <a:pt x="633730" y="247015"/>
                  </a:cubicBezTo>
                  <a:close/>
                  <a:moveTo>
                    <a:pt x="669417" y="138049"/>
                  </a:moveTo>
                  <a:cubicBezTo>
                    <a:pt x="605790" y="174625"/>
                    <a:pt x="562991" y="243205"/>
                    <a:pt x="562483" y="322072"/>
                  </a:cubicBezTo>
                  <a:lnTo>
                    <a:pt x="561340" y="506730"/>
                  </a:lnTo>
                  <a:lnTo>
                    <a:pt x="508000" y="559435"/>
                  </a:lnTo>
                  <a:lnTo>
                    <a:pt x="323342" y="558292"/>
                  </a:lnTo>
                  <a:cubicBezTo>
                    <a:pt x="249936" y="557784"/>
                    <a:pt x="184785" y="594233"/>
                    <a:pt x="147447" y="651256"/>
                  </a:cubicBezTo>
                  <a:lnTo>
                    <a:pt x="435102" y="955167"/>
                  </a:lnTo>
                  <a:cubicBezTo>
                    <a:pt x="496570" y="918845"/>
                    <a:pt x="536956" y="851789"/>
                    <a:pt x="537464" y="775081"/>
                  </a:cubicBezTo>
                  <a:lnTo>
                    <a:pt x="538607" y="590423"/>
                  </a:lnTo>
                  <a:lnTo>
                    <a:pt x="591947" y="537718"/>
                  </a:lnTo>
                  <a:lnTo>
                    <a:pt x="776605" y="538861"/>
                  </a:lnTo>
                  <a:cubicBezTo>
                    <a:pt x="852170" y="539369"/>
                    <a:pt x="918972" y="500888"/>
                    <a:pt x="956945" y="441706"/>
                  </a:cubicBezTo>
                  <a:close/>
                  <a:moveTo>
                    <a:pt x="708787" y="22606"/>
                  </a:moveTo>
                  <a:lnTo>
                    <a:pt x="1083564" y="418465"/>
                  </a:lnTo>
                  <a:cubicBezTo>
                    <a:pt x="1104011" y="440055"/>
                    <a:pt x="1103122" y="474218"/>
                    <a:pt x="1081532" y="494792"/>
                  </a:cubicBezTo>
                  <a:cubicBezTo>
                    <a:pt x="1059942" y="515366"/>
                    <a:pt x="1025779" y="514350"/>
                    <a:pt x="1005205" y="492760"/>
                  </a:cubicBezTo>
                  <a:lnTo>
                    <a:pt x="999617" y="486918"/>
                  </a:lnTo>
                  <a:cubicBezTo>
                    <a:pt x="949960" y="556133"/>
                    <a:pt x="868172" y="600583"/>
                    <a:pt x="776351" y="599948"/>
                  </a:cubicBezTo>
                  <a:lnTo>
                    <a:pt x="598424" y="598805"/>
                  </a:lnTo>
                  <a:lnTo>
                    <a:pt x="598424" y="773811"/>
                  </a:lnTo>
                  <a:cubicBezTo>
                    <a:pt x="598424" y="868680"/>
                    <a:pt x="550545" y="952500"/>
                    <a:pt x="477139" y="1001522"/>
                  </a:cubicBezTo>
                  <a:cubicBezTo>
                    <a:pt x="493903" y="1022604"/>
                    <a:pt x="491490" y="1053211"/>
                    <a:pt x="471551" y="1072134"/>
                  </a:cubicBezTo>
                  <a:cubicBezTo>
                    <a:pt x="449961" y="1092581"/>
                    <a:pt x="415798" y="1091692"/>
                    <a:pt x="395224" y="1070102"/>
                  </a:cubicBezTo>
                  <a:lnTo>
                    <a:pt x="20447" y="674243"/>
                  </a:lnTo>
                  <a:cubicBezTo>
                    <a:pt x="0" y="652653"/>
                    <a:pt x="889" y="618490"/>
                    <a:pt x="22479" y="597916"/>
                  </a:cubicBezTo>
                  <a:cubicBezTo>
                    <a:pt x="44069" y="577342"/>
                    <a:pt x="78232" y="578358"/>
                    <a:pt x="98806" y="599948"/>
                  </a:cubicBezTo>
                  <a:lnTo>
                    <a:pt x="104394" y="605790"/>
                  </a:lnTo>
                  <a:cubicBezTo>
                    <a:pt x="153670" y="539369"/>
                    <a:pt x="232918" y="497332"/>
                    <a:pt x="321945" y="497332"/>
                  </a:cubicBezTo>
                  <a:lnTo>
                    <a:pt x="500507" y="497332"/>
                  </a:lnTo>
                  <a:lnTo>
                    <a:pt x="501650" y="321691"/>
                  </a:lnTo>
                  <a:cubicBezTo>
                    <a:pt x="502285" y="225298"/>
                    <a:pt x="552196" y="140716"/>
                    <a:pt x="627761" y="92583"/>
                  </a:cubicBezTo>
                  <a:cubicBezTo>
                    <a:pt x="610108" y="71374"/>
                    <a:pt x="612013" y="39878"/>
                    <a:pt x="632460" y="20447"/>
                  </a:cubicBezTo>
                  <a:cubicBezTo>
                    <a:pt x="654050" y="0"/>
                    <a:pt x="688213" y="889"/>
                    <a:pt x="708787" y="22479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1" name="Group 65">
            <a:extLst>
              <a:ext uri="{FF2B5EF4-FFF2-40B4-BE49-F238E27FC236}">
                <a16:creationId xmlns:a16="http://schemas.microsoft.com/office/drawing/2014/main" id="{ECC23EB1-EF2C-80AC-408C-0BB0101AC95F}"/>
              </a:ext>
            </a:extLst>
          </p:cNvPr>
          <p:cNvGrpSpPr>
            <a:grpSpLocks noChangeAspect="1"/>
          </p:cNvGrpSpPr>
          <p:nvPr/>
        </p:nvGrpSpPr>
        <p:grpSpPr>
          <a:xfrm>
            <a:off x="13190160" y="2501657"/>
            <a:ext cx="817200" cy="820800"/>
            <a:chOff x="0" y="0"/>
            <a:chExt cx="1089600" cy="1094400"/>
          </a:xfrm>
        </p:grpSpPr>
        <p:sp>
          <p:nvSpPr>
            <p:cNvPr id="92" name="Freeform 66">
              <a:extLst>
                <a:ext uri="{FF2B5EF4-FFF2-40B4-BE49-F238E27FC236}">
                  <a16:creationId xmlns:a16="http://schemas.microsoft.com/office/drawing/2014/main" id="{95E619BB-C32E-93D6-E95E-16475A436D61}"/>
                </a:ext>
              </a:extLst>
            </p:cNvPr>
            <p:cNvSpPr/>
            <p:nvPr/>
          </p:nvSpPr>
          <p:spPr>
            <a:xfrm>
              <a:off x="0" y="0"/>
              <a:ext cx="1089533" cy="1094359"/>
            </a:xfrm>
            <a:custGeom>
              <a:avLst/>
              <a:gdLst/>
              <a:ahLst/>
              <a:cxnLst/>
              <a:rect l="l" t="t" r="r" b="b"/>
              <a:pathLst>
                <a:path w="1089533" h="1094359">
                  <a:moveTo>
                    <a:pt x="866013" y="378206"/>
                  </a:moveTo>
                  <a:lnTo>
                    <a:pt x="828675" y="643763"/>
                  </a:lnTo>
                  <a:lnTo>
                    <a:pt x="890524" y="643763"/>
                  </a:lnTo>
                  <a:lnTo>
                    <a:pt x="970661" y="378206"/>
                  </a:lnTo>
                  <a:close/>
                  <a:moveTo>
                    <a:pt x="665480" y="378206"/>
                  </a:moveTo>
                  <a:lnTo>
                    <a:pt x="665480" y="643763"/>
                  </a:lnTo>
                  <a:lnTo>
                    <a:pt x="731139" y="643763"/>
                  </a:lnTo>
                  <a:lnTo>
                    <a:pt x="768477" y="378206"/>
                  </a:lnTo>
                  <a:close/>
                  <a:moveTo>
                    <a:pt x="457835" y="378206"/>
                  </a:moveTo>
                  <a:lnTo>
                    <a:pt x="512699" y="643763"/>
                  </a:lnTo>
                  <a:lnTo>
                    <a:pt x="568960" y="643763"/>
                  </a:lnTo>
                  <a:lnTo>
                    <a:pt x="568960" y="378206"/>
                  </a:lnTo>
                  <a:close/>
                  <a:moveTo>
                    <a:pt x="271526" y="378206"/>
                  </a:moveTo>
                  <a:lnTo>
                    <a:pt x="342265" y="643763"/>
                  </a:lnTo>
                  <a:lnTo>
                    <a:pt x="414020" y="643763"/>
                  </a:lnTo>
                  <a:lnTo>
                    <a:pt x="359029" y="378206"/>
                  </a:lnTo>
                  <a:close/>
                  <a:moveTo>
                    <a:pt x="170561" y="0"/>
                  </a:moveTo>
                  <a:lnTo>
                    <a:pt x="245491" y="281178"/>
                  </a:lnTo>
                  <a:lnTo>
                    <a:pt x="1032891" y="281178"/>
                  </a:lnTo>
                  <a:lnTo>
                    <a:pt x="1032891" y="285496"/>
                  </a:lnTo>
                  <a:cubicBezTo>
                    <a:pt x="1037971" y="281686"/>
                    <a:pt x="1043305" y="282321"/>
                    <a:pt x="1048639" y="283972"/>
                  </a:cubicBezTo>
                  <a:lnTo>
                    <a:pt x="1050417" y="284480"/>
                  </a:lnTo>
                  <a:cubicBezTo>
                    <a:pt x="1075436" y="292100"/>
                    <a:pt x="1089533" y="318643"/>
                    <a:pt x="1081913" y="343789"/>
                  </a:cubicBezTo>
                  <a:lnTo>
                    <a:pt x="971677" y="709168"/>
                  </a:lnTo>
                  <a:cubicBezTo>
                    <a:pt x="966597" y="726059"/>
                    <a:pt x="953008" y="737997"/>
                    <a:pt x="936371" y="738505"/>
                  </a:cubicBezTo>
                  <a:lnTo>
                    <a:pt x="936371" y="740664"/>
                  </a:lnTo>
                  <a:lnTo>
                    <a:pt x="914019" y="740664"/>
                  </a:lnTo>
                  <a:cubicBezTo>
                    <a:pt x="913384" y="741045"/>
                    <a:pt x="913003" y="740918"/>
                    <a:pt x="912622" y="740791"/>
                  </a:cubicBezTo>
                  <a:lnTo>
                    <a:pt x="912114" y="740664"/>
                  </a:lnTo>
                  <a:lnTo>
                    <a:pt x="368046" y="740664"/>
                  </a:lnTo>
                  <a:lnTo>
                    <a:pt x="390525" y="825119"/>
                  </a:lnTo>
                  <a:lnTo>
                    <a:pt x="935863" y="825119"/>
                  </a:lnTo>
                  <a:lnTo>
                    <a:pt x="935863" y="922147"/>
                  </a:lnTo>
                  <a:lnTo>
                    <a:pt x="928243" y="922147"/>
                  </a:lnTo>
                  <a:cubicBezTo>
                    <a:pt x="960755" y="932307"/>
                    <a:pt x="980567" y="963549"/>
                    <a:pt x="980567" y="999490"/>
                  </a:cubicBezTo>
                  <a:cubicBezTo>
                    <a:pt x="980567" y="1051814"/>
                    <a:pt x="938276" y="1094359"/>
                    <a:pt x="886206" y="1094359"/>
                  </a:cubicBezTo>
                  <a:cubicBezTo>
                    <a:pt x="834136" y="1094359"/>
                    <a:pt x="791845" y="1051941"/>
                    <a:pt x="791845" y="999490"/>
                  </a:cubicBezTo>
                  <a:cubicBezTo>
                    <a:pt x="791845" y="963676"/>
                    <a:pt x="811657" y="932434"/>
                    <a:pt x="844169" y="922147"/>
                  </a:cubicBezTo>
                  <a:lnTo>
                    <a:pt x="416433" y="922147"/>
                  </a:lnTo>
                  <a:lnTo>
                    <a:pt x="418084" y="928116"/>
                  </a:lnTo>
                  <a:cubicBezTo>
                    <a:pt x="442087" y="942594"/>
                    <a:pt x="455930" y="969391"/>
                    <a:pt x="455930" y="999490"/>
                  </a:cubicBezTo>
                  <a:cubicBezTo>
                    <a:pt x="455930" y="1051814"/>
                    <a:pt x="413639" y="1094359"/>
                    <a:pt x="361569" y="1094359"/>
                  </a:cubicBezTo>
                  <a:cubicBezTo>
                    <a:pt x="309499" y="1094359"/>
                    <a:pt x="267208" y="1051941"/>
                    <a:pt x="267208" y="999490"/>
                  </a:cubicBezTo>
                  <a:cubicBezTo>
                    <a:pt x="267208" y="964692"/>
                    <a:pt x="285750" y="934339"/>
                    <a:pt x="316738" y="923290"/>
                  </a:cubicBezTo>
                  <a:lnTo>
                    <a:pt x="97790" y="102235"/>
                  </a:lnTo>
                  <a:lnTo>
                    <a:pt x="0" y="102235"/>
                  </a:lnTo>
                  <a:lnTo>
                    <a:pt x="0" y="5207"/>
                  </a:lnTo>
                  <a:lnTo>
                    <a:pt x="151257" y="5207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3" name="Group 67">
            <a:extLst>
              <a:ext uri="{FF2B5EF4-FFF2-40B4-BE49-F238E27FC236}">
                <a16:creationId xmlns:a16="http://schemas.microsoft.com/office/drawing/2014/main" id="{CF5DE418-1DFA-386C-A91D-DA5FF411C6D6}"/>
              </a:ext>
            </a:extLst>
          </p:cNvPr>
          <p:cNvGrpSpPr>
            <a:grpSpLocks noChangeAspect="1"/>
          </p:cNvGrpSpPr>
          <p:nvPr/>
        </p:nvGrpSpPr>
        <p:grpSpPr>
          <a:xfrm>
            <a:off x="10835760" y="7059977"/>
            <a:ext cx="717120" cy="853920"/>
            <a:chOff x="0" y="0"/>
            <a:chExt cx="956160" cy="1138560"/>
          </a:xfrm>
        </p:grpSpPr>
        <p:sp>
          <p:nvSpPr>
            <p:cNvPr id="94" name="Freeform 68">
              <a:extLst>
                <a:ext uri="{FF2B5EF4-FFF2-40B4-BE49-F238E27FC236}">
                  <a16:creationId xmlns:a16="http://schemas.microsoft.com/office/drawing/2014/main" id="{F28F4785-D37C-7AB8-BD6A-4CBDF15CEDC3}"/>
                </a:ext>
              </a:extLst>
            </p:cNvPr>
            <p:cNvSpPr/>
            <p:nvPr/>
          </p:nvSpPr>
          <p:spPr>
            <a:xfrm>
              <a:off x="0" y="0"/>
              <a:ext cx="956183" cy="1138682"/>
            </a:xfrm>
            <a:custGeom>
              <a:avLst/>
              <a:gdLst/>
              <a:ahLst/>
              <a:cxnLst/>
              <a:rect l="l" t="t" r="r" b="b"/>
              <a:pathLst>
                <a:path w="956183" h="1138682">
                  <a:moveTo>
                    <a:pt x="702564" y="914908"/>
                  </a:moveTo>
                  <a:lnTo>
                    <a:pt x="702564" y="974471"/>
                  </a:lnTo>
                  <a:lnTo>
                    <a:pt x="888492" y="974471"/>
                  </a:lnTo>
                  <a:lnTo>
                    <a:pt x="888492" y="914908"/>
                  </a:lnTo>
                  <a:close/>
                  <a:moveTo>
                    <a:pt x="795528" y="783971"/>
                  </a:moveTo>
                  <a:cubicBezTo>
                    <a:pt x="884301" y="783971"/>
                    <a:pt x="956183" y="855853"/>
                    <a:pt x="956183" y="944626"/>
                  </a:cubicBezTo>
                  <a:cubicBezTo>
                    <a:pt x="956183" y="1033399"/>
                    <a:pt x="884174" y="1105281"/>
                    <a:pt x="795528" y="1105281"/>
                  </a:cubicBezTo>
                  <a:cubicBezTo>
                    <a:pt x="706882" y="1105281"/>
                    <a:pt x="634873" y="1033399"/>
                    <a:pt x="634873" y="944626"/>
                  </a:cubicBezTo>
                  <a:cubicBezTo>
                    <a:pt x="634873" y="855853"/>
                    <a:pt x="706755" y="783971"/>
                    <a:pt x="795528" y="783971"/>
                  </a:cubicBezTo>
                  <a:close/>
                  <a:moveTo>
                    <a:pt x="553847" y="5969"/>
                  </a:moveTo>
                  <a:lnTo>
                    <a:pt x="799973" y="5969"/>
                  </a:lnTo>
                  <a:lnTo>
                    <a:pt x="799973" y="5969"/>
                  </a:lnTo>
                  <a:lnTo>
                    <a:pt x="553847" y="5969"/>
                  </a:lnTo>
                  <a:close/>
                  <a:moveTo>
                    <a:pt x="0" y="5969"/>
                  </a:moveTo>
                  <a:lnTo>
                    <a:pt x="464439" y="5969"/>
                  </a:lnTo>
                  <a:lnTo>
                    <a:pt x="464439" y="350012"/>
                  </a:lnTo>
                  <a:lnTo>
                    <a:pt x="799973" y="350012"/>
                  </a:lnTo>
                  <a:lnTo>
                    <a:pt x="799973" y="759079"/>
                  </a:lnTo>
                  <a:cubicBezTo>
                    <a:pt x="695452" y="759333"/>
                    <a:pt x="610870" y="844169"/>
                    <a:pt x="610870" y="948817"/>
                  </a:cubicBezTo>
                  <a:cubicBezTo>
                    <a:pt x="610870" y="1053465"/>
                    <a:pt x="695452" y="1138174"/>
                    <a:pt x="799973" y="1138555"/>
                  </a:cubicBezTo>
                  <a:lnTo>
                    <a:pt x="799973" y="1138682"/>
                  </a:lnTo>
                  <a:lnTo>
                    <a:pt x="0" y="1138682"/>
                  </a:lnTo>
                  <a:close/>
                  <a:moveTo>
                    <a:pt x="504571" y="0"/>
                  </a:moveTo>
                  <a:lnTo>
                    <a:pt x="803910" y="312293"/>
                  </a:lnTo>
                  <a:lnTo>
                    <a:pt x="504571" y="312293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5" name="Group 69">
            <a:extLst>
              <a:ext uri="{FF2B5EF4-FFF2-40B4-BE49-F238E27FC236}">
                <a16:creationId xmlns:a16="http://schemas.microsoft.com/office/drawing/2014/main" id="{E48995FA-1901-5900-227C-9596C4C78ADE}"/>
              </a:ext>
            </a:extLst>
          </p:cNvPr>
          <p:cNvGrpSpPr>
            <a:grpSpLocks noChangeAspect="1"/>
          </p:cNvGrpSpPr>
          <p:nvPr/>
        </p:nvGrpSpPr>
        <p:grpSpPr>
          <a:xfrm>
            <a:off x="9523200" y="7059977"/>
            <a:ext cx="717120" cy="853920"/>
            <a:chOff x="0" y="0"/>
            <a:chExt cx="956160" cy="1138560"/>
          </a:xfrm>
        </p:grpSpPr>
        <p:sp>
          <p:nvSpPr>
            <p:cNvPr id="96" name="Freeform 70">
              <a:extLst>
                <a:ext uri="{FF2B5EF4-FFF2-40B4-BE49-F238E27FC236}">
                  <a16:creationId xmlns:a16="http://schemas.microsoft.com/office/drawing/2014/main" id="{7C7CC72F-E179-5F33-8338-0807D1DDD724}"/>
                </a:ext>
              </a:extLst>
            </p:cNvPr>
            <p:cNvSpPr/>
            <p:nvPr/>
          </p:nvSpPr>
          <p:spPr>
            <a:xfrm>
              <a:off x="0" y="0"/>
              <a:ext cx="956183" cy="1138682"/>
            </a:xfrm>
            <a:custGeom>
              <a:avLst/>
              <a:gdLst/>
              <a:ahLst/>
              <a:cxnLst/>
              <a:rect l="l" t="t" r="r" b="b"/>
              <a:pathLst>
                <a:path w="956183" h="1138682">
                  <a:moveTo>
                    <a:pt x="765810" y="854456"/>
                  </a:moveTo>
                  <a:lnTo>
                    <a:pt x="765810" y="917702"/>
                  </a:lnTo>
                  <a:lnTo>
                    <a:pt x="702564" y="917702"/>
                  </a:lnTo>
                  <a:lnTo>
                    <a:pt x="702564" y="977265"/>
                  </a:lnTo>
                  <a:lnTo>
                    <a:pt x="765810" y="977265"/>
                  </a:lnTo>
                  <a:lnTo>
                    <a:pt x="765810" y="1040511"/>
                  </a:lnTo>
                  <a:lnTo>
                    <a:pt x="825373" y="1040511"/>
                  </a:lnTo>
                  <a:lnTo>
                    <a:pt x="825373" y="977265"/>
                  </a:lnTo>
                  <a:lnTo>
                    <a:pt x="888619" y="977265"/>
                  </a:lnTo>
                  <a:lnTo>
                    <a:pt x="888619" y="917702"/>
                  </a:lnTo>
                  <a:lnTo>
                    <a:pt x="825246" y="917702"/>
                  </a:lnTo>
                  <a:lnTo>
                    <a:pt x="825246" y="854456"/>
                  </a:lnTo>
                  <a:close/>
                  <a:moveTo>
                    <a:pt x="795528" y="786765"/>
                  </a:moveTo>
                  <a:cubicBezTo>
                    <a:pt x="884301" y="786765"/>
                    <a:pt x="956183" y="858647"/>
                    <a:pt x="956183" y="947420"/>
                  </a:cubicBezTo>
                  <a:cubicBezTo>
                    <a:pt x="956183" y="1036193"/>
                    <a:pt x="884174" y="1108075"/>
                    <a:pt x="795528" y="1108075"/>
                  </a:cubicBezTo>
                  <a:cubicBezTo>
                    <a:pt x="706882" y="1108075"/>
                    <a:pt x="634873" y="1036193"/>
                    <a:pt x="634873" y="947420"/>
                  </a:cubicBezTo>
                  <a:cubicBezTo>
                    <a:pt x="634873" y="858647"/>
                    <a:pt x="706755" y="786765"/>
                    <a:pt x="795528" y="786765"/>
                  </a:cubicBezTo>
                  <a:close/>
                  <a:moveTo>
                    <a:pt x="553847" y="5969"/>
                  </a:moveTo>
                  <a:lnTo>
                    <a:pt x="799973" y="5969"/>
                  </a:lnTo>
                  <a:lnTo>
                    <a:pt x="799973" y="5969"/>
                  </a:lnTo>
                  <a:lnTo>
                    <a:pt x="553847" y="5969"/>
                  </a:lnTo>
                  <a:close/>
                  <a:moveTo>
                    <a:pt x="0" y="5969"/>
                  </a:moveTo>
                  <a:lnTo>
                    <a:pt x="464439" y="5969"/>
                  </a:lnTo>
                  <a:lnTo>
                    <a:pt x="464439" y="350012"/>
                  </a:lnTo>
                  <a:lnTo>
                    <a:pt x="799973" y="350012"/>
                  </a:lnTo>
                  <a:lnTo>
                    <a:pt x="799973" y="759079"/>
                  </a:lnTo>
                  <a:cubicBezTo>
                    <a:pt x="695452" y="759333"/>
                    <a:pt x="610870" y="844169"/>
                    <a:pt x="610870" y="948817"/>
                  </a:cubicBezTo>
                  <a:cubicBezTo>
                    <a:pt x="610870" y="1053465"/>
                    <a:pt x="695452" y="1138174"/>
                    <a:pt x="799973" y="1138555"/>
                  </a:cubicBezTo>
                  <a:lnTo>
                    <a:pt x="799973" y="1138682"/>
                  </a:lnTo>
                  <a:lnTo>
                    <a:pt x="0" y="1138682"/>
                  </a:lnTo>
                  <a:close/>
                  <a:moveTo>
                    <a:pt x="504571" y="0"/>
                  </a:moveTo>
                  <a:lnTo>
                    <a:pt x="803910" y="312293"/>
                  </a:lnTo>
                  <a:lnTo>
                    <a:pt x="504571" y="312293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7" name="Group 71">
            <a:extLst>
              <a:ext uri="{FF2B5EF4-FFF2-40B4-BE49-F238E27FC236}">
                <a16:creationId xmlns:a16="http://schemas.microsoft.com/office/drawing/2014/main" id="{A92AA46B-CDEB-1189-F2B8-0E69014137C7}"/>
              </a:ext>
            </a:extLst>
          </p:cNvPr>
          <p:cNvGrpSpPr>
            <a:grpSpLocks noChangeAspect="1"/>
          </p:cNvGrpSpPr>
          <p:nvPr/>
        </p:nvGrpSpPr>
        <p:grpSpPr>
          <a:xfrm>
            <a:off x="12148320" y="7059977"/>
            <a:ext cx="717120" cy="853920"/>
            <a:chOff x="0" y="0"/>
            <a:chExt cx="956160" cy="1138560"/>
          </a:xfrm>
        </p:grpSpPr>
        <p:sp>
          <p:nvSpPr>
            <p:cNvPr id="98" name="Freeform 72">
              <a:extLst>
                <a:ext uri="{FF2B5EF4-FFF2-40B4-BE49-F238E27FC236}">
                  <a16:creationId xmlns:a16="http://schemas.microsoft.com/office/drawing/2014/main" id="{A603C874-59C2-9039-EED4-E887D0100AAC}"/>
                </a:ext>
              </a:extLst>
            </p:cNvPr>
            <p:cNvSpPr/>
            <p:nvPr/>
          </p:nvSpPr>
          <p:spPr>
            <a:xfrm>
              <a:off x="0" y="0"/>
              <a:ext cx="956183" cy="1138682"/>
            </a:xfrm>
            <a:custGeom>
              <a:avLst/>
              <a:gdLst/>
              <a:ahLst/>
              <a:cxnLst/>
              <a:rect l="l" t="t" r="r" b="b"/>
              <a:pathLst>
                <a:path w="956183" h="1138682">
                  <a:moveTo>
                    <a:pt x="750824" y="860679"/>
                  </a:moveTo>
                  <a:lnTo>
                    <a:pt x="708660" y="902716"/>
                  </a:lnTo>
                  <a:lnTo>
                    <a:pt x="753364" y="947420"/>
                  </a:lnTo>
                  <a:lnTo>
                    <a:pt x="708660" y="992124"/>
                  </a:lnTo>
                  <a:lnTo>
                    <a:pt x="750697" y="1034161"/>
                  </a:lnTo>
                  <a:lnTo>
                    <a:pt x="795401" y="989457"/>
                  </a:lnTo>
                  <a:lnTo>
                    <a:pt x="840105" y="1034161"/>
                  </a:lnTo>
                  <a:lnTo>
                    <a:pt x="882142" y="992124"/>
                  </a:lnTo>
                  <a:lnTo>
                    <a:pt x="837438" y="947420"/>
                  </a:lnTo>
                  <a:lnTo>
                    <a:pt x="882142" y="902716"/>
                  </a:lnTo>
                  <a:lnTo>
                    <a:pt x="840105" y="860679"/>
                  </a:lnTo>
                  <a:lnTo>
                    <a:pt x="795401" y="905383"/>
                  </a:lnTo>
                  <a:close/>
                  <a:moveTo>
                    <a:pt x="795528" y="786765"/>
                  </a:moveTo>
                  <a:cubicBezTo>
                    <a:pt x="884301" y="786765"/>
                    <a:pt x="956183" y="858647"/>
                    <a:pt x="956183" y="947420"/>
                  </a:cubicBezTo>
                  <a:cubicBezTo>
                    <a:pt x="956183" y="1036193"/>
                    <a:pt x="884174" y="1108075"/>
                    <a:pt x="795528" y="1108075"/>
                  </a:cubicBezTo>
                  <a:cubicBezTo>
                    <a:pt x="706882" y="1108075"/>
                    <a:pt x="634873" y="1036193"/>
                    <a:pt x="634873" y="947420"/>
                  </a:cubicBezTo>
                  <a:cubicBezTo>
                    <a:pt x="634873" y="858647"/>
                    <a:pt x="706755" y="786765"/>
                    <a:pt x="795528" y="786765"/>
                  </a:cubicBezTo>
                  <a:close/>
                  <a:moveTo>
                    <a:pt x="553847" y="5969"/>
                  </a:moveTo>
                  <a:lnTo>
                    <a:pt x="799973" y="5969"/>
                  </a:lnTo>
                  <a:lnTo>
                    <a:pt x="799973" y="5969"/>
                  </a:lnTo>
                  <a:lnTo>
                    <a:pt x="553847" y="5969"/>
                  </a:lnTo>
                  <a:close/>
                  <a:moveTo>
                    <a:pt x="0" y="5969"/>
                  </a:moveTo>
                  <a:lnTo>
                    <a:pt x="464439" y="5969"/>
                  </a:lnTo>
                  <a:lnTo>
                    <a:pt x="464439" y="350012"/>
                  </a:lnTo>
                  <a:lnTo>
                    <a:pt x="799973" y="350012"/>
                  </a:lnTo>
                  <a:lnTo>
                    <a:pt x="799973" y="759079"/>
                  </a:lnTo>
                  <a:cubicBezTo>
                    <a:pt x="695452" y="759333"/>
                    <a:pt x="610870" y="844169"/>
                    <a:pt x="610870" y="948817"/>
                  </a:cubicBezTo>
                  <a:cubicBezTo>
                    <a:pt x="610870" y="1053465"/>
                    <a:pt x="695452" y="1138174"/>
                    <a:pt x="799973" y="1138555"/>
                  </a:cubicBezTo>
                  <a:lnTo>
                    <a:pt x="799973" y="1138682"/>
                  </a:lnTo>
                  <a:lnTo>
                    <a:pt x="0" y="1138682"/>
                  </a:lnTo>
                  <a:close/>
                  <a:moveTo>
                    <a:pt x="504571" y="0"/>
                  </a:moveTo>
                  <a:lnTo>
                    <a:pt x="803910" y="312293"/>
                  </a:lnTo>
                  <a:lnTo>
                    <a:pt x="504571" y="312293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9" name="Group 73">
            <a:extLst>
              <a:ext uri="{FF2B5EF4-FFF2-40B4-BE49-F238E27FC236}">
                <a16:creationId xmlns:a16="http://schemas.microsoft.com/office/drawing/2014/main" id="{728B57A1-9E78-9E21-736E-E4AA46CEFEF2}"/>
              </a:ext>
            </a:extLst>
          </p:cNvPr>
          <p:cNvGrpSpPr>
            <a:grpSpLocks noChangeAspect="1"/>
          </p:cNvGrpSpPr>
          <p:nvPr/>
        </p:nvGrpSpPr>
        <p:grpSpPr>
          <a:xfrm>
            <a:off x="13460880" y="7059977"/>
            <a:ext cx="717120" cy="853920"/>
            <a:chOff x="0" y="0"/>
            <a:chExt cx="956160" cy="1138560"/>
          </a:xfrm>
        </p:grpSpPr>
        <p:sp>
          <p:nvSpPr>
            <p:cNvPr id="100" name="Freeform 74">
              <a:extLst>
                <a:ext uri="{FF2B5EF4-FFF2-40B4-BE49-F238E27FC236}">
                  <a16:creationId xmlns:a16="http://schemas.microsoft.com/office/drawing/2014/main" id="{EF9469AC-7BC8-2867-A7B1-3C1FA5516AF1}"/>
                </a:ext>
              </a:extLst>
            </p:cNvPr>
            <p:cNvSpPr/>
            <p:nvPr/>
          </p:nvSpPr>
          <p:spPr>
            <a:xfrm>
              <a:off x="0" y="0"/>
              <a:ext cx="956183" cy="1138682"/>
            </a:xfrm>
            <a:custGeom>
              <a:avLst/>
              <a:gdLst/>
              <a:ahLst/>
              <a:cxnLst/>
              <a:rect l="l" t="t" r="r" b="b"/>
              <a:pathLst>
                <a:path w="956183" h="1138682">
                  <a:moveTo>
                    <a:pt x="885444" y="867791"/>
                  </a:moveTo>
                  <a:lnTo>
                    <a:pt x="773684" y="979551"/>
                  </a:lnTo>
                  <a:lnTo>
                    <a:pt x="703834" y="909701"/>
                  </a:lnTo>
                  <a:lnTo>
                    <a:pt x="668274" y="945261"/>
                  </a:lnTo>
                  <a:lnTo>
                    <a:pt x="774446" y="1051433"/>
                  </a:lnTo>
                  <a:lnTo>
                    <a:pt x="810006" y="1015873"/>
                  </a:lnTo>
                  <a:lnTo>
                    <a:pt x="809244" y="1015111"/>
                  </a:lnTo>
                  <a:lnTo>
                    <a:pt x="921004" y="903351"/>
                  </a:lnTo>
                  <a:close/>
                  <a:moveTo>
                    <a:pt x="795528" y="786765"/>
                  </a:moveTo>
                  <a:cubicBezTo>
                    <a:pt x="884301" y="786765"/>
                    <a:pt x="956183" y="858647"/>
                    <a:pt x="956183" y="947420"/>
                  </a:cubicBezTo>
                  <a:cubicBezTo>
                    <a:pt x="956183" y="1036193"/>
                    <a:pt x="884174" y="1108075"/>
                    <a:pt x="795528" y="1108075"/>
                  </a:cubicBezTo>
                  <a:cubicBezTo>
                    <a:pt x="706882" y="1108075"/>
                    <a:pt x="634873" y="1036193"/>
                    <a:pt x="634873" y="947420"/>
                  </a:cubicBezTo>
                  <a:cubicBezTo>
                    <a:pt x="634873" y="858647"/>
                    <a:pt x="706755" y="786765"/>
                    <a:pt x="795528" y="786765"/>
                  </a:cubicBezTo>
                  <a:close/>
                  <a:moveTo>
                    <a:pt x="553847" y="5969"/>
                  </a:moveTo>
                  <a:lnTo>
                    <a:pt x="799973" y="5969"/>
                  </a:lnTo>
                  <a:lnTo>
                    <a:pt x="799973" y="5969"/>
                  </a:lnTo>
                  <a:lnTo>
                    <a:pt x="553847" y="5969"/>
                  </a:lnTo>
                  <a:close/>
                  <a:moveTo>
                    <a:pt x="0" y="5969"/>
                  </a:moveTo>
                  <a:lnTo>
                    <a:pt x="464439" y="5969"/>
                  </a:lnTo>
                  <a:lnTo>
                    <a:pt x="464439" y="350012"/>
                  </a:lnTo>
                  <a:lnTo>
                    <a:pt x="799973" y="350012"/>
                  </a:lnTo>
                  <a:lnTo>
                    <a:pt x="799973" y="759079"/>
                  </a:lnTo>
                  <a:cubicBezTo>
                    <a:pt x="695452" y="759333"/>
                    <a:pt x="610870" y="844169"/>
                    <a:pt x="610870" y="948817"/>
                  </a:cubicBezTo>
                  <a:cubicBezTo>
                    <a:pt x="610870" y="1053465"/>
                    <a:pt x="695452" y="1138174"/>
                    <a:pt x="799973" y="1138555"/>
                  </a:cubicBezTo>
                  <a:lnTo>
                    <a:pt x="799973" y="1138682"/>
                  </a:lnTo>
                  <a:lnTo>
                    <a:pt x="0" y="1138682"/>
                  </a:lnTo>
                  <a:close/>
                  <a:moveTo>
                    <a:pt x="504571" y="0"/>
                  </a:moveTo>
                  <a:lnTo>
                    <a:pt x="803910" y="312293"/>
                  </a:lnTo>
                  <a:lnTo>
                    <a:pt x="504571" y="312293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1" name="Group 75">
            <a:extLst>
              <a:ext uri="{FF2B5EF4-FFF2-40B4-BE49-F238E27FC236}">
                <a16:creationId xmlns:a16="http://schemas.microsoft.com/office/drawing/2014/main" id="{2FF5FA7D-EA7F-E656-E35C-7CBB1E2BF08D}"/>
              </a:ext>
            </a:extLst>
          </p:cNvPr>
          <p:cNvGrpSpPr>
            <a:grpSpLocks noChangeAspect="1"/>
          </p:cNvGrpSpPr>
          <p:nvPr/>
        </p:nvGrpSpPr>
        <p:grpSpPr>
          <a:xfrm>
            <a:off x="3317520" y="2410937"/>
            <a:ext cx="906480" cy="924480"/>
            <a:chOff x="0" y="0"/>
            <a:chExt cx="1208640" cy="1232640"/>
          </a:xfrm>
        </p:grpSpPr>
        <p:sp>
          <p:nvSpPr>
            <p:cNvPr id="102" name="Freeform 76">
              <a:extLst>
                <a:ext uri="{FF2B5EF4-FFF2-40B4-BE49-F238E27FC236}">
                  <a16:creationId xmlns:a16="http://schemas.microsoft.com/office/drawing/2014/main" id="{89A3AF6D-3680-E6D3-4148-134F0D1D18EF}"/>
                </a:ext>
              </a:extLst>
            </p:cNvPr>
            <p:cNvSpPr/>
            <p:nvPr/>
          </p:nvSpPr>
          <p:spPr>
            <a:xfrm>
              <a:off x="127" y="127"/>
              <a:ext cx="1208532" cy="1232662"/>
            </a:xfrm>
            <a:custGeom>
              <a:avLst/>
              <a:gdLst/>
              <a:ahLst/>
              <a:cxnLst/>
              <a:rect l="l" t="t" r="r" b="b"/>
              <a:pathLst>
                <a:path w="1208532" h="1232662">
                  <a:moveTo>
                    <a:pt x="605790" y="0"/>
                  </a:moveTo>
                  <a:cubicBezTo>
                    <a:pt x="495681" y="0"/>
                    <a:pt x="406908" y="88773"/>
                    <a:pt x="403733" y="204978"/>
                  </a:cubicBezTo>
                  <a:cubicBezTo>
                    <a:pt x="403733" y="299720"/>
                    <a:pt x="471043" y="382397"/>
                    <a:pt x="562864" y="397637"/>
                  </a:cubicBezTo>
                  <a:lnTo>
                    <a:pt x="562864" y="513842"/>
                  </a:lnTo>
                  <a:cubicBezTo>
                    <a:pt x="471043" y="532130"/>
                    <a:pt x="403733" y="614680"/>
                    <a:pt x="403733" y="709549"/>
                  </a:cubicBezTo>
                  <a:cubicBezTo>
                    <a:pt x="403733" y="743204"/>
                    <a:pt x="409829" y="773811"/>
                    <a:pt x="425196" y="801243"/>
                  </a:cubicBezTo>
                  <a:lnTo>
                    <a:pt x="330327" y="877697"/>
                  </a:lnTo>
                  <a:cubicBezTo>
                    <a:pt x="296672" y="847090"/>
                    <a:pt x="250825" y="831723"/>
                    <a:pt x="204978" y="831723"/>
                  </a:cubicBezTo>
                  <a:cubicBezTo>
                    <a:pt x="91694" y="835025"/>
                    <a:pt x="0" y="923671"/>
                    <a:pt x="0" y="1033907"/>
                  </a:cubicBezTo>
                  <a:cubicBezTo>
                    <a:pt x="0" y="1144143"/>
                    <a:pt x="91694" y="1232662"/>
                    <a:pt x="204978" y="1232662"/>
                  </a:cubicBezTo>
                  <a:cubicBezTo>
                    <a:pt x="315087" y="1232662"/>
                    <a:pt x="400812" y="1140968"/>
                    <a:pt x="406908" y="1033907"/>
                  </a:cubicBezTo>
                  <a:cubicBezTo>
                    <a:pt x="406908" y="1000252"/>
                    <a:pt x="397637" y="969645"/>
                    <a:pt x="382397" y="942086"/>
                  </a:cubicBezTo>
                  <a:lnTo>
                    <a:pt x="480314" y="865632"/>
                  </a:lnTo>
                  <a:cubicBezTo>
                    <a:pt x="513969" y="896239"/>
                    <a:pt x="559816" y="911479"/>
                    <a:pt x="605790" y="911479"/>
                  </a:cubicBezTo>
                  <a:cubicBezTo>
                    <a:pt x="654685" y="911479"/>
                    <a:pt x="697611" y="893191"/>
                    <a:pt x="731139" y="865632"/>
                  </a:cubicBezTo>
                  <a:lnTo>
                    <a:pt x="826008" y="942086"/>
                  </a:lnTo>
                  <a:cubicBezTo>
                    <a:pt x="810768" y="969645"/>
                    <a:pt x="804672" y="1000252"/>
                    <a:pt x="804672" y="1033907"/>
                  </a:cubicBezTo>
                  <a:cubicBezTo>
                    <a:pt x="804672" y="1144016"/>
                    <a:pt x="896493" y="1232662"/>
                    <a:pt x="1006602" y="1232662"/>
                  </a:cubicBezTo>
                  <a:cubicBezTo>
                    <a:pt x="1116711" y="1232662"/>
                    <a:pt x="1205484" y="1140968"/>
                    <a:pt x="1208532" y="1033907"/>
                  </a:cubicBezTo>
                  <a:cubicBezTo>
                    <a:pt x="1208532" y="923671"/>
                    <a:pt x="1122807" y="835025"/>
                    <a:pt x="1006602" y="831977"/>
                  </a:cubicBezTo>
                  <a:cubicBezTo>
                    <a:pt x="957707" y="831977"/>
                    <a:pt x="914781" y="850265"/>
                    <a:pt x="881126" y="877951"/>
                  </a:cubicBezTo>
                  <a:lnTo>
                    <a:pt x="786257" y="801497"/>
                  </a:lnTo>
                  <a:cubicBezTo>
                    <a:pt x="801624" y="774065"/>
                    <a:pt x="807720" y="743458"/>
                    <a:pt x="807720" y="709803"/>
                  </a:cubicBezTo>
                  <a:cubicBezTo>
                    <a:pt x="807720" y="614934"/>
                    <a:pt x="740410" y="529336"/>
                    <a:pt x="648589" y="514096"/>
                  </a:cubicBezTo>
                  <a:lnTo>
                    <a:pt x="648589" y="397637"/>
                  </a:lnTo>
                  <a:cubicBezTo>
                    <a:pt x="740410" y="379349"/>
                    <a:pt x="807720" y="299720"/>
                    <a:pt x="807720" y="204978"/>
                  </a:cubicBezTo>
                  <a:cubicBezTo>
                    <a:pt x="807720" y="91694"/>
                    <a:pt x="718947" y="6096"/>
                    <a:pt x="60579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3" name="Group 77">
            <a:extLst>
              <a:ext uri="{FF2B5EF4-FFF2-40B4-BE49-F238E27FC236}">
                <a16:creationId xmlns:a16="http://schemas.microsoft.com/office/drawing/2014/main" id="{268BA068-1966-0352-51AB-DC5FF7652C56}"/>
              </a:ext>
            </a:extLst>
          </p:cNvPr>
          <p:cNvGrpSpPr>
            <a:grpSpLocks noChangeAspect="1"/>
          </p:cNvGrpSpPr>
          <p:nvPr/>
        </p:nvGrpSpPr>
        <p:grpSpPr>
          <a:xfrm>
            <a:off x="11172720" y="8324297"/>
            <a:ext cx="275760" cy="328320"/>
            <a:chOff x="0" y="0"/>
            <a:chExt cx="367680" cy="437760"/>
          </a:xfrm>
        </p:grpSpPr>
        <p:sp>
          <p:nvSpPr>
            <p:cNvPr id="104" name="Freeform 78">
              <a:extLst>
                <a:ext uri="{FF2B5EF4-FFF2-40B4-BE49-F238E27FC236}">
                  <a16:creationId xmlns:a16="http://schemas.microsoft.com/office/drawing/2014/main" id="{5D709504-3173-53C2-E827-E65F95E7777B}"/>
                </a:ext>
              </a:extLst>
            </p:cNvPr>
            <p:cNvSpPr/>
            <p:nvPr/>
          </p:nvSpPr>
          <p:spPr>
            <a:xfrm>
              <a:off x="0" y="0"/>
              <a:ext cx="367665" cy="437769"/>
            </a:xfrm>
            <a:custGeom>
              <a:avLst/>
              <a:gdLst/>
              <a:ahLst/>
              <a:cxnLst/>
              <a:rect l="l" t="t" r="r" b="b"/>
              <a:pathLst>
                <a:path w="367665" h="437769">
                  <a:moveTo>
                    <a:pt x="0" y="0"/>
                  </a:moveTo>
                  <a:lnTo>
                    <a:pt x="0" y="225806"/>
                  </a:lnTo>
                  <a:cubicBezTo>
                    <a:pt x="41783" y="239776"/>
                    <a:pt x="75184" y="281559"/>
                    <a:pt x="75184" y="331851"/>
                  </a:cubicBezTo>
                  <a:lnTo>
                    <a:pt x="75184" y="437769"/>
                  </a:lnTo>
                  <a:lnTo>
                    <a:pt x="367665" y="437769"/>
                  </a:lnTo>
                  <a:lnTo>
                    <a:pt x="367665" y="326263"/>
                  </a:lnTo>
                  <a:cubicBezTo>
                    <a:pt x="367665" y="145034"/>
                    <a:pt x="220091" y="0"/>
                    <a:pt x="3898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5" name="Group 79">
            <a:extLst>
              <a:ext uri="{FF2B5EF4-FFF2-40B4-BE49-F238E27FC236}">
                <a16:creationId xmlns:a16="http://schemas.microsoft.com/office/drawing/2014/main" id="{93CEA94B-FECD-2ADA-8520-55488F293155}"/>
              </a:ext>
            </a:extLst>
          </p:cNvPr>
          <p:cNvGrpSpPr>
            <a:grpSpLocks noChangeAspect="1"/>
          </p:cNvGrpSpPr>
          <p:nvPr/>
        </p:nvGrpSpPr>
        <p:grpSpPr>
          <a:xfrm>
            <a:off x="11118000" y="8537417"/>
            <a:ext cx="58320" cy="167040"/>
            <a:chOff x="0" y="0"/>
            <a:chExt cx="77760" cy="222720"/>
          </a:xfrm>
        </p:grpSpPr>
        <p:sp>
          <p:nvSpPr>
            <p:cNvPr id="106" name="Freeform 80">
              <a:extLst>
                <a:ext uri="{FF2B5EF4-FFF2-40B4-BE49-F238E27FC236}">
                  <a16:creationId xmlns:a16="http://schemas.microsoft.com/office/drawing/2014/main" id="{6B041FD0-E7BA-5303-9BD3-CF3CDD7E7AFE}"/>
                </a:ext>
              </a:extLst>
            </p:cNvPr>
            <p:cNvSpPr/>
            <p:nvPr/>
          </p:nvSpPr>
          <p:spPr>
            <a:xfrm>
              <a:off x="127" y="127"/>
              <a:ext cx="77724" cy="222758"/>
            </a:xfrm>
            <a:custGeom>
              <a:avLst/>
              <a:gdLst/>
              <a:ahLst/>
              <a:cxnLst/>
              <a:rect l="l" t="t" r="r" b="b"/>
              <a:pathLst>
                <a:path w="77724" h="222758">
                  <a:moveTo>
                    <a:pt x="41656" y="0"/>
                  </a:moveTo>
                  <a:cubicBezTo>
                    <a:pt x="22225" y="0"/>
                    <a:pt x="8255" y="19431"/>
                    <a:pt x="8255" y="38989"/>
                  </a:cubicBezTo>
                  <a:lnTo>
                    <a:pt x="8255" y="186563"/>
                  </a:lnTo>
                  <a:cubicBezTo>
                    <a:pt x="0" y="205994"/>
                    <a:pt x="16637" y="222758"/>
                    <a:pt x="38862" y="222758"/>
                  </a:cubicBezTo>
                  <a:cubicBezTo>
                    <a:pt x="58293" y="222758"/>
                    <a:pt x="72136" y="205994"/>
                    <a:pt x="77724" y="186563"/>
                  </a:cubicBezTo>
                  <a:lnTo>
                    <a:pt x="77724" y="38989"/>
                  </a:lnTo>
                  <a:cubicBezTo>
                    <a:pt x="77724" y="19431"/>
                    <a:pt x="58293" y="5588"/>
                    <a:pt x="4165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7" name="Group 81">
            <a:extLst>
              <a:ext uri="{FF2B5EF4-FFF2-40B4-BE49-F238E27FC236}">
                <a16:creationId xmlns:a16="http://schemas.microsoft.com/office/drawing/2014/main" id="{B57C666E-4199-34D0-3656-FB5E5547E83C}"/>
              </a:ext>
            </a:extLst>
          </p:cNvPr>
          <p:cNvGrpSpPr>
            <a:grpSpLocks noChangeAspect="1"/>
          </p:cNvGrpSpPr>
          <p:nvPr/>
        </p:nvGrpSpPr>
        <p:grpSpPr>
          <a:xfrm>
            <a:off x="10844400" y="8322137"/>
            <a:ext cx="273600" cy="326160"/>
            <a:chOff x="0" y="0"/>
            <a:chExt cx="364800" cy="434880"/>
          </a:xfrm>
        </p:grpSpPr>
        <p:sp>
          <p:nvSpPr>
            <p:cNvPr id="108" name="Freeform 82">
              <a:extLst>
                <a:ext uri="{FF2B5EF4-FFF2-40B4-BE49-F238E27FC236}">
                  <a16:creationId xmlns:a16="http://schemas.microsoft.com/office/drawing/2014/main" id="{9F7E7C1B-8039-3FCD-648E-43B3CA12405F}"/>
                </a:ext>
              </a:extLst>
            </p:cNvPr>
            <p:cNvSpPr/>
            <p:nvPr/>
          </p:nvSpPr>
          <p:spPr>
            <a:xfrm>
              <a:off x="127" y="127"/>
              <a:ext cx="364744" cy="434848"/>
            </a:xfrm>
            <a:custGeom>
              <a:avLst/>
              <a:gdLst/>
              <a:ahLst/>
              <a:cxnLst/>
              <a:rect l="l" t="t" r="r" b="b"/>
              <a:pathLst>
                <a:path w="364744" h="434848">
                  <a:moveTo>
                    <a:pt x="325755" y="0"/>
                  </a:moveTo>
                  <a:cubicBezTo>
                    <a:pt x="147574" y="0"/>
                    <a:pt x="0" y="144907"/>
                    <a:pt x="0" y="326136"/>
                  </a:cubicBezTo>
                  <a:lnTo>
                    <a:pt x="0" y="434848"/>
                  </a:lnTo>
                  <a:lnTo>
                    <a:pt x="292354" y="434848"/>
                  </a:lnTo>
                  <a:lnTo>
                    <a:pt x="292354" y="326136"/>
                  </a:lnTo>
                  <a:cubicBezTo>
                    <a:pt x="292354" y="278765"/>
                    <a:pt x="322961" y="239649"/>
                    <a:pt x="364744" y="223012"/>
                  </a:cubicBezTo>
                  <a:lnTo>
                    <a:pt x="364744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9" name="Group 83">
            <a:extLst>
              <a:ext uri="{FF2B5EF4-FFF2-40B4-BE49-F238E27FC236}">
                <a16:creationId xmlns:a16="http://schemas.microsoft.com/office/drawing/2014/main" id="{E95A8AEA-B3F4-893C-5D95-23C8A8454717}"/>
              </a:ext>
            </a:extLst>
          </p:cNvPr>
          <p:cNvGrpSpPr>
            <a:grpSpLocks noChangeAspect="1"/>
          </p:cNvGrpSpPr>
          <p:nvPr/>
        </p:nvGrpSpPr>
        <p:grpSpPr>
          <a:xfrm>
            <a:off x="10842240" y="8709497"/>
            <a:ext cx="606240" cy="453600"/>
            <a:chOff x="0" y="0"/>
            <a:chExt cx="808320" cy="604800"/>
          </a:xfrm>
        </p:grpSpPr>
        <p:sp>
          <p:nvSpPr>
            <p:cNvPr id="110" name="Freeform 84">
              <a:extLst>
                <a:ext uri="{FF2B5EF4-FFF2-40B4-BE49-F238E27FC236}">
                  <a16:creationId xmlns:a16="http://schemas.microsoft.com/office/drawing/2014/main" id="{90CFB064-53DF-4D98-CFB6-3876F1E64CB5}"/>
                </a:ext>
              </a:extLst>
            </p:cNvPr>
            <p:cNvSpPr/>
            <p:nvPr/>
          </p:nvSpPr>
          <p:spPr>
            <a:xfrm>
              <a:off x="0" y="0"/>
              <a:ext cx="808355" cy="604774"/>
            </a:xfrm>
            <a:custGeom>
              <a:avLst/>
              <a:gdLst/>
              <a:ahLst/>
              <a:cxnLst/>
              <a:rect l="l" t="t" r="r" b="b"/>
              <a:pathLst>
                <a:path w="808355" h="604774">
                  <a:moveTo>
                    <a:pt x="0" y="0"/>
                  </a:moveTo>
                  <a:lnTo>
                    <a:pt x="0" y="278765"/>
                  </a:lnTo>
                  <a:cubicBezTo>
                    <a:pt x="0" y="459867"/>
                    <a:pt x="145034" y="604774"/>
                    <a:pt x="326136" y="604774"/>
                  </a:cubicBezTo>
                  <a:lnTo>
                    <a:pt x="473837" y="604774"/>
                  </a:lnTo>
                  <a:cubicBezTo>
                    <a:pt x="660527" y="604774"/>
                    <a:pt x="808355" y="459867"/>
                    <a:pt x="808355" y="278765"/>
                  </a:cubicBezTo>
                  <a:lnTo>
                    <a:pt x="808355" y="0"/>
                  </a:lnTo>
                  <a:lnTo>
                    <a:pt x="507238" y="0"/>
                  </a:lnTo>
                  <a:cubicBezTo>
                    <a:pt x="493395" y="41783"/>
                    <a:pt x="451485" y="72390"/>
                    <a:pt x="404114" y="72390"/>
                  </a:cubicBezTo>
                  <a:cubicBezTo>
                    <a:pt x="353949" y="72390"/>
                    <a:pt x="314960" y="41783"/>
                    <a:pt x="29819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1" name="Group 85">
            <a:extLst>
              <a:ext uri="{FF2B5EF4-FFF2-40B4-BE49-F238E27FC236}">
                <a16:creationId xmlns:a16="http://schemas.microsoft.com/office/drawing/2014/main" id="{148C6CCE-8486-FA13-67F6-0C1649B148EA}"/>
              </a:ext>
            </a:extLst>
          </p:cNvPr>
          <p:cNvGrpSpPr>
            <a:grpSpLocks noChangeAspect="1"/>
          </p:cNvGrpSpPr>
          <p:nvPr/>
        </p:nvGrpSpPr>
        <p:grpSpPr>
          <a:xfrm>
            <a:off x="3261360" y="3794057"/>
            <a:ext cx="772560" cy="770400"/>
            <a:chOff x="0" y="0"/>
            <a:chExt cx="1030080" cy="1027200"/>
          </a:xfrm>
        </p:grpSpPr>
        <p:sp>
          <p:nvSpPr>
            <p:cNvPr id="112" name="Freeform 86">
              <a:extLst>
                <a:ext uri="{FF2B5EF4-FFF2-40B4-BE49-F238E27FC236}">
                  <a16:creationId xmlns:a16="http://schemas.microsoft.com/office/drawing/2014/main" id="{197BF0FC-42EC-11AF-4DB8-0DD16DC39B28}"/>
                </a:ext>
              </a:extLst>
            </p:cNvPr>
            <p:cNvSpPr/>
            <p:nvPr/>
          </p:nvSpPr>
          <p:spPr>
            <a:xfrm>
              <a:off x="0" y="0"/>
              <a:ext cx="1030097" cy="1027176"/>
            </a:xfrm>
            <a:custGeom>
              <a:avLst/>
              <a:gdLst/>
              <a:ahLst/>
              <a:cxnLst/>
              <a:rect l="l" t="t" r="r" b="b"/>
              <a:pathLst>
                <a:path w="1030097" h="1027176">
                  <a:moveTo>
                    <a:pt x="516636" y="386080"/>
                  </a:moveTo>
                  <a:cubicBezTo>
                    <a:pt x="586740" y="386080"/>
                    <a:pt x="644144" y="440309"/>
                    <a:pt x="644144" y="513715"/>
                  </a:cubicBezTo>
                  <a:cubicBezTo>
                    <a:pt x="644144" y="583946"/>
                    <a:pt x="586740" y="641350"/>
                    <a:pt x="516636" y="641350"/>
                  </a:cubicBezTo>
                  <a:cubicBezTo>
                    <a:pt x="443230" y="641350"/>
                    <a:pt x="389128" y="583946"/>
                    <a:pt x="389128" y="513715"/>
                  </a:cubicBezTo>
                  <a:cubicBezTo>
                    <a:pt x="389128" y="446659"/>
                    <a:pt x="446532" y="386080"/>
                    <a:pt x="516636" y="386080"/>
                  </a:cubicBezTo>
                  <a:close/>
                  <a:moveTo>
                    <a:pt x="516636" y="0"/>
                  </a:moveTo>
                  <a:cubicBezTo>
                    <a:pt x="232791" y="0"/>
                    <a:pt x="0" y="229743"/>
                    <a:pt x="0" y="513588"/>
                  </a:cubicBezTo>
                  <a:cubicBezTo>
                    <a:pt x="6350" y="800735"/>
                    <a:pt x="232791" y="1027176"/>
                    <a:pt x="516636" y="1027176"/>
                  </a:cubicBezTo>
                  <a:cubicBezTo>
                    <a:pt x="797306" y="1027176"/>
                    <a:pt x="1030097" y="797560"/>
                    <a:pt x="1030097" y="513588"/>
                  </a:cubicBezTo>
                  <a:cubicBezTo>
                    <a:pt x="1030097" y="229616"/>
                    <a:pt x="797306" y="0"/>
                    <a:pt x="51663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3" name="Group 87">
            <a:extLst>
              <a:ext uri="{FF2B5EF4-FFF2-40B4-BE49-F238E27FC236}">
                <a16:creationId xmlns:a16="http://schemas.microsoft.com/office/drawing/2014/main" id="{5977A291-094B-9A6E-71C3-DEDE8B62C469}"/>
              </a:ext>
            </a:extLst>
          </p:cNvPr>
          <p:cNvGrpSpPr>
            <a:grpSpLocks noChangeAspect="1"/>
          </p:cNvGrpSpPr>
          <p:nvPr/>
        </p:nvGrpSpPr>
        <p:grpSpPr>
          <a:xfrm>
            <a:off x="3390240" y="4180697"/>
            <a:ext cx="837360" cy="574560"/>
            <a:chOff x="0" y="0"/>
            <a:chExt cx="1116480" cy="766080"/>
          </a:xfrm>
        </p:grpSpPr>
        <p:sp>
          <p:nvSpPr>
            <p:cNvPr id="114" name="Freeform 88">
              <a:extLst>
                <a:ext uri="{FF2B5EF4-FFF2-40B4-BE49-F238E27FC236}">
                  <a16:creationId xmlns:a16="http://schemas.microsoft.com/office/drawing/2014/main" id="{0D705312-260C-AD73-1EFB-12C6ADB07F11}"/>
                </a:ext>
              </a:extLst>
            </p:cNvPr>
            <p:cNvSpPr/>
            <p:nvPr/>
          </p:nvSpPr>
          <p:spPr>
            <a:xfrm>
              <a:off x="127" y="0"/>
              <a:ext cx="1116457" cy="766191"/>
            </a:xfrm>
            <a:custGeom>
              <a:avLst/>
              <a:gdLst/>
              <a:ahLst/>
              <a:cxnLst/>
              <a:rect l="l" t="t" r="r" b="b"/>
              <a:pathLst>
                <a:path w="1116457" h="766191">
                  <a:moveTo>
                    <a:pt x="989584" y="0"/>
                  </a:moveTo>
                  <a:cubicBezTo>
                    <a:pt x="915289" y="0"/>
                    <a:pt x="854964" y="55499"/>
                    <a:pt x="854964" y="128143"/>
                  </a:cubicBezTo>
                  <a:cubicBezTo>
                    <a:pt x="854964" y="182372"/>
                    <a:pt x="890016" y="233426"/>
                    <a:pt x="941197" y="249428"/>
                  </a:cubicBezTo>
                  <a:lnTo>
                    <a:pt x="941197" y="300482"/>
                  </a:lnTo>
                  <a:cubicBezTo>
                    <a:pt x="941197" y="447167"/>
                    <a:pt x="829564" y="571627"/>
                    <a:pt x="685927" y="590804"/>
                  </a:cubicBezTo>
                  <a:lnTo>
                    <a:pt x="685927" y="488569"/>
                  </a:lnTo>
                  <a:cubicBezTo>
                    <a:pt x="590296" y="555625"/>
                    <a:pt x="472186" y="593852"/>
                    <a:pt x="344551" y="593852"/>
                  </a:cubicBezTo>
                  <a:cubicBezTo>
                    <a:pt x="216916" y="593852"/>
                    <a:pt x="98806" y="555625"/>
                    <a:pt x="0" y="488569"/>
                  </a:cubicBezTo>
                  <a:lnTo>
                    <a:pt x="0" y="638556"/>
                  </a:lnTo>
                  <a:cubicBezTo>
                    <a:pt x="0" y="711962"/>
                    <a:pt x="57404" y="766191"/>
                    <a:pt x="127635" y="766191"/>
                  </a:cubicBezTo>
                  <a:lnTo>
                    <a:pt x="545465" y="766191"/>
                  </a:lnTo>
                  <a:cubicBezTo>
                    <a:pt x="602869" y="766191"/>
                    <a:pt x="653923" y="731139"/>
                    <a:pt x="669925" y="680085"/>
                  </a:cubicBezTo>
                  <a:cubicBezTo>
                    <a:pt x="870839" y="657733"/>
                    <a:pt x="1020826" y="498221"/>
                    <a:pt x="1024001" y="294132"/>
                  </a:cubicBezTo>
                  <a:lnTo>
                    <a:pt x="1024001" y="242951"/>
                  </a:lnTo>
                  <a:cubicBezTo>
                    <a:pt x="1078230" y="223774"/>
                    <a:pt x="1116457" y="172720"/>
                    <a:pt x="1113282" y="112141"/>
                  </a:cubicBezTo>
                  <a:cubicBezTo>
                    <a:pt x="1110107" y="57912"/>
                    <a:pt x="1062228" y="10160"/>
                    <a:pt x="1001649" y="508"/>
                  </a:cubicBezTo>
                  <a:cubicBezTo>
                    <a:pt x="997585" y="254"/>
                    <a:pt x="993521" y="0"/>
                    <a:pt x="98958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5" name="Group 89">
            <a:extLst>
              <a:ext uri="{FF2B5EF4-FFF2-40B4-BE49-F238E27FC236}">
                <a16:creationId xmlns:a16="http://schemas.microsoft.com/office/drawing/2014/main" id="{BB7C625E-2759-AAFD-3C1A-6907078DDB20}"/>
              </a:ext>
            </a:extLst>
          </p:cNvPr>
          <p:cNvGrpSpPr>
            <a:grpSpLocks noChangeAspect="1"/>
          </p:cNvGrpSpPr>
          <p:nvPr/>
        </p:nvGrpSpPr>
        <p:grpSpPr>
          <a:xfrm>
            <a:off x="3578880" y="8620937"/>
            <a:ext cx="555120" cy="549360"/>
            <a:chOff x="0" y="0"/>
            <a:chExt cx="740160" cy="732480"/>
          </a:xfrm>
        </p:grpSpPr>
        <p:sp>
          <p:nvSpPr>
            <p:cNvPr id="116" name="Freeform 90">
              <a:extLst>
                <a:ext uri="{FF2B5EF4-FFF2-40B4-BE49-F238E27FC236}">
                  <a16:creationId xmlns:a16="http://schemas.microsoft.com/office/drawing/2014/main" id="{FC7E98A8-C78F-7ADF-1B90-0D11F0CE269F}"/>
                </a:ext>
              </a:extLst>
            </p:cNvPr>
            <p:cNvSpPr/>
            <p:nvPr/>
          </p:nvSpPr>
          <p:spPr>
            <a:xfrm>
              <a:off x="0" y="127"/>
              <a:ext cx="740156" cy="732409"/>
            </a:xfrm>
            <a:custGeom>
              <a:avLst/>
              <a:gdLst/>
              <a:ahLst/>
              <a:cxnLst/>
              <a:rect l="l" t="t" r="r" b="b"/>
              <a:pathLst>
                <a:path w="740156" h="732409">
                  <a:moveTo>
                    <a:pt x="456311" y="0"/>
                  </a:moveTo>
                  <a:cubicBezTo>
                    <a:pt x="433197" y="0"/>
                    <a:pt x="410591" y="9652"/>
                    <a:pt x="393065" y="28321"/>
                  </a:cubicBezTo>
                  <a:lnTo>
                    <a:pt x="0" y="421386"/>
                  </a:lnTo>
                  <a:lnTo>
                    <a:pt x="311023" y="732409"/>
                  </a:lnTo>
                  <a:lnTo>
                    <a:pt x="704088" y="339344"/>
                  </a:lnTo>
                  <a:cubicBezTo>
                    <a:pt x="740156" y="303149"/>
                    <a:pt x="740156" y="245237"/>
                    <a:pt x="704088" y="209042"/>
                  </a:cubicBezTo>
                  <a:lnTo>
                    <a:pt x="525526" y="33147"/>
                  </a:lnTo>
                  <a:cubicBezTo>
                    <a:pt x="505714" y="10795"/>
                    <a:pt x="480822" y="0"/>
                    <a:pt x="45631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7" name="Group 91">
            <a:extLst>
              <a:ext uri="{FF2B5EF4-FFF2-40B4-BE49-F238E27FC236}">
                <a16:creationId xmlns:a16="http://schemas.microsoft.com/office/drawing/2014/main" id="{9DA18554-183A-9CDE-0E53-AFF2AFEF7EF1}"/>
              </a:ext>
            </a:extLst>
          </p:cNvPr>
          <p:cNvGrpSpPr>
            <a:grpSpLocks noChangeAspect="1"/>
          </p:cNvGrpSpPr>
          <p:nvPr/>
        </p:nvGrpSpPr>
        <p:grpSpPr>
          <a:xfrm>
            <a:off x="3504720" y="8965817"/>
            <a:ext cx="272880" cy="272880"/>
            <a:chOff x="0" y="0"/>
            <a:chExt cx="363840" cy="363840"/>
          </a:xfrm>
        </p:grpSpPr>
        <p:sp>
          <p:nvSpPr>
            <p:cNvPr id="118" name="Freeform 92">
              <a:extLst>
                <a:ext uri="{FF2B5EF4-FFF2-40B4-BE49-F238E27FC236}">
                  <a16:creationId xmlns:a16="http://schemas.microsoft.com/office/drawing/2014/main" id="{3B5489D1-B855-FBCE-2E3C-19D29D2D2F2F}"/>
                </a:ext>
              </a:extLst>
            </p:cNvPr>
            <p:cNvSpPr/>
            <p:nvPr/>
          </p:nvSpPr>
          <p:spPr>
            <a:xfrm>
              <a:off x="127" y="127"/>
              <a:ext cx="363982" cy="363728"/>
            </a:xfrm>
            <a:custGeom>
              <a:avLst/>
              <a:gdLst/>
              <a:ahLst/>
              <a:cxnLst/>
              <a:rect l="l" t="t" r="r" b="b"/>
              <a:pathLst>
                <a:path w="363982" h="363728">
                  <a:moveTo>
                    <a:pt x="55372" y="0"/>
                  </a:moveTo>
                  <a:lnTo>
                    <a:pt x="36068" y="21590"/>
                  </a:lnTo>
                  <a:cubicBezTo>
                    <a:pt x="19177" y="38481"/>
                    <a:pt x="7112" y="62611"/>
                    <a:pt x="7112" y="91440"/>
                  </a:cubicBezTo>
                  <a:cubicBezTo>
                    <a:pt x="7112" y="110744"/>
                    <a:pt x="14351" y="134747"/>
                    <a:pt x="33655" y="151765"/>
                  </a:cubicBezTo>
                  <a:cubicBezTo>
                    <a:pt x="48133" y="161417"/>
                    <a:pt x="45720" y="187833"/>
                    <a:pt x="33655" y="199898"/>
                  </a:cubicBezTo>
                  <a:lnTo>
                    <a:pt x="0" y="231267"/>
                  </a:lnTo>
                  <a:lnTo>
                    <a:pt x="132461" y="363728"/>
                  </a:lnTo>
                  <a:lnTo>
                    <a:pt x="166243" y="332359"/>
                  </a:lnTo>
                  <a:cubicBezTo>
                    <a:pt x="172339" y="326390"/>
                    <a:pt x="180721" y="323342"/>
                    <a:pt x="189484" y="323342"/>
                  </a:cubicBezTo>
                  <a:cubicBezTo>
                    <a:pt x="198247" y="323342"/>
                    <a:pt x="207264" y="326390"/>
                    <a:pt x="214376" y="332359"/>
                  </a:cubicBezTo>
                  <a:cubicBezTo>
                    <a:pt x="231267" y="349250"/>
                    <a:pt x="255397" y="358902"/>
                    <a:pt x="279527" y="358902"/>
                  </a:cubicBezTo>
                  <a:cubicBezTo>
                    <a:pt x="303657" y="358902"/>
                    <a:pt x="325374" y="349250"/>
                    <a:pt x="344678" y="332359"/>
                  </a:cubicBezTo>
                  <a:lnTo>
                    <a:pt x="363982" y="310769"/>
                  </a:lnTo>
                  <a:lnTo>
                    <a:pt x="55372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9" name="Group 93">
            <a:extLst>
              <a:ext uri="{FF2B5EF4-FFF2-40B4-BE49-F238E27FC236}">
                <a16:creationId xmlns:a16="http://schemas.microsoft.com/office/drawing/2014/main" id="{F1935457-3EC8-DFDC-233E-8805936E3DEF}"/>
              </a:ext>
            </a:extLst>
          </p:cNvPr>
          <p:cNvGrpSpPr>
            <a:grpSpLocks noChangeAspect="1"/>
          </p:cNvGrpSpPr>
          <p:nvPr/>
        </p:nvGrpSpPr>
        <p:grpSpPr>
          <a:xfrm>
            <a:off x="3390240" y="9178937"/>
            <a:ext cx="179280" cy="105120"/>
            <a:chOff x="0" y="0"/>
            <a:chExt cx="239040" cy="140160"/>
          </a:xfrm>
        </p:grpSpPr>
        <p:sp>
          <p:nvSpPr>
            <p:cNvPr id="120" name="Freeform 94">
              <a:extLst>
                <a:ext uri="{FF2B5EF4-FFF2-40B4-BE49-F238E27FC236}">
                  <a16:creationId xmlns:a16="http://schemas.microsoft.com/office/drawing/2014/main" id="{4E3A0FA4-C0DF-35AA-D8EF-4CACBCAF49E8}"/>
                </a:ext>
              </a:extLst>
            </p:cNvPr>
            <p:cNvSpPr/>
            <p:nvPr/>
          </p:nvSpPr>
          <p:spPr>
            <a:xfrm>
              <a:off x="127" y="0"/>
              <a:ext cx="239014" cy="140208"/>
            </a:xfrm>
            <a:custGeom>
              <a:avLst/>
              <a:gdLst/>
              <a:ahLst/>
              <a:cxnLst/>
              <a:rect l="l" t="t" r="r" b="b"/>
              <a:pathLst>
                <a:path w="239014" h="140208">
                  <a:moveTo>
                    <a:pt x="110998" y="0"/>
                  </a:moveTo>
                  <a:lnTo>
                    <a:pt x="19304" y="89408"/>
                  </a:lnTo>
                  <a:cubicBezTo>
                    <a:pt x="0" y="103886"/>
                    <a:pt x="14478" y="140208"/>
                    <a:pt x="41021" y="140208"/>
                  </a:cubicBezTo>
                  <a:lnTo>
                    <a:pt x="212471" y="140208"/>
                  </a:lnTo>
                  <a:cubicBezTo>
                    <a:pt x="224536" y="140208"/>
                    <a:pt x="231775" y="135382"/>
                    <a:pt x="239014" y="128143"/>
                  </a:cubicBezTo>
                  <a:lnTo>
                    <a:pt x="110998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1" name="Group 95">
            <a:extLst>
              <a:ext uri="{FF2B5EF4-FFF2-40B4-BE49-F238E27FC236}">
                <a16:creationId xmlns:a16="http://schemas.microsoft.com/office/drawing/2014/main" id="{107150DB-B9A9-AD4D-3EBC-E3D847A9148F}"/>
              </a:ext>
            </a:extLst>
          </p:cNvPr>
          <p:cNvGrpSpPr>
            <a:grpSpLocks noChangeAspect="1"/>
          </p:cNvGrpSpPr>
          <p:nvPr/>
        </p:nvGrpSpPr>
        <p:grpSpPr>
          <a:xfrm>
            <a:off x="9670800" y="8445257"/>
            <a:ext cx="244080" cy="241920"/>
            <a:chOff x="0" y="0"/>
            <a:chExt cx="325440" cy="322560"/>
          </a:xfrm>
        </p:grpSpPr>
        <p:sp>
          <p:nvSpPr>
            <p:cNvPr id="122" name="Freeform 96">
              <a:extLst>
                <a:ext uri="{FF2B5EF4-FFF2-40B4-BE49-F238E27FC236}">
                  <a16:creationId xmlns:a16="http://schemas.microsoft.com/office/drawing/2014/main" id="{597E0AEF-02AF-2691-A8B1-DD392B8D7B23}"/>
                </a:ext>
              </a:extLst>
            </p:cNvPr>
            <p:cNvSpPr/>
            <p:nvPr/>
          </p:nvSpPr>
          <p:spPr>
            <a:xfrm>
              <a:off x="127" y="127"/>
              <a:ext cx="325374" cy="322453"/>
            </a:xfrm>
            <a:custGeom>
              <a:avLst/>
              <a:gdLst/>
              <a:ahLst/>
              <a:cxnLst/>
              <a:rect l="l" t="t" r="r" b="b"/>
              <a:pathLst>
                <a:path w="325374" h="322453">
                  <a:moveTo>
                    <a:pt x="157861" y="0"/>
                  </a:moveTo>
                  <a:cubicBezTo>
                    <a:pt x="149479" y="0"/>
                    <a:pt x="140970" y="3048"/>
                    <a:pt x="135001" y="9017"/>
                  </a:cubicBezTo>
                  <a:lnTo>
                    <a:pt x="0" y="144018"/>
                  </a:lnTo>
                  <a:lnTo>
                    <a:pt x="178308" y="322453"/>
                  </a:lnTo>
                  <a:lnTo>
                    <a:pt x="313309" y="187452"/>
                  </a:lnTo>
                  <a:cubicBezTo>
                    <a:pt x="325374" y="175387"/>
                    <a:pt x="325374" y="153670"/>
                    <a:pt x="313309" y="141605"/>
                  </a:cubicBezTo>
                  <a:lnTo>
                    <a:pt x="180721" y="9017"/>
                  </a:lnTo>
                  <a:cubicBezTo>
                    <a:pt x="174752" y="2921"/>
                    <a:pt x="166243" y="0"/>
                    <a:pt x="15786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3" name="Group 97">
            <a:extLst>
              <a:ext uri="{FF2B5EF4-FFF2-40B4-BE49-F238E27FC236}">
                <a16:creationId xmlns:a16="http://schemas.microsoft.com/office/drawing/2014/main" id="{F420A56D-640B-9978-B91E-A50DCA3810A7}"/>
              </a:ext>
            </a:extLst>
          </p:cNvPr>
          <p:cNvGrpSpPr>
            <a:grpSpLocks noChangeAspect="1"/>
          </p:cNvGrpSpPr>
          <p:nvPr/>
        </p:nvGrpSpPr>
        <p:grpSpPr>
          <a:xfrm>
            <a:off x="9938640" y="8710937"/>
            <a:ext cx="246240" cy="241920"/>
            <a:chOff x="0" y="0"/>
            <a:chExt cx="328320" cy="322560"/>
          </a:xfrm>
        </p:grpSpPr>
        <p:sp>
          <p:nvSpPr>
            <p:cNvPr id="124" name="Freeform 98">
              <a:extLst>
                <a:ext uri="{FF2B5EF4-FFF2-40B4-BE49-F238E27FC236}">
                  <a16:creationId xmlns:a16="http://schemas.microsoft.com/office/drawing/2014/main" id="{84AD6D45-8F17-105F-F272-C16ED5CA58BB}"/>
                </a:ext>
              </a:extLst>
            </p:cNvPr>
            <p:cNvSpPr/>
            <p:nvPr/>
          </p:nvSpPr>
          <p:spPr>
            <a:xfrm>
              <a:off x="0" y="127"/>
              <a:ext cx="328295" cy="322453"/>
            </a:xfrm>
            <a:custGeom>
              <a:avLst/>
              <a:gdLst/>
              <a:ahLst/>
              <a:cxnLst/>
              <a:rect l="l" t="t" r="r" b="b"/>
              <a:pathLst>
                <a:path w="328295" h="322453">
                  <a:moveTo>
                    <a:pt x="158115" y="0"/>
                  </a:moveTo>
                  <a:cubicBezTo>
                    <a:pt x="149733" y="0"/>
                    <a:pt x="141224" y="3048"/>
                    <a:pt x="135255" y="9017"/>
                  </a:cubicBezTo>
                  <a:lnTo>
                    <a:pt x="0" y="146431"/>
                  </a:lnTo>
                  <a:lnTo>
                    <a:pt x="176276" y="322453"/>
                  </a:lnTo>
                  <a:lnTo>
                    <a:pt x="316230" y="189865"/>
                  </a:lnTo>
                  <a:cubicBezTo>
                    <a:pt x="328295" y="177800"/>
                    <a:pt x="328295" y="158496"/>
                    <a:pt x="316230" y="146431"/>
                  </a:cubicBezTo>
                  <a:lnTo>
                    <a:pt x="181102" y="9017"/>
                  </a:lnTo>
                  <a:cubicBezTo>
                    <a:pt x="175133" y="2921"/>
                    <a:pt x="166624" y="0"/>
                    <a:pt x="15824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5" name="Group 99">
            <a:extLst>
              <a:ext uri="{FF2B5EF4-FFF2-40B4-BE49-F238E27FC236}">
                <a16:creationId xmlns:a16="http://schemas.microsoft.com/office/drawing/2014/main" id="{1CEB14E9-6D22-404F-08AF-90F3E923171F}"/>
              </a:ext>
            </a:extLst>
          </p:cNvPr>
          <p:cNvGrpSpPr>
            <a:grpSpLocks noChangeAspect="1"/>
          </p:cNvGrpSpPr>
          <p:nvPr/>
        </p:nvGrpSpPr>
        <p:grpSpPr>
          <a:xfrm>
            <a:off x="9439680" y="8589977"/>
            <a:ext cx="601920" cy="584640"/>
            <a:chOff x="0" y="0"/>
            <a:chExt cx="802560" cy="779520"/>
          </a:xfrm>
        </p:grpSpPr>
        <p:sp>
          <p:nvSpPr>
            <p:cNvPr id="126" name="Freeform 100">
              <a:extLst>
                <a:ext uri="{FF2B5EF4-FFF2-40B4-BE49-F238E27FC236}">
                  <a16:creationId xmlns:a16="http://schemas.microsoft.com/office/drawing/2014/main" id="{E7716A90-4131-6BE8-2F58-B68D91EA4DD6}"/>
                </a:ext>
              </a:extLst>
            </p:cNvPr>
            <p:cNvSpPr/>
            <p:nvPr/>
          </p:nvSpPr>
          <p:spPr>
            <a:xfrm>
              <a:off x="0" y="0"/>
              <a:ext cx="802513" cy="779526"/>
            </a:xfrm>
            <a:custGeom>
              <a:avLst/>
              <a:gdLst/>
              <a:ahLst/>
              <a:cxnLst/>
              <a:rect l="l" t="t" r="r" b="b"/>
              <a:pathLst>
                <a:path w="802513" h="779526">
                  <a:moveTo>
                    <a:pt x="267462" y="0"/>
                  </a:moveTo>
                  <a:lnTo>
                    <a:pt x="135001" y="132588"/>
                  </a:lnTo>
                  <a:cubicBezTo>
                    <a:pt x="89281" y="178435"/>
                    <a:pt x="55499" y="236220"/>
                    <a:pt x="38608" y="291719"/>
                  </a:cubicBezTo>
                  <a:cubicBezTo>
                    <a:pt x="0" y="421894"/>
                    <a:pt x="31369" y="566547"/>
                    <a:pt x="135001" y="670306"/>
                  </a:cubicBezTo>
                  <a:cubicBezTo>
                    <a:pt x="204089" y="739267"/>
                    <a:pt x="299847" y="779526"/>
                    <a:pt x="403479" y="779526"/>
                  </a:cubicBezTo>
                  <a:cubicBezTo>
                    <a:pt x="411988" y="779526"/>
                    <a:pt x="420497" y="779272"/>
                    <a:pt x="429133" y="778637"/>
                  </a:cubicBezTo>
                  <a:cubicBezTo>
                    <a:pt x="511048" y="771398"/>
                    <a:pt x="602615" y="735203"/>
                    <a:pt x="670052" y="670179"/>
                  </a:cubicBezTo>
                  <a:lnTo>
                    <a:pt x="802513" y="537591"/>
                  </a:lnTo>
                  <a:lnTo>
                    <a:pt x="626618" y="359156"/>
                  </a:lnTo>
                  <a:lnTo>
                    <a:pt x="489331" y="489458"/>
                  </a:lnTo>
                  <a:cubicBezTo>
                    <a:pt x="464947" y="513842"/>
                    <a:pt x="431927" y="526542"/>
                    <a:pt x="398907" y="526542"/>
                  </a:cubicBezTo>
                  <a:cubicBezTo>
                    <a:pt x="366776" y="526542"/>
                    <a:pt x="334772" y="514477"/>
                    <a:pt x="310896" y="489458"/>
                  </a:cubicBezTo>
                  <a:cubicBezTo>
                    <a:pt x="262763" y="441198"/>
                    <a:pt x="262763" y="359156"/>
                    <a:pt x="310896" y="311023"/>
                  </a:cubicBezTo>
                  <a:lnTo>
                    <a:pt x="443484" y="178435"/>
                  </a:lnTo>
                  <a:lnTo>
                    <a:pt x="267462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7" name="Group 101">
            <a:extLst>
              <a:ext uri="{FF2B5EF4-FFF2-40B4-BE49-F238E27FC236}">
                <a16:creationId xmlns:a16="http://schemas.microsoft.com/office/drawing/2014/main" id="{EC59E96D-3107-EA9E-6289-626C8F04D46D}"/>
              </a:ext>
            </a:extLst>
          </p:cNvPr>
          <p:cNvGrpSpPr>
            <a:grpSpLocks noChangeAspect="1"/>
          </p:cNvGrpSpPr>
          <p:nvPr/>
        </p:nvGrpSpPr>
        <p:grpSpPr>
          <a:xfrm>
            <a:off x="4719360" y="8506457"/>
            <a:ext cx="704880" cy="713520"/>
            <a:chOff x="0" y="0"/>
            <a:chExt cx="939840" cy="951360"/>
          </a:xfrm>
        </p:grpSpPr>
        <p:sp>
          <p:nvSpPr>
            <p:cNvPr id="128" name="Freeform 102">
              <a:extLst>
                <a:ext uri="{FF2B5EF4-FFF2-40B4-BE49-F238E27FC236}">
                  <a16:creationId xmlns:a16="http://schemas.microsoft.com/office/drawing/2014/main" id="{80959F44-D1C9-FC75-67B6-F2C99F5C1B55}"/>
                </a:ext>
              </a:extLst>
            </p:cNvPr>
            <p:cNvSpPr/>
            <p:nvPr/>
          </p:nvSpPr>
          <p:spPr>
            <a:xfrm>
              <a:off x="127" y="0"/>
              <a:ext cx="939800" cy="951484"/>
            </a:xfrm>
            <a:custGeom>
              <a:avLst/>
              <a:gdLst/>
              <a:ahLst/>
              <a:cxnLst/>
              <a:rect l="l" t="t" r="r" b="b"/>
              <a:pathLst>
                <a:path w="939800" h="951484">
                  <a:moveTo>
                    <a:pt x="451866" y="65786"/>
                  </a:moveTo>
                  <a:cubicBezTo>
                    <a:pt x="491363" y="65786"/>
                    <a:pt x="529971" y="108077"/>
                    <a:pt x="561848" y="188722"/>
                  </a:cubicBezTo>
                  <a:cubicBezTo>
                    <a:pt x="523240" y="198374"/>
                    <a:pt x="487172" y="212852"/>
                    <a:pt x="450977" y="229743"/>
                  </a:cubicBezTo>
                  <a:cubicBezTo>
                    <a:pt x="414782" y="212852"/>
                    <a:pt x="378587" y="198374"/>
                    <a:pt x="340106" y="188722"/>
                  </a:cubicBezTo>
                  <a:cubicBezTo>
                    <a:pt x="374523" y="105664"/>
                    <a:pt x="413639" y="65786"/>
                    <a:pt x="451993" y="65786"/>
                  </a:cubicBezTo>
                  <a:close/>
                  <a:moveTo>
                    <a:pt x="320675" y="249047"/>
                  </a:moveTo>
                  <a:cubicBezTo>
                    <a:pt x="339979" y="256286"/>
                    <a:pt x="354457" y="258699"/>
                    <a:pt x="373761" y="265938"/>
                  </a:cubicBezTo>
                  <a:cubicBezTo>
                    <a:pt x="361696" y="270764"/>
                    <a:pt x="352044" y="275590"/>
                    <a:pt x="339979" y="282829"/>
                  </a:cubicBezTo>
                  <a:cubicBezTo>
                    <a:pt x="327914" y="290068"/>
                    <a:pt x="318262" y="294894"/>
                    <a:pt x="306197" y="302133"/>
                  </a:cubicBezTo>
                  <a:cubicBezTo>
                    <a:pt x="313436" y="285242"/>
                    <a:pt x="318262" y="268351"/>
                    <a:pt x="320675" y="249047"/>
                  </a:cubicBezTo>
                  <a:close/>
                  <a:moveTo>
                    <a:pt x="583565" y="253873"/>
                  </a:moveTo>
                  <a:cubicBezTo>
                    <a:pt x="588391" y="268351"/>
                    <a:pt x="593217" y="285115"/>
                    <a:pt x="595630" y="304419"/>
                  </a:cubicBezTo>
                  <a:cubicBezTo>
                    <a:pt x="573913" y="289941"/>
                    <a:pt x="554736" y="278003"/>
                    <a:pt x="532892" y="268351"/>
                  </a:cubicBezTo>
                  <a:cubicBezTo>
                    <a:pt x="549783" y="261112"/>
                    <a:pt x="566674" y="256286"/>
                    <a:pt x="583565" y="253873"/>
                  </a:cubicBezTo>
                  <a:close/>
                  <a:moveTo>
                    <a:pt x="199771" y="232156"/>
                  </a:moveTo>
                  <a:cubicBezTo>
                    <a:pt x="217805" y="232156"/>
                    <a:pt x="237998" y="233680"/>
                    <a:pt x="260350" y="236982"/>
                  </a:cubicBezTo>
                  <a:cubicBezTo>
                    <a:pt x="253111" y="273177"/>
                    <a:pt x="243459" y="309245"/>
                    <a:pt x="241046" y="352679"/>
                  </a:cubicBezTo>
                  <a:cubicBezTo>
                    <a:pt x="209677" y="376809"/>
                    <a:pt x="180721" y="400939"/>
                    <a:pt x="149352" y="427482"/>
                  </a:cubicBezTo>
                  <a:cubicBezTo>
                    <a:pt x="54229" y="311277"/>
                    <a:pt x="72136" y="232156"/>
                    <a:pt x="199644" y="232156"/>
                  </a:cubicBezTo>
                  <a:close/>
                  <a:moveTo>
                    <a:pt x="711962" y="235331"/>
                  </a:moveTo>
                  <a:cubicBezTo>
                    <a:pt x="832739" y="235331"/>
                    <a:pt x="848106" y="313944"/>
                    <a:pt x="754888" y="429895"/>
                  </a:cubicBezTo>
                  <a:cubicBezTo>
                    <a:pt x="728345" y="403352"/>
                    <a:pt x="699389" y="376809"/>
                    <a:pt x="665607" y="355092"/>
                  </a:cubicBezTo>
                  <a:cubicBezTo>
                    <a:pt x="658368" y="316484"/>
                    <a:pt x="653542" y="275463"/>
                    <a:pt x="643890" y="241808"/>
                  </a:cubicBezTo>
                  <a:cubicBezTo>
                    <a:pt x="669417" y="237363"/>
                    <a:pt x="692150" y="235331"/>
                    <a:pt x="711962" y="235331"/>
                  </a:cubicBezTo>
                  <a:close/>
                  <a:moveTo>
                    <a:pt x="675259" y="439547"/>
                  </a:moveTo>
                  <a:cubicBezTo>
                    <a:pt x="689737" y="451612"/>
                    <a:pt x="701802" y="463677"/>
                    <a:pt x="713867" y="475615"/>
                  </a:cubicBezTo>
                  <a:cubicBezTo>
                    <a:pt x="701802" y="487680"/>
                    <a:pt x="687324" y="499745"/>
                    <a:pt x="675259" y="511810"/>
                  </a:cubicBezTo>
                  <a:lnTo>
                    <a:pt x="675259" y="439547"/>
                  </a:lnTo>
                  <a:close/>
                  <a:moveTo>
                    <a:pt x="231521" y="441960"/>
                  </a:moveTo>
                  <a:lnTo>
                    <a:pt x="231521" y="514223"/>
                  </a:lnTo>
                  <a:cubicBezTo>
                    <a:pt x="217043" y="502158"/>
                    <a:pt x="204978" y="490093"/>
                    <a:pt x="192913" y="478155"/>
                  </a:cubicBezTo>
                  <a:cubicBezTo>
                    <a:pt x="204978" y="466090"/>
                    <a:pt x="219456" y="454025"/>
                    <a:pt x="231521" y="441960"/>
                  </a:cubicBezTo>
                  <a:close/>
                  <a:moveTo>
                    <a:pt x="450977" y="297307"/>
                  </a:moveTo>
                  <a:cubicBezTo>
                    <a:pt x="506476" y="321437"/>
                    <a:pt x="557022" y="352679"/>
                    <a:pt x="605282" y="388874"/>
                  </a:cubicBezTo>
                  <a:cubicBezTo>
                    <a:pt x="612521" y="446659"/>
                    <a:pt x="612521" y="506984"/>
                    <a:pt x="605282" y="567182"/>
                  </a:cubicBezTo>
                  <a:cubicBezTo>
                    <a:pt x="557022" y="598551"/>
                    <a:pt x="504063" y="629793"/>
                    <a:pt x="450977" y="656463"/>
                  </a:cubicBezTo>
                  <a:cubicBezTo>
                    <a:pt x="424434" y="644398"/>
                    <a:pt x="400304" y="629920"/>
                    <a:pt x="373761" y="615442"/>
                  </a:cubicBezTo>
                  <a:cubicBezTo>
                    <a:pt x="347218" y="598551"/>
                    <a:pt x="320675" y="584200"/>
                    <a:pt x="296545" y="567182"/>
                  </a:cubicBezTo>
                  <a:cubicBezTo>
                    <a:pt x="294132" y="509397"/>
                    <a:pt x="294132" y="449072"/>
                    <a:pt x="296545" y="388874"/>
                  </a:cubicBezTo>
                  <a:cubicBezTo>
                    <a:pt x="320675" y="369570"/>
                    <a:pt x="347091" y="355092"/>
                    <a:pt x="373761" y="340614"/>
                  </a:cubicBezTo>
                  <a:cubicBezTo>
                    <a:pt x="400431" y="326136"/>
                    <a:pt x="426847" y="309245"/>
                    <a:pt x="450977" y="297180"/>
                  </a:cubicBezTo>
                  <a:close/>
                  <a:moveTo>
                    <a:pt x="308610" y="651637"/>
                  </a:moveTo>
                  <a:cubicBezTo>
                    <a:pt x="318262" y="656463"/>
                    <a:pt x="330327" y="663702"/>
                    <a:pt x="342392" y="668528"/>
                  </a:cubicBezTo>
                  <a:cubicBezTo>
                    <a:pt x="354457" y="675767"/>
                    <a:pt x="364109" y="680593"/>
                    <a:pt x="376174" y="687832"/>
                  </a:cubicBezTo>
                  <a:cubicBezTo>
                    <a:pt x="356870" y="692658"/>
                    <a:pt x="342392" y="699897"/>
                    <a:pt x="325628" y="702310"/>
                  </a:cubicBezTo>
                  <a:cubicBezTo>
                    <a:pt x="318389" y="683006"/>
                    <a:pt x="313563" y="668528"/>
                    <a:pt x="308737" y="651637"/>
                  </a:cubicBezTo>
                  <a:close/>
                  <a:moveTo>
                    <a:pt x="595630" y="651637"/>
                  </a:moveTo>
                  <a:cubicBezTo>
                    <a:pt x="593217" y="668528"/>
                    <a:pt x="588391" y="687832"/>
                    <a:pt x="583565" y="702310"/>
                  </a:cubicBezTo>
                  <a:cubicBezTo>
                    <a:pt x="566674" y="695071"/>
                    <a:pt x="549783" y="692658"/>
                    <a:pt x="532892" y="687832"/>
                  </a:cubicBezTo>
                  <a:cubicBezTo>
                    <a:pt x="557022" y="675767"/>
                    <a:pt x="573913" y="663702"/>
                    <a:pt x="595630" y="651637"/>
                  </a:cubicBezTo>
                  <a:close/>
                  <a:moveTo>
                    <a:pt x="149479" y="523875"/>
                  </a:moveTo>
                  <a:cubicBezTo>
                    <a:pt x="176022" y="550418"/>
                    <a:pt x="207391" y="579374"/>
                    <a:pt x="241173" y="598678"/>
                  </a:cubicBezTo>
                  <a:cubicBezTo>
                    <a:pt x="245999" y="639572"/>
                    <a:pt x="253238" y="678307"/>
                    <a:pt x="260477" y="714375"/>
                  </a:cubicBezTo>
                  <a:cubicBezTo>
                    <a:pt x="236474" y="718439"/>
                    <a:pt x="214757" y="720471"/>
                    <a:pt x="195580" y="720471"/>
                  </a:cubicBezTo>
                  <a:cubicBezTo>
                    <a:pt x="77724" y="720471"/>
                    <a:pt x="52070" y="646303"/>
                    <a:pt x="149606" y="524002"/>
                  </a:cubicBezTo>
                  <a:close/>
                  <a:moveTo>
                    <a:pt x="759714" y="523875"/>
                  </a:moveTo>
                  <a:cubicBezTo>
                    <a:pt x="854837" y="642112"/>
                    <a:pt x="836930" y="721614"/>
                    <a:pt x="709295" y="721614"/>
                  </a:cubicBezTo>
                  <a:cubicBezTo>
                    <a:pt x="691261" y="721614"/>
                    <a:pt x="671068" y="720090"/>
                    <a:pt x="648716" y="716788"/>
                  </a:cubicBezTo>
                  <a:cubicBezTo>
                    <a:pt x="653542" y="680593"/>
                    <a:pt x="663194" y="641985"/>
                    <a:pt x="668020" y="598678"/>
                  </a:cubicBezTo>
                  <a:cubicBezTo>
                    <a:pt x="699389" y="574548"/>
                    <a:pt x="728345" y="550418"/>
                    <a:pt x="759714" y="523875"/>
                  </a:cubicBezTo>
                  <a:close/>
                  <a:moveTo>
                    <a:pt x="453390" y="723900"/>
                  </a:moveTo>
                  <a:cubicBezTo>
                    <a:pt x="489585" y="738378"/>
                    <a:pt x="525780" y="752856"/>
                    <a:pt x="566674" y="762508"/>
                  </a:cubicBezTo>
                  <a:cubicBezTo>
                    <a:pt x="532892" y="845947"/>
                    <a:pt x="492887" y="888111"/>
                    <a:pt x="453263" y="888111"/>
                  </a:cubicBezTo>
                  <a:cubicBezTo>
                    <a:pt x="413893" y="888111"/>
                    <a:pt x="374904" y="846582"/>
                    <a:pt x="342392" y="762508"/>
                  </a:cubicBezTo>
                  <a:cubicBezTo>
                    <a:pt x="381000" y="752856"/>
                    <a:pt x="417195" y="738378"/>
                    <a:pt x="453390" y="723900"/>
                  </a:cubicBezTo>
                  <a:close/>
                  <a:moveTo>
                    <a:pt x="453898" y="0"/>
                  </a:moveTo>
                  <a:cubicBezTo>
                    <a:pt x="445135" y="0"/>
                    <a:pt x="436118" y="1016"/>
                    <a:pt x="426847" y="3048"/>
                  </a:cubicBezTo>
                  <a:cubicBezTo>
                    <a:pt x="354457" y="19939"/>
                    <a:pt x="306324" y="101854"/>
                    <a:pt x="279654" y="174244"/>
                  </a:cubicBezTo>
                  <a:cubicBezTo>
                    <a:pt x="254508" y="170053"/>
                    <a:pt x="227457" y="167259"/>
                    <a:pt x="200787" y="167259"/>
                  </a:cubicBezTo>
                  <a:cubicBezTo>
                    <a:pt x="135382" y="167259"/>
                    <a:pt x="71755" y="183896"/>
                    <a:pt x="40894" y="236855"/>
                  </a:cubicBezTo>
                  <a:cubicBezTo>
                    <a:pt x="0" y="311658"/>
                    <a:pt x="50546" y="408051"/>
                    <a:pt x="106045" y="475488"/>
                  </a:cubicBezTo>
                  <a:cubicBezTo>
                    <a:pt x="60198" y="533527"/>
                    <a:pt x="11938" y="615442"/>
                    <a:pt x="28829" y="683006"/>
                  </a:cubicBezTo>
                  <a:cubicBezTo>
                    <a:pt x="45720" y="738378"/>
                    <a:pt x="89027" y="767334"/>
                    <a:pt x="146939" y="779399"/>
                  </a:cubicBezTo>
                  <a:cubicBezTo>
                    <a:pt x="164973" y="783590"/>
                    <a:pt x="184277" y="785495"/>
                    <a:pt x="204089" y="785495"/>
                  </a:cubicBezTo>
                  <a:cubicBezTo>
                    <a:pt x="229362" y="785495"/>
                    <a:pt x="255270" y="782320"/>
                    <a:pt x="279654" y="776986"/>
                  </a:cubicBezTo>
                  <a:cubicBezTo>
                    <a:pt x="322961" y="893572"/>
                    <a:pt x="388493" y="951484"/>
                    <a:pt x="453771" y="951484"/>
                  </a:cubicBezTo>
                  <a:cubicBezTo>
                    <a:pt x="519430" y="951484"/>
                    <a:pt x="584708" y="893064"/>
                    <a:pt x="626999" y="776986"/>
                  </a:cubicBezTo>
                  <a:cubicBezTo>
                    <a:pt x="654431" y="781685"/>
                    <a:pt x="679831" y="783844"/>
                    <a:pt x="703072" y="783844"/>
                  </a:cubicBezTo>
                  <a:cubicBezTo>
                    <a:pt x="886968" y="783844"/>
                    <a:pt x="939800" y="646938"/>
                    <a:pt x="800608" y="475742"/>
                  </a:cubicBezTo>
                  <a:cubicBezTo>
                    <a:pt x="939292" y="307213"/>
                    <a:pt x="889254" y="167005"/>
                    <a:pt x="705485" y="167005"/>
                  </a:cubicBezTo>
                  <a:cubicBezTo>
                    <a:pt x="681482" y="167005"/>
                    <a:pt x="655320" y="169418"/>
                    <a:pt x="626999" y="174371"/>
                  </a:cubicBezTo>
                  <a:cubicBezTo>
                    <a:pt x="594360" y="87122"/>
                    <a:pt x="536067" y="127"/>
                    <a:pt x="453898" y="127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9" name="Group 103">
            <a:extLst>
              <a:ext uri="{FF2B5EF4-FFF2-40B4-BE49-F238E27FC236}">
                <a16:creationId xmlns:a16="http://schemas.microsoft.com/office/drawing/2014/main" id="{D3EC514A-5337-408F-C588-D443BCCC74EB}"/>
              </a:ext>
            </a:extLst>
          </p:cNvPr>
          <p:cNvGrpSpPr>
            <a:grpSpLocks noChangeAspect="1"/>
          </p:cNvGrpSpPr>
          <p:nvPr/>
        </p:nvGrpSpPr>
        <p:grpSpPr>
          <a:xfrm>
            <a:off x="4986480" y="8793017"/>
            <a:ext cx="144720" cy="143280"/>
            <a:chOff x="0" y="0"/>
            <a:chExt cx="192960" cy="191040"/>
          </a:xfrm>
        </p:grpSpPr>
        <p:sp>
          <p:nvSpPr>
            <p:cNvPr id="130" name="Freeform 104">
              <a:extLst>
                <a:ext uri="{FF2B5EF4-FFF2-40B4-BE49-F238E27FC236}">
                  <a16:creationId xmlns:a16="http://schemas.microsoft.com/office/drawing/2014/main" id="{2B6EC73C-BA9C-5E59-8D79-A7F98F30D0A9}"/>
                </a:ext>
              </a:extLst>
            </p:cNvPr>
            <p:cNvSpPr/>
            <p:nvPr/>
          </p:nvSpPr>
          <p:spPr>
            <a:xfrm>
              <a:off x="0" y="0"/>
              <a:ext cx="192913" cy="191008"/>
            </a:xfrm>
            <a:custGeom>
              <a:avLst/>
              <a:gdLst/>
              <a:ahLst/>
              <a:cxnLst/>
              <a:rect l="l" t="t" r="r" b="b"/>
              <a:pathLst>
                <a:path w="192913" h="191008">
                  <a:moveTo>
                    <a:pt x="100457" y="0"/>
                  </a:moveTo>
                  <a:cubicBezTo>
                    <a:pt x="99060" y="0"/>
                    <a:pt x="97790" y="127"/>
                    <a:pt x="96520" y="127"/>
                  </a:cubicBezTo>
                  <a:cubicBezTo>
                    <a:pt x="45847" y="127"/>
                    <a:pt x="0" y="43688"/>
                    <a:pt x="4826" y="94361"/>
                  </a:cubicBezTo>
                  <a:cubicBezTo>
                    <a:pt x="0" y="149987"/>
                    <a:pt x="43434" y="191008"/>
                    <a:pt x="96520" y="191008"/>
                  </a:cubicBezTo>
                  <a:cubicBezTo>
                    <a:pt x="149606" y="191008"/>
                    <a:pt x="192913" y="149987"/>
                    <a:pt x="190500" y="94361"/>
                  </a:cubicBezTo>
                  <a:cubicBezTo>
                    <a:pt x="190500" y="44831"/>
                    <a:pt x="151511" y="0"/>
                    <a:pt x="10045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1" name="Group 105">
            <a:extLst>
              <a:ext uri="{FF2B5EF4-FFF2-40B4-BE49-F238E27FC236}">
                <a16:creationId xmlns:a16="http://schemas.microsoft.com/office/drawing/2014/main" id="{2273ECE3-6D74-AB64-A5CF-E3D0DFAB0036}"/>
              </a:ext>
            </a:extLst>
          </p:cNvPr>
          <p:cNvGrpSpPr>
            <a:grpSpLocks noChangeAspect="1"/>
          </p:cNvGrpSpPr>
          <p:nvPr/>
        </p:nvGrpSpPr>
        <p:grpSpPr>
          <a:xfrm>
            <a:off x="12122400" y="8539577"/>
            <a:ext cx="689040" cy="190080"/>
            <a:chOff x="0" y="0"/>
            <a:chExt cx="918720" cy="253440"/>
          </a:xfrm>
        </p:grpSpPr>
        <p:sp>
          <p:nvSpPr>
            <p:cNvPr id="132" name="Freeform 106">
              <a:extLst>
                <a:ext uri="{FF2B5EF4-FFF2-40B4-BE49-F238E27FC236}">
                  <a16:creationId xmlns:a16="http://schemas.microsoft.com/office/drawing/2014/main" id="{4771B565-4FBE-0FB9-B7FC-E793E790BD42}"/>
                </a:ext>
              </a:extLst>
            </p:cNvPr>
            <p:cNvSpPr/>
            <p:nvPr/>
          </p:nvSpPr>
          <p:spPr>
            <a:xfrm>
              <a:off x="127" y="0"/>
              <a:ext cx="918591" cy="253365"/>
            </a:xfrm>
            <a:custGeom>
              <a:avLst/>
              <a:gdLst/>
              <a:ahLst/>
              <a:cxnLst/>
              <a:rect l="l" t="t" r="r" b="b"/>
              <a:pathLst>
                <a:path w="918591" h="253365">
                  <a:moveTo>
                    <a:pt x="127762" y="0"/>
                  </a:moveTo>
                  <a:cubicBezTo>
                    <a:pt x="57785" y="0"/>
                    <a:pt x="0" y="58039"/>
                    <a:pt x="0" y="127889"/>
                  </a:cubicBezTo>
                  <a:cubicBezTo>
                    <a:pt x="0" y="195453"/>
                    <a:pt x="57912" y="253365"/>
                    <a:pt x="127762" y="253365"/>
                  </a:cubicBezTo>
                  <a:lnTo>
                    <a:pt x="877697" y="253365"/>
                  </a:lnTo>
                  <a:cubicBezTo>
                    <a:pt x="904240" y="253365"/>
                    <a:pt x="918591" y="224409"/>
                    <a:pt x="901827" y="202692"/>
                  </a:cubicBezTo>
                  <a:cubicBezTo>
                    <a:pt x="887349" y="180975"/>
                    <a:pt x="877697" y="154432"/>
                    <a:pt x="877697" y="127889"/>
                  </a:cubicBezTo>
                  <a:cubicBezTo>
                    <a:pt x="877697" y="98933"/>
                    <a:pt x="887349" y="72390"/>
                    <a:pt x="901827" y="50673"/>
                  </a:cubicBezTo>
                  <a:cubicBezTo>
                    <a:pt x="916305" y="31369"/>
                    <a:pt x="901827" y="0"/>
                    <a:pt x="87769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3" name="Group 107">
            <a:extLst>
              <a:ext uri="{FF2B5EF4-FFF2-40B4-BE49-F238E27FC236}">
                <a16:creationId xmlns:a16="http://schemas.microsoft.com/office/drawing/2014/main" id="{295AA7A0-8DF8-7E3F-71AF-229FB0673DF8}"/>
              </a:ext>
            </a:extLst>
          </p:cNvPr>
          <p:cNvGrpSpPr>
            <a:grpSpLocks noChangeAspect="1"/>
          </p:cNvGrpSpPr>
          <p:nvPr/>
        </p:nvGrpSpPr>
        <p:grpSpPr>
          <a:xfrm>
            <a:off x="12666720" y="8776457"/>
            <a:ext cx="48960" cy="190080"/>
            <a:chOff x="0" y="0"/>
            <a:chExt cx="65280" cy="253440"/>
          </a:xfrm>
        </p:grpSpPr>
        <p:sp>
          <p:nvSpPr>
            <p:cNvPr id="134" name="Freeform 108">
              <a:extLst>
                <a:ext uri="{FF2B5EF4-FFF2-40B4-BE49-F238E27FC236}">
                  <a16:creationId xmlns:a16="http://schemas.microsoft.com/office/drawing/2014/main" id="{1D8F38C3-E890-6FFF-DA07-296DC72EE0F7}"/>
                </a:ext>
              </a:extLst>
            </p:cNvPr>
            <p:cNvSpPr/>
            <p:nvPr/>
          </p:nvSpPr>
          <p:spPr>
            <a:xfrm>
              <a:off x="127" y="127"/>
              <a:ext cx="65278" cy="253365"/>
            </a:xfrm>
            <a:custGeom>
              <a:avLst/>
              <a:gdLst/>
              <a:ahLst/>
              <a:cxnLst/>
              <a:rect l="l" t="t" r="r" b="b"/>
              <a:pathLst>
                <a:path w="65278" h="253365">
                  <a:moveTo>
                    <a:pt x="0" y="0"/>
                  </a:moveTo>
                  <a:lnTo>
                    <a:pt x="0" y="253365"/>
                  </a:lnTo>
                  <a:lnTo>
                    <a:pt x="65278" y="253365"/>
                  </a:lnTo>
                  <a:lnTo>
                    <a:pt x="65278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5" name="Group 109">
            <a:extLst>
              <a:ext uri="{FF2B5EF4-FFF2-40B4-BE49-F238E27FC236}">
                <a16:creationId xmlns:a16="http://schemas.microsoft.com/office/drawing/2014/main" id="{7BCC2E81-FD68-3828-265F-7E552956DD4D}"/>
              </a:ext>
            </a:extLst>
          </p:cNvPr>
          <p:cNvGrpSpPr>
            <a:grpSpLocks noChangeAspect="1"/>
          </p:cNvGrpSpPr>
          <p:nvPr/>
        </p:nvGrpSpPr>
        <p:grpSpPr>
          <a:xfrm>
            <a:off x="12762480" y="8778617"/>
            <a:ext cx="90720" cy="190080"/>
            <a:chOff x="0" y="0"/>
            <a:chExt cx="120960" cy="253440"/>
          </a:xfrm>
        </p:grpSpPr>
        <p:sp>
          <p:nvSpPr>
            <p:cNvPr id="136" name="Freeform 110">
              <a:extLst>
                <a:ext uri="{FF2B5EF4-FFF2-40B4-BE49-F238E27FC236}">
                  <a16:creationId xmlns:a16="http://schemas.microsoft.com/office/drawing/2014/main" id="{22D3544A-2ED3-B247-7CB9-47B61BC65174}"/>
                </a:ext>
              </a:extLst>
            </p:cNvPr>
            <p:cNvSpPr/>
            <p:nvPr/>
          </p:nvSpPr>
          <p:spPr>
            <a:xfrm>
              <a:off x="127" y="0"/>
              <a:ext cx="120904" cy="253492"/>
            </a:xfrm>
            <a:custGeom>
              <a:avLst/>
              <a:gdLst/>
              <a:ahLst/>
              <a:cxnLst/>
              <a:rect l="l" t="t" r="r" b="b"/>
              <a:pathLst>
                <a:path w="120904" h="253492">
                  <a:moveTo>
                    <a:pt x="0" y="0"/>
                  </a:moveTo>
                  <a:lnTo>
                    <a:pt x="0" y="253492"/>
                  </a:lnTo>
                  <a:lnTo>
                    <a:pt x="91821" y="253492"/>
                  </a:lnTo>
                  <a:cubicBezTo>
                    <a:pt x="106299" y="251079"/>
                    <a:pt x="120904" y="236601"/>
                    <a:pt x="120904" y="222123"/>
                  </a:cubicBezTo>
                  <a:lnTo>
                    <a:pt x="120904" y="31369"/>
                  </a:lnTo>
                  <a:cubicBezTo>
                    <a:pt x="120904" y="12065"/>
                    <a:pt x="106426" y="0"/>
                    <a:pt x="9182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7" name="Group 111">
            <a:extLst>
              <a:ext uri="{FF2B5EF4-FFF2-40B4-BE49-F238E27FC236}">
                <a16:creationId xmlns:a16="http://schemas.microsoft.com/office/drawing/2014/main" id="{232AE63A-86B6-77F8-13A7-B77FF0986240}"/>
              </a:ext>
            </a:extLst>
          </p:cNvPr>
          <p:cNvGrpSpPr>
            <a:grpSpLocks noChangeAspect="1"/>
          </p:cNvGrpSpPr>
          <p:nvPr/>
        </p:nvGrpSpPr>
        <p:grpSpPr>
          <a:xfrm>
            <a:off x="12173520" y="8776457"/>
            <a:ext cx="446400" cy="190080"/>
            <a:chOff x="0" y="0"/>
            <a:chExt cx="595200" cy="253440"/>
          </a:xfrm>
        </p:grpSpPr>
        <p:sp>
          <p:nvSpPr>
            <p:cNvPr id="138" name="Freeform 112">
              <a:extLst>
                <a:ext uri="{FF2B5EF4-FFF2-40B4-BE49-F238E27FC236}">
                  <a16:creationId xmlns:a16="http://schemas.microsoft.com/office/drawing/2014/main" id="{D856D925-BE0C-5E46-E5EC-296B2B3DCB33}"/>
                </a:ext>
              </a:extLst>
            </p:cNvPr>
            <p:cNvSpPr/>
            <p:nvPr/>
          </p:nvSpPr>
          <p:spPr>
            <a:xfrm>
              <a:off x="0" y="127"/>
              <a:ext cx="595249" cy="253365"/>
            </a:xfrm>
            <a:custGeom>
              <a:avLst/>
              <a:gdLst/>
              <a:ahLst/>
              <a:cxnLst/>
              <a:rect l="l" t="t" r="r" b="b"/>
              <a:pathLst>
                <a:path w="595249" h="253365">
                  <a:moveTo>
                    <a:pt x="33782" y="0"/>
                  </a:moveTo>
                  <a:cubicBezTo>
                    <a:pt x="14478" y="0"/>
                    <a:pt x="0" y="16764"/>
                    <a:pt x="0" y="33782"/>
                  </a:cubicBezTo>
                  <a:lnTo>
                    <a:pt x="0" y="224409"/>
                  </a:lnTo>
                  <a:cubicBezTo>
                    <a:pt x="0" y="241300"/>
                    <a:pt x="14478" y="253365"/>
                    <a:pt x="33782" y="253365"/>
                  </a:cubicBezTo>
                  <a:lnTo>
                    <a:pt x="595249" y="253365"/>
                  </a:lnTo>
                  <a:lnTo>
                    <a:pt x="595249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9" name="Group 113">
            <a:extLst>
              <a:ext uri="{FF2B5EF4-FFF2-40B4-BE49-F238E27FC236}">
                <a16:creationId xmlns:a16="http://schemas.microsoft.com/office/drawing/2014/main" id="{A0666DA7-DB08-89D8-8D36-581A92E086EB}"/>
              </a:ext>
            </a:extLst>
          </p:cNvPr>
          <p:cNvGrpSpPr>
            <a:grpSpLocks noChangeAspect="1"/>
          </p:cNvGrpSpPr>
          <p:nvPr/>
        </p:nvGrpSpPr>
        <p:grpSpPr>
          <a:xfrm>
            <a:off x="12269280" y="9013337"/>
            <a:ext cx="48960" cy="190080"/>
            <a:chOff x="0" y="0"/>
            <a:chExt cx="65280" cy="253440"/>
          </a:xfrm>
        </p:grpSpPr>
        <p:sp>
          <p:nvSpPr>
            <p:cNvPr id="140" name="Freeform 114">
              <a:extLst>
                <a:ext uri="{FF2B5EF4-FFF2-40B4-BE49-F238E27FC236}">
                  <a16:creationId xmlns:a16="http://schemas.microsoft.com/office/drawing/2014/main" id="{0444D372-079B-F7D5-40E4-63DC0D53E140}"/>
                </a:ext>
              </a:extLst>
            </p:cNvPr>
            <p:cNvSpPr/>
            <p:nvPr/>
          </p:nvSpPr>
          <p:spPr>
            <a:xfrm>
              <a:off x="127" y="127"/>
              <a:ext cx="65278" cy="253365"/>
            </a:xfrm>
            <a:custGeom>
              <a:avLst/>
              <a:gdLst/>
              <a:ahLst/>
              <a:cxnLst/>
              <a:rect l="l" t="t" r="r" b="b"/>
              <a:pathLst>
                <a:path w="65278" h="253365">
                  <a:moveTo>
                    <a:pt x="0" y="0"/>
                  </a:moveTo>
                  <a:lnTo>
                    <a:pt x="0" y="253365"/>
                  </a:lnTo>
                  <a:lnTo>
                    <a:pt x="65278" y="253365"/>
                  </a:lnTo>
                  <a:lnTo>
                    <a:pt x="65278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1" name="Group 115">
            <a:extLst>
              <a:ext uri="{FF2B5EF4-FFF2-40B4-BE49-F238E27FC236}">
                <a16:creationId xmlns:a16="http://schemas.microsoft.com/office/drawing/2014/main" id="{717A723C-E9F6-CCB7-CD72-7C970EE1C8A1}"/>
              </a:ext>
            </a:extLst>
          </p:cNvPr>
          <p:cNvGrpSpPr>
            <a:grpSpLocks noChangeAspect="1"/>
          </p:cNvGrpSpPr>
          <p:nvPr/>
        </p:nvGrpSpPr>
        <p:grpSpPr>
          <a:xfrm>
            <a:off x="12365040" y="9016937"/>
            <a:ext cx="437760" cy="187920"/>
            <a:chOff x="0" y="0"/>
            <a:chExt cx="583680" cy="250560"/>
          </a:xfrm>
        </p:grpSpPr>
        <p:sp>
          <p:nvSpPr>
            <p:cNvPr id="142" name="Freeform 116">
              <a:extLst>
                <a:ext uri="{FF2B5EF4-FFF2-40B4-BE49-F238E27FC236}">
                  <a16:creationId xmlns:a16="http://schemas.microsoft.com/office/drawing/2014/main" id="{BAD321DF-0904-1F98-50D2-0B0D47AF577E}"/>
                </a:ext>
              </a:extLst>
            </p:cNvPr>
            <p:cNvSpPr/>
            <p:nvPr/>
          </p:nvSpPr>
          <p:spPr>
            <a:xfrm>
              <a:off x="127" y="127"/>
              <a:ext cx="583692" cy="250571"/>
            </a:xfrm>
            <a:custGeom>
              <a:avLst/>
              <a:gdLst/>
              <a:ahLst/>
              <a:cxnLst/>
              <a:rect l="l" t="t" r="r" b="b"/>
              <a:pathLst>
                <a:path w="583692" h="250571">
                  <a:moveTo>
                    <a:pt x="0" y="0"/>
                  </a:moveTo>
                  <a:lnTo>
                    <a:pt x="0" y="250571"/>
                  </a:lnTo>
                  <a:lnTo>
                    <a:pt x="554736" y="250571"/>
                  </a:lnTo>
                  <a:cubicBezTo>
                    <a:pt x="571627" y="250571"/>
                    <a:pt x="583692" y="233807"/>
                    <a:pt x="583692" y="219329"/>
                  </a:cubicBezTo>
                  <a:lnTo>
                    <a:pt x="583692" y="28829"/>
                  </a:lnTo>
                  <a:cubicBezTo>
                    <a:pt x="583692" y="11938"/>
                    <a:pt x="569214" y="0"/>
                    <a:pt x="55473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3" name="Group 117">
            <a:extLst>
              <a:ext uri="{FF2B5EF4-FFF2-40B4-BE49-F238E27FC236}">
                <a16:creationId xmlns:a16="http://schemas.microsoft.com/office/drawing/2014/main" id="{F9D81523-FB8F-A4B7-C058-F8A5CB04F3BC}"/>
              </a:ext>
            </a:extLst>
          </p:cNvPr>
          <p:cNvGrpSpPr>
            <a:grpSpLocks noChangeAspect="1"/>
          </p:cNvGrpSpPr>
          <p:nvPr/>
        </p:nvGrpSpPr>
        <p:grpSpPr>
          <a:xfrm>
            <a:off x="12122400" y="9014777"/>
            <a:ext cx="99360" cy="190080"/>
            <a:chOff x="0" y="0"/>
            <a:chExt cx="132480" cy="253440"/>
          </a:xfrm>
        </p:grpSpPr>
        <p:sp>
          <p:nvSpPr>
            <p:cNvPr id="144" name="Freeform 118">
              <a:extLst>
                <a:ext uri="{FF2B5EF4-FFF2-40B4-BE49-F238E27FC236}">
                  <a16:creationId xmlns:a16="http://schemas.microsoft.com/office/drawing/2014/main" id="{4CCCC310-B51C-44D3-D1A5-4CAB6DD27933}"/>
                </a:ext>
              </a:extLst>
            </p:cNvPr>
            <p:cNvSpPr/>
            <p:nvPr/>
          </p:nvSpPr>
          <p:spPr>
            <a:xfrm>
              <a:off x="127" y="0"/>
              <a:ext cx="132461" cy="253492"/>
            </a:xfrm>
            <a:custGeom>
              <a:avLst/>
              <a:gdLst/>
              <a:ahLst/>
              <a:cxnLst/>
              <a:rect l="l" t="t" r="r" b="b"/>
              <a:pathLst>
                <a:path w="132461" h="253492">
                  <a:moveTo>
                    <a:pt x="33655" y="0"/>
                  </a:moveTo>
                  <a:cubicBezTo>
                    <a:pt x="14351" y="0"/>
                    <a:pt x="0" y="14478"/>
                    <a:pt x="0" y="28956"/>
                  </a:cubicBezTo>
                  <a:lnTo>
                    <a:pt x="0" y="219710"/>
                  </a:lnTo>
                  <a:cubicBezTo>
                    <a:pt x="0" y="236601"/>
                    <a:pt x="14478" y="253492"/>
                    <a:pt x="33655" y="253492"/>
                  </a:cubicBezTo>
                  <a:lnTo>
                    <a:pt x="132461" y="253492"/>
                  </a:lnTo>
                  <a:lnTo>
                    <a:pt x="132461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5" name="Group 119">
            <a:extLst>
              <a:ext uri="{FF2B5EF4-FFF2-40B4-BE49-F238E27FC236}">
                <a16:creationId xmlns:a16="http://schemas.microsoft.com/office/drawing/2014/main" id="{FB308F3F-4A76-9CC4-8D9C-017544B428D3}"/>
              </a:ext>
            </a:extLst>
          </p:cNvPr>
          <p:cNvGrpSpPr>
            <a:grpSpLocks noChangeAspect="1"/>
          </p:cNvGrpSpPr>
          <p:nvPr/>
        </p:nvGrpSpPr>
        <p:grpSpPr>
          <a:xfrm>
            <a:off x="5906640" y="8507897"/>
            <a:ext cx="618480" cy="730080"/>
            <a:chOff x="0" y="0"/>
            <a:chExt cx="824640" cy="973440"/>
          </a:xfrm>
        </p:grpSpPr>
        <p:sp>
          <p:nvSpPr>
            <p:cNvPr id="146" name="Freeform 120">
              <a:extLst>
                <a:ext uri="{FF2B5EF4-FFF2-40B4-BE49-F238E27FC236}">
                  <a16:creationId xmlns:a16="http://schemas.microsoft.com/office/drawing/2014/main" id="{70F9ED73-BF5E-2E50-19D7-0F929D5A5FB3}"/>
                </a:ext>
              </a:extLst>
            </p:cNvPr>
            <p:cNvSpPr/>
            <p:nvPr/>
          </p:nvSpPr>
          <p:spPr>
            <a:xfrm>
              <a:off x="127" y="127"/>
              <a:ext cx="824611" cy="973455"/>
            </a:xfrm>
            <a:custGeom>
              <a:avLst/>
              <a:gdLst/>
              <a:ahLst/>
              <a:cxnLst/>
              <a:rect l="l" t="t" r="r" b="b"/>
              <a:pathLst>
                <a:path w="824611" h="973455">
                  <a:moveTo>
                    <a:pt x="127635" y="64897"/>
                  </a:moveTo>
                  <a:lnTo>
                    <a:pt x="127635" y="713105"/>
                  </a:lnTo>
                  <a:cubicBezTo>
                    <a:pt x="103505" y="713105"/>
                    <a:pt x="81915" y="720344"/>
                    <a:pt x="64897" y="732409"/>
                  </a:cubicBezTo>
                  <a:lnTo>
                    <a:pt x="64897" y="156591"/>
                  </a:lnTo>
                  <a:cubicBezTo>
                    <a:pt x="64897" y="113157"/>
                    <a:pt x="91440" y="81915"/>
                    <a:pt x="127635" y="65024"/>
                  </a:cubicBezTo>
                  <a:close/>
                  <a:moveTo>
                    <a:pt x="759587" y="778256"/>
                  </a:moveTo>
                  <a:lnTo>
                    <a:pt x="759587" y="780669"/>
                  </a:lnTo>
                  <a:lnTo>
                    <a:pt x="759587" y="905891"/>
                  </a:lnTo>
                  <a:lnTo>
                    <a:pt x="127635" y="905891"/>
                  </a:lnTo>
                  <a:cubicBezTo>
                    <a:pt x="93853" y="905891"/>
                    <a:pt x="64897" y="876935"/>
                    <a:pt x="64897" y="843280"/>
                  </a:cubicBezTo>
                  <a:cubicBezTo>
                    <a:pt x="64897" y="809625"/>
                    <a:pt x="93853" y="778256"/>
                    <a:pt x="127635" y="778256"/>
                  </a:cubicBezTo>
                  <a:close/>
                  <a:moveTo>
                    <a:pt x="161417" y="0"/>
                  </a:moveTo>
                  <a:cubicBezTo>
                    <a:pt x="69850" y="0"/>
                    <a:pt x="0" y="72263"/>
                    <a:pt x="0" y="159004"/>
                  </a:cubicBezTo>
                  <a:lnTo>
                    <a:pt x="0" y="845693"/>
                  </a:lnTo>
                  <a:cubicBezTo>
                    <a:pt x="0" y="915543"/>
                    <a:pt x="57912" y="973455"/>
                    <a:pt x="127762" y="973455"/>
                  </a:cubicBezTo>
                  <a:lnTo>
                    <a:pt x="790829" y="973455"/>
                  </a:lnTo>
                  <a:cubicBezTo>
                    <a:pt x="810133" y="973455"/>
                    <a:pt x="824611" y="956564"/>
                    <a:pt x="824611" y="942086"/>
                  </a:cubicBezTo>
                  <a:lnTo>
                    <a:pt x="824611" y="36068"/>
                  </a:lnTo>
                  <a:cubicBezTo>
                    <a:pt x="824611" y="16764"/>
                    <a:pt x="810133" y="4826"/>
                    <a:pt x="790829" y="4826"/>
                  </a:cubicBezTo>
                  <a:lnTo>
                    <a:pt x="696722" y="4826"/>
                  </a:lnTo>
                  <a:lnTo>
                    <a:pt x="696722" y="289052"/>
                  </a:lnTo>
                  <a:cubicBezTo>
                    <a:pt x="696722" y="306705"/>
                    <a:pt x="681990" y="318897"/>
                    <a:pt x="666369" y="318897"/>
                  </a:cubicBezTo>
                  <a:cubicBezTo>
                    <a:pt x="658368" y="318897"/>
                    <a:pt x="650240" y="315722"/>
                    <a:pt x="643763" y="308356"/>
                  </a:cubicBezTo>
                  <a:lnTo>
                    <a:pt x="600329" y="267462"/>
                  </a:lnTo>
                  <a:lnTo>
                    <a:pt x="559435" y="308356"/>
                  </a:lnTo>
                  <a:cubicBezTo>
                    <a:pt x="552069" y="315722"/>
                    <a:pt x="543306" y="318897"/>
                    <a:pt x="535051" y="318897"/>
                  </a:cubicBezTo>
                  <a:cubicBezTo>
                    <a:pt x="518795" y="318897"/>
                    <a:pt x="503936" y="306705"/>
                    <a:pt x="503936" y="289052"/>
                  </a:cubicBezTo>
                  <a:lnTo>
                    <a:pt x="503936" y="4826"/>
                  </a:lnTo>
                  <a:lnTo>
                    <a:pt x="161417" y="4826"/>
                  </a:lnTo>
                  <a:lnTo>
                    <a:pt x="161417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7" name="Group 121">
            <a:extLst>
              <a:ext uri="{FF2B5EF4-FFF2-40B4-BE49-F238E27FC236}">
                <a16:creationId xmlns:a16="http://schemas.microsoft.com/office/drawing/2014/main" id="{F5398709-DCA0-024F-F44A-900B3E1DCEB1}"/>
              </a:ext>
            </a:extLst>
          </p:cNvPr>
          <p:cNvGrpSpPr>
            <a:grpSpLocks noChangeAspect="1"/>
          </p:cNvGrpSpPr>
          <p:nvPr/>
        </p:nvGrpSpPr>
        <p:grpSpPr>
          <a:xfrm>
            <a:off x="13448640" y="8474057"/>
            <a:ext cx="714240" cy="308880"/>
            <a:chOff x="0" y="0"/>
            <a:chExt cx="952320" cy="411840"/>
          </a:xfrm>
        </p:grpSpPr>
        <p:sp>
          <p:nvSpPr>
            <p:cNvPr id="148" name="Freeform 122">
              <a:extLst>
                <a:ext uri="{FF2B5EF4-FFF2-40B4-BE49-F238E27FC236}">
                  <a16:creationId xmlns:a16="http://schemas.microsoft.com/office/drawing/2014/main" id="{EE3A74D7-BC48-85A5-C455-2B4B77088E01}"/>
                </a:ext>
              </a:extLst>
            </p:cNvPr>
            <p:cNvSpPr/>
            <p:nvPr/>
          </p:nvSpPr>
          <p:spPr>
            <a:xfrm>
              <a:off x="0" y="0"/>
              <a:ext cx="952373" cy="411861"/>
            </a:xfrm>
            <a:custGeom>
              <a:avLst/>
              <a:gdLst/>
              <a:ahLst/>
              <a:cxnLst/>
              <a:rect l="l" t="t" r="r" b="b"/>
              <a:pathLst>
                <a:path w="952373" h="411861">
                  <a:moveTo>
                    <a:pt x="236347" y="0"/>
                  </a:moveTo>
                  <a:cubicBezTo>
                    <a:pt x="125476" y="0"/>
                    <a:pt x="24130" y="77216"/>
                    <a:pt x="7239" y="190627"/>
                  </a:cubicBezTo>
                  <a:cubicBezTo>
                    <a:pt x="0" y="246126"/>
                    <a:pt x="14478" y="301625"/>
                    <a:pt x="43434" y="345059"/>
                  </a:cubicBezTo>
                  <a:cubicBezTo>
                    <a:pt x="73533" y="388366"/>
                    <a:pt x="122936" y="410845"/>
                    <a:pt x="171450" y="410845"/>
                  </a:cubicBezTo>
                  <a:cubicBezTo>
                    <a:pt x="212217" y="410845"/>
                    <a:pt x="252222" y="394843"/>
                    <a:pt x="279781" y="361823"/>
                  </a:cubicBezTo>
                  <a:cubicBezTo>
                    <a:pt x="349758" y="279781"/>
                    <a:pt x="294259" y="190500"/>
                    <a:pt x="217043" y="190500"/>
                  </a:cubicBezTo>
                  <a:cubicBezTo>
                    <a:pt x="197739" y="190500"/>
                    <a:pt x="185801" y="204978"/>
                    <a:pt x="185801" y="221869"/>
                  </a:cubicBezTo>
                  <a:cubicBezTo>
                    <a:pt x="185801" y="241173"/>
                    <a:pt x="200279" y="253238"/>
                    <a:pt x="217043" y="255651"/>
                  </a:cubicBezTo>
                  <a:cubicBezTo>
                    <a:pt x="233934" y="255651"/>
                    <a:pt x="245999" y="270129"/>
                    <a:pt x="245999" y="287020"/>
                  </a:cubicBezTo>
                  <a:cubicBezTo>
                    <a:pt x="245999" y="303911"/>
                    <a:pt x="231521" y="315976"/>
                    <a:pt x="217043" y="315976"/>
                  </a:cubicBezTo>
                  <a:cubicBezTo>
                    <a:pt x="156845" y="315976"/>
                    <a:pt x="110998" y="262890"/>
                    <a:pt x="123063" y="197866"/>
                  </a:cubicBezTo>
                  <a:cubicBezTo>
                    <a:pt x="134239" y="153035"/>
                    <a:pt x="174371" y="124968"/>
                    <a:pt x="220599" y="124968"/>
                  </a:cubicBezTo>
                  <a:cubicBezTo>
                    <a:pt x="224282" y="124968"/>
                    <a:pt x="227838" y="125095"/>
                    <a:pt x="231521" y="125476"/>
                  </a:cubicBezTo>
                  <a:cubicBezTo>
                    <a:pt x="277368" y="132715"/>
                    <a:pt x="315976" y="156845"/>
                    <a:pt x="342392" y="190500"/>
                  </a:cubicBezTo>
                  <a:lnTo>
                    <a:pt x="605155" y="190500"/>
                  </a:lnTo>
                  <a:cubicBezTo>
                    <a:pt x="631698" y="154305"/>
                    <a:pt x="670306" y="130302"/>
                    <a:pt x="716153" y="125476"/>
                  </a:cubicBezTo>
                  <a:cubicBezTo>
                    <a:pt x="719836" y="125095"/>
                    <a:pt x="723392" y="124968"/>
                    <a:pt x="727075" y="124968"/>
                  </a:cubicBezTo>
                  <a:cubicBezTo>
                    <a:pt x="773176" y="124968"/>
                    <a:pt x="813435" y="153035"/>
                    <a:pt x="824611" y="197866"/>
                  </a:cubicBezTo>
                  <a:cubicBezTo>
                    <a:pt x="839089" y="262890"/>
                    <a:pt x="790829" y="315976"/>
                    <a:pt x="730631" y="315976"/>
                  </a:cubicBezTo>
                  <a:cubicBezTo>
                    <a:pt x="713740" y="315976"/>
                    <a:pt x="699262" y="301498"/>
                    <a:pt x="699262" y="287020"/>
                  </a:cubicBezTo>
                  <a:cubicBezTo>
                    <a:pt x="699262" y="267716"/>
                    <a:pt x="713740" y="255651"/>
                    <a:pt x="730631" y="255651"/>
                  </a:cubicBezTo>
                  <a:cubicBezTo>
                    <a:pt x="749935" y="255651"/>
                    <a:pt x="761873" y="241173"/>
                    <a:pt x="761873" y="221869"/>
                  </a:cubicBezTo>
                  <a:cubicBezTo>
                    <a:pt x="761873" y="204978"/>
                    <a:pt x="747395" y="192913"/>
                    <a:pt x="730631" y="190500"/>
                  </a:cubicBezTo>
                  <a:cubicBezTo>
                    <a:pt x="653542" y="190500"/>
                    <a:pt x="598043" y="282194"/>
                    <a:pt x="667893" y="361823"/>
                  </a:cubicBezTo>
                  <a:cubicBezTo>
                    <a:pt x="696341" y="395732"/>
                    <a:pt x="736600" y="411861"/>
                    <a:pt x="777367" y="411861"/>
                  </a:cubicBezTo>
                  <a:cubicBezTo>
                    <a:pt x="826516" y="411861"/>
                    <a:pt x="876300" y="388493"/>
                    <a:pt x="906653" y="345059"/>
                  </a:cubicBezTo>
                  <a:cubicBezTo>
                    <a:pt x="935609" y="304038"/>
                    <a:pt x="952373" y="250952"/>
                    <a:pt x="942721" y="190627"/>
                  </a:cubicBezTo>
                  <a:cubicBezTo>
                    <a:pt x="928243" y="77216"/>
                    <a:pt x="824611" y="0"/>
                    <a:pt x="71374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9" name="Group 123">
            <a:extLst>
              <a:ext uri="{FF2B5EF4-FFF2-40B4-BE49-F238E27FC236}">
                <a16:creationId xmlns:a16="http://schemas.microsoft.com/office/drawing/2014/main" id="{5E4875F8-4E59-EEEA-3210-62A875808EF9}"/>
              </a:ext>
            </a:extLst>
          </p:cNvPr>
          <p:cNvGrpSpPr>
            <a:grpSpLocks noChangeAspect="1"/>
          </p:cNvGrpSpPr>
          <p:nvPr/>
        </p:nvGrpSpPr>
        <p:grpSpPr>
          <a:xfrm>
            <a:off x="13586160" y="8763497"/>
            <a:ext cx="424800" cy="437760"/>
            <a:chOff x="0" y="0"/>
            <a:chExt cx="566400" cy="583680"/>
          </a:xfrm>
        </p:grpSpPr>
        <p:sp>
          <p:nvSpPr>
            <p:cNvPr id="150" name="Freeform 124">
              <a:extLst>
                <a:ext uri="{FF2B5EF4-FFF2-40B4-BE49-F238E27FC236}">
                  <a16:creationId xmlns:a16="http://schemas.microsoft.com/office/drawing/2014/main" id="{E63DE7E7-F3D4-5959-38D6-BF4CB8733774}"/>
                </a:ext>
              </a:extLst>
            </p:cNvPr>
            <p:cNvSpPr/>
            <p:nvPr/>
          </p:nvSpPr>
          <p:spPr>
            <a:xfrm>
              <a:off x="0" y="0"/>
              <a:ext cx="566420" cy="583692"/>
            </a:xfrm>
            <a:custGeom>
              <a:avLst/>
              <a:gdLst/>
              <a:ahLst/>
              <a:cxnLst/>
              <a:rect l="l" t="t" r="r" b="b"/>
              <a:pathLst>
                <a:path w="566420" h="583692">
                  <a:moveTo>
                    <a:pt x="185547" y="0"/>
                  </a:moveTo>
                  <a:lnTo>
                    <a:pt x="185547" y="431673"/>
                  </a:lnTo>
                  <a:cubicBezTo>
                    <a:pt x="185547" y="448564"/>
                    <a:pt x="171069" y="460629"/>
                    <a:pt x="156591" y="460629"/>
                  </a:cubicBezTo>
                  <a:cubicBezTo>
                    <a:pt x="137287" y="460629"/>
                    <a:pt x="125222" y="446151"/>
                    <a:pt x="125222" y="431673"/>
                  </a:cubicBezTo>
                  <a:lnTo>
                    <a:pt x="125222" y="36195"/>
                  </a:lnTo>
                  <a:cubicBezTo>
                    <a:pt x="93980" y="65151"/>
                    <a:pt x="48133" y="84455"/>
                    <a:pt x="0" y="86868"/>
                  </a:cubicBezTo>
                  <a:lnTo>
                    <a:pt x="0" y="554736"/>
                  </a:lnTo>
                  <a:cubicBezTo>
                    <a:pt x="0" y="571627"/>
                    <a:pt x="14478" y="583692"/>
                    <a:pt x="28956" y="583692"/>
                  </a:cubicBezTo>
                  <a:lnTo>
                    <a:pt x="535051" y="583692"/>
                  </a:lnTo>
                  <a:cubicBezTo>
                    <a:pt x="554355" y="583692"/>
                    <a:pt x="566420" y="569214"/>
                    <a:pt x="566420" y="554736"/>
                  </a:cubicBezTo>
                  <a:lnTo>
                    <a:pt x="566420" y="86868"/>
                  </a:lnTo>
                  <a:cubicBezTo>
                    <a:pt x="518160" y="82042"/>
                    <a:pt x="472440" y="60325"/>
                    <a:pt x="438658" y="24130"/>
                  </a:cubicBezTo>
                  <a:lnTo>
                    <a:pt x="438658" y="431673"/>
                  </a:lnTo>
                  <a:cubicBezTo>
                    <a:pt x="438658" y="448564"/>
                    <a:pt x="424180" y="460629"/>
                    <a:pt x="407289" y="460629"/>
                  </a:cubicBezTo>
                  <a:cubicBezTo>
                    <a:pt x="387985" y="460629"/>
                    <a:pt x="376047" y="446151"/>
                    <a:pt x="376047" y="431673"/>
                  </a:cubicBezTo>
                  <a:lnTo>
                    <a:pt x="376047" y="0"/>
                  </a:lnTo>
                  <a:lnTo>
                    <a:pt x="313309" y="0"/>
                  </a:lnTo>
                  <a:lnTo>
                    <a:pt x="313309" y="431673"/>
                  </a:lnTo>
                  <a:cubicBezTo>
                    <a:pt x="313309" y="448564"/>
                    <a:pt x="298831" y="460629"/>
                    <a:pt x="281940" y="460629"/>
                  </a:cubicBezTo>
                  <a:cubicBezTo>
                    <a:pt x="265049" y="460629"/>
                    <a:pt x="250698" y="446151"/>
                    <a:pt x="250698" y="431673"/>
                  </a:cubicBezTo>
                  <a:lnTo>
                    <a:pt x="250698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1" name="Group 125">
            <a:extLst>
              <a:ext uri="{FF2B5EF4-FFF2-40B4-BE49-F238E27FC236}">
                <a16:creationId xmlns:a16="http://schemas.microsoft.com/office/drawing/2014/main" id="{3B163666-EEA2-3339-6D2E-694A5B9F7CB8}"/>
              </a:ext>
            </a:extLst>
          </p:cNvPr>
          <p:cNvGrpSpPr>
            <a:grpSpLocks noChangeAspect="1"/>
          </p:cNvGrpSpPr>
          <p:nvPr/>
        </p:nvGrpSpPr>
        <p:grpSpPr>
          <a:xfrm>
            <a:off x="13728720" y="8665577"/>
            <a:ext cx="153360" cy="46800"/>
            <a:chOff x="0" y="0"/>
            <a:chExt cx="204480" cy="62400"/>
          </a:xfrm>
        </p:grpSpPr>
        <p:sp>
          <p:nvSpPr>
            <p:cNvPr id="152" name="Freeform 126">
              <a:extLst>
                <a:ext uri="{FF2B5EF4-FFF2-40B4-BE49-F238E27FC236}">
                  <a16:creationId xmlns:a16="http://schemas.microsoft.com/office/drawing/2014/main" id="{F9FE066A-B253-0325-C9F0-F23A75EBAC8E}"/>
                </a:ext>
              </a:extLst>
            </p:cNvPr>
            <p:cNvSpPr/>
            <p:nvPr/>
          </p:nvSpPr>
          <p:spPr>
            <a:xfrm>
              <a:off x="0" y="0"/>
              <a:ext cx="204470" cy="62484"/>
            </a:xfrm>
            <a:custGeom>
              <a:avLst/>
              <a:gdLst/>
              <a:ahLst/>
              <a:cxnLst/>
              <a:rect l="l" t="t" r="r" b="b"/>
              <a:pathLst>
                <a:path w="204470" h="62484">
                  <a:moveTo>
                    <a:pt x="0" y="127"/>
                  </a:moveTo>
                  <a:cubicBezTo>
                    <a:pt x="2413" y="9652"/>
                    <a:pt x="2413" y="21590"/>
                    <a:pt x="2413" y="28829"/>
                  </a:cubicBezTo>
                  <a:cubicBezTo>
                    <a:pt x="2413" y="40767"/>
                    <a:pt x="2413" y="50419"/>
                    <a:pt x="0" y="59944"/>
                  </a:cubicBezTo>
                  <a:lnTo>
                    <a:pt x="203581" y="59944"/>
                  </a:lnTo>
                  <a:cubicBezTo>
                    <a:pt x="199644" y="49403"/>
                    <a:pt x="199644" y="42164"/>
                    <a:pt x="199644" y="28829"/>
                  </a:cubicBezTo>
                  <a:cubicBezTo>
                    <a:pt x="199644" y="21590"/>
                    <a:pt x="199644" y="9652"/>
                    <a:pt x="204470" y="0"/>
                  </a:cubicBezTo>
                  <a:close/>
                  <a:moveTo>
                    <a:pt x="203581" y="60071"/>
                  </a:moveTo>
                  <a:cubicBezTo>
                    <a:pt x="203835" y="60960"/>
                    <a:pt x="204216" y="61722"/>
                    <a:pt x="204470" y="62484"/>
                  </a:cubicBezTo>
                  <a:lnTo>
                    <a:pt x="204470" y="60071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3" name="Group 127">
            <a:extLst>
              <a:ext uri="{FF2B5EF4-FFF2-40B4-BE49-F238E27FC236}">
                <a16:creationId xmlns:a16="http://schemas.microsoft.com/office/drawing/2014/main" id="{44D46ABB-5570-78BB-6281-4D56389F7D96}"/>
              </a:ext>
            </a:extLst>
          </p:cNvPr>
          <p:cNvGrpSpPr>
            <a:grpSpLocks noChangeAspect="1"/>
          </p:cNvGrpSpPr>
          <p:nvPr/>
        </p:nvGrpSpPr>
        <p:grpSpPr>
          <a:xfrm>
            <a:off x="7195440" y="8809577"/>
            <a:ext cx="428400" cy="426960"/>
            <a:chOff x="0" y="0"/>
            <a:chExt cx="571200" cy="569280"/>
          </a:xfrm>
        </p:grpSpPr>
        <p:sp>
          <p:nvSpPr>
            <p:cNvPr id="154" name="Freeform 128">
              <a:extLst>
                <a:ext uri="{FF2B5EF4-FFF2-40B4-BE49-F238E27FC236}">
                  <a16:creationId xmlns:a16="http://schemas.microsoft.com/office/drawing/2014/main" id="{171484BC-B37B-396E-4024-C2DA3EA9D320}"/>
                </a:ext>
              </a:extLst>
            </p:cNvPr>
            <p:cNvSpPr/>
            <p:nvPr/>
          </p:nvSpPr>
          <p:spPr>
            <a:xfrm>
              <a:off x="0" y="0"/>
              <a:ext cx="571246" cy="569341"/>
            </a:xfrm>
            <a:custGeom>
              <a:avLst/>
              <a:gdLst/>
              <a:ahLst/>
              <a:cxnLst/>
              <a:rect l="l" t="t" r="r" b="b"/>
              <a:pathLst>
                <a:path w="571246" h="569341">
                  <a:moveTo>
                    <a:pt x="281940" y="112141"/>
                  </a:moveTo>
                  <a:cubicBezTo>
                    <a:pt x="293370" y="112141"/>
                    <a:pt x="304800" y="118237"/>
                    <a:pt x="310896" y="130302"/>
                  </a:cubicBezTo>
                  <a:lnTo>
                    <a:pt x="347091" y="204978"/>
                  </a:lnTo>
                  <a:lnTo>
                    <a:pt x="429006" y="217043"/>
                  </a:lnTo>
                  <a:cubicBezTo>
                    <a:pt x="455549" y="219456"/>
                    <a:pt x="465201" y="253238"/>
                    <a:pt x="445897" y="272542"/>
                  </a:cubicBezTo>
                  <a:lnTo>
                    <a:pt x="385572" y="327914"/>
                  </a:lnTo>
                  <a:lnTo>
                    <a:pt x="402463" y="409956"/>
                  </a:lnTo>
                  <a:cubicBezTo>
                    <a:pt x="404368" y="430911"/>
                    <a:pt x="388239" y="447421"/>
                    <a:pt x="370586" y="447421"/>
                  </a:cubicBezTo>
                  <a:cubicBezTo>
                    <a:pt x="365887" y="447421"/>
                    <a:pt x="361188" y="446278"/>
                    <a:pt x="356616" y="443738"/>
                  </a:cubicBezTo>
                  <a:lnTo>
                    <a:pt x="281940" y="402844"/>
                  </a:lnTo>
                  <a:lnTo>
                    <a:pt x="204851" y="443865"/>
                  </a:lnTo>
                  <a:cubicBezTo>
                    <a:pt x="200152" y="446278"/>
                    <a:pt x="195326" y="447294"/>
                    <a:pt x="190627" y="447294"/>
                  </a:cubicBezTo>
                  <a:cubicBezTo>
                    <a:pt x="171704" y="447294"/>
                    <a:pt x="155702" y="429514"/>
                    <a:pt x="161544" y="410083"/>
                  </a:cubicBezTo>
                  <a:lnTo>
                    <a:pt x="176022" y="328041"/>
                  </a:lnTo>
                  <a:lnTo>
                    <a:pt x="115697" y="272669"/>
                  </a:lnTo>
                  <a:cubicBezTo>
                    <a:pt x="101219" y="253238"/>
                    <a:pt x="108458" y="219583"/>
                    <a:pt x="137414" y="217170"/>
                  </a:cubicBezTo>
                  <a:lnTo>
                    <a:pt x="216916" y="205105"/>
                  </a:lnTo>
                  <a:lnTo>
                    <a:pt x="252984" y="130429"/>
                  </a:lnTo>
                  <a:cubicBezTo>
                    <a:pt x="259080" y="118364"/>
                    <a:pt x="270510" y="112268"/>
                    <a:pt x="281940" y="112268"/>
                  </a:cubicBezTo>
                  <a:close/>
                  <a:moveTo>
                    <a:pt x="284353" y="0"/>
                  </a:moveTo>
                  <a:cubicBezTo>
                    <a:pt x="127762" y="0"/>
                    <a:pt x="2413" y="127889"/>
                    <a:pt x="2413" y="287147"/>
                  </a:cubicBezTo>
                  <a:cubicBezTo>
                    <a:pt x="0" y="441452"/>
                    <a:pt x="127762" y="569341"/>
                    <a:pt x="284353" y="569341"/>
                  </a:cubicBezTo>
                  <a:cubicBezTo>
                    <a:pt x="440944" y="569341"/>
                    <a:pt x="566293" y="443865"/>
                    <a:pt x="571119" y="287147"/>
                  </a:cubicBezTo>
                  <a:cubicBezTo>
                    <a:pt x="571246" y="130302"/>
                    <a:pt x="443484" y="2413"/>
                    <a:pt x="28435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5" name="Group 129">
            <a:extLst>
              <a:ext uri="{FF2B5EF4-FFF2-40B4-BE49-F238E27FC236}">
                <a16:creationId xmlns:a16="http://schemas.microsoft.com/office/drawing/2014/main" id="{69F5D955-FDA2-0D40-AB08-EF53F48DE838}"/>
              </a:ext>
            </a:extLst>
          </p:cNvPr>
          <p:cNvGrpSpPr>
            <a:grpSpLocks noChangeAspect="1"/>
          </p:cNvGrpSpPr>
          <p:nvPr/>
        </p:nvGrpSpPr>
        <p:grpSpPr>
          <a:xfrm>
            <a:off x="7426560" y="8514377"/>
            <a:ext cx="347040" cy="339120"/>
            <a:chOff x="0" y="0"/>
            <a:chExt cx="462720" cy="452160"/>
          </a:xfrm>
        </p:grpSpPr>
        <p:sp>
          <p:nvSpPr>
            <p:cNvPr id="156" name="Freeform 130">
              <a:extLst>
                <a:ext uri="{FF2B5EF4-FFF2-40B4-BE49-F238E27FC236}">
                  <a16:creationId xmlns:a16="http://schemas.microsoft.com/office/drawing/2014/main" id="{DE61ABF5-4E91-CF04-BD43-7CBFD6DEA4DE}"/>
                </a:ext>
              </a:extLst>
            </p:cNvPr>
            <p:cNvSpPr/>
            <p:nvPr/>
          </p:nvSpPr>
          <p:spPr>
            <a:xfrm>
              <a:off x="127" y="0"/>
              <a:ext cx="462661" cy="452120"/>
            </a:xfrm>
            <a:custGeom>
              <a:avLst/>
              <a:gdLst/>
              <a:ahLst/>
              <a:cxnLst/>
              <a:rect l="l" t="t" r="r" b="b"/>
              <a:pathLst>
                <a:path w="462661" h="452120">
                  <a:moveTo>
                    <a:pt x="292735" y="0"/>
                  </a:moveTo>
                  <a:cubicBezTo>
                    <a:pt x="283337" y="0"/>
                    <a:pt x="273685" y="3556"/>
                    <a:pt x="267462" y="11176"/>
                  </a:cubicBezTo>
                  <a:lnTo>
                    <a:pt x="0" y="331597"/>
                  </a:lnTo>
                  <a:cubicBezTo>
                    <a:pt x="93980" y="336423"/>
                    <a:pt x="178308" y="382270"/>
                    <a:pt x="236093" y="452120"/>
                  </a:cubicBezTo>
                  <a:lnTo>
                    <a:pt x="448183" y="187071"/>
                  </a:lnTo>
                  <a:cubicBezTo>
                    <a:pt x="462661" y="175006"/>
                    <a:pt x="462661" y="155829"/>
                    <a:pt x="453009" y="143764"/>
                  </a:cubicBezTo>
                  <a:lnTo>
                    <a:pt x="315595" y="8763"/>
                  </a:lnTo>
                  <a:cubicBezTo>
                    <a:pt x="309880" y="3048"/>
                    <a:pt x="301371" y="0"/>
                    <a:pt x="29273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7" name="Group 131">
            <a:extLst>
              <a:ext uri="{FF2B5EF4-FFF2-40B4-BE49-F238E27FC236}">
                <a16:creationId xmlns:a16="http://schemas.microsoft.com/office/drawing/2014/main" id="{45F831B0-DEE8-3DCC-766B-26909D0F09DD}"/>
              </a:ext>
            </a:extLst>
          </p:cNvPr>
          <p:cNvGrpSpPr>
            <a:grpSpLocks noChangeAspect="1"/>
          </p:cNvGrpSpPr>
          <p:nvPr/>
        </p:nvGrpSpPr>
        <p:grpSpPr>
          <a:xfrm>
            <a:off x="7238640" y="8510057"/>
            <a:ext cx="339840" cy="205920"/>
            <a:chOff x="0" y="0"/>
            <a:chExt cx="453120" cy="274560"/>
          </a:xfrm>
        </p:grpSpPr>
        <p:sp>
          <p:nvSpPr>
            <p:cNvPr id="158" name="Freeform 132">
              <a:extLst>
                <a:ext uri="{FF2B5EF4-FFF2-40B4-BE49-F238E27FC236}">
                  <a16:creationId xmlns:a16="http://schemas.microsoft.com/office/drawing/2014/main" id="{93B09472-6654-7294-76B8-058AA16AF4DE}"/>
                </a:ext>
              </a:extLst>
            </p:cNvPr>
            <p:cNvSpPr/>
            <p:nvPr/>
          </p:nvSpPr>
          <p:spPr>
            <a:xfrm>
              <a:off x="0" y="127"/>
              <a:ext cx="453136" cy="274447"/>
            </a:xfrm>
            <a:custGeom>
              <a:avLst/>
              <a:gdLst/>
              <a:ahLst/>
              <a:cxnLst/>
              <a:rect l="l" t="t" r="r" b="b"/>
              <a:pathLst>
                <a:path w="453136" h="274447">
                  <a:moveTo>
                    <a:pt x="0" y="0"/>
                  </a:moveTo>
                  <a:lnTo>
                    <a:pt x="226568" y="274447"/>
                  </a:lnTo>
                  <a:lnTo>
                    <a:pt x="453136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9" name="Group 133">
            <a:extLst>
              <a:ext uri="{FF2B5EF4-FFF2-40B4-BE49-F238E27FC236}">
                <a16:creationId xmlns:a16="http://schemas.microsoft.com/office/drawing/2014/main" id="{F7F74C08-F476-0E55-6BE0-C6ECD89396D4}"/>
              </a:ext>
            </a:extLst>
          </p:cNvPr>
          <p:cNvGrpSpPr>
            <a:grpSpLocks noChangeAspect="1"/>
          </p:cNvGrpSpPr>
          <p:nvPr/>
        </p:nvGrpSpPr>
        <p:grpSpPr>
          <a:xfrm>
            <a:off x="7043520" y="8514377"/>
            <a:ext cx="342000" cy="337680"/>
            <a:chOff x="0" y="0"/>
            <a:chExt cx="456000" cy="450240"/>
          </a:xfrm>
        </p:grpSpPr>
        <p:sp>
          <p:nvSpPr>
            <p:cNvPr id="160" name="Freeform 134">
              <a:extLst>
                <a:ext uri="{FF2B5EF4-FFF2-40B4-BE49-F238E27FC236}">
                  <a16:creationId xmlns:a16="http://schemas.microsoft.com/office/drawing/2014/main" id="{03732EA3-37D7-8619-737A-599EA5E0C202}"/>
                </a:ext>
              </a:extLst>
            </p:cNvPr>
            <p:cNvSpPr/>
            <p:nvPr/>
          </p:nvSpPr>
          <p:spPr>
            <a:xfrm>
              <a:off x="0" y="0"/>
              <a:ext cx="456057" cy="450215"/>
            </a:xfrm>
            <a:custGeom>
              <a:avLst/>
              <a:gdLst/>
              <a:ahLst/>
              <a:cxnLst/>
              <a:rect l="l" t="t" r="r" b="b"/>
              <a:pathLst>
                <a:path w="456057" h="450215">
                  <a:moveTo>
                    <a:pt x="168021" y="0"/>
                  </a:moveTo>
                  <a:cubicBezTo>
                    <a:pt x="159639" y="0"/>
                    <a:pt x="150495" y="3048"/>
                    <a:pt x="142367" y="8763"/>
                  </a:cubicBezTo>
                  <a:lnTo>
                    <a:pt x="7239" y="143891"/>
                  </a:lnTo>
                  <a:cubicBezTo>
                    <a:pt x="0" y="155956"/>
                    <a:pt x="0" y="175260"/>
                    <a:pt x="7239" y="187325"/>
                  </a:cubicBezTo>
                  <a:lnTo>
                    <a:pt x="221996" y="450215"/>
                  </a:lnTo>
                  <a:cubicBezTo>
                    <a:pt x="279908" y="382651"/>
                    <a:pt x="364363" y="336804"/>
                    <a:pt x="456057" y="329565"/>
                  </a:cubicBezTo>
                  <a:lnTo>
                    <a:pt x="190754" y="11176"/>
                  </a:lnTo>
                  <a:cubicBezTo>
                    <a:pt x="185674" y="3556"/>
                    <a:pt x="177292" y="0"/>
                    <a:pt x="16802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1" name="Group 135">
            <a:extLst>
              <a:ext uri="{FF2B5EF4-FFF2-40B4-BE49-F238E27FC236}">
                <a16:creationId xmlns:a16="http://schemas.microsoft.com/office/drawing/2014/main" id="{9691CD81-77B7-6636-CEF0-872F90A9080B}"/>
              </a:ext>
            </a:extLst>
          </p:cNvPr>
          <p:cNvGrpSpPr>
            <a:grpSpLocks noChangeAspect="1"/>
          </p:cNvGrpSpPr>
          <p:nvPr/>
        </p:nvGrpSpPr>
        <p:grpSpPr>
          <a:xfrm>
            <a:off x="8256720" y="9055097"/>
            <a:ext cx="725040" cy="92160"/>
            <a:chOff x="0" y="0"/>
            <a:chExt cx="966720" cy="122880"/>
          </a:xfrm>
        </p:grpSpPr>
        <p:sp>
          <p:nvSpPr>
            <p:cNvPr id="162" name="Freeform 136">
              <a:extLst>
                <a:ext uri="{FF2B5EF4-FFF2-40B4-BE49-F238E27FC236}">
                  <a16:creationId xmlns:a16="http://schemas.microsoft.com/office/drawing/2014/main" id="{1C9F1394-B564-9506-45E9-A243953A380F}"/>
                </a:ext>
              </a:extLst>
            </p:cNvPr>
            <p:cNvSpPr/>
            <p:nvPr/>
          </p:nvSpPr>
          <p:spPr>
            <a:xfrm>
              <a:off x="127" y="0"/>
              <a:ext cx="966724" cy="122936"/>
            </a:xfrm>
            <a:custGeom>
              <a:avLst/>
              <a:gdLst/>
              <a:ahLst/>
              <a:cxnLst/>
              <a:rect l="l" t="t" r="r" b="b"/>
              <a:pathLst>
                <a:path w="966724" h="122936">
                  <a:moveTo>
                    <a:pt x="28829" y="0"/>
                  </a:moveTo>
                  <a:cubicBezTo>
                    <a:pt x="12065" y="0"/>
                    <a:pt x="0" y="14478"/>
                    <a:pt x="0" y="28956"/>
                  </a:cubicBezTo>
                  <a:cubicBezTo>
                    <a:pt x="0" y="79629"/>
                    <a:pt x="41021" y="122936"/>
                    <a:pt x="91567" y="122936"/>
                  </a:cubicBezTo>
                  <a:lnTo>
                    <a:pt x="872744" y="122936"/>
                  </a:lnTo>
                  <a:cubicBezTo>
                    <a:pt x="923290" y="122936"/>
                    <a:pt x="966724" y="82042"/>
                    <a:pt x="966724" y="28956"/>
                  </a:cubicBezTo>
                  <a:cubicBezTo>
                    <a:pt x="964311" y="12065"/>
                    <a:pt x="952246" y="0"/>
                    <a:pt x="932942" y="0"/>
                  </a:cubicBezTo>
                  <a:lnTo>
                    <a:pt x="838962" y="0"/>
                  </a:lnTo>
                  <a:lnTo>
                    <a:pt x="838962" y="28956"/>
                  </a:lnTo>
                  <a:cubicBezTo>
                    <a:pt x="838962" y="48260"/>
                    <a:pt x="824484" y="62738"/>
                    <a:pt x="807593" y="62738"/>
                  </a:cubicBezTo>
                  <a:cubicBezTo>
                    <a:pt x="788289" y="62738"/>
                    <a:pt x="776351" y="48260"/>
                    <a:pt x="776351" y="28956"/>
                  </a:cubicBezTo>
                  <a:lnTo>
                    <a:pt x="776351" y="0"/>
                  </a:lnTo>
                  <a:lnTo>
                    <a:pt x="713486" y="0"/>
                  </a:lnTo>
                  <a:lnTo>
                    <a:pt x="713486" y="28956"/>
                  </a:lnTo>
                  <a:cubicBezTo>
                    <a:pt x="713486" y="48260"/>
                    <a:pt x="699008" y="62738"/>
                    <a:pt x="682244" y="62738"/>
                  </a:cubicBezTo>
                  <a:cubicBezTo>
                    <a:pt x="665480" y="62738"/>
                    <a:pt x="650875" y="48260"/>
                    <a:pt x="650875" y="28956"/>
                  </a:cubicBezTo>
                  <a:lnTo>
                    <a:pt x="650875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3" name="Group 137">
            <a:extLst>
              <a:ext uri="{FF2B5EF4-FFF2-40B4-BE49-F238E27FC236}">
                <a16:creationId xmlns:a16="http://schemas.microsoft.com/office/drawing/2014/main" id="{DEAFE775-228E-2400-7970-186A75BC6E82}"/>
              </a:ext>
            </a:extLst>
          </p:cNvPr>
          <p:cNvGrpSpPr>
            <a:grpSpLocks noChangeAspect="1"/>
          </p:cNvGrpSpPr>
          <p:nvPr/>
        </p:nvGrpSpPr>
        <p:grpSpPr>
          <a:xfrm>
            <a:off x="8302080" y="8579897"/>
            <a:ext cx="632880" cy="428400"/>
            <a:chOff x="0" y="0"/>
            <a:chExt cx="843840" cy="571200"/>
          </a:xfrm>
        </p:grpSpPr>
        <p:sp>
          <p:nvSpPr>
            <p:cNvPr id="164" name="Freeform 138">
              <a:extLst>
                <a:ext uri="{FF2B5EF4-FFF2-40B4-BE49-F238E27FC236}">
                  <a16:creationId xmlns:a16="http://schemas.microsoft.com/office/drawing/2014/main" id="{CB4BA24B-6617-2C42-6E84-84E17B36711E}"/>
                </a:ext>
              </a:extLst>
            </p:cNvPr>
            <p:cNvSpPr/>
            <p:nvPr/>
          </p:nvSpPr>
          <p:spPr>
            <a:xfrm>
              <a:off x="127" y="0"/>
              <a:ext cx="843788" cy="571246"/>
            </a:xfrm>
            <a:custGeom>
              <a:avLst/>
              <a:gdLst/>
              <a:ahLst/>
              <a:cxnLst/>
              <a:rect l="l" t="t" r="r" b="b"/>
              <a:pathLst>
                <a:path w="843788" h="571246">
                  <a:moveTo>
                    <a:pt x="290195" y="128016"/>
                  </a:moveTo>
                  <a:cubicBezTo>
                    <a:pt x="293751" y="128016"/>
                    <a:pt x="297561" y="128651"/>
                    <a:pt x="301244" y="130175"/>
                  </a:cubicBezTo>
                  <a:lnTo>
                    <a:pt x="491744" y="192786"/>
                  </a:lnTo>
                  <a:cubicBezTo>
                    <a:pt x="511048" y="200025"/>
                    <a:pt x="520700" y="228981"/>
                    <a:pt x="503809" y="245745"/>
                  </a:cubicBezTo>
                  <a:lnTo>
                    <a:pt x="460375" y="286766"/>
                  </a:lnTo>
                  <a:lnTo>
                    <a:pt x="566420" y="392811"/>
                  </a:lnTo>
                  <a:cubicBezTo>
                    <a:pt x="580898" y="402463"/>
                    <a:pt x="580898" y="421767"/>
                    <a:pt x="568833" y="433705"/>
                  </a:cubicBezTo>
                  <a:cubicBezTo>
                    <a:pt x="562737" y="439801"/>
                    <a:pt x="554355" y="442849"/>
                    <a:pt x="545846" y="442849"/>
                  </a:cubicBezTo>
                  <a:cubicBezTo>
                    <a:pt x="537337" y="442849"/>
                    <a:pt x="528955" y="439801"/>
                    <a:pt x="522986" y="433705"/>
                  </a:cubicBezTo>
                  <a:lnTo>
                    <a:pt x="416941" y="330073"/>
                  </a:lnTo>
                  <a:lnTo>
                    <a:pt x="375920" y="370967"/>
                  </a:lnTo>
                  <a:cubicBezTo>
                    <a:pt x="368681" y="378206"/>
                    <a:pt x="360553" y="381381"/>
                    <a:pt x="352806" y="381381"/>
                  </a:cubicBezTo>
                  <a:cubicBezTo>
                    <a:pt x="339852" y="381381"/>
                    <a:pt x="328295" y="372491"/>
                    <a:pt x="325374" y="358902"/>
                  </a:cubicBezTo>
                  <a:lnTo>
                    <a:pt x="262763" y="168783"/>
                  </a:lnTo>
                  <a:cubicBezTo>
                    <a:pt x="254635" y="148463"/>
                    <a:pt x="270510" y="128016"/>
                    <a:pt x="290195" y="128016"/>
                  </a:cubicBezTo>
                  <a:close/>
                  <a:moveTo>
                    <a:pt x="91567" y="127"/>
                  </a:moveTo>
                  <a:cubicBezTo>
                    <a:pt x="40894" y="127"/>
                    <a:pt x="0" y="43434"/>
                    <a:pt x="0" y="93980"/>
                  </a:cubicBezTo>
                  <a:lnTo>
                    <a:pt x="0" y="571246"/>
                  </a:lnTo>
                  <a:lnTo>
                    <a:pt x="843788" y="571246"/>
                  </a:lnTo>
                  <a:lnTo>
                    <a:pt x="843788" y="93980"/>
                  </a:lnTo>
                  <a:cubicBezTo>
                    <a:pt x="843788" y="43434"/>
                    <a:pt x="800354" y="0"/>
                    <a:pt x="74739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5" name="Group 139">
            <a:extLst>
              <a:ext uri="{FF2B5EF4-FFF2-40B4-BE49-F238E27FC236}">
                <a16:creationId xmlns:a16="http://schemas.microsoft.com/office/drawing/2014/main" id="{5D1AB1BE-D926-A860-EDCF-A9BABCBBFF83}"/>
              </a:ext>
            </a:extLst>
          </p:cNvPr>
          <p:cNvGrpSpPr>
            <a:grpSpLocks noChangeAspect="1"/>
          </p:cNvGrpSpPr>
          <p:nvPr/>
        </p:nvGrpSpPr>
        <p:grpSpPr>
          <a:xfrm>
            <a:off x="4691280" y="4136777"/>
            <a:ext cx="612000" cy="397440"/>
            <a:chOff x="0" y="0"/>
            <a:chExt cx="816000" cy="529920"/>
          </a:xfrm>
        </p:grpSpPr>
        <p:sp>
          <p:nvSpPr>
            <p:cNvPr id="166" name="Freeform 140">
              <a:extLst>
                <a:ext uri="{FF2B5EF4-FFF2-40B4-BE49-F238E27FC236}">
                  <a16:creationId xmlns:a16="http://schemas.microsoft.com/office/drawing/2014/main" id="{AA437BC4-31B0-0E30-0163-EF9119A4B4BE}"/>
                </a:ext>
              </a:extLst>
            </p:cNvPr>
            <p:cNvSpPr/>
            <p:nvPr/>
          </p:nvSpPr>
          <p:spPr>
            <a:xfrm>
              <a:off x="127" y="0"/>
              <a:ext cx="815975" cy="529971"/>
            </a:xfrm>
            <a:custGeom>
              <a:avLst/>
              <a:gdLst/>
              <a:ahLst/>
              <a:cxnLst/>
              <a:rect l="l" t="t" r="r" b="b"/>
              <a:pathLst>
                <a:path w="815975" h="529971">
                  <a:moveTo>
                    <a:pt x="32893" y="127"/>
                  </a:moveTo>
                  <a:cubicBezTo>
                    <a:pt x="13716" y="127"/>
                    <a:pt x="0" y="19304"/>
                    <a:pt x="0" y="35687"/>
                  </a:cubicBezTo>
                  <a:lnTo>
                    <a:pt x="0" y="529971"/>
                  </a:lnTo>
                  <a:lnTo>
                    <a:pt x="815975" y="529971"/>
                  </a:lnTo>
                  <a:lnTo>
                    <a:pt x="815975" y="35687"/>
                  </a:lnTo>
                  <a:cubicBezTo>
                    <a:pt x="815975" y="13716"/>
                    <a:pt x="799465" y="0"/>
                    <a:pt x="78295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7" name="Group 141">
            <a:extLst>
              <a:ext uri="{FF2B5EF4-FFF2-40B4-BE49-F238E27FC236}">
                <a16:creationId xmlns:a16="http://schemas.microsoft.com/office/drawing/2014/main" id="{7B03F100-F9D1-987C-5D96-6E455C7F53C4}"/>
              </a:ext>
            </a:extLst>
          </p:cNvPr>
          <p:cNvGrpSpPr>
            <a:grpSpLocks noChangeAspect="1"/>
          </p:cNvGrpSpPr>
          <p:nvPr/>
        </p:nvGrpSpPr>
        <p:grpSpPr>
          <a:xfrm>
            <a:off x="4638000" y="4588217"/>
            <a:ext cx="720720" cy="217440"/>
            <a:chOff x="0" y="0"/>
            <a:chExt cx="960960" cy="289920"/>
          </a:xfrm>
        </p:grpSpPr>
        <p:sp>
          <p:nvSpPr>
            <p:cNvPr id="168" name="Freeform 142">
              <a:extLst>
                <a:ext uri="{FF2B5EF4-FFF2-40B4-BE49-F238E27FC236}">
                  <a16:creationId xmlns:a16="http://schemas.microsoft.com/office/drawing/2014/main" id="{31A6D605-DB16-45F0-03D7-7C15D34F251A}"/>
                </a:ext>
              </a:extLst>
            </p:cNvPr>
            <p:cNvSpPr/>
            <p:nvPr/>
          </p:nvSpPr>
          <p:spPr>
            <a:xfrm>
              <a:off x="0" y="0"/>
              <a:ext cx="960882" cy="289814"/>
            </a:xfrm>
            <a:custGeom>
              <a:avLst/>
              <a:gdLst/>
              <a:ahLst/>
              <a:cxnLst/>
              <a:rect l="l" t="t" r="r" b="b"/>
              <a:pathLst>
                <a:path w="960882" h="289814">
                  <a:moveTo>
                    <a:pt x="5461" y="0"/>
                  </a:moveTo>
                  <a:cubicBezTo>
                    <a:pt x="2794" y="10922"/>
                    <a:pt x="0" y="24765"/>
                    <a:pt x="0" y="35687"/>
                  </a:cubicBezTo>
                  <a:cubicBezTo>
                    <a:pt x="0" y="96012"/>
                    <a:pt x="46736" y="145415"/>
                    <a:pt x="104394" y="145415"/>
                  </a:cubicBezTo>
                  <a:lnTo>
                    <a:pt x="274574" y="145415"/>
                  </a:lnTo>
                  <a:lnTo>
                    <a:pt x="227838" y="235966"/>
                  </a:lnTo>
                  <a:cubicBezTo>
                    <a:pt x="219583" y="255143"/>
                    <a:pt x="227838" y="277114"/>
                    <a:pt x="247142" y="285369"/>
                  </a:cubicBezTo>
                  <a:cubicBezTo>
                    <a:pt x="251714" y="288417"/>
                    <a:pt x="257048" y="289814"/>
                    <a:pt x="262255" y="289814"/>
                  </a:cubicBezTo>
                  <a:cubicBezTo>
                    <a:pt x="275971" y="289814"/>
                    <a:pt x="289941" y="280797"/>
                    <a:pt x="293751" y="268859"/>
                  </a:cubicBezTo>
                  <a:lnTo>
                    <a:pt x="356870" y="142621"/>
                  </a:lnTo>
                  <a:lnTo>
                    <a:pt x="441960" y="142621"/>
                  </a:lnTo>
                  <a:lnTo>
                    <a:pt x="441960" y="249555"/>
                  </a:lnTo>
                  <a:cubicBezTo>
                    <a:pt x="441960" y="271526"/>
                    <a:pt x="458470" y="288036"/>
                    <a:pt x="480441" y="288036"/>
                  </a:cubicBezTo>
                  <a:cubicBezTo>
                    <a:pt x="499618" y="288036"/>
                    <a:pt x="513334" y="271526"/>
                    <a:pt x="513334" y="249555"/>
                  </a:cubicBezTo>
                  <a:lnTo>
                    <a:pt x="513334" y="142748"/>
                  </a:lnTo>
                  <a:lnTo>
                    <a:pt x="598424" y="142748"/>
                  </a:lnTo>
                  <a:lnTo>
                    <a:pt x="661543" y="268986"/>
                  </a:lnTo>
                  <a:cubicBezTo>
                    <a:pt x="669798" y="281305"/>
                    <a:pt x="682625" y="287528"/>
                    <a:pt x="695579" y="287528"/>
                  </a:cubicBezTo>
                  <a:cubicBezTo>
                    <a:pt x="699897" y="287528"/>
                    <a:pt x="704088" y="286893"/>
                    <a:pt x="708279" y="285496"/>
                  </a:cubicBezTo>
                  <a:cubicBezTo>
                    <a:pt x="727456" y="274574"/>
                    <a:pt x="732917" y="255270"/>
                    <a:pt x="727456" y="236093"/>
                  </a:cubicBezTo>
                  <a:lnTo>
                    <a:pt x="680847" y="145542"/>
                  </a:lnTo>
                  <a:lnTo>
                    <a:pt x="851027" y="145542"/>
                  </a:lnTo>
                  <a:cubicBezTo>
                    <a:pt x="908685" y="145542"/>
                    <a:pt x="960882" y="96139"/>
                    <a:pt x="960882" y="35814"/>
                  </a:cubicBezTo>
                  <a:cubicBezTo>
                    <a:pt x="960882" y="22098"/>
                    <a:pt x="955421" y="11049"/>
                    <a:pt x="952627" y="127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9" name="Group 143">
            <a:extLst>
              <a:ext uri="{FF2B5EF4-FFF2-40B4-BE49-F238E27FC236}">
                <a16:creationId xmlns:a16="http://schemas.microsoft.com/office/drawing/2014/main" id="{1FBB7305-14D0-96D1-EBCA-D75A49495A2C}"/>
              </a:ext>
            </a:extLst>
          </p:cNvPr>
          <p:cNvGrpSpPr>
            <a:grpSpLocks noChangeAspect="1"/>
          </p:cNvGrpSpPr>
          <p:nvPr/>
        </p:nvGrpSpPr>
        <p:grpSpPr>
          <a:xfrm>
            <a:off x="4911600" y="3976217"/>
            <a:ext cx="164880" cy="107280"/>
            <a:chOff x="0" y="0"/>
            <a:chExt cx="219840" cy="143040"/>
          </a:xfrm>
        </p:grpSpPr>
        <p:sp>
          <p:nvSpPr>
            <p:cNvPr id="170" name="Freeform 144">
              <a:extLst>
                <a:ext uri="{FF2B5EF4-FFF2-40B4-BE49-F238E27FC236}">
                  <a16:creationId xmlns:a16="http://schemas.microsoft.com/office/drawing/2014/main" id="{3971DA48-0851-BCA1-0FD6-4510BF7F5F41}"/>
                </a:ext>
              </a:extLst>
            </p:cNvPr>
            <p:cNvSpPr/>
            <p:nvPr/>
          </p:nvSpPr>
          <p:spPr>
            <a:xfrm>
              <a:off x="127" y="0"/>
              <a:ext cx="219837" cy="143129"/>
            </a:xfrm>
            <a:custGeom>
              <a:avLst/>
              <a:gdLst/>
              <a:ahLst/>
              <a:cxnLst/>
              <a:rect l="l" t="t" r="r" b="b"/>
              <a:pathLst>
                <a:path w="219837" h="143129">
                  <a:moveTo>
                    <a:pt x="38481" y="0"/>
                  </a:moveTo>
                  <a:cubicBezTo>
                    <a:pt x="19177" y="0"/>
                    <a:pt x="0" y="16510"/>
                    <a:pt x="0" y="35814"/>
                  </a:cubicBezTo>
                  <a:lnTo>
                    <a:pt x="0" y="143129"/>
                  </a:lnTo>
                  <a:lnTo>
                    <a:pt x="217043" y="143129"/>
                  </a:lnTo>
                  <a:lnTo>
                    <a:pt x="217043" y="35814"/>
                  </a:lnTo>
                  <a:lnTo>
                    <a:pt x="219837" y="35814"/>
                  </a:lnTo>
                  <a:cubicBezTo>
                    <a:pt x="219837" y="16510"/>
                    <a:pt x="203327" y="0"/>
                    <a:pt x="18402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1" name="Group 145">
            <a:extLst>
              <a:ext uri="{FF2B5EF4-FFF2-40B4-BE49-F238E27FC236}">
                <a16:creationId xmlns:a16="http://schemas.microsoft.com/office/drawing/2014/main" id="{6072D9BD-D0CA-5B42-6A85-B972B16B06F9}"/>
              </a:ext>
            </a:extLst>
          </p:cNvPr>
          <p:cNvGrpSpPr>
            <a:grpSpLocks noChangeAspect="1"/>
          </p:cNvGrpSpPr>
          <p:nvPr/>
        </p:nvGrpSpPr>
        <p:grpSpPr>
          <a:xfrm>
            <a:off x="10777440" y="3969737"/>
            <a:ext cx="380880" cy="378720"/>
            <a:chOff x="0" y="0"/>
            <a:chExt cx="507840" cy="504960"/>
          </a:xfrm>
        </p:grpSpPr>
        <p:sp>
          <p:nvSpPr>
            <p:cNvPr id="172" name="Freeform 146">
              <a:extLst>
                <a:ext uri="{FF2B5EF4-FFF2-40B4-BE49-F238E27FC236}">
                  <a16:creationId xmlns:a16="http://schemas.microsoft.com/office/drawing/2014/main" id="{0325724E-A112-9B05-61B8-85514B0D7A94}"/>
                </a:ext>
              </a:extLst>
            </p:cNvPr>
            <p:cNvSpPr/>
            <p:nvPr/>
          </p:nvSpPr>
          <p:spPr>
            <a:xfrm>
              <a:off x="0" y="0"/>
              <a:ext cx="507873" cy="504952"/>
            </a:xfrm>
            <a:custGeom>
              <a:avLst/>
              <a:gdLst/>
              <a:ahLst/>
              <a:cxnLst/>
              <a:rect l="l" t="t" r="r" b="b"/>
              <a:pathLst>
                <a:path w="507873" h="504952">
                  <a:moveTo>
                    <a:pt x="255270" y="145415"/>
                  </a:moveTo>
                  <a:cubicBezTo>
                    <a:pt x="271780" y="145415"/>
                    <a:pt x="288163" y="161925"/>
                    <a:pt x="288163" y="178308"/>
                  </a:cubicBezTo>
                  <a:lnTo>
                    <a:pt x="288163" y="216662"/>
                  </a:lnTo>
                  <a:lnTo>
                    <a:pt x="326644" y="216662"/>
                  </a:lnTo>
                  <a:cubicBezTo>
                    <a:pt x="348615" y="216662"/>
                    <a:pt x="362331" y="233172"/>
                    <a:pt x="362331" y="255016"/>
                  </a:cubicBezTo>
                  <a:cubicBezTo>
                    <a:pt x="362331" y="274320"/>
                    <a:pt x="343027" y="290703"/>
                    <a:pt x="326644" y="290703"/>
                  </a:cubicBezTo>
                  <a:lnTo>
                    <a:pt x="288163" y="290703"/>
                  </a:lnTo>
                  <a:lnTo>
                    <a:pt x="288163" y="329057"/>
                  </a:lnTo>
                  <a:cubicBezTo>
                    <a:pt x="288163" y="348234"/>
                    <a:pt x="271653" y="361950"/>
                    <a:pt x="255270" y="361950"/>
                  </a:cubicBezTo>
                  <a:cubicBezTo>
                    <a:pt x="236093" y="361950"/>
                    <a:pt x="219583" y="345440"/>
                    <a:pt x="219583" y="329057"/>
                  </a:cubicBezTo>
                  <a:lnTo>
                    <a:pt x="219583" y="290957"/>
                  </a:lnTo>
                  <a:lnTo>
                    <a:pt x="181102" y="290957"/>
                  </a:lnTo>
                  <a:cubicBezTo>
                    <a:pt x="161925" y="290957"/>
                    <a:pt x="148209" y="274447"/>
                    <a:pt x="148209" y="255270"/>
                  </a:cubicBezTo>
                  <a:cubicBezTo>
                    <a:pt x="148209" y="233299"/>
                    <a:pt x="161925" y="216916"/>
                    <a:pt x="181102" y="216916"/>
                  </a:cubicBezTo>
                  <a:lnTo>
                    <a:pt x="219583" y="216916"/>
                  </a:lnTo>
                  <a:lnTo>
                    <a:pt x="219583" y="178435"/>
                  </a:lnTo>
                  <a:cubicBezTo>
                    <a:pt x="219583" y="159131"/>
                    <a:pt x="236093" y="145542"/>
                    <a:pt x="255270" y="145542"/>
                  </a:cubicBezTo>
                  <a:close/>
                  <a:moveTo>
                    <a:pt x="38481" y="0"/>
                  </a:moveTo>
                  <a:cubicBezTo>
                    <a:pt x="16510" y="0"/>
                    <a:pt x="0" y="16510"/>
                    <a:pt x="0" y="38354"/>
                  </a:cubicBezTo>
                  <a:lnTo>
                    <a:pt x="0" y="469265"/>
                  </a:lnTo>
                  <a:cubicBezTo>
                    <a:pt x="2794" y="491236"/>
                    <a:pt x="19304" y="504952"/>
                    <a:pt x="38481" y="504952"/>
                  </a:cubicBezTo>
                  <a:lnTo>
                    <a:pt x="469392" y="504952"/>
                  </a:lnTo>
                  <a:cubicBezTo>
                    <a:pt x="491363" y="504952"/>
                    <a:pt x="507873" y="488442"/>
                    <a:pt x="507873" y="469265"/>
                  </a:cubicBezTo>
                  <a:lnTo>
                    <a:pt x="507873" y="38354"/>
                  </a:lnTo>
                  <a:cubicBezTo>
                    <a:pt x="507873" y="16510"/>
                    <a:pt x="491236" y="0"/>
                    <a:pt x="46939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3" name="Group 147">
            <a:extLst>
              <a:ext uri="{FF2B5EF4-FFF2-40B4-BE49-F238E27FC236}">
                <a16:creationId xmlns:a16="http://schemas.microsoft.com/office/drawing/2014/main" id="{3108201E-1640-9E98-904B-45ED97A6E32D}"/>
              </a:ext>
            </a:extLst>
          </p:cNvPr>
          <p:cNvGrpSpPr>
            <a:grpSpLocks noChangeAspect="1"/>
          </p:cNvGrpSpPr>
          <p:nvPr/>
        </p:nvGrpSpPr>
        <p:grpSpPr>
          <a:xfrm>
            <a:off x="10779600" y="4423337"/>
            <a:ext cx="383040" cy="377280"/>
            <a:chOff x="0" y="0"/>
            <a:chExt cx="510720" cy="503040"/>
          </a:xfrm>
        </p:grpSpPr>
        <p:sp>
          <p:nvSpPr>
            <p:cNvPr id="174" name="Freeform 148">
              <a:extLst>
                <a:ext uri="{FF2B5EF4-FFF2-40B4-BE49-F238E27FC236}">
                  <a16:creationId xmlns:a16="http://schemas.microsoft.com/office/drawing/2014/main" id="{797CABF1-F32C-96AA-98B2-D749C6783CC9}"/>
                </a:ext>
              </a:extLst>
            </p:cNvPr>
            <p:cNvSpPr/>
            <p:nvPr/>
          </p:nvSpPr>
          <p:spPr>
            <a:xfrm>
              <a:off x="127" y="0"/>
              <a:ext cx="510667" cy="503174"/>
            </a:xfrm>
            <a:custGeom>
              <a:avLst/>
              <a:gdLst/>
              <a:ahLst/>
              <a:cxnLst/>
              <a:rect l="l" t="t" r="r" b="b"/>
              <a:pathLst>
                <a:path w="510667" h="503174">
                  <a:moveTo>
                    <a:pt x="300609" y="162179"/>
                  </a:moveTo>
                  <a:cubicBezTo>
                    <a:pt x="310261" y="162179"/>
                    <a:pt x="319913" y="164846"/>
                    <a:pt x="326771" y="170434"/>
                  </a:cubicBezTo>
                  <a:cubicBezTo>
                    <a:pt x="340487" y="184277"/>
                    <a:pt x="340487" y="209042"/>
                    <a:pt x="326771" y="222631"/>
                  </a:cubicBezTo>
                  <a:lnTo>
                    <a:pt x="302006" y="247396"/>
                  </a:lnTo>
                  <a:lnTo>
                    <a:pt x="326771" y="272034"/>
                  </a:lnTo>
                  <a:cubicBezTo>
                    <a:pt x="340487" y="285877"/>
                    <a:pt x="340487" y="307848"/>
                    <a:pt x="326771" y="321437"/>
                  </a:cubicBezTo>
                  <a:cubicBezTo>
                    <a:pt x="319913" y="328295"/>
                    <a:pt x="310261" y="331724"/>
                    <a:pt x="300609" y="331724"/>
                  </a:cubicBezTo>
                  <a:cubicBezTo>
                    <a:pt x="290957" y="331724"/>
                    <a:pt x="281432" y="328295"/>
                    <a:pt x="274574" y="321437"/>
                  </a:cubicBezTo>
                  <a:lnTo>
                    <a:pt x="252603" y="299466"/>
                  </a:lnTo>
                  <a:lnTo>
                    <a:pt x="227965" y="321437"/>
                  </a:lnTo>
                  <a:cubicBezTo>
                    <a:pt x="221107" y="328295"/>
                    <a:pt x="211455" y="331724"/>
                    <a:pt x="201803" y="331724"/>
                  </a:cubicBezTo>
                  <a:cubicBezTo>
                    <a:pt x="192151" y="331724"/>
                    <a:pt x="182626" y="328295"/>
                    <a:pt x="175768" y="321437"/>
                  </a:cubicBezTo>
                  <a:cubicBezTo>
                    <a:pt x="162052" y="307721"/>
                    <a:pt x="162052" y="285750"/>
                    <a:pt x="175768" y="272034"/>
                  </a:cubicBezTo>
                  <a:lnTo>
                    <a:pt x="200406" y="247396"/>
                  </a:lnTo>
                  <a:lnTo>
                    <a:pt x="175768" y="222631"/>
                  </a:lnTo>
                  <a:cubicBezTo>
                    <a:pt x="162052" y="208915"/>
                    <a:pt x="162052" y="184150"/>
                    <a:pt x="175768" y="170434"/>
                  </a:cubicBezTo>
                  <a:cubicBezTo>
                    <a:pt x="182626" y="164973"/>
                    <a:pt x="192278" y="162179"/>
                    <a:pt x="201803" y="162179"/>
                  </a:cubicBezTo>
                  <a:cubicBezTo>
                    <a:pt x="211328" y="162179"/>
                    <a:pt x="221107" y="164846"/>
                    <a:pt x="227965" y="170434"/>
                  </a:cubicBezTo>
                  <a:lnTo>
                    <a:pt x="252603" y="195199"/>
                  </a:lnTo>
                  <a:lnTo>
                    <a:pt x="274574" y="170434"/>
                  </a:lnTo>
                  <a:cubicBezTo>
                    <a:pt x="281432" y="164973"/>
                    <a:pt x="291084" y="162179"/>
                    <a:pt x="300609" y="162179"/>
                  </a:cubicBezTo>
                  <a:close/>
                  <a:moveTo>
                    <a:pt x="38354" y="0"/>
                  </a:moveTo>
                  <a:cubicBezTo>
                    <a:pt x="19177" y="0"/>
                    <a:pt x="0" y="16510"/>
                    <a:pt x="0" y="33020"/>
                  </a:cubicBezTo>
                  <a:lnTo>
                    <a:pt x="0" y="467360"/>
                  </a:lnTo>
                  <a:cubicBezTo>
                    <a:pt x="0" y="489331"/>
                    <a:pt x="19177" y="503174"/>
                    <a:pt x="38481" y="503174"/>
                  </a:cubicBezTo>
                  <a:lnTo>
                    <a:pt x="472186" y="503174"/>
                  </a:lnTo>
                  <a:cubicBezTo>
                    <a:pt x="491490" y="503174"/>
                    <a:pt x="510667" y="483870"/>
                    <a:pt x="510667" y="467360"/>
                  </a:cubicBezTo>
                  <a:lnTo>
                    <a:pt x="510667" y="33020"/>
                  </a:lnTo>
                  <a:cubicBezTo>
                    <a:pt x="510667" y="13843"/>
                    <a:pt x="491363" y="0"/>
                    <a:pt x="47218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5" name="Group 149">
            <a:extLst>
              <a:ext uri="{FF2B5EF4-FFF2-40B4-BE49-F238E27FC236}">
                <a16:creationId xmlns:a16="http://schemas.microsoft.com/office/drawing/2014/main" id="{56F60BA2-84B8-2AC1-11C1-74780330DD3D}"/>
              </a:ext>
            </a:extLst>
          </p:cNvPr>
          <p:cNvGrpSpPr>
            <a:grpSpLocks noChangeAspect="1"/>
          </p:cNvGrpSpPr>
          <p:nvPr/>
        </p:nvGrpSpPr>
        <p:grpSpPr>
          <a:xfrm>
            <a:off x="11228880" y="3969737"/>
            <a:ext cx="380880" cy="378720"/>
            <a:chOff x="0" y="0"/>
            <a:chExt cx="507840" cy="504960"/>
          </a:xfrm>
        </p:grpSpPr>
        <p:sp>
          <p:nvSpPr>
            <p:cNvPr id="176" name="Freeform 150">
              <a:extLst>
                <a:ext uri="{FF2B5EF4-FFF2-40B4-BE49-F238E27FC236}">
                  <a16:creationId xmlns:a16="http://schemas.microsoft.com/office/drawing/2014/main" id="{654CB60C-7A74-277B-26B5-1D8B86AA76E6}"/>
                </a:ext>
              </a:extLst>
            </p:cNvPr>
            <p:cNvSpPr/>
            <p:nvPr/>
          </p:nvSpPr>
          <p:spPr>
            <a:xfrm>
              <a:off x="127" y="0"/>
              <a:ext cx="507873" cy="504952"/>
            </a:xfrm>
            <a:custGeom>
              <a:avLst/>
              <a:gdLst/>
              <a:ahLst/>
              <a:cxnLst/>
              <a:rect l="l" t="t" r="r" b="b"/>
              <a:pathLst>
                <a:path w="507873" h="504952">
                  <a:moveTo>
                    <a:pt x="326644" y="213995"/>
                  </a:moveTo>
                  <a:cubicBezTo>
                    <a:pt x="345821" y="213995"/>
                    <a:pt x="359537" y="230505"/>
                    <a:pt x="359537" y="249682"/>
                  </a:cubicBezTo>
                  <a:cubicBezTo>
                    <a:pt x="362204" y="274447"/>
                    <a:pt x="345821" y="288036"/>
                    <a:pt x="326644" y="288036"/>
                  </a:cubicBezTo>
                  <a:lnTo>
                    <a:pt x="181102" y="288036"/>
                  </a:lnTo>
                  <a:cubicBezTo>
                    <a:pt x="161798" y="288036"/>
                    <a:pt x="148209" y="271526"/>
                    <a:pt x="148209" y="249682"/>
                  </a:cubicBezTo>
                  <a:cubicBezTo>
                    <a:pt x="148209" y="230378"/>
                    <a:pt x="164719" y="213995"/>
                    <a:pt x="181102" y="213995"/>
                  </a:cubicBezTo>
                  <a:close/>
                  <a:moveTo>
                    <a:pt x="38354" y="0"/>
                  </a:moveTo>
                  <a:cubicBezTo>
                    <a:pt x="16383" y="0"/>
                    <a:pt x="0" y="16510"/>
                    <a:pt x="0" y="38354"/>
                  </a:cubicBezTo>
                  <a:lnTo>
                    <a:pt x="0" y="469265"/>
                  </a:lnTo>
                  <a:cubicBezTo>
                    <a:pt x="0" y="491236"/>
                    <a:pt x="16510" y="504952"/>
                    <a:pt x="38481" y="504952"/>
                  </a:cubicBezTo>
                  <a:lnTo>
                    <a:pt x="469392" y="504952"/>
                  </a:lnTo>
                  <a:cubicBezTo>
                    <a:pt x="491363" y="504952"/>
                    <a:pt x="507873" y="488442"/>
                    <a:pt x="507873" y="469265"/>
                  </a:cubicBezTo>
                  <a:lnTo>
                    <a:pt x="507873" y="38354"/>
                  </a:lnTo>
                  <a:cubicBezTo>
                    <a:pt x="507746" y="16510"/>
                    <a:pt x="491363" y="0"/>
                    <a:pt x="46939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7" name="Group 151">
            <a:extLst>
              <a:ext uri="{FF2B5EF4-FFF2-40B4-BE49-F238E27FC236}">
                <a16:creationId xmlns:a16="http://schemas.microsoft.com/office/drawing/2014/main" id="{F1968B11-706C-B19B-D617-EFE9906E7FAD}"/>
              </a:ext>
            </a:extLst>
          </p:cNvPr>
          <p:cNvGrpSpPr>
            <a:grpSpLocks noChangeAspect="1"/>
          </p:cNvGrpSpPr>
          <p:nvPr/>
        </p:nvGrpSpPr>
        <p:grpSpPr>
          <a:xfrm>
            <a:off x="11228880" y="4421177"/>
            <a:ext cx="380880" cy="379440"/>
            <a:chOff x="0" y="0"/>
            <a:chExt cx="507840" cy="505920"/>
          </a:xfrm>
        </p:grpSpPr>
        <p:sp>
          <p:nvSpPr>
            <p:cNvPr id="178" name="Freeform 152">
              <a:extLst>
                <a:ext uri="{FF2B5EF4-FFF2-40B4-BE49-F238E27FC236}">
                  <a16:creationId xmlns:a16="http://schemas.microsoft.com/office/drawing/2014/main" id="{DBE976B1-EA9E-59DE-0270-809440761B1E}"/>
                </a:ext>
              </a:extLst>
            </p:cNvPr>
            <p:cNvSpPr/>
            <p:nvPr/>
          </p:nvSpPr>
          <p:spPr>
            <a:xfrm>
              <a:off x="127" y="127"/>
              <a:ext cx="507873" cy="505968"/>
            </a:xfrm>
            <a:custGeom>
              <a:avLst/>
              <a:gdLst/>
              <a:ahLst/>
              <a:cxnLst/>
              <a:rect l="l" t="t" r="r" b="b"/>
              <a:pathLst>
                <a:path w="507873" h="505968">
                  <a:moveTo>
                    <a:pt x="326644" y="142875"/>
                  </a:moveTo>
                  <a:cubicBezTo>
                    <a:pt x="345821" y="142875"/>
                    <a:pt x="359537" y="162052"/>
                    <a:pt x="359537" y="181356"/>
                  </a:cubicBezTo>
                  <a:cubicBezTo>
                    <a:pt x="362204" y="203327"/>
                    <a:pt x="345821" y="217170"/>
                    <a:pt x="326644" y="217170"/>
                  </a:cubicBezTo>
                  <a:lnTo>
                    <a:pt x="181102" y="217170"/>
                  </a:lnTo>
                  <a:cubicBezTo>
                    <a:pt x="161798" y="217170"/>
                    <a:pt x="148209" y="197866"/>
                    <a:pt x="148209" y="181356"/>
                  </a:cubicBezTo>
                  <a:cubicBezTo>
                    <a:pt x="148209" y="162052"/>
                    <a:pt x="164719" y="142875"/>
                    <a:pt x="181102" y="142875"/>
                  </a:cubicBezTo>
                  <a:close/>
                  <a:moveTo>
                    <a:pt x="326644" y="288671"/>
                  </a:moveTo>
                  <a:cubicBezTo>
                    <a:pt x="345821" y="288671"/>
                    <a:pt x="359537" y="305181"/>
                    <a:pt x="359537" y="321691"/>
                  </a:cubicBezTo>
                  <a:cubicBezTo>
                    <a:pt x="362204" y="346329"/>
                    <a:pt x="345821" y="360172"/>
                    <a:pt x="326644" y="360172"/>
                  </a:cubicBezTo>
                  <a:lnTo>
                    <a:pt x="181102" y="360172"/>
                  </a:lnTo>
                  <a:cubicBezTo>
                    <a:pt x="161798" y="360172"/>
                    <a:pt x="148209" y="343662"/>
                    <a:pt x="148209" y="321691"/>
                  </a:cubicBezTo>
                  <a:cubicBezTo>
                    <a:pt x="148209" y="302387"/>
                    <a:pt x="164719" y="288671"/>
                    <a:pt x="181102" y="288671"/>
                  </a:cubicBezTo>
                  <a:close/>
                  <a:moveTo>
                    <a:pt x="38354" y="0"/>
                  </a:moveTo>
                  <a:cubicBezTo>
                    <a:pt x="16383" y="0"/>
                    <a:pt x="0" y="16510"/>
                    <a:pt x="0" y="32893"/>
                  </a:cubicBezTo>
                  <a:lnTo>
                    <a:pt x="0" y="470154"/>
                  </a:lnTo>
                  <a:cubicBezTo>
                    <a:pt x="0" y="492125"/>
                    <a:pt x="16510" y="505968"/>
                    <a:pt x="38481" y="505968"/>
                  </a:cubicBezTo>
                  <a:lnTo>
                    <a:pt x="469392" y="505968"/>
                  </a:lnTo>
                  <a:cubicBezTo>
                    <a:pt x="491363" y="505968"/>
                    <a:pt x="507873" y="486664"/>
                    <a:pt x="507873" y="470154"/>
                  </a:cubicBezTo>
                  <a:lnTo>
                    <a:pt x="507873" y="35687"/>
                  </a:lnTo>
                  <a:cubicBezTo>
                    <a:pt x="507873" y="16510"/>
                    <a:pt x="491363" y="0"/>
                    <a:pt x="46939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9" name="Group 153">
            <a:extLst>
              <a:ext uri="{FF2B5EF4-FFF2-40B4-BE49-F238E27FC236}">
                <a16:creationId xmlns:a16="http://schemas.microsoft.com/office/drawing/2014/main" id="{1CB25467-C2FF-9944-BE34-2A9EEADD5DD5}"/>
              </a:ext>
            </a:extLst>
          </p:cNvPr>
          <p:cNvGrpSpPr>
            <a:grpSpLocks noChangeAspect="1"/>
          </p:cNvGrpSpPr>
          <p:nvPr/>
        </p:nvGrpSpPr>
        <p:grpSpPr>
          <a:xfrm>
            <a:off x="5930400" y="4031657"/>
            <a:ext cx="961200" cy="774720"/>
            <a:chOff x="0" y="0"/>
            <a:chExt cx="1281600" cy="1032960"/>
          </a:xfrm>
        </p:grpSpPr>
        <p:sp>
          <p:nvSpPr>
            <p:cNvPr id="180" name="Freeform 154">
              <a:extLst>
                <a:ext uri="{FF2B5EF4-FFF2-40B4-BE49-F238E27FC236}">
                  <a16:creationId xmlns:a16="http://schemas.microsoft.com/office/drawing/2014/main" id="{F46DA120-DA05-505B-72D0-9218112DF2FE}"/>
                </a:ext>
              </a:extLst>
            </p:cNvPr>
            <p:cNvSpPr/>
            <p:nvPr/>
          </p:nvSpPr>
          <p:spPr>
            <a:xfrm>
              <a:off x="0" y="127"/>
              <a:ext cx="1281557" cy="1032891"/>
            </a:xfrm>
            <a:custGeom>
              <a:avLst/>
              <a:gdLst/>
              <a:ahLst/>
              <a:cxnLst/>
              <a:rect l="l" t="t" r="r" b="b"/>
              <a:pathLst>
                <a:path w="1281557" h="1032891">
                  <a:moveTo>
                    <a:pt x="642366" y="69342"/>
                  </a:moveTo>
                  <a:cubicBezTo>
                    <a:pt x="743966" y="69342"/>
                    <a:pt x="844931" y="108458"/>
                    <a:pt x="921766" y="186690"/>
                  </a:cubicBezTo>
                  <a:cubicBezTo>
                    <a:pt x="1075563" y="340614"/>
                    <a:pt x="1075563" y="590550"/>
                    <a:pt x="921766" y="744474"/>
                  </a:cubicBezTo>
                  <a:cubicBezTo>
                    <a:pt x="850392" y="818642"/>
                    <a:pt x="751586" y="862584"/>
                    <a:pt x="641731" y="862584"/>
                  </a:cubicBezTo>
                  <a:cubicBezTo>
                    <a:pt x="531876" y="862584"/>
                    <a:pt x="430276" y="815848"/>
                    <a:pt x="358902" y="744474"/>
                  </a:cubicBezTo>
                  <a:cubicBezTo>
                    <a:pt x="205105" y="590677"/>
                    <a:pt x="205105" y="340614"/>
                    <a:pt x="358902" y="186690"/>
                  </a:cubicBezTo>
                  <a:cubicBezTo>
                    <a:pt x="438531" y="108458"/>
                    <a:pt x="540766" y="69342"/>
                    <a:pt x="642366" y="69342"/>
                  </a:cubicBezTo>
                  <a:close/>
                  <a:moveTo>
                    <a:pt x="638556" y="0"/>
                  </a:moveTo>
                  <a:cubicBezTo>
                    <a:pt x="182245" y="0"/>
                    <a:pt x="0" y="588518"/>
                    <a:pt x="372618" y="851662"/>
                  </a:cubicBezTo>
                  <a:lnTo>
                    <a:pt x="298450" y="983488"/>
                  </a:lnTo>
                  <a:cubicBezTo>
                    <a:pt x="287528" y="1005459"/>
                    <a:pt x="303911" y="1032891"/>
                    <a:pt x="328676" y="1032891"/>
                  </a:cubicBezTo>
                  <a:cubicBezTo>
                    <a:pt x="342392" y="1032891"/>
                    <a:pt x="356108" y="1027430"/>
                    <a:pt x="358902" y="1013587"/>
                  </a:cubicBezTo>
                  <a:lnTo>
                    <a:pt x="435737" y="890016"/>
                  </a:lnTo>
                  <a:cubicBezTo>
                    <a:pt x="500253" y="921639"/>
                    <a:pt x="570230" y="937387"/>
                    <a:pt x="640715" y="937387"/>
                  </a:cubicBezTo>
                  <a:cubicBezTo>
                    <a:pt x="711200" y="937387"/>
                    <a:pt x="781812" y="921639"/>
                    <a:pt x="847598" y="890016"/>
                  </a:cubicBezTo>
                  <a:lnTo>
                    <a:pt x="921766" y="1013587"/>
                  </a:lnTo>
                  <a:cubicBezTo>
                    <a:pt x="930021" y="1027303"/>
                    <a:pt x="943737" y="1032891"/>
                    <a:pt x="951992" y="1032891"/>
                  </a:cubicBezTo>
                  <a:cubicBezTo>
                    <a:pt x="979424" y="1032891"/>
                    <a:pt x="998601" y="1005459"/>
                    <a:pt x="984885" y="983488"/>
                  </a:cubicBezTo>
                  <a:lnTo>
                    <a:pt x="908177" y="851662"/>
                  </a:lnTo>
                  <a:cubicBezTo>
                    <a:pt x="1281557" y="590677"/>
                    <a:pt x="1097534" y="0"/>
                    <a:pt x="641858" y="0"/>
                  </a:cubicBezTo>
                  <a:cubicBezTo>
                    <a:pt x="640715" y="0"/>
                    <a:pt x="639699" y="0"/>
                    <a:pt x="63868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1" name="Group 155">
            <a:extLst>
              <a:ext uri="{FF2B5EF4-FFF2-40B4-BE49-F238E27FC236}">
                <a16:creationId xmlns:a16="http://schemas.microsoft.com/office/drawing/2014/main" id="{851CA8FF-CCA0-26E8-D549-A3E8A625C9A5}"/>
              </a:ext>
            </a:extLst>
          </p:cNvPr>
          <p:cNvGrpSpPr>
            <a:grpSpLocks noChangeAspect="1"/>
          </p:cNvGrpSpPr>
          <p:nvPr/>
        </p:nvGrpSpPr>
        <p:grpSpPr>
          <a:xfrm>
            <a:off x="6537360" y="3976217"/>
            <a:ext cx="277920" cy="277920"/>
            <a:chOff x="0" y="0"/>
            <a:chExt cx="370560" cy="370560"/>
          </a:xfrm>
        </p:grpSpPr>
        <p:sp>
          <p:nvSpPr>
            <p:cNvPr id="182" name="Freeform 156">
              <a:extLst>
                <a:ext uri="{FF2B5EF4-FFF2-40B4-BE49-F238E27FC236}">
                  <a16:creationId xmlns:a16="http://schemas.microsoft.com/office/drawing/2014/main" id="{249A54FB-37E0-2291-7BFA-1E15908E9518}"/>
                </a:ext>
              </a:extLst>
            </p:cNvPr>
            <p:cNvSpPr/>
            <p:nvPr/>
          </p:nvSpPr>
          <p:spPr>
            <a:xfrm>
              <a:off x="0" y="0"/>
              <a:ext cx="370586" cy="370586"/>
            </a:xfrm>
            <a:custGeom>
              <a:avLst/>
              <a:gdLst/>
              <a:ahLst/>
              <a:cxnLst/>
              <a:rect l="l" t="t" r="r" b="b"/>
              <a:pathLst>
                <a:path w="370586" h="370586">
                  <a:moveTo>
                    <a:pt x="117983" y="0"/>
                  </a:moveTo>
                  <a:cubicBezTo>
                    <a:pt x="76835" y="0"/>
                    <a:pt x="35687" y="8255"/>
                    <a:pt x="0" y="27432"/>
                  </a:cubicBezTo>
                  <a:cubicBezTo>
                    <a:pt x="164719" y="82423"/>
                    <a:pt x="290957" y="208661"/>
                    <a:pt x="343027" y="370586"/>
                  </a:cubicBezTo>
                  <a:cubicBezTo>
                    <a:pt x="359537" y="334899"/>
                    <a:pt x="370586" y="293624"/>
                    <a:pt x="370586" y="252603"/>
                  </a:cubicBezTo>
                  <a:cubicBezTo>
                    <a:pt x="370586" y="112522"/>
                    <a:pt x="258064" y="0"/>
                    <a:pt x="11798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3" name="Group 157">
            <a:extLst>
              <a:ext uri="{FF2B5EF4-FFF2-40B4-BE49-F238E27FC236}">
                <a16:creationId xmlns:a16="http://schemas.microsoft.com/office/drawing/2014/main" id="{0E0C059F-5201-0A8A-AAAB-3CE3D1BC386B}"/>
              </a:ext>
            </a:extLst>
          </p:cNvPr>
          <p:cNvGrpSpPr>
            <a:grpSpLocks noChangeAspect="1"/>
          </p:cNvGrpSpPr>
          <p:nvPr/>
        </p:nvGrpSpPr>
        <p:grpSpPr>
          <a:xfrm>
            <a:off x="6003840" y="3978377"/>
            <a:ext cx="277920" cy="277920"/>
            <a:chOff x="0" y="0"/>
            <a:chExt cx="370560" cy="370560"/>
          </a:xfrm>
        </p:grpSpPr>
        <p:sp>
          <p:nvSpPr>
            <p:cNvPr id="184" name="Freeform 158">
              <a:extLst>
                <a:ext uri="{FF2B5EF4-FFF2-40B4-BE49-F238E27FC236}">
                  <a16:creationId xmlns:a16="http://schemas.microsoft.com/office/drawing/2014/main" id="{B9B6CDB4-64C6-7DAD-DEF4-64A11D6062E9}"/>
                </a:ext>
              </a:extLst>
            </p:cNvPr>
            <p:cNvSpPr/>
            <p:nvPr/>
          </p:nvSpPr>
          <p:spPr>
            <a:xfrm>
              <a:off x="127" y="127"/>
              <a:ext cx="370459" cy="370586"/>
            </a:xfrm>
            <a:custGeom>
              <a:avLst/>
              <a:gdLst/>
              <a:ahLst/>
              <a:cxnLst/>
              <a:rect l="l" t="t" r="r" b="b"/>
              <a:pathLst>
                <a:path w="370459" h="370586">
                  <a:moveTo>
                    <a:pt x="255270" y="0"/>
                  </a:moveTo>
                  <a:cubicBezTo>
                    <a:pt x="112395" y="0"/>
                    <a:pt x="0" y="112522"/>
                    <a:pt x="0" y="252476"/>
                  </a:cubicBezTo>
                  <a:cubicBezTo>
                    <a:pt x="0" y="293751"/>
                    <a:pt x="10922" y="334899"/>
                    <a:pt x="27432" y="370586"/>
                  </a:cubicBezTo>
                  <a:cubicBezTo>
                    <a:pt x="84963" y="205867"/>
                    <a:pt x="211201" y="79629"/>
                    <a:pt x="370459" y="27432"/>
                  </a:cubicBezTo>
                  <a:cubicBezTo>
                    <a:pt x="337566" y="10922"/>
                    <a:pt x="296418" y="0"/>
                    <a:pt x="25527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5" name="Group 159">
            <a:extLst>
              <a:ext uri="{FF2B5EF4-FFF2-40B4-BE49-F238E27FC236}">
                <a16:creationId xmlns:a16="http://schemas.microsoft.com/office/drawing/2014/main" id="{ACA878B5-2FC7-4A0A-B9DD-BDF0A6926383}"/>
              </a:ext>
            </a:extLst>
          </p:cNvPr>
          <p:cNvGrpSpPr>
            <a:grpSpLocks noChangeAspect="1"/>
          </p:cNvGrpSpPr>
          <p:nvPr/>
        </p:nvGrpSpPr>
        <p:grpSpPr>
          <a:xfrm>
            <a:off x="6166560" y="4136777"/>
            <a:ext cx="486000" cy="488160"/>
            <a:chOff x="0" y="0"/>
            <a:chExt cx="648000" cy="650880"/>
          </a:xfrm>
        </p:grpSpPr>
        <p:sp>
          <p:nvSpPr>
            <p:cNvPr id="186" name="Freeform 160">
              <a:extLst>
                <a:ext uri="{FF2B5EF4-FFF2-40B4-BE49-F238E27FC236}">
                  <a16:creationId xmlns:a16="http://schemas.microsoft.com/office/drawing/2014/main" id="{55371E7C-02F0-3775-7F9A-B3F96A238846}"/>
                </a:ext>
              </a:extLst>
            </p:cNvPr>
            <p:cNvSpPr/>
            <p:nvPr/>
          </p:nvSpPr>
          <p:spPr>
            <a:xfrm>
              <a:off x="0" y="127"/>
              <a:ext cx="647954" cy="650875"/>
            </a:xfrm>
            <a:custGeom>
              <a:avLst/>
              <a:gdLst/>
              <a:ahLst/>
              <a:cxnLst/>
              <a:rect l="l" t="t" r="r" b="b"/>
              <a:pathLst>
                <a:path w="647954" h="650875">
                  <a:moveTo>
                    <a:pt x="329438" y="145542"/>
                  </a:moveTo>
                  <a:cubicBezTo>
                    <a:pt x="351409" y="145542"/>
                    <a:pt x="365125" y="162052"/>
                    <a:pt x="365125" y="184023"/>
                  </a:cubicBezTo>
                  <a:lnTo>
                    <a:pt x="365125" y="291084"/>
                  </a:lnTo>
                  <a:lnTo>
                    <a:pt x="469392" y="291084"/>
                  </a:lnTo>
                  <a:cubicBezTo>
                    <a:pt x="491363" y="291084"/>
                    <a:pt x="507873" y="307594"/>
                    <a:pt x="507873" y="326771"/>
                  </a:cubicBezTo>
                  <a:cubicBezTo>
                    <a:pt x="507873" y="348742"/>
                    <a:pt x="491363" y="359664"/>
                    <a:pt x="469392" y="359664"/>
                  </a:cubicBezTo>
                  <a:lnTo>
                    <a:pt x="326771" y="359664"/>
                  </a:lnTo>
                  <a:cubicBezTo>
                    <a:pt x="304800" y="359664"/>
                    <a:pt x="288290" y="343154"/>
                    <a:pt x="288290" y="326771"/>
                  </a:cubicBezTo>
                  <a:lnTo>
                    <a:pt x="288290" y="184023"/>
                  </a:lnTo>
                  <a:lnTo>
                    <a:pt x="291084" y="184023"/>
                  </a:lnTo>
                  <a:cubicBezTo>
                    <a:pt x="291084" y="162052"/>
                    <a:pt x="307594" y="145542"/>
                    <a:pt x="329565" y="145542"/>
                  </a:cubicBezTo>
                  <a:close/>
                  <a:moveTo>
                    <a:pt x="326771" y="0"/>
                  </a:moveTo>
                  <a:cubicBezTo>
                    <a:pt x="148336" y="0"/>
                    <a:pt x="2794" y="145542"/>
                    <a:pt x="0" y="326771"/>
                  </a:cubicBezTo>
                  <a:cubicBezTo>
                    <a:pt x="2794" y="505333"/>
                    <a:pt x="148336" y="650875"/>
                    <a:pt x="326771" y="650875"/>
                  </a:cubicBezTo>
                  <a:cubicBezTo>
                    <a:pt x="505206" y="650875"/>
                    <a:pt x="647954" y="505333"/>
                    <a:pt x="647954" y="326771"/>
                  </a:cubicBezTo>
                  <a:cubicBezTo>
                    <a:pt x="647954" y="148209"/>
                    <a:pt x="505206" y="5461"/>
                    <a:pt x="32677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7" name="Group 161">
            <a:extLst>
              <a:ext uri="{FF2B5EF4-FFF2-40B4-BE49-F238E27FC236}">
                <a16:creationId xmlns:a16="http://schemas.microsoft.com/office/drawing/2014/main" id="{5B38AE62-CAFE-8A2B-FBF2-E534AAC3BDB2}"/>
              </a:ext>
            </a:extLst>
          </p:cNvPr>
          <p:cNvGrpSpPr>
            <a:grpSpLocks noChangeAspect="1"/>
          </p:cNvGrpSpPr>
          <p:nvPr/>
        </p:nvGrpSpPr>
        <p:grpSpPr>
          <a:xfrm>
            <a:off x="12061920" y="4019417"/>
            <a:ext cx="220320" cy="220320"/>
            <a:chOff x="0" y="0"/>
            <a:chExt cx="293760" cy="293760"/>
          </a:xfrm>
        </p:grpSpPr>
        <p:sp>
          <p:nvSpPr>
            <p:cNvPr id="188" name="Freeform 162">
              <a:extLst>
                <a:ext uri="{FF2B5EF4-FFF2-40B4-BE49-F238E27FC236}">
                  <a16:creationId xmlns:a16="http://schemas.microsoft.com/office/drawing/2014/main" id="{89A5D719-7A8A-4D90-1568-73AB14281AD0}"/>
                </a:ext>
              </a:extLst>
            </p:cNvPr>
            <p:cNvSpPr/>
            <p:nvPr/>
          </p:nvSpPr>
          <p:spPr>
            <a:xfrm>
              <a:off x="127" y="0"/>
              <a:ext cx="293751" cy="293878"/>
            </a:xfrm>
            <a:custGeom>
              <a:avLst/>
              <a:gdLst/>
              <a:ahLst/>
              <a:cxnLst/>
              <a:rect l="l" t="t" r="r" b="b"/>
              <a:pathLst>
                <a:path w="293751" h="293878">
                  <a:moveTo>
                    <a:pt x="236093" y="0"/>
                  </a:moveTo>
                  <a:lnTo>
                    <a:pt x="0" y="236220"/>
                  </a:lnTo>
                  <a:lnTo>
                    <a:pt x="60452" y="293878"/>
                  </a:lnTo>
                  <a:lnTo>
                    <a:pt x="293751" y="57658"/>
                  </a:lnTo>
                  <a:lnTo>
                    <a:pt x="236093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9" name="Group 163">
            <a:extLst>
              <a:ext uri="{FF2B5EF4-FFF2-40B4-BE49-F238E27FC236}">
                <a16:creationId xmlns:a16="http://schemas.microsoft.com/office/drawing/2014/main" id="{5F067088-4379-9223-34B2-6C007AFDA265}"/>
              </a:ext>
            </a:extLst>
          </p:cNvPr>
          <p:cNvGrpSpPr>
            <a:grpSpLocks noChangeAspect="1"/>
          </p:cNvGrpSpPr>
          <p:nvPr/>
        </p:nvGrpSpPr>
        <p:grpSpPr>
          <a:xfrm>
            <a:off x="12403920" y="3949577"/>
            <a:ext cx="395280" cy="390960"/>
            <a:chOff x="0" y="0"/>
            <a:chExt cx="527040" cy="521280"/>
          </a:xfrm>
        </p:grpSpPr>
        <p:sp>
          <p:nvSpPr>
            <p:cNvPr id="190" name="Freeform 164">
              <a:extLst>
                <a:ext uri="{FF2B5EF4-FFF2-40B4-BE49-F238E27FC236}">
                  <a16:creationId xmlns:a16="http://schemas.microsoft.com/office/drawing/2014/main" id="{3B2A79BA-8E85-7871-F8D9-3AE40BF8215A}"/>
                </a:ext>
              </a:extLst>
            </p:cNvPr>
            <p:cNvSpPr/>
            <p:nvPr/>
          </p:nvSpPr>
          <p:spPr>
            <a:xfrm>
              <a:off x="0" y="0"/>
              <a:ext cx="527050" cy="521335"/>
            </a:xfrm>
            <a:custGeom>
              <a:avLst/>
              <a:gdLst/>
              <a:ahLst/>
              <a:cxnLst/>
              <a:rect l="l" t="t" r="r" b="b"/>
              <a:pathLst>
                <a:path w="527050" h="521335">
                  <a:moveTo>
                    <a:pt x="232029" y="0"/>
                  </a:moveTo>
                  <a:cubicBezTo>
                    <a:pt x="222377" y="0"/>
                    <a:pt x="212725" y="3429"/>
                    <a:pt x="205867" y="10287"/>
                  </a:cubicBezTo>
                  <a:lnTo>
                    <a:pt x="109855" y="106426"/>
                  </a:lnTo>
                  <a:lnTo>
                    <a:pt x="233299" y="230124"/>
                  </a:lnTo>
                  <a:cubicBezTo>
                    <a:pt x="247015" y="243840"/>
                    <a:pt x="247015" y="268605"/>
                    <a:pt x="233299" y="282321"/>
                  </a:cubicBezTo>
                  <a:cubicBezTo>
                    <a:pt x="229743" y="285877"/>
                    <a:pt x="223012" y="288036"/>
                    <a:pt x="215392" y="288036"/>
                  </a:cubicBezTo>
                  <a:cubicBezTo>
                    <a:pt x="205486" y="288036"/>
                    <a:pt x="194437" y="284607"/>
                    <a:pt x="186690" y="276860"/>
                  </a:cubicBezTo>
                  <a:lnTo>
                    <a:pt x="63119" y="153162"/>
                  </a:lnTo>
                  <a:lnTo>
                    <a:pt x="0" y="216281"/>
                  </a:lnTo>
                  <a:lnTo>
                    <a:pt x="307467" y="521335"/>
                  </a:lnTo>
                  <a:lnTo>
                    <a:pt x="513334" y="315214"/>
                  </a:lnTo>
                  <a:cubicBezTo>
                    <a:pt x="527050" y="301498"/>
                    <a:pt x="527050" y="276733"/>
                    <a:pt x="513334" y="263017"/>
                  </a:cubicBezTo>
                  <a:lnTo>
                    <a:pt x="258064" y="10287"/>
                  </a:lnTo>
                  <a:cubicBezTo>
                    <a:pt x="251206" y="3429"/>
                    <a:pt x="241554" y="0"/>
                    <a:pt x="23202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91" name="Group 165">
            <a:extLst>
              <a:ext uri="{FF2B5EF4-FFF2-40B4-BE49-F238E27FC236}">
                <a16:creationId xmlns:a16="http://schemas.microsoft.com/office/drawing/2014/main" id="{93CC6E97-6550-7FE1-D062-848038156910}"/>
              </a:ext>
            </a:extLst>
          </p:cNvPr>
          <p:cNvGrpSpPr>
            <a:grpSpLocks noChangeAspect="1"/>
          </p:cNvGrpSpPr>
          <p:nvPr/>
        </p:nvGrpSpPr>
        <p:grpSpPr>
          <a:xfrm>
            <a:off x="12144720" y="4101497"/>
            <a:ext cx="558000" cy="558000"/>
            <a:chOff x="0" y="0"/>
            <a:chExt cx="744000" cy="744000"/>
          </a:xfrm>
        </p:grpSpPr>
        <p:sp>
          <p:nvSpPr>
            <p:cNvPr id="192" name="Freeform 166">
              <a:extLst>
                <a:ext uri="{FF2B5EF4-FFF2-40B4-BE49-F238E27FC236}">
                  <a16:creationId xmlns:a16="http://schemas.microsoft.com/office/drawing/2014/main" id="{565D6C88-D037-9FA8-B1B3-601CC6DCD24E}"/>
                </a:ext>
              </a:extLst>
            </p:cNvPr>
            <p:cNvSpPr/>
            <p:nvPr/>
          </p:nvSpPr>
          <p:spPr>
            <a:xfrm>
              <a:off x="127" y="0"/>
              <a:ext cx="743966" cy="743966"/>
            </a:xfrm>
            <a:custGeom>
              <a:avLst/>
              <a:gdLst/>
              <a:ahLst/>
              <a:cxnLst/>
              <a:rect l="l" t="t" r="r" b="b"/>
              <a:pathLst>
                <a:path w="743966" h="743966">
                  <a:moveTo>
                    <a:pt x="233299" y="0"/>
                  </a:moveTo>
                  <a:lnTo>
                    <a:pt x="0" y="233299"/>
                  </a:lnTo>
                  <a:lnTo>
                    <a:pt x="510540" y="743966"/>
                  </a:lnTo>
                  <a:lnTo>
                    <a:pt x="743966" y="510667"/>
                  </a:lnTo>
                  <a:lnTo>
                    <a:pt x="233299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93" name="Group 167">
            <a:extLst>
              <a:ext uri="{FF2B5EF4-FFF2-40B4-BE49-F238E27FC236}">
                <a16:creationId xmlns:a16="http://schemas.microsoft.com/office/drawing/2014/main" id="{F2B32D82-3EE0-74B1-2F9D-A79BC3472B30}"/>
              </a:ext>
            </a:extLst>
          </p:cNvPr>
          <p:cNvGrpSpPr>
            <a:grpSpLocks noChangeAspect="1"/>
          </p:cNvGrpSpPr>
          <p:nvPr/>
        </p:nvGrpSpPr>
        <p:grpSpPr>
          <a:xfrm>
            <a:off x="12575280" y="4532057"/>
            <a:ext cx="229680" cy="224640"/>
            <a:chOff x="0" y="0"/>
            <a:chExt cx="306240" cy="299520"/>
          </a:xfrm>
        </p:grpSpPr>
        <p:sp>
          <p:nvSpPr>
            <p:cNvPr id="194" name="Freeform 168">
              <a:extLst>
                <a:ext uri="{FF2B5EF4-FFF2-40B4-BE49-F238E27FC236}">
                  <a16:creationId xmlns:a16="http://schemas.microsoft.com/office/drawing/2014/main" id="{87F2C03A-19AA-F427-02BA-916183C4F713}"/>
                </a:ext>
              </a:extLst>
            </p:cNvPr>
            <p:cNvSpPr/>
            <p:nvPr/>
          </p:nvSpPr>
          <p:spPr>
            <a:xfrm>
              <a:off x="0" y="127"/>
              <a:ext cx="306324" cy="299466"/>
            </a:xfrm>
            <a:custGeom>
              <a:avLst/>
              <a:gdLst/>
              <a:ahLst/>
              <a:cxnLst/>
              <a:rect l="l" t="t" r="r" b="b"/>
              <a:pathLst>
                <a:path w="306324" h="299466">
                  <a:moveTo>
                    <a:pt x="211455" y="0"/>
                  </a:moveTo>
                  <a:lnTo>
                    <a:pt x="0" y="211709"/>
                  </a:lnTo>
                  <a:lnTo>
                    <a:pt x="252603" y="297053"/>
                  </a:lnTo>
                  <a:cubicBezTo>
                    <a:pt x="256921" y="298704"/>
                    <a:pt x="261112" y="299466"/>
                    <a:pt x="265303" y="299466"/>
                  </a:cubicBezTo>
                  <a:cubicBezTo>
                    <a:pt x="287782" y="299466"/>
                    <a:pt x="306324" y="276225"/>
                    <a:pt x="299339" y="252984"/>
                  </a:cubicBezTo>
                  <a:lnTo>
                    <a:pt x="211455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95" name="Group 169">
            <a:extLst>
              <a:ext uri="{FF2B5EF4-FFF2-40B4-BE49-F238E27FC236}">
                <a16:creationId xmlns:a16="http://schemas.microsoft.com/office/drawing/2014/main" id="{FA8A5EA2-1BE6-839A-21EA-00D8D986496F}"/>
              </a:ext>
            </a:extLst>
          </p:cNvPr>
          <p:cNvGrpSpPr>
            <a:grpSpLocks noChangeAspect="1"/>
          </p:cNvGrpSpPr>
          <p:nvPr/>
        </p:nvGrpSpPr>
        <p:grpSpPr>
          <a:xfrm>
            <a:off x="11987760" y="4361417"/>
            <a:ext cx="393840" cy="390960"/>
            <a:chOff x="0" y="0"/>
            <a:chExt cx="525120" cy="521280"/>
          </a:xfrm>
        </p:grpSpPr>
        <p:sp>
          <p:nvSpPr>
            <p:cNvPr id="196" name="Freeform 170">
              <a:extLst>
                <a:ext uri="{FF2B5EF4-FFF2-40B4-BE49-F238E27FC236}">
                  <a16:creationId xmlns:a16="http://schemas.microsoft.com/office/drawing/2014/main" id="{709978EB-92A7-F2D4-35EE-FE19611FEE2E}"/>
                </a:ext>
              </a:extLst>
            </p:cNvPr>
            <p:cNvSpPr/>
            <p:nvPr/>
          </p:nvSpPr>
          <p:spPr>
            <a:xfrm>
              <a:off x="0" y="0"/>
              <a:ext cx="525145" cy="521335"/>
            </a:xfrm>
            <a:custGeom>
              <a:avLst/>
              <a:gdLst/>
              <a:ahLst/>
              <a:cxnLst/>
              <a:rect l="l" t="t" r="r" b="b"/>
              <a:pathLst>
                <a:path w="525145" h="521335">
                  <a:moveTo>
                    <a:pt x="219964" y="0"/>
                  </a:moveTo>
                  <a:lnTo>
                    <a:pt x="156718" y="63246"/>
                  </a:lnTo>
                  <a:lnTo>
                    <a:pt x="288671" y="192278"/>
                  </a:lnTo>
                  <a:cubicBezTo>
                    <a:pt x="302514" y="205994"/>
                    <a:pt x="302514" y="230759"/>
                    <a:pt x="288671" y="244475"/>
                  </a:cubicBezTo>
                  <a:cubicBezTo>
                    <a:pt x="281813" y="251333"/>
                    <a:pt x="272161" y="254762"/>
                    <a:pt x="262636" y="254762"/>
                  </a:cubicBezTo>
                  <a:cubicBezTo>
                    <a:pt x="253111" y="254762"/>
                    <a:pt x="243459" y="251333"/>
                    <a:pt x="236601" y="244475"/>
                  </a:cubicBezTo>
                  <a:lnTo>
                    <a:pt x="107188" y="112649"/>
                  </a:lnTo>
                  <a:lnTo>
                    <a:pt x="13843" y="205994"/>
                  </a:lnTo>
                  <a:cubicBezTo>
                    <a:pt x="0" y="219710"/>
                    <a:pt x="0" y="244475"/>
                    <a:pt x="13843" y="258318"/>
                  </a:cubicBezTo>
                  <a:lnTo>
                    <a:pt x="266700" y="511048"/>
                  </a:lnTo>
                  <a:cubicBezTo>
                    <a:pt x="273558" y="517906"/>
                    <a:pt x="283210" y="521335"/>
                    <a:pt x="292862" y="521335"/>
                  </a:cubicBezTo>
                  <a:cubicBezTo>
                    <a:pt x="302514" y="521335"/>
                    <a:pt x="312039" y="517906"/>
                    <a:pt x="318897" y="511048"/>
                  </a:cubicBezTo>
                  <a:lnTo>
                    <a:pt x="525145" y="304927"/>
                  </a:lnTo>
                  <a:lnTo>
                    <a:pt x="219964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97" name="Group 171">
            <a:extLst>
              <a:ext uri="{FF2B5EF4-FFF2-40B4-BE49-F238E27FC236}">
                <a16:creationId xmlns:a16="http://schemas.microsoft.com/office/drawing/2014/main" id="{1D4B33F3-87E0-FC6E-26D9-7942E07239C9}"/>
              </a:ext>
            </a:extLst>
          </p:cNvPr>
          <p:cNvGrpSpPr>
            <a:grpSpLocks noChangeAspect="1"/>
          </p:cNvGrpSpPr>
          <p:nvPr/>
        </p:nvGrpSpPr>
        <p:grpSpPr>
          <a:xfrm>
            <a:off x="11961120" y="3927977"/>
            <a:ext cx="241200" cy="229680"/>
            <a:chOff x="0" y="0"/>
            <a:chExt cx="321600" cy="306240"/>
          </a:xfrm>
        </p:grpSpPr>
        <p:sp>
          <p:nvSpPr>
            <p:cNvPr id="198" name="Freeform 172">
              <a:extLst>
                <a:ext uri="{FF2B5EF4-FFF2-40B4-BE49-F238E27FC236}">
                  <a16:creationId xmlns:a16="http://schemas.microsoft.com/office/drawing/2014/main" id="{7AA959FA-5EC0-05E4-E2D3-265EA4F16862}"/>
                </a:ext>
              </a:extLst>
            </p:cNvPr>
            <p:cNvSpPr/>
            <p:nvPr/>
          </p:nvSpPr>
          <p:spPr>
            <a:xfrm>
              <a:off x="0" y="0"/>
              <a:ext cx="321691" cy="306197"/>
            </a:xfrm>
            <a:custGeom>
              <a:avLst/>
              <a:gdLst/>
              <a:ahLst/>
              <a:cxnLst/>
              <a:rect l="l" t="t" r="r" b="b"/>
              <a:pathLst>
                <a:path w="321691" h="306197">
                  <a:moveTo>
                    <a:pt x="199009" y="0"/>
                  </a:moveTo>
                  <a:cubicBezTo>
                    <a:pt x="167132" y="0"/>
                    <a:pt x="134747" y="12319"/>
                    <a:pt x="109982" y="37084"/>
                  </a:cubicBezTo>
                  <a:lnTo>
                    <a:pt x="49530" y="97536"/>
                  </a:lnTo>
                  <a:cubicBezTo>
                    <a:pt x="0" y="146939"/>
                    <a:pt x="0" y="223901"/>
                    <a:pt x="49530" y="273304"/>
                  </a:cubicBezTo>
                  <a:lnTo>
                    <a:pt x="82550" y="306197"/>
                  </a:lnTo>
                  <a:lnTo>
                    <a:pt x="321691" y="70104"/>
                  </a:lnTo>
                  <a:lnTo>
                    <a:pt x="285877" y="37084"/>
                  </a:lnTo>
                  <a:cubicBezTo>
                    <a:pt x="262636" y="12319"/>
                    <a:pt x="230886" y="0"/>
                    <a:pt x="19900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99" name="Group 173">
            <a:extLst>
              <a:ext uri="{FF2B5EF4-FFF2-40B4-BE49-F238E27FC236}">
                <a16:creationId xmlns:a16="http://schemas.microsoft.com/office/drawing/2014/main" id="{A1D5AA0B-3C1E-009F-5BE3-254B14E181DA}"/>
              </a:ext>
            </a:extLst>
          </p:cNvPr>
          <p:cNvGrpSpPr>
            <a:grpSpLocks noChangeAspect="1"/>
          </p:cNvGrpSpPr>
          <p:nvPr/>
        </p:nvGrpSpPr>
        <p:grpSpPr>
          <a:xfrm>
            <a:off x="7194720" y="3977657"/>
            <a:ext cx="815760" cy="827280"/>
            <a:chOff x="0" y="0"/>
            <a:chExt cx="1087680" cy="1103040"/>
          </a:xfrm>
        </p:grpSpPr>
        <p:sp>
          <p:nvSpPr>
            <p:cNvPr id="200" name="Freeform 174">
              <a:extLst>
                <a:ext uri="{FF2B5EF4-FFF2-40B4-BE49-F238E27FC236}">
                  <a16:creationId xmlns:a16="http://schemas.microsoft.com/office/drawing/2014/main" id="{48D6C5DA-83CE-90D1-D04A-F970E8C9BFAF}"/>
                </a:ext>
              </a:extLst>
            </p:cNvPr>
            <p:cNvSpPr/>
            <p:nvPr/>
          </p:nvSpPr>
          <p:spPr>
            <a:xfrm>
              <a:off x="127" y="127"/>
              <a:ext cx="1087628" cy="1102995"/>
            </a:xfrm>
            <a:custGeom>
              <a:avLst/>
              <a:gdLst/>
              <a:ahLst/>
              <a:cxnLst/>
              <a:rect l="l" t="t" r="r" b="b"/>
              <a:pathLst>
                <a:path w="1087628" h="1102995">
                  <a:moveTo>
                    <a:pt x="326771" y="395732"/>
                  </a:moveTo>
                  <a:cubicBezTo>
                    <a:pt x="368046" y="395732"/>
                    <a:pt x="400939" y="425958"/>
                    <a:pt x="400939" y="467233"/>
                  </a:cubicBezTo>
                  <a:cubicBezTo>
                    <a:pt x="400939" y="508508"/>
                    <a:pt x="368046" y="538734"/>
                    <a:pt x="326771" y="538734"/>
                  </a:cubicBezTo>
                  <a:cubicBezTo>
                    <a:pt x="285496" y="538734"/>
                    <a:pt x="255397" y="508508"/>
                    <a:pt x="255397" y="467233"/>
                  </a:cubicBezTo>
                  <a:cubicBezTo>
                    <a:pt x="255397" y="425958"/>
                    <a:pt x="285623" y="395732"/>
                    <a:pt x="326771" y="395732"/>
                  </a:cubicBezTo>
                  <a:close/>
                  <a:moveTo>
                    <a:pt x="543814" y="395732"/>
                  </a:moveTo>
                  <a:cubicBezTo>
                    <a:pt x="584962" y="395732"/>
                    <a:pt x="615188" y="425958"/>
                    <a:pt x="615188" y="467233"/>
                  </a:cubicBezTo>
                  <a:cubicBezTo>
                    <a:pt x="615188" y="508508"/>
                    <a:pt x="584962" y="538734"/>
                    <a:pt x="543814" y="538734"/>
                  </a:cubicBezTo>
                  <a:cubicBezTo>
                    <a:pt x="502666" y="538734"/>
                    <a:pt x="472440" y="508508"/>
                    <a:pt x="472440" y="467233"/>
                  </a:cubicBezTo>
                  <a:cubicBezTo>
                    <a:pt x="472440" y="425958"/>
                    <a:pt x="502666" y="395732"/>
                    <a:pt x="543814" y="395732"/>
                  </a:cubicBezTo>
                  <a:close/>
                  <a:moveTo>
                    <a:pt x="760857" y="395732"/>
                  </a:moveTo>
                  <a:cubicBezTo>
                    <a:pt x="802005" y="395732"/>
                    <a:pt x="832231" y="425958"/>
                    <a:pt x="832231" y="467233"/>
                  </a:cubicBezTo>
                  <a:cubicBezTo>
                    <a:pt x="832231" y="508508"/>
                    <a:pt x="802005" y="538734"/>
                    <a:pt x="760857" y="538734"/>
                  </a:cubicBezTo>
                  <a:cubicBezTo>
                    <a:pt x="719709" y="538734"/>
                    <a:pt x="686689" y="508508"/>
                    <a:pt x="686689" y="467233"/>
                  </a:cubicBezTo>
                  <a:cubicBezTo>
                    <a:pt x="686689" y="425958"/>
                    <a:pt x="719582" y="395732"/>
                    <a:pt x="760857" y="395732"/>
                  </a:cubicBezTo>
                  <a:close/>
                  <a:moveTo>
                    <a:pt x="543814" y="0"/>
                  </a:moveTo>
                  <a:cubicBezTo>
                    <a:pt x="244475" y="0"/>
                    <a:pt x="0" y="208788"/>
                    <a:pt x="0" y="467233"/>
                  </a:cubicBezTo>
                  <a:cubicBezTo>
                    <a:pt x="0" y="648589"/>
                    <a:pt x="120777" y="802513"/>
                    <a:pt x="288417" y="879348"/>
                  </a:cubicBezTo>
                  <a:lnTo>
                    <a:pt x="288417" y="1068959"/>
                  </a:lnTo>
                  <a:cubicBezTo>
                    <a:pt x="288417" y="1089025"/>
                    <a:pt x="305181" y="1102995"/>
                    <a:pt x="323850" y="1102995"/>
                  </a:cubicBezTo>
                  <a:cubicBezTo>
                    <a:pt x="333375" y="1102995"/>
                    <a:pt x="343281" y="1099312"/>
                    <a:pt x="351663" y="1090930"/>
                  </a:cubicBezTo>
                  <a:lnTo>
                    <a:pt x="488823" y="931545"/>
                  </a:lnTo>
                  <a:cubicBezTo>
                    <a:pt x="505333" y="931545"/>
                    <a:pt x="521716" y="934339"/>
                    <a:pt x="543687" y="934339"/>
                  </a:cubicBezTo>
                  <a:cubicBezTo>
                    <a:pt x="840232" y="934339"/>
                    <a:pt x="1087501" y="728218"/>
                    <a:pt x="1087501" y="467106"/>
                  </a:cubicBezTo>
                  <a:cubicBezTo>
                    <a:pt x="1087628" y="208788"/>
                    <a:pt x="845947" y="0"/>
                    <a:pt x="54381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01" name="Group 175">
            <a:extLst>
              <a:ext uri="{FF2B5EF4-FFF2-40B4-BE49-F238E27FC236}">
                <a16:creationId xmlns:a16="http://schemas.microsoft.com/office/drawing/2014/main" id="{F2AE5747-33EE-362F-9C7A-958D63933E96}"/>
              </a:ext>
            </a:extLst>
          </p:cNvPr>
          <p:cNvGrpSpPr>
            <a:grpSpLocks noChangeAspect="1"/>
          </p:cNvGrpSpPr>
          <p:nvPr/>
        </p:nvGrpSpPr>
        <p:grpSpPr>
          <a:xfrm>
            <a:off x="13667520" y="4035257"/>
            <a:ext cx="414000" cy="648720"/>
            <a:chOff x="0" y="0"/>
            <a:chExt cx="552000" cy="864960"/>
          </a:xfrm>
        </p:grpSpPr>
        <p:sp>
          <p:nvSpPr>
            <p:cNvPr id="202" name="Freeform 176">
              <a:extLst>
                <a:ext uri="{FF2B5EF4-FFF2-40B4-BE49-F238E27FC236}">
                  <a16:creationId xmlns:a16="http://schemas.microsoft.com/office/drawing/2014/main" id="{5FF833C2-C07F-CB42-2E2D-7D93468D6853}"/>
                </a:ext>
              </a:extLst>
            </p:cNvPr>
            <p:cNvSpPr/>
            <p:nvPr/>
          </p:nvSpPr>
          <p:spPr>
            <a:xfrm>
              <a:off x="0" y="0"/>
              <a:ext cx="552069" cy="864997"/>
            </a:xfrm>
            <a:custGeom>
              <a:avLst/>
              <a:gdLst/>
              <a:ahLst/>
              <a:cxnLst/>
              <a:rect l="l" t="t" r="r" b="b"/>
              <a:pathLst>
                <a:path w="552069" h="864997">
                  <a:moveTo>
                    <a:pt x="409194" y="127"/>
                  </a:moveTo>
                  <a:lnTo>
                    <a:pt x="409194" y="686562"/>
                  </a:lnTo>
                  <a:cubicBezTo>
                    <a:pt x="409194" y="705739"/>
                    <a:pt x="390017" y="719455"/>
                    <a:pt x="370713" y="719455"/>
                  </a:cubicBezTo>
                  <a:cubicBezTo>
                    <a:pt x="260858" y="719455"/>
                    <a:pt x="142748" y="757936"/>
                    <a:pt x="60452" y="823722"/>
                  </a:cubicBezTo>
                  <a:cubicBezTo>
                    <a:pt x="46736" y="831977"/>
                    <a:pt x="16510" y="864997"/>
                    <a:pt x="0" y="864997"/>
                  </a:cubicBezTo>
                  <a:lnTo>
                    <a:pt x="442214" y="864997"/>
                  </a:lnTo>
                  <a:cubicBezTo>
                    <a:pt x="499872" y="864997"/>
                    <a:pt x="552069" y="815467"/>
                    <a:pt x="552069" y="757936"/>
                  </a:cubicBezTo>
                  <a:lnTo>
                    <a:pt x="552069" y="107061"/>
                  </a:lnTo>
                  <a:cubicBezTo>
                    <a:pt x="552069" y="46609"/>
                    <a:pt x="502666" y="0"/>
                    <a:pt x="44221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03" name="Group 177">
            <a:extLst>
              <a:ext uri="{FF2B5EF4-FFF2-40B4-BE49-F238E27FC236}">
                <a16:creationId xmlns:a16="http://schemas.microsoft.com/office/drawing/2014/main" id="{A5536A3C-DA4E-6487-1D98-E05EC56B4330}"/>
              </a:ext>
            </a:extLst>
          </p:cNvPr>
          <p:cNvGrpSpPr>
            <a:grpSpLocks noChangeAspect="1"/>
          </p:cNvGrpSpPr>
          <p:nvPr/>
        </p:nvGrpSpPr>
        <p:grpSpPr>
          <a:xfrm>
            <a:off x="13411920" y="3927977"/>
            <a:ext cx="226800" cy="673920"/>
            <a:chOff x="0" y="0"/>
            <a:chExt cx="302400" cy="898560"/>
          </a:xfrm>
        </p:grpSpPr>
        <p:sp>
          <p:nvSpPr>
            <p:cNvPr id="204" name="Freeform 178">
              <a:extLst>
                <a:ext uri="{FF2B5EF4-FFF2-40B4-BE49-F238E27FC236}">
                  <a16:creationId xmlns:a16="http://schemas.microsoft.com/office/drawing/2014/main" id="{9D940ECD-650C-1A47-A86F-CB91C6F68744}"/>
                </a:ext>
              </a:extLst>
            </p:cNvPr>
            <p:cNvSpPr/>
            <p:nvPr/>
          </p:nvSpPr>
          <p:spPr>
            <a:xfrm>
              <a:off x="127" y="0"/>
              <a:ext cx="302387" cy="898525"/>
            </a:xfrm>
            <a:custGeom>
              <a:avLst/>
              <a:gdLst/>
              <a:ahLst/>
              <a:cxnLst/>
              <a:rect l="l" t="t" r="r" b="b"/>
              <a:pathLst>
                <a:path w="302387" h="898525">
                  <a:moveTo>
                    <a:pt x="0" y="0"/>
                  </a:moveTo>
                  <a:lnTo>
                    <a:pt x="0" y="794131"/>
                  </a:lnTo>
                  <a:cubicBezTo>
                    <a:pt x="101727" y="802386"/>
                    <a:pt x="217170" y="835406"/>
                    <a:pt x="302387" y="898525"/>
                  </a:cubicBezTo>
                  <a:lnTo>
                    <a:pt x="302387" y="104394"/>
                  </a:lnTo>
                  <a:cubicBezTo>
                    <a:pt x="217043" y="41275"/>
                    <a:pt x="107188" y="825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05" name="Group 179">
            <a:extLst>
              <a:ext uri="{FF2B5EF4-FFF2-40B4-BE49-F238E27FC236}">
                <a16:creationId xmlns:a16="http://schemas.microsoft.com/office/drawing/2014/main" id="{540127C4-5C0B-6568-C553-EBDC99906B51}"/>
              </a:ext>
            </a:extLst>
          </p:cNvPr>
          <p:cNvGrpSpPr>
            <a:grpSpLocks noChangeAspect="1"/>
          </p:cNvGrpSpPr>
          <p:nvPr/>
        </p:nvGrpSpPr>
        <p:grpSpPr>
          <a:xfrm>
            <a:off x="13692720" y="3927977"/>
            <a:ext cx="226800" cy="673920"/>
            <a:chOff x="0" y="0"/>
            <a:chExt cx="302400" cy="898560"/>
          </a:xfrm>
        </p:grpSpPr>
        <p:sp>
          <p:nvSpPr>
            <p:cNvPr id="206" name="Freeform 180">
              <a:extLst>
                <a:ext uri="{FF2B5EF4-FFF2-40B4-BE49-F238E27FC236}">
                  <a16:creationId xmlns:a16="http://schemas.microsoft.com/office/drawing/2014/main" id="{72EAF39A-999D-FF3B-D166-D00B4B58EA03}"/>
                </a:ext>
              </a:extLst>
            </p:cNvPr>
            <p:cNvSpPr/>
            <p:nvPr/>
          </p:nvSpPr>
          <p:spPr>
            <a:xfrm>
              <a:off x="0" y="0"/>
              <a:ext cx="302387" cy="898525"/>
            </a:xfrm>
            <a:custGeom>
              <a:avLst/>
              <a:gdLst/>
              <a:ahLst/>
              <a:cxnLst/>
              <a:rect l="l" t="t" r="r" b="b"/>
              <a:pathLst>
                <a:path w="302387" h="898525">
                  <a:moveTo>
                    <a:pt x="302387" y="0"/>
                  </a:moveTo>
                  <a:cubicBezTo>
                    <a:pt x="200660" y="8255"/>
                    <a:pt x="85217" y="41275"/>
                    <a:pt x="0" y="104394"/>
                  </a:cubicBezTo>
                  <a:lnTo>
                    <a:pt x="0" y="898525"/>
                  </a:lnTo>
                  <a:cubicBezTo>
                    <a:pt x="85217" y="835406"/>
                    <a:pt x="195199" y="802386"/>
                    <a:pt x="302387" y="794131"/>
                  </a:cubicBezTo>
                  <a:lnTo>
                    <a:pt x="302387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07" name="Group 181">
            <a:extLst>
              <a:ext uri="{FF2B5EF4-FFF2-40B4-BE49-F238E27FC236}">
                <a16:creationId xmlns:a16="http://schemas.microsoft.com/office/drawing/2014/main" id="{BA67BB61-CDA0-E646-5186-433B93DCE114}"/>
              </a:ext>
            </a:extLst>
          </p:cNvPr>
          <p:cNvGrpSpPr>
            <a:grpSpLocks noChangeAspect="1"/>
          </p:cNvGrpSpPr>
          <p:nvPr/>
        </p:nvGrpSpPr>
        <p:grpSpPr>
          <a:xfrm>
            <a:off x="13251360" y="4035257"/>
            <a:ext cx="411840" cy="648720"/>
            <a:chOff x="0" y="0"/>
            <a:chExt cx="549120" cy="864960"/>
          </a:xfrm>
        </p:grpSpPr>
        <p:sp>
          <p:nvSpPr>
            <p:cNvPr id="208" name="Freeform 182">
              <a:extLst>
                <a:ext uri="{FF2B5EF4-FFF2-40B4-BE49-F238E27FC236}">
                  <a16:creationId xmlns:a16="http://schemas.microsoft.com/office/drawing/2014/main" id="{A5C13BA7-F4C1-30D9-3DFA-49756A3B1004}"/>
                </a:ext>
              </a:extLst>
            </p:cNvPr>
            <p:cNvSpPr/>
            <p:nvPr/>
          </p:nvSpPr>
          <p:spPr>
            <a:xfrm>
              <a:off x="0" y="127"/>
              <a:ext cx="549021" cy="864870"/>
            </a:xfrm>
            <a:custGeom>
              <a:avLst/>
              <a:gdLst/>
              <a:ahLst/>
              <a:cxnLst/>
              <a:rect l="l" t="t" r="r" b="b"/>
              <a:pathLst>
                <a:path w="549021" h="864870">
                  <a:moveTo>
                    <a:pt x="107061" y="0"/>
                  </a:moveTo>
                  <a:cubicBezTo>
                    <a:pt x="49403" y="0"/>
                    <a:pt x="0" y="46609"/>
                    <a:pt x="0" y="104267"/>
                  </a:cubicBezTo>
                  <a:lnTo>
                    <a:pt x="0" y="755015"/>
                  </a:lnTo>
                  <a:cubicBezTo>
                    <a:pt x="2794" y="815467"/>
                    <a:pt x="49403" y="864870"/>
                    <a:pt x="107061" y="864870"/>
                  </a:cubicBezTo>
                  <a:lnTo>
                    <a:pt x="549021" y="864870"/>
                  </a:lnTo>
                  <a:cubicBezTo>
                    <a:pt x="532511" y="864870"/>
                    <a:pt x="502412" y="837311"/>
                    <a:pt x="488569" y="823595"/>
                  </a:cubicBezTo>
                  <a:cubicBezTo>
                    <a:pt x="403479" y="754888"/>
                    <a:pt x="285369" y="719328"/>
                    <a:pt x="178308" y="719328"/>
                  </a:cubicBezTo>
                  <a:cubicBezTo>
                    <a:pt x="159131" y="719328"/>
                    <a:pt x="142621" y="702818"/>
                    <a:pt x="142621" y="686435"/>
                  </a:cubicBezTo>
                  <a:lnTo>
                    <a:pt x="142621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09" name="Group 183">
            <a:extLst>
              <a:ext uri="{FF2B5EF4-FFF2-40B4-BE49-F238E27FC236}">
                <a16:creationId xmlns:a16="http://schemas.microsoft.com/office/drawing/2014/main" id="{0846BB5B-5A63-2503-5B8E-99B8FAFECEBD}"/>
              </a:ext>
            </a:extLst>
          </p:cNvPr>
          <p:cNvGrpSpPr>
            <a:grpSpLocks noChangeAspect="1"/>
          </p:cNvGrpSpPr>
          <p:nvPr/>
        </p:nvGrpSpPr>
        <p:grpSpPr>
          <a:xfrm>
            <a:off x="8343840" y="4084937"/>
            <a:ext cx="109440" cy="642960"/>
            <a:chOff x="0" y="0"/>
            <a:chExt cx="145920" cy="857280"/>
          </a:xfrm>
        </p:grpSpPr>
        <p:sp>
          <p:nvSpPr>
            <p:cNvPr id="210" name="Freeform 184">
              <a:extLst>
                <a:ext uri="{FF2B5EF4-FFF2-40B4-BE49-F238E27FC236}">
                  <a16:creationId xmlns:a16="http://schemas.microsoft.com/office/drawing/2014/main" id="{12F1C0AA-4017-90BC-74CA-074236554E28}"/>
                </a:ext>
              </a:extLst>
            </p:cNvPr>
            <p:cNvSpPr/>
            <p:nvPr/>
          </p:nvSpPr>
          <p:spPr>
            <a:xfrm>
              <a:off x="127" y="0"/>
              <a:ext cx="145923" cy="857250"/>
            </a:xfrm>
            <a:custGeom>
              <a:avLst/>
              <a:gdLst/>
              <a:ahLst/>
              <a:cxnLst/>
              <a:rect l="l" t="t" r="r" b="b"/>
              <a:pathLst>
                <a:path w="145923" h="857250">
                  <a:moveTo>
                    <a:pt x="0" y="0"/>
                  </a:moveTo>
                  <a:lnTo>
                    <a:pt x="0" y="857250"/>
                  </a:lnTo>
                  <a:lnTo>
                    <a:pt x="145923" y="714375"/>
                  </a:lnTo>
                  <a:lnTo>
                    <a:pt x="145923" y="142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11" name="Group 185">
            <a:extLst>
              <a:ext uri="{FF2B5EF4-FFF2-40B4-BE49-F238E27FC236}">
                <a16:creationId xmlns:a16="http://schemas.microsoft.com/office/drawing/2014/main" id="{34976ECB-5C89-E6DB-1280-B79823A5DBE1}"/>
              </a:ext>
            </a:extLst>
          </p:cNvPr>
          <p:cNvGrpSpPr>
            <a:grpSpLocks noChangeAspect="1"/>
          </p:cNvGrpSpPr>
          <p:nvPr/>
        </p:nvGrpSpPr>
        <p:grpSpPr>
          <a:xfrm>
            <a:off x="9064560" y="4084937"/>
            <a:ext cx="109440" cy="642960"/>
            <a:chOff x="0" y="0"/>
            <a:chExt cx="145920" cy="857280"/>
          </a:xfrm>
        </p:grpSpPr>
        <p:sp>
          <p:nvSpPr>
            <p:cNvPr id="212" name="Freeform 186">
              <a:extLst>
                <a:ext uri="{FF2B5EF4-FFF2-40B4-BE49-F238E27FC236}">
                  <a16:creationId xmlns:a16="http://schemas.microsoft.com/office/drawing/2014/main" id="{90FF741B-99E5-56A6-7A78-4430B0958612}"/>
                </a:ext>
              </a:extLst>
            </p:cNvPr>
            <p:cNvSpPr/>
            <p:nvPr/>
          </p:nvSpPr>
          <p:spPr>
            <a:xfrm>
              <a:off x="0" y="0"/>
              <a:ext cx="145923" cy="857250"/>
            </a:xfrm>
            <a:custGeom>
              <a:avLst/>
              <a:gdLst/>
              <a:ahLst/>
              <a:cxnLst/>
              <a:rect l="l" t="t" r="r" b="b"/>
              <a:pathLst>
                <a:path w="145923" h="857250">
                  <a:moveTo>
                    <a:pt x="145923" y="0"/>
                  </a:moveTo>
                  <a:lnTo>
                    <a:pt x="0" y="142875"/>
                  </a:lnTo>
                  <a:lnTo>
                    <a:pt x="0" y="714375"/>
                  </a:lnTo>
                  <a:lnTo>
                    <a:pt x="145923" y="857250"/>
                  </a:lnTo>
                  <a:lnTo>
                    <a:pt x="145923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13" name="Group 187">
            <a:extLst>
              <a:ext uri="{FF2B5EF4-FFF2-40B4-BE49-F238E27FC236}">
                <a16:creationId xmlns:a16="http://schemas.microsoft.com/office/drawing/2014/main" id="{86E93F53-ED2F-15F1-D8DB-F39C5BBEEDD9}"/>
              </a:ext>
            </a:extLst>
          </p:cNvPr>
          <p:cNvGrpSpPr>
            <a:grpSpLocks noChangeAspect="1"/>
          </p:cNvGrpSpPr>
          <p:nvPr/>
        </p:nvGrpSpPr>
        <p:grpSpPr>
          <a:xfrm>
            <a:off x="8506560" y="4208777"/>
            <a:ext cx="504720" cy="395280"/>
            <a:chOff x="0" y="0"/>
            <a:chExt cx="672960" cy="527040"/>
          </a:xfrm>
        </p:grpSpPr>
        <p:sp>
          <p:nvSpPr>
            <p:cNvPr id="214" name="Freeform 188">
              <a:extLst>
                <a:ext uri="{FF2B5EF4-FFF2-40B4-BE49-F238E27FC236}">
                  <a16:creationId xmlns:a16="http://schemas.microsoft.com/office/drawing/2014/main" id="{44CB7C8B-5B03-5DDC-2686-C422D394AF91}"/>
                </a:ext>
              </a:extLst>
            </p:cNvPr>
            <p:cNvSpPr/>
            <p:nvPr/>
          </p:nvSpPr>
          <p:spPr>
            <a:xfrm>
              <a:off x="127" y="127"/>
              <a:ext cx="672973" cy="527050"/>
            </a:xfrm>
            <a:custGeom>
              <a:avLst/>
              <a:gdLst/>
              <a:ahLst/>
              <a:cxnLst/>
              <a:rect l="l" t="t" r="r" b="b"/>
              <a:pathLst>
                <a:path w="672973" h="527050">
                  <a:moveTo>
                    <a:pt x="0" y="0"/>
                  </a:moveTo>
                  <a:lnTo>
                    <a:pt x="0" y="527050"/>
                  </a:lnTo>
                  <a:lnTo>
                    <a:pt x="313055" y="527050"/>
                  </a:lnTo>
                  <a:lnTo>
                    <a:pt x="313055" y="419862"/>
                  </a:lnTo>
                  <a:cubicBezTo>
                    <a:pt x="313055" y="400558"/>
                    <a:pt x="329565" y="384175"/>
                    <a:pt x="348742" y="384175"/>
                  </a:cubicBezTo>
                  <a:lnTo>
                    <a:pt x="565785" y="384175"/>
                  </a:lnTo>
                  <a:cubicBezTo>
                    <a:pt x="587756" y="384175"/>
                    <a:pt x="604266" y="400685"/>
                    <a:pt x="604266" y="419862"/>
                  </a:cubicBezTo>
                  <a:lnTo>
                    <a:pt x="604266" y="526923"/>
                  </a:lnTo>
                  <a:lnTo>
                    <a:pt x="672973" y="526923"/>
                  </a:lnTo>
                  <a:lnTo>
                    <a:pt x="672973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15" name="Group 189">
            <a:extLst>
              <a:ext uri="{FF2B5EF4-FFF2-40B4-BE49-F238E27FC236}">
                <a16:creationId xmlns:a16="http://schemas.microsoft.com/office/drawing/2014/main" id="{C400A3A0-2F76-30E2-AC4B-1B4C375C54C0}"/>
              </a:ext>
            </a:extLst>
          </p:cNvPr>
          <p:cNvGrpSpPr>
            <a:grpSpLocks noChangeAspect="1"/>
          </p:cNvGrpSpPr>
          <p:nvPr/>
        </p:nvGrpSpPr>
        <p:grpSpPr>
          <a:xfrm>
            <a:off x="8382720" y="4660217"/>
            <a:ext cx="751680" cy="107280"/>
            <a:chOff x="0" y="0"/>
            <a:chExt cx="1002240" cy="143040"/>
          </a:xfrm>
        </p:grpSpPr>
        <p:sp>
          <p:nvSpPr>
            <p:cNvPr id="216" name="Freeform 190">
              <a:extLst>
                <a:ext uri="{FF2B5EF4-FFF2-40B4-BE49-F238E27FC236}">
                  <a16:creationId xmlns:a16="http://schemas.microsoft.com/office/drawing/2014/main" id="{758A220D-A9D3-1802-6AA1-EF5C7A6C6E40}"/>
                </a:ext>
              </a:extLst>
            </p:cNvPr>
            <p:cNvSpPr/>
            <p:nvPr/>
          </p:nvSpPr>
          <p:spPr>
            <a:xfrm>
              <a:off x="0" y="0"/>
              <a:ext cx="1002284" cy="143002"/>
            </a:xfrm>
            <a:custGeom>
              <a:avLst/>
              <a:gdLst/>
              <a:ahLst/>
              <a:cxnLst/>
              <a:rect l="l" t="t" r="r" b="b"/>
              <a:pathLst>
                <a:path w="1002284" h="143002">
                  <a:moveTo>
                    <a:pt x="142875" y="0"/>
                  </a:moveTo>
                  <a:lnTo>
                    <a:pt x="0" y="143002"/>
                  </a:lnTo>
                  <a:lnTo>
                    <a:pt x="1002284" y="143002"/>
                  </a:lnTo>
                  <a:lnTo>
                    <a:pt x="856742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17" name="Group 191">
            <a:extLst>
              <a:ext uri="{FF2B5EF4-FFF2-40B4-BE49-F238E27FC236}">
                <a16:creationId xmlns:a16="http://schemas.microsoft.com/office/drawing/2014/main" id="{3810726A-16EB-F9E8-72AE-927CBDE285E5}"/>
              </a:ext>
            </a:extLst>
          </p:cNvPr>
          <p:cNvGrpSpPr>
            <a:grpSpLocks noChangeAspect="1"/>
          </p:cNvGrpSpPr>
          <p:nvPr/>
        </p:nvGrpSpPr>
        <p:grpSpPr>
          <a:xfrm>
            <a:off x="8380560" y="3937337"/>
            <a:ext cx="753840" cy="218160"/>
            <a:chOff x="0" y="0"/>
            <a:chExt cx="1005120" cy="290880"/>
          </a:xfrm>
        </p:grpSpPr>
        <p:sp>
          <p:nvSpPr>
            <p:cNvPr id="218" name="Freeform 192">
              <a:extLst>
                <a:ext uri="{FF2B5EF4-FFF2-40B4-BE49-F238E27FC236}">
                  <a16:creationId xmlns:a16="http://schemas.microsoft.com/office/drawing/2014/main" id="{53E78630-8166-4D12-A720-199390AE0C45}"/>
                </a:ext>
              </a:extLst>
            </p:cNvPr>
            <p:cNvSpPr/>
            <p:nvPr/>
          </p:nvSpPr>
          <p:spPr>
            <a:xfrm>
              <a:off x="127" y="127"/>
              <a:ext cx="1005078" cy="290830"/>
            </a:xfrm>
            <a:custGeom>
              <a:avLst/>
              <a:gdLst/>
              <a:ahLst/>
              <a:cxnLst/>
              <a:rect l="l" t="t" r="r" b="b"/>
              <a:pathLst>
                <a:path w="1005078" h="290830">
                  <a:moveTo>
                    <a:pt x="505206" y="90043"/>
                  </a:moveTo>
                  <a:lnTo>
                    <a:pt x="562864" y="147828"/>
                  </a:lnTo>
                  <a:lnTo>
                    <a:pt x="447548" y="147828"/>
                  </a:lnTo>
                  <a:lnTo>
                    <a:pt x="505206" y="90043"/>
                  </a:lnTo>
                  <a:close/>
                  <a:moveTo>
                    <a:pt x="501142" y="0"/>
                  </a:moveTo>
                  <a:cubicBezTo>
                    <a:pt x="491617" y="0"/>
                    <a:pt x="481965" y="3429"/>
                    <a:pt x="475107" y="10287"/>
                  </a:cubicBezTo>
                  <a:lnTo>
                    <a:pt x="343281" y="145034"/>
                  </a:lnTo>
                  <a:lnTo>
                    <a:pt x="0" y="145034"/>
                  </a:lnTo>
                  <a:lnTo>
                    <a:pt x="142748" y="290830"/>
                  </a:lnTo>
                  <a:lnTo>
                    <a:pt x="859536" y="290830"/>
                  </a:lnTo>
                  <a:lnTo>
                    <a:pt x="1005078" y="145034"/>
                  </a:lnTo>
                  <a:lnTo>
                    <a:pt x="661670" y="145034"/>
                  </a:lnTo>
                  <a:lnTo>
                    <a:pt x="527177" y="10287"/>
                  </a:lnTo>
                  <a:cubicBezTo>
                    <a:pt x="520319" y="3429"/>
                    <a:pt x="510667" y="0"/>
                    <a:pt x="50101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19" name="Group 193">
            <a:extLst>
              <a:ext uri="{FF2B5EF4-FFF2-40B4-BE49-F238E27FC236}">
                <a16:creationId xmlns:a16="http://schemas.microsoft.com/office/drawing/2014/main" id="{BFF33011-6634-2258-88D7-532B5F5619C8}"/>
              </a:ext>
            </a:extLst>
          </p:cNvPr>
          <p:cNvGrpSpPr>
            <a:grpSpLocks noChangeAspect="1"/>
          </p:cNvGrpSpPr>
          <p:nvPr/>
        </p:nvGrpSpPr>
        <p:grpSpPr>
          <a:xfrm>
            <a:off x="9584400" y="4215977"/>
            <a:ext cx="521280" cy="515520"/>
            <a:chOff x="0" y="0"/>
            <a:chExt cx="695040" cy="687360"/>
          </a:xfrm>
        </p:grpSpPr>
        <p:sp>
          <p:nvSpPr>
            <p:cNvPr id="220" name="Freeform 194">
              <a:extLst>
                <a:ext uri="{FF2B5EF4-FFF2-40B4-BE49-F238E27FC236}">
                  <a16:creationId xmlns:a16="http://schemas.microsoft.com/office/drawing/2014/main" id="{6EF3189F-0E12-E1EC-9A89-861F07BC061A}"/>
                </a:ext>
              </a:extLst>
            </p:cNvPr>
            <p:cNvSpPr/>
            <p:nvPr/>
          </p:nvSpPr>
          <p:spPr>
            <a:xfrm>
              <a:off x="0" y="0"/>
              <a:ext cx="695071" cy="687324"/>
            </a:xfrm>
            <a:custGeom>
              <a:avLst/>
              <a:gdLst/>
              <a:ahLst/>
              <a:cxnLst/>
              <a:rect l="l" t="t" r="r" b="b"/>
              <a:pathLst>
                <a:path w="695071" h="687324">
                  <a:moveTo>
                    <a:pt x="282956" y="0"/>
                  </a:moveTo>
                  <a:lnTo>
                    <a:pt x="41275" y="244475"/>
                  </a:lnTo>
                  <a:cubicBezTo>
                    <a:pt x="0" y="285750"/>
                    <a:pt x="0" y="354330"/>
                    <a:pt x="41275" y="398272"/>
                  </a:cubicBezTo>
                  <a:lnTo>
                    <a:pt x="296672" y="656463"/>
                  </a:lnTo>
                  <a:cubicBezTo>
                    <a:pt x="317246" y="677037"/>
                    <a:pt x="344678" y="687324"/>
                    <a:pt x="372872" y="687324"/>
                  </a:cubicBezTo>
                  <a:cubicBezTo>
                    <a:pt x="401066" y="687324"/>
                    <a:pt x="429895" y="677037"/>
                    <a:pt x="453263" y="656463"/>
                  </a:cubicBezTo>
                  <a:lnTo>
                    <a:pt x="695071" y="411988"/>
                  </a:lnTo>
                  <a:lnTo>
                    <a:pt x="282956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21" name="Group 195">
            <a:extLst>
              <a:ext uri="{FF2B5EF4-FFF2-40B4-BE49-F238E27FC236}">
                <a16:creationId xmlns:a16="http://schemas.microsoft.com/office/drawing/2014/main" id="{18F57D30-3A5D-5CE8-8359-9DD50D77D24F}"/>
              </a:ext>
            </a:extLst>
          </p:cNvPr>
          <p:cNvGrpSpPr>
            <a:grpSpLocks noChangeAspect="1"/>
          </p:cNvGrpSpPr>
          <p:nvPr/>
        </p:nvGrpSpPr>
        <p:grpSpPr>
          <a:xfrm>
            <a:off x="9834240" y="3905657"/>
            <a:ext cx="586800" cy="580320"/>
            <a:chOff x="0" y="0"/>
            <a:chExt cx="782400" cy="773760"/>
          </a:xfrm>
        </p:grpSpPr>
        <p:sp>
          <p:nvSpPr>
            <p:cNvPr id="222" name="Freeform 196">
              <a:extLst>
                <a:ext uri="{FF2B5EF4-FFF2-40B4-BE49-F238E27FC236}">
                  <a16:creationId xmlns:a16="http://schemas.microsoft.com/office/drawing/2014/main" id="{EA7707AA-7A0C-8601-31C3-55997C392356}"/>
                </a:ext>
              </a:extLst>
            </p:cNvPr>
            <p:cNvSpPr/>
            <p:nvPr/>
          </p:nvSpPr>
          <p:spPr>
            <a:xfrm>
              <a:off x="127" y="127"/>
              <a:ext cx="782447" cy="773684"/>
            </a:xfrm>
            <a:custGeom>
              <a:avLst/>
              <a:gdLst/>
              <a:ahLst/>
              <a:cxnLst/>
              <a:rect l="l" t="t" r="r" b="b"/>
              <a:pathLst>
                <a:path w="782447" h="773684">
                  <a:moveTo>
                    <a:pt x="382905" y="0"/>
                  </a:moveTo>
                  <a:cubicBezTo>
                    <a:pt x="373380" y="0"/>
                    <a:pt x="363728" y="3429"/>
                    <a:pt x="356870" y="10287"/>
                  </a:cubicBezTo>
                  <a:lnTo>
                    <a:pt x="0" y="361823"/>
                  </a:lnTo>
                  <a:lnTo>
                    <a:pt x="411734" y="773684"/>
                  </a:lnTo>
                  <a:lnTo>
                    <a:pt x="768731" y="422275"/>
                  </a:lnTo>
                  <a:cubicBezTo>
                    <a:pt x="782447" y="408559"/>
                    <a:pt x="782447" y="383794"/>
                    <a:pt x="768731" y="370078"/>
                  </a:cubicBezTo>
                  <a:lnTo>
                    <a:pt x="409067" y="10287"/>
                  </a:lnTo>
                  <a:cubicBezTo>
                    <a:pt x="402209" y="3429"/>
                    <a:pt x="392557" y="0"/>
                    <a:pt x="38290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23" name="Group 197">
            <a:extLst>
              <a:ext uri="{FF2B5EF4-FFF2-40B4-BE49-F238E27FC236}">
                <a16:creationId xmlns:a16="http://schemas.microsoft.com/office/drawing/2014/main" id="{C5B20058-D70D-BF5B-ACB2-4A35A3AC5C38}"/>
              </a:ext>
            </a:extLst>
          </p:cNvPr>
          <p:cNvGrpSpPr>
            <a:grpSpLocks noChangeAspect="1"/>
          </p:cNvGrpSpPr>
          <p:nvPr/>
        </p:nvGrpSpPr>
        <p:grpSpPr>
          <a:xfrm>
            <a:off x="4857600" y="6041177"/>
            <a:ext cx="411840" cy="354960"/>
            <a:chOff x="0" y="0"/>
            <a:chExt cx="549120" cy="473280"/>
          </a:xfrm>
        </p:grpSpPr>
        <p:sp>
          <p:nvSpPr>
            <p:cNvPr id="224" name="Freeform 198">
              <a:extLst>
                <a:ext uri="{FF2B5EF4-FFF2-40B4-BE49-F238E27FC236}">
                  <a16:creationId xmlns:a16="http://schemas.microsoft.com/office/drawing/2014/main" id="{BA1E8107-AD3E-ECF2-F689-820A44598E67}"/>
                </a:ext>
              </a:extLst>
            </p:cNvPr>
            <p:cNvSpPr/>
            <p:nvPr/>
          </p:nvSpPr>
          <p:spPr>
            <a:xfrm>
              <a:off x="0" y="0"/>
              <a:ext cx="549148" cy="473329"/>
            </a:xfrm>
            <a:custGeom>
              <a:avLst/>
              <a:gdLst/>
              <a:ahLst/>
              <a:cxnLst/>
              <a:rect l="l" t="t" r="r" b="b"/>
              <a:pathLst>
                <a:path w="549148" h="473329">
                  <a:moveTo>
                    <a:pt x="431546" y="78486"/>
                  </a:moveTo>
                  <a:cubicBezTo>
                    <a:pt x="453136" y="78486"/>
                    <a:pt x="470662" y="95885"/>
                    <a:pt x="470662" y="117729"/>
                  </a:cubicBezTo>
                  <a:cubicBezTo>
                    <a:pt x="470662" y="139573"/>
                    <a:pt x="453136" y="157099"/>
                    <a:pt x="431546" y="157099"/>
                  </a:cubicBezTo>
                  <a:lnTo>
                    <a:pt x="117856" y="157099"/>
                  </a:lnTo>
                  <a:cubicBezTo>
                    <a:pt x="96139" y="157099"/>
                    <a:pt x="78486" y="139573"/>
                    <a:pt x="78486" y="117729"/>
                  </a:cubicBezTo>
                  <a:cubicBezTo>
                    <a:pt x="78486" y="95885"/>
                    <a:pt x="96012" y="78486"/>
                    <a:pt x="117856" y="78486"/>
                  </a:cubicBezTo>
                  <a:close/>
                  <a:moveTo>
                    <a:pt x="431546" y="235458"/>
                  </a:moveTo>
                  <a:cubicBezTo>
                    <a:pt x="453136" y="235458"/>
                    <a:pt x="470662" y="252857"/>
                    <a:pt x="470662" y="274574"/>
                  </a:cubicBezTo>
                  <a:cubicBezTo>
                    <a:pt x="470662" y="296291"/>
                    <a:pt x="453136" y="313944"/>
                    <a:pt x="431546" y="313944"/>
                  </a:cubicBezTo>
                  <a:lnTo>
                    <a:pt x="117856" y="313944"/>
                  </a:lnTo>
                  <a:cubicBezTo>
                    <a:pt x="96139" y="313944"/>
                    <a:pt x="78486" y="296418"/>
                    <a:pt x="78486" y="274574"/>
                  </a:cubicBezTo>
                  <a:cubicBezTo>
                    <a:pt x="78486" y="252730"/>
                    <a:pt x="96012" y="235458"/>
                    <a:pt x="117856" y="235458"/>
                  </a:cubicBezTo>
                  <a:close/>
                  <a:moveTo>
                    <a:pt x="0" y="0"/>
                  </a:moveTo>
                  <a:lnTo>
                    <a:pt x="0" y="434213"/>
                  </a:lnTo>
                  <a:cubicBezTo>
                    <a:pt x="0" y="455803"/>
                    <a:pt x="17526" y="473329"/>
                    <a:pt x="39370" y="473329"/>
                  </a:cubicBezTo>
                  <a:lnTo>
                    <a:pt x="510032" y="473329"/>
                  </a:lnTo>
                  <a:cubicBezTo>
                    <a:pt x="531622" y="473329"/>
                    <a:pt x="549148" y="455803"/>
                    <a:pt x="549148" y="434213"/>
                  </a:cubicBezTo>
                  <a:lnTo>
                    <a:pt x="549148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25" name="Group 199">
            <a:extLst>
              <a:ext uri="{FF2B5EF4-FFF2-40B4-BE49-F238E27FC236}">
                <a16:creationId xmlns:a16="http://schemas.microsoft.com/office/drawing/2014/main" id="{A1F53FC6-4884-4B5C-203A-AE50C5747AE5}"/>
              </a:ext>
            </a:extLst>
          </p:cNvPr>
          <p:cNvGrpSpPr>
            <a:grpSpLocks noChangeAspect="1"/>
          </p:cNvGrpSpPr>
          <p:nvPr/>
        </p:nvGrpSpPr>
        <p:grpSpPr>
          <a:xfrm>
            <a:off x="4561680" y="5392457"/>
            <a:ext cx="1003680" cy="825120"/>
            <a:chOff x="0" y="0"/>
            <a:chExt cx="1338240" cy="1100160"/>
          </a:xfrm>
        </p:grpSpPr>
        <p:sp>
          <p:nvSpPr>
            <p:cNvPr id="226" name="Freeform 200">
              <a:extLst>
                <a:ext uri="{FF2B5EF4-FFF2-40B4-BE49-F238E27FC236}">
                  <a16:creationId xmlns:a16="http://schemas.microsoft.com/office/drawing/2014/main" id="{C08DF62B-CADD-16D5-FCB8-989D59F37F22}"/>
                </a:ext>
              </a:extLst>
            </p:cNvPr>
            <p:cNvSpPr/>
            <p:nvPr/>
          </p:nvSpPr>
          <p:spPr>
            <a:xfrm>
              <a:off x="0" y="127"/>
              <a:ext cx="1338199" cy="1100201"/>
            </a:xfrm>
            <a:custGeom>
              <a:avLst/>
              <a:gdLst/>
              <a:ahLst/>
              <a:cxnLst/>
              <a:rect l="l" t="t" r="r" b="b"/>
              <a:pathLst>
                <a:path w="1338199" h="1100201">
                  <a:moveTo>
                    <a:pt x="316103" y="313563"/>
                  </a:moveTo>
                  <a:lnTo>
                    <a:pt x="316103" y="394589"/>
                  </a:lnTo>
                  <a:lnTo>
                    <a:pt x="237744" y="394589"/>
                  </a:lnTo>
                  <a:lnTo>
                    <a:pt x="237744" y="343408"/>
                  </a:lnTo>
                  <a:cubicBezTo>
                    <a:pt x="237744" y="326898"/>
                    <a:pt x="251206" y="313563"/>
                    <a:pt x="267462" y="313563"/>
                  </a:cubicBezTo>
                  <a:close/>
                  <a:moveTo>
                    <a:pt x="1070610" y="313563"/>
                  </a:moveTo>
                  <a:cubicBezTo>
                    <a:pt x="1086866" y="313563"/>
                    <a:pt x="1100201" y="326898"/>
                    <a:pt x="1100201" y="343408"/>
                  </a:cubicBezTo>
                  <a:lnTo>
                    <a:pt x="1100201" y="394589"/>
                  </a:lnTo>
                  <a:lnTo>
                    <a:pt x="1021842" y="394589"/>
                  </a:lnTo>
                  <a:lnTo>
                    <a:pt x="1021842" y="313563"/>
                  </a:lnTo>
                  <a:close/>
                  <a:moveTo>
                    <a:pt x="708152" y="78359"/>
                  </a:moveTo>
                  <a:lnTo>
                    <a:pt x="708152" y="274320"/>
                  </a:lnTo>
                  <a:cubicBezTo>
                    <a:pt x="708152" y="295910"/>
                    <a:pt x="725678" y="313436"/>
                    <a:pt x="747395" y="313436"/>
                  </a:cubicBezTo>
                  <a:lnTo>
                    <a:pt x="943483" y="313436"/>
                  </a:lnTo>
                  <a:lnTo>
                    <a:pt x="943483" y="472948"/>
                  </a:lnTo>
                  <a:lnTo>
                    <a:pt x="394589" y="472948"/>
                  </a:lnTo>
                  <a:lnTo>
                    <a:pt x="394589" y="78359"/>
                  </a:lnTo>
                  <a:close/>
                  <a:moveTo>
                    <a:pt x="1139698" y="629793"/>
                  </a:moveTo>
                  <a:cubicBezTo>
                    <a:pt x="1161161" y="629793"/>
                    <a:pt x="1178814" y="647192"/>
                    <a:pt x="1178814" y="668909"/>
                  </a:cubicBezTo>
                  <a:cubicBezTo>
                    <a:pt x="1178814" y="690626"/>
                    <a:pt x="1161288" y="708152"/>
                    <a:pt x="1139698" y="708152"/>
                  </a:cubicBezTo>
                  <a:lnTo>
                    <a:pt x="1061212" y="708152"/>
                  </a:lnTo>
                  <a:cubicBezTo>
                    <a:pt x="1039495" y="708152"/>
                    <a:pt x="1021969" y="690626"/>
                    <a:pt x="1021969" y="668909"/>
                  </a:cubicBezTo>
                  <a:cubicBezTo>
                    <a:pt x="1021969" y="647192"/>
                    <a:pt x="1039495" y="629793"/>
                    <a:pt x="1061212" y="629793"/>
                  </a:cubicBezTo>
                  <a:close/>
                  <a:moveTo>
                    <a:pt x="748665" y="0"/>
                  </a:moveTo>
                  <a:cubicBezTo>
                    <a:pt x="748284" y="0"/>
                    <a:pt x="747903" y="0"/>
                    <a:pt x="747522" y="0"/>
                  </a:cubicBezTo>
                  <a:lnTo>
                    <a:pt x="355473" y="0"/>
                  </a:lnTo>
                  <a:cubicBezTo>
                    <a:pt x="333756" y="0"/>
                    <a:pt x="316230" y="17526"/>
                    <a:pt x="316230" y="39243"/>
                  </a:cubicBezTo>
                  <a:lnTo>
                    <a:pt x="316230" y="235077"/>
                  </a:lnTo>
                  <a:lnTo>
                    <a:pt x="267462" y="235077"/>
                  </a:lnTo>
                  <a:cubicBezTo>
                    <a:pt x="207772" y="235077"/>
                    <a:pt x="159385" y="283591"/>
                    <a:pt x="159385" y="343408"/>
                  </a:cubicBezTo>
                  <a:lnTo>
                    <a:pt x="159385" y="394589"/>
                  </a:lnTo>
                  <a:lnTo>
                    <a:pt x="117602" y="394589"/>
                  </a:lnTo>
                  <a:cubicBezTo>
                    <a:pt x="52451" y="394589"/>
                    <a:pt x="0" y="447040"/>
                    <a:pt x="0" y="512064"/>
                  </a:cubicBezTo>
                  <a:lnTo>
                    <a:pt x="0" y="982472"/>
                  </a:lnTo>
                  <a:cubicBezTo>
                    <a:pt x="0" y="1047496"/>
                    <a:pt x="52451" y="1099947"/>
                    <a:pt x="117602" y="1100201"/>
                  </a:cubicBezTo>
                  <a:lnTo>
                    <a:pt x="316103" y="1100201"/>
                  </a:lnTo>
                  <a:lnTo>
                    <a:pt x="316103" y="864870"/>
                  </a:lnTo>
                  <a:lnTo>
                    <a:pt x="277114" y="864870"/>
                  </a:lnTo>
                  <a:cubicBezTo>
                    <a:pt x="255397" y="864870"/>
                    <a:pt x="237871" y="847344"/>
                    <a:pt x="237871" y="825627"/>
                  </a:cubicBezTo>
                  <a:cubicBezTo>
                    <a:pt x="237871" y="803910"/>
                    <a:pt x="255397" y="786511"/>
                    <a:pt x="277114" y="786511"/>
                  </a:cubicBezTo>
                  <a:lnTo>
                    <a:pt x="1061212" y="786511"/>
                  </a:lnTo>
                  <a:cubicBezTo>
                    <a:pt x="1082802" y="786511"/>
                    <a:pt x="1100328" y="803910"/>
                    <a:pt x="1100328" y="825627"/>
                  </a:cubicBezTo>
                  <a:cubicBezTo>
                    <a:pt x="1100328" y="847344"/>
                    <a:pt x="1082802" y="864870"/>
                    <a:pt x="1061212" y="864870"/>
                  </a:cubicBezTo>
                  <a:lnTo>
                    <a:pt x="1021842" y="864870"/>
                  </a:lnTo>
                  <a:lnTo>
                    <a:pt x="1021842" y="1100074"/>
                  </a:lnTo>
                  <a:lnTo>
                    <a:pt x="1218057" y="1100074"/>
                  </a:lnTo>
                  <a:cubicBezTo>
                    <a:pt x="1282827" y="1100074"/>
                    <a:pt x="1338199" y="1047115"/>
                    <a:pt x="1338199" y="982345"/>
                  </a:cubicBezTo>
                  <a:lnTo>
                    <a:pt x="1338199" y="512064"/>
                  </a:lnTo>
                  <a:cubicBezTo>
                    <a:pt x="1338199" y="447294"/>
                    <a:pt x="1282827" y="394589"/>
                    <a:pt x="1218057" y="394589"/>
                  </a:cubicBezTo>
                  <a:lnTo>
                    <a:pt x="1178687" y="394589"/>
                  </a:lnTo>
                  <a:lnTo>
                    <a:pt x="1178687" y="343408"/>
                  </a:lnTo>
                  <a:cubicBezTo>
                    <a:pt x="1178687" y="283591"/>
                    <a:pt x="1130173" y="235077"/>
                    <a:pt x="1070610" y="235077"/>
                  </a:cubicBezTo>
                  <a:lnTo>
                    <a:pt x="998855" y="235077"/>
                  </a:lnTo>
                  <a:cubicBezTo>
                    <a:pt x="765683" y="1905"/>
                    <a:pt x="769366" y="0"/>
                    <a:pt x="74866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27" name="Group 201">
            <a:extLst>
              <a:ext uri="{FF2B5EF4-FFF2-40B4-BE49-F238E27FC236}">
                <a16:creationId xmlns:a16="http://schemas.microsoft.com/office/drawing/2014/main" id="{C2871E4C-774A-3636-9F1B-CA90F2840942}"/>
              </a:ext>
            </a:extLst>
          </p:cNvPr>
          <p:cNvGrpSpPr>
            <a:grpSpLocks noChangeAspect="1"/>
          </p:cNvGrpSpPr>
          <p:nvPr/>
        </p:nvGrpSpPr>
        <p:grpSpPr>
          <a:xfrm>
            <a:off x="7152240" y="5859737"/>
            <a:ext cx="789840" cy="464400"/>
            <a:chOff x="0" y="0"/>
            <a:chExt cx="1053120" cy="619200"/>
          </a:xfrm>
        </p:grpSpPr>
        <p:sp>
          <p:nvSpPr>
            <p:cNvPr id="228" name="Freeform 202">
              <a:extLst>
                <a:ext uri="{FF2B5EF4-FFF2-40B4-BE49-F238E27FC236}">
                  <a16:creationId xmlns:a16="http://schemas.microsoft.com/office/drawing/2014/main" id="{6D64EA91-94D5-5760-69B3-C74637868261}"/>
                </a:ext>
              </a:extLst>
            </p:cNvPr>
            <p:cNvSpPr/>
            <p:nvPr/>
          </p:nvSpPr>
          <p:spPr>
            <a:xfrm>
              <a:off x="0" y="0"/>
              <a:ext cx="1053084" cy="619252"/>
            </a:xfrm>
            <a:custGeom>
              <a:avLst/>
              <a:gdLst/>
              <a:ahLst/>
              <a:cxnLst/>
              <a:rect l="l" t="t" r="r" b="b"/>
              <a:pathLst>
                <a:path w="1053084" h="619252">
                  <a:moveTo>
                    <a:pt x="279781" y="61722"/>
                  </a:moveTo>
                  <a:cubicBezTo>
                    <a:pt x="296926" y="61722"/>
                    <a:pt x="310515" y="75438"/>
                    <a:pt x="310515" y="92456"/>
                  </a:cubicBezTo>
                  <a:cubicBezTo>
                    <a:pt x="310515" y="109474"/>
                    <a:pt x="296799" y="123444"/>
                    <a:pt x="279781" y="123444"/>
                  </a:cubicBezTo>
                  <a:lnTo>
                    <a:pt x="156337" y="123444"/>
                  </a:lnTo>
                  <a:cubicBezTo>
                    <a:pt x="139192" y="123444"/>
                    <a:pt x="125603" y="109601"/>
                    <a:pt x="125603" y="92456"/>
                  </a:cubicBezTo>
                  <a:cubicBezTo>
                    <a:pt x="125603" y="75311"/>
                    <a:pt x="139319" y="61722"/>
                    <a:pt x="156337" y="61722"/>
                  </a:cubicBezTo>
                  <a:close/>
                  <a:moveTo>
                    <a:pt x="588264" y="61722"/>
                  </a:moveTo>
                  <a:cubicBezTo>
                    <a:pt x="605409" y="61722"/>
                    <a:pt x="618998" y="75438"/>
                    <a:pt x="618998" y="92456"/>
                  </a:cubicBezTo>
                  <a:cubicBezTo>
                    <a:pt x="618998" y="109474"/>
                    <a:pt x="605282" y="123444"/>
                    <a:pt x="588264" y="123444"/>
                  </a:cubicBezTo>
                  <a:lnTo>
                    <a:pt x="464820" y="123444"/>
                  </a:lnTo>
                  <a:cubicBezTo>
                    <a:pt x="447675" y="123444"/>
                    <a:pt x="434086" y="109601"/>
                    <a:pt x="434086" y="92456"/>
                  </a:cubicBezTo>
                  <a:cubicBezTo>
                    <a:pt x="434086" y="75311"/>
                    <a:pt x="447802" y="61722"/>
                    <a:pt x="464820" y="61722"/>
                  </a:cubicBezTo>
                  <a:close/>
                  <a:moveTo>
                    <a:pt x="896747" y="61722"/>
                  </a:moveTo>
                  <a:cubicBezTo>
                    <a:pt x="913892" y="61722"/>
                    <a:pt x="927481" y="75438"/>
                    <a:pt x="927481" y="92456"/>
                  </a:cubicBezTo>
                  <a:cubicBezTo>
                    <a:pt x="927481" y="109474"/>
                    <a:pt x="913765" y="123444"/>
                    <a:pt x="896747" y="123444"/>
                  </a:cubicBezTo>
                  <a:lnTo>
                    <a:pt x="773430" y="123444"/>
                  </a:lnTo>
                  <a:cubicBezTo>
                    <a:pt x="756285" y="123444"/>
                    <a:pt x="742696" y="109601"/>
                    <a:pt x="742696" y="92456"/>
                  </a:cubicBezTo>
                  <a:cubicBezTo>
                    <a:pt x="742696" y="75311"/>
                    <a:pt x="756412" y="61722"/>
                    <a:pt x="773430" y="61722"/>
                  </a:cubicBezTo>
                  <a:close/>
                  <a:moveTo>
                    <a:pt x="279781" y="247015"/>
                  </a:moveTo>
                  <a:cubicBezTo>
                    <a:pt x="296926" y="247015"/>
                    <a:pt x="310515" y="260604"/>
                    <a:pt x="310515" y="277749"/>
                  </a:cubicBezTo>
                  <a:cubicBezTo>
                    <a:pt x="310515" y="294894"/>
                    <a:pt x="296799" y="308737"/>
                    <a:pt x="279781" y="308737"/>
                  </a:cubicBezTo>
                  <a:lnTo>
                    <a:pt x="156337" y="308737"/>
                  </a:lnTo>
                  <a:cubicBezTo>
                    <a:pt x="139192" y="308737"/>
                    <a:pt x="125603" y="294894"/>
                    <a:pt x="125603" y="277749"/>
                  </a:cubicBezTo>
                  <a:cubicBezTo>
                    <a:pt x="125603" y="260604"/>
                    <a:pt x="139319" y="247015"/>
                    <a:pt x="156337" y="247015"/>
                  </a:cubicBezTo>
                  <a:close/>
                  <a:moveTo>
                    <a:pt x="588264" y="247015"/>
                  </a:moveTo>
                  <a:cubicBezTo>
                    <a:pt x="605409" y="247015"/>
                    <a:pt x="618998" y="260604"/>
                    <a:pt x="618998" y="277749"/>
                  </a:cubicBezTo>
                  <a:cubicBezTo>
                    <a:pt x="618998" y="294894"/>
                    <a:pt x="605282" y="308737"/>
                    <a:pt x="588264" y="308737"/>
                  </a:cubicBezTo>
                  <a:lnTo>
                    <a:pt x="464820" y="308737"/>
                  </a:lnTo>
                  <a:cubicBezTo>
                    <a:pt x="447675" y="308737"/>
                    <a:pt x="434086" y="294894"/>
                    <a:pt x="434086" y="277749"/>
                  </a:cubicBezTo>
                  <a:cubicBezTo>
                    <a:pt x="434086" y="260604"/>
                    <a:pt x="447802" y="247015"/>
                    <a:pt x="464820" y="247015"/>
                  </a:cubicBezTo>
                  <a:close/>
                  <a:moveTo>
                    <a:pt x="896747" y="247015"/>
                  </a:moveTo>
                  <a:cubicBezTo>
                    <a:pt x="913892" y="247015"/>
                    <a:pt x="927481" y="260604"/>
                    <a:pt x="927481" y="277749"/>
                  </a:cubicBezTo>
                  <a:cubicBezTo>
                    <a:pt x="927481" y="294894"/>
                    <a:pt x="913765" y="308737"/>
                    <a:pt x="896747" y="308737"/>
                  </a:cubicBezTo>
                  <a:lnTo>
                    <a:pt x="773430" y="308737"/>
                  </a:lnTo>
                  <a:cubicBezTo>
                    <a:pt x="756285" y="308737"/>
                    <a:pt x="742696" y="294894"/>
                    <a:pt x="742696" y="277749"/>
                  </a:cubicBezTo>
                  <a:cubicBezTo>
                    <a:pt x="742696" y="260604"/>
                    <a:pt x="756412" y="247015"/>
                    <a:pt x="773430" y="247015"/>
                  </a:cubicBezTo>
                  <a:close/>
                  <a:moveTo>
                    <a:pt x="279781" y="434086"/>
                  </a:moveTo>
                  <a:cubicBezTo>
                    <a:pt x="296926" y="434086"/>
                    <a:pt x="310515" y="447929"/>
                    <a:pt x="310515" y="465074"/>
                  </a:cubicBezTo>
                  <a:cubicBezTo>
                    <a:pt x="310515" y="482219"/>
                    <a:pt x="296799" y="495935"/>
                    <a:pt x="279781" y="495935"/>
                  </a:cubicBezTo>
                  <a:lnTo>
                    <a:pt x="156337" y="495935"/>
                  </a:lnTo>
                  <a:cubicBezTo>
                    <a:pt x="139192" y="495935"/>
                    <a:pt x="125603" y="482092"/>
                    <a:pt x="125603" y="465074"/>
                  </a:cubicBezTo>
                  <a:cubicBezTo>
                    <a:pt x="125603" y="448056"/>
                    <a:pt x="139319" y="434086"/>
                    <a:pt x="156337" y="434086"/>
                  </a:cubicBezTo>
                  <a:close/>
                  <a:moveTo>
                    <a:pt x="588264" y="434086"/>
                  </a:moveTo>
                  <a:cubicBezTo>
                    <a:pt x="605409" y="434086"/>
                    <a:pt x="618998" y="447929"/>
                    <a:pt x="618998" y="465074"/>
                  </a:cubicBezTo>
                  <a:cubicBezTo>
                    <a:pt x="618998" y="482219"/>
                    <a:pt x="605282" y="495935"/>
                    <a:pt x="588264" y="495935"/>
                  </a:cubicBezTo>
                  <a:lnTo>
                    <a:pt x="464820" y="495935"/>
                  </a:lnTo>
                  <a:cubicBezTo>
                    <a:pt x="447675" y="495935"/>
                    <a:pt x="434086" y="482092"/>
                    <a:pt x="434086" y="465074"/>
                  </a:cubicBezTo>
                  <a:cubicBezTo>
                    <a:pt x="434086" y="448056"/>
                    <a:pt x="447802" y="434086"/>
                    <a:pt x="464820" y="434086"/>
                  </a:cubicBezTo>
                  <a:close/>
                  <a:moveTo>
                    <a:pt x="896747" y="434086"/>
                  </a:moveTo>
                  <a:cubicBezTo>
                    <a:pt x="913892" y="434086"/>
                    <a:pt x="927481" y="447929"/>
                    <a:pt x="927481" y="465074"/>
                  </a:cubicBezTo>
                  <a:cubicBezTo>
                    <a:pt x="927481" y="482219"/>
                    <a:pt x="913765" y="495935"/>
                    <a:pt x="896747" y="495935"/>
                  </a:cubicBezTo>
                  <a:lnTo>
                    <a:pt x="773430" y="495935"/>
                  </a:lnTo>
                  <a:cubicBezTo>
                    <a:pt x="756285" y="495935"/>
                    <a:pt x="742696" y="482092"/>
                    <a:pt x="742696" y="465074"/>
                  </a:cubicBezTo>
                  <a:cubicBezTo>
                    <a:pt x="742696" y="448056"/>
                    <a:pt x="756412" y="434086"/>
                    <a:pt x="773430" y="434086"/>
                  </a:cubicBezTo>
                  <a:close/>
                  <a:moveTo>
                    <a:pt x="0" y="0"/>
                  </a:moveTo>
                  <a:lnTo>
                    <a:pt x="0" y="526796"/>
                  </a:lnTo>
                  <a:cubicBezTo>
                    <a:pt x="0" y="577850"/>
                    <a:pt x="41402" y="619252"/>
                    <a:pt x="92583" y="619252"/>
                  </a:cubicBezTo>
                  <a:lnTo>
                    <a:pt x="960628" y="619252"/>
                  </a:lnTo>
                  <a:cubicBezTo>
                    <a:pt x="1011682" y="619252"/>
                    <a:pt x="1053084" y="577723"/>
                    <a:pt x="1053084" y="526796"/>
                  </a:cubicBezTo>
                  <a:lnTo>
                    <a:pt x="1053084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29" name="Group 203">
            <a:extLst>
              <a:ext uri="{FF2B5EF4-FFF2-40B4-BE49-F238E27FC236}">
                <a16:creationId xmlns:a16="http://schemas.microsoft.com/office/drawing/2014/main" id="{FB0A00AF-497E-4C03-7C91-9452D40F9187}"/>
              </a:ext>
            </a:extLst>
          </p:cNvPr>
          <p:cNvGrpSpPr>
            <a:grpSpLocks noChangeAspect="1"/>
          </p:cNvGrpSpPr>
          <p:nvPr/>
        </p:nvGrpSpPr>
        <p:grpSpPr>
          <a:xfrm>
            <a:off x="7152240" y="5533577"/>
            <a:ext cx="789840" cy="279360"/>
            <a:chOff x="0" y="0"/>
            <a:chExt cx="1053120" cy="372480"/>
          </a:xfrm>
        </p:grpSpPr>
        <p:sp>
          <p:nvSpPr>
            <p:cNvPr id="230" name="Freeform 204">
              <a:extLst>
                <a:ext uri="{FF2B5EF4-FFF2-40B4-BE49-F238E27FC236}">
                  <a16:creationId xmlns:a16="http://schemas.microsoft.com/office/drawing/2014/main" id="{B5F5D70E-1346-BD67-8AC1-24BFF3F69033}"/>
                </a:ext>
              </a:extLst>
            </p:cNvPr>
            <p:cNvSpPr/>
            <p:nvPr/>
          </p:nvSpPr>
          <p:spPr>
            <a:xfrm>
              <a:off x="0" y="0"/>
              <a:ext cx="1053211" cy="372491"/>
            </a:xfrm>
            <a:custGeom>
              <a:avLst/>
              <a:gdLst/>
              <a:ahLst/>
              <a:cxnLst/>
              <a:rect l="l" t="t" r="r" b="b"/>
              <a:pathLst>
                <a:path w="1053211" h="372491">
                  <a:moveTo>
                    <a:pt x="218059" y="61722"/>
                  </a:moveTo>
                  <a:cubicBezTo>
                    <a:pt x="235204" y="61722"/>
                    <a:pt x="249047" y="75565"/>
                    <a:pt x="249047" y="92710"/>
                  </a:cubicBezTo>
                  <a:lnTo>
                    <a:pt x="249047" y="216154"/>
                  </a:lnTo>
                  <a:cubicBezTo>
                    <a:pt x="249047" y="233045"/>
                    <a:pt x="235204" y="246888"/>
                    <a:pt x="218059" y="246888"/>
                  </a:cubicBezTo>
                  <a:cubicBezTo>
                    <a:pt x="200914" y="246888"/>
                    <a:pt x="187325" y="233045"/>
                    <a:pt x="187325" y="216154"/>
                  </a:cubicBezTo>
                  <a:lnTo>
                    <a:pt x="187325" y="92710"/>
                  </a:lnTo>
                  <a:cubicBezTo>
                    <a:pt x="187325" y="75565"/>
                    <a:pt x="201041" y="61722"/>
                    <a:pt x="218059" y="61722"/>
                  </a:cubicBezTo>
                  <a:close/>
                  <a:moveTo>
                    <a:pt x="526669" y="61722"/>
                  </a:moveTo>
                  <a:cubicBezTo>
                    <a:pt x="543814" y="61722"/>
                    <a:pt x="557657" y="75565"/>
                    <a:pt x="557657" y="92710"/>
                  </a:cubicBezTo>
                  <a:lnTo>
                    <a:pt x="557657" y="216154"/>
                  </a:lnTo>
                  <a:cubicBezTo>
                    <a:pt x="557657" y="233045"/>
                    <a:pt x="543814" y="246888"/>
                    <a:pt x="526669" y="246888"/>
                  </a:cubicBezTo>
                  <a:cubicBezTo>
                    <a:pt x="509524" y="246888"/>
                    <a:pt x="495808" y="233045"/>
                    <a:pt x="495808" y="216154"/>
                  </a:cubicBezTo>
                  <a:lnTo>
                    <a:pt x="495808" y="92710"/>
                  </a:lnTo>
                  <a:cubicBezTo>
                    <a:pt x="495808" y="75565"/>
                    <a:pt x="509524" y="61722"/>
                    <a:pt x="526669" y="61722"/>
                  </a:cubicBezTo>
                  <a:close/>
                  <a:moveTo>
                    <a:pt x="835152" y="61722"/>
                  </a:moveTo>
                  <a:cubicBezTo>
                    <a:pt x="852297" y="61722"/>
                    <a:pt x="866140" y="75565"/>
                    <a:pt x="866140" y="92710"/>
                  </a:cubicBezTo>
                  <a:lnTo>
                    <a:pt x="866140" y="216154"/>
                  </a:lnTo>
                  <a:cubicBezTo>
                    <a:pt x="866140" y="233045"/>
                    <a:pt x="852297" y="246888"/>
                    <a:pt x="835152" y="246888"/>
                  </a:cubicBezTo>
                  <a:cubicBezTo>
                    <a:pt x="818007" y="246888"/>
                    <a:pt x="804291" y="233045"/>
                    <a:pt x="804291" y="216154"/>
                  </a:cubicBezTo>
                  <a:lnTo>
                    <a:pt x="804291" y="92710"/>
                  </a:lnTo>
                  <a:cubicBezTo>
                    <a:pt x="804291" y="75565"/>
                    <a:pt x="818007" y="61722"/>
                    <a:pt x="835152" y="61722"/>
                  </a:cubicBezTo>
                  <a:close/>
                  <a:moveTo>
                    <a:pt x="218059" y="0"/>
                  </a:moveTo>
                  <a:cubicBezTo>
                    <a:pt x="166878" y="0"/>
                    <a:pt x="125603" y="41529"/>
                    <a:pt x="125603" y="92710"/>
                  </a:cubicBezTo>
                  <a:lnTo>
                    <a:pt x="125603" y="123444"/>
                  </a:lnTo>
                  <a:lnTo>
                    <a:pt x="92710" y="123444"/>
                  </a:lnTo>
                  <a:cubicBezTo>
                    <a:pt x="41529" y="123444"/>
                    <a:pt x="0" y="164973"/>
                    <a:pt x="0" y="216154"/>
                  </a:cubicBezTo>
                  <a:lnTo>
                    <a:pt x="0" y="372491"/>
                  </a:lnTo>
                  <a:lnTo>
                    <a:pt x="1053211" y="372491"/>
                  </a:lnTo>
                  <a:lnTo>
                    <a:pt x="1053211" y="216154"/>
                  </a:lnTo>
                  <a:cubicBezTo>
                    <a:pt x="1053211" y="164973"/>
                    <a:pt x="1011682" y="123444"/>
                    <a:pt x="960755" y="123444"/>
                  </a:cubicBezTo>
                  <a:lnTo>
                    <a:pt x="927735" y="123444"/>
                  </a:lnTo>
                  <a:lnTo>
                    <a:pt x="927735" y="92710"/>
                  </a:lnTo>
                  <a:cubicBezTo>
                    <a:pt x="927735" y="41529"/>
                    <a:pt x="886206" y="0"/>
                    <a:pt x="835152" y="0"/>
                  </a:cubicBezTo>
                  <a:cubicBezTo>
                    <a:pt x="784098" y="0"/>
                    <a:pt x="742696" y="41529"/>
                    <a:pt x="742696" y="92710"/>
                  </a:cubicBezTo>
                  <a:lnTo>
                    <a:pt x="742696" y="123444"/>
                  </a:lnTo>
                  <a:lnTo>
                    <a:pt x="619252" y="123444"/>
                  </a:lnTo>
                  <a:lnTo>
                    <a:pt x="619252" y="92710"/>
                  </a:lnTo>
                  <a:cubicBezTo>
                    <a:pt x="619252" y="41529"/>
                    <a:pt x="577723" y="0"/>
                    <a:pt x="526669" y="0"/>
                  </a:cubicBezTo>
                  <a:cubicBezTo>
                    <a:pt x="475615" y="0"/>
                    <a:pt x="434213" y="41529"/>
                    <a:pt x="434213" y="92710"/>
                  </a:cubicBezTo>
                  <a:lnTo>
                    <a:pt x="434213" y="123444"/>
                  </a:lnTo>
                  <a:lnTo>
                    <a:pt x="310769" y="123444"/>
                  </a:lnTo>
                  <a:lnTo>
                    <a:pt x="310769" y="92710"/>
                  </a:lnTo>
                  <a:cubicBezTo>
                    <a:pt x="310769" y="41529"/>
                    <a:pt x="269240" y="0"/>
                    <a:pt x="21805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31" name="Group 205">
            <a:extLst>
              <a:ext uri="{FF2B5EF4-FFF2-40B4-BE49-F238E27FC236}">
                <a16:creationId xmlns:a16="http://schemas.microsoft.com/office/drawing/2014/main" id="{D13DA5F6-F526-6808-05A9-275CD20D130F}"/>
              </a:ext>
            </a:extLst>
          </p:cNvPr>
          <p:cNvGrpSpPr>
            <a:grpSpLocks noChangeAspect="1"/>
          </p:cNvGrpSpPr>
          <p:nvPr/>
        </p:nvGrpSpPr>
        <p:grpSpPr>
          <a:xfrm>
            <a:off x="11976960" y="5682617"/>
            <a:ext cx="882720" cy="532800"/>
            <a:chOff x="0" y="0"/>
            <a:chExt cx="1176960" cy="710400"/>
          </a:xfrm>
        </p:grpSpPr>
        <p:sp>
          <p:nvSpPr>
            <p:cNvPr id="232" name="Freeform 206">
              <a:extLst>
                <a:ext uri="{FF2B5EF4-FFF2-40B4-BE49-F238E27FC236}">
                  <a16:creationId xmlns:a16="http://schemas.microsoft.com/office/drawing/2014/main" id="{F09388A5-A616-755A-1ABF-42BD5B11F6D7}"/>
                </a:ext>
              </a:extLst>
            </p:cNvPr>
            <p:cNvSpPr/>
            <p:nvPr/>
          </p:nvSpPr>
          <p:spPr>
            <a:xfrm>
              <a:off x="0" y="0"/>
              <a:ext cx="1177036" cy="710438"/>
            </a:xfrm>
            <a:custGeom>
              <a:avLst/>
              <a:gdLst/>
              <a:ahLst/>
              <a:cxnLst/>
              <a:rect l="l" t="t" r="r" b="b"/>
              <a:pathLst>
                <a:path w="1177036" h="710438">
                  <a:moveTo>
                    <a:pt x="16256" y="0"/>
                  </a:moveTo>
                  <a:cubicBezTo>
                    <a:pt x="5588" y="16637"/>
                    <a:pt x="0" y="35687"/>
                    <a:pt x="0" y="55372"/>
                  </a:cubicBezTo>
                  <a:lnTo>
                    <a:pt x="0" y="606933"/>
                  </a:lnTo>
                  <a:cubicBezTo>
                    <a:pt x="0" y="664083"/>
                    <a:pt x="46228" y="710184"/>
                    <a:pt x="103378" y="710438"/>
                  </a:cubicBezTo>
                  <a:lnTo>
                    <a:pt x="1073404" y="710438"/>
                  </a:lnTo>
                  <a:cubicBezTo>
                    <a:pt x="1130681" y="710311"/>
                    <a:pt x="1176782" y="664083"/>
                    <a:pt x="1177036" y="606933"/>
                  </a:cubicBezTo>
                  <a:lnTo>
                    <a:pt x="1177036" y="55372"/>
                  </a:lnTo>
                  <a:cubicBezTo>
                    <a:pt x="1176909" y="35687"/>
                    <a:pt x="1171067" y="16637"/>
                    <a:pt x="1160653" y="0"/>
                  </a:cubicBezTo>
                  <a:lnTo>
                    <a:pt x="609092" y="427736"/>
                  </a:lnTo>
                  <a:cubicBezTo>
                    <a:pt x="602869" y="432308"/>
                    <a:pt x="595630" y="434594"/>
                    <a:pt x="588391" y="434594"/>
                  </a:cubicBezTo>
                  <a:cubicBezTo>
                    <a:pt x="581152" y="434594"/>
                    <a:pt x="573913" y="432308"/>
                    <a:pt x="567690" y="427736"/>
                  </a:cubicBezTo>
                  <a:lnTo>
                    <a:pt x="16256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33" name="Group 207">
            <a:extLst>
              <a:ext uri="{FF2B5EF4-FFF2-40B4-BE49-F238E27FC236}">
                <a16:creationId xmlns:a16="http://schemas.microsoft.com/office/drawing/2014/main" id="{BA6493B5-5088-4B27-4E43-B47CB341CF6C}"/>
              </a:ext>
            </a:extLst>
          </p:cNvPr>
          <p:cNvGrpSpPr>
            <a:grpSpLocks noChangeAspect="1"/>
          </p:cNvGrpSpPr>
          <p:nvPr/>
        </p:nvGrpSpPr>
        <p:grpSpPr>
          <a:xfrm>
            <a:off x="12032400" y="5646617"/>
            <a:ext cx="773280" cy="303840"/>
            <a:chOff x="0" y="0"/>
            <a:chExt cx="1031040" cy="405120"/>
          </a:xfrm>
        </p:grpSpPr>
        <p:sp>
          <p:nvSpPr>
            <p:cNvPr id="234" name="Freeform 208">
              <a:extLst>
                <a:ext uri="{FF2B5EF4-FFF2-40B4-BE49-F238E27FC236}">
                  <a16:creationId xmlns:a16="http://schemas.microsoft.com/office/drawing/2014/main" id="{B5A6D404-0C34-CE66-0127-2EB9041F8430}"/>
                </a:ext>
              </a:extLst>
            </p:cNvPr>
            <p:cNvSpPr/>
            <p:nvPr/>
          </p:nvSpPr>
          <p:spPr>
            <a:xfrm>
              <a:off x="0" y="0"/>
              <a:ext cx="1030986" cy="405130"/>
            </a:xfrm>
            <a:custGeom>
              <a:avLst/>
              <a:gdLst/>
              <a:ahLst/>
              <a:cxnLst/>
              <a:rect l="l" t="t" r="r" b="b"/>
              <a:pathLst>
                <a:path w="1030986" h="405130">
                  <a:moveTo>
                    <a:pt x="30353" y="0"/>
                  </a:moveTo>
                  <a:cubicBezTo>
                    <a:pt x="20066" y="0"/>
                    <a:pt x="9779" y="1905"/>
                    <a:pt x="0" y="4953"/>
                  </a:cubicBezTo>
                  <a:lnTo>
                    <a:pt x="515620" y="405130"/>
                  </a:lnTo>
                  <a:lnTo>
                    <a:pt x="1030986" y="4953"/>
                  </a:lnTo>
                  <a:cubicBezTo>
                    <a:pt x="1021334" y="1905"/>
                    <a:pt x="1011047" y="0"/>
                    <a:pt x="100063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35" name="Group 209">
            <a:extLst>
              <a:ext uri="{FF2B5EF4-FFF2-40B4-BE49-F238E27FC236}">
                <a16:creationId xmlns:a16="http://schemas.microsoft.com/office/drawing/2014/main" id="{0FC50BC1-CBE3-CE3A-4D75-A9F4063E3D07}"/>
              </a:ext>
            </a:extLst>
          </p:cNvPr>
          <p:cNvGrpSpPr>
            <a:grpSpLocks noChangeAspect="1"/>
          </p:cNvGrpSpPr>
          <p:nvPr/>
        </p:nvGrpSpPr>
        <p:grpSpPr>
          <a:xfrm>
            <a:off x="9775920" y="6244937"/>
            <a:ext cx="267120" cy="79200"/>
            <a:chOff x="0" y="0"/>
            <a:chExt cx="356160" cy="105600"/>
          </a:xfrm>
        </p:grpSpPr>
        <p:sp>
          <p:nvSpPr>
            <p:cNvPr id="236" name="Freeform 210">
              <a:extLst>
                <a:ext uri="{FF2B5EF4-FFF2-40B4-BE49-F238E27FC236}">
                  <a16:creationId xmlns:a16="http://schemas.microsoft.com/office/drawing/2014/main" id="{22DAD532-0E50-8D61-F0F7-C7B532FB7966}"/>
                </a:ext>
              </a:extLst>
            </p:cNvPr>
            <p:cNvSpPr/>
            <p:nvPr/>
          </p:nvSpPr>
          <p:spPr>
            <a:xfrm>
              <a:off x="0" y="0"/>
              <a:ext cx="356108" cy="105537"/>
            </a:xfrm>
            <a:custGeom>
              <a:avLst/>
              <a:gdLst/>
              <a:ahLst/>
              <a:cxnLst/>
              <a:rect l="l" t="t" r="r" b="b"/>
              <a:pathLst>
                <a:path w="356108" h="105537">
                  <a:moveTo>
                    <a:pt x="131064" y="0"/>
                  </a:moveTo>
                  <a:lnTo>
                    <a:pt x="113284" y="52832"/>
                  </a:lnTo>
                  <a:lnTo>
                    <a:pt x="26670" y="52832"/>
                  </a:lnTo>
                  <a:cubicBezTo>
                    <a:pt x="11811" y="52832"/>
                    <a:pt x="0" y="64643"/>
                    <a:pt x="0" y="79248"/>
                  </a:cubicBezTo>
                  <a:cubicBezTo>
                    <a:pt x="0" y="93726"/>
                    <a:pt x="11811" y="105537"/>
                    <a:pt x="26670" y="105537"/>
                  </a:cubicBezTo>
                  <a:lnTo>
                    <a:pt x="356108" y="105537"/>
                  </a:lnTo>
                  <a:cubicBezTo>
                    <a:pt x="333248" y="85471"/>
                    <a:pt x="320040" y="56642"/>
                    <a:pt x="320040" y="26416"/>
                  </a:cubicBezTo>
                  <a:lnTo>
                    <a:pt x="32004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37" name="Group 211">
            <a:extLst>
              <a:ext uri="{FF2B5EF4-FFF2-40B4-BE49-F238E27FC236}">
                <a16:creationId xmlns:a16="http://schemas.microsoft.com/office/drawing/2014/main" id="{03B87234-BAA4-C063-D0C9-49260B34D1C7}"/>
              </a:ext>
            </a:extLst>
          </p:cNvPr>
          <p:cNvGrpSpPr>
            <a:grpSpLocks noChangeAspect="1"/>
          </p:cNvGrpSpPr>
          <p:nvPr/>
        </p:nvGrpSpPr>
        <p:grpSpPr>
          <a:xfrm>
            <a:off x="9655680" y="6126137"/>
            <a:ext cx="360000" cy="79200"/>
            <a:chOff x="0" y="0"/>
            <a:chExt cx="480000" cy="105600"/>
          </a:xfrm>
        </p:grpSpPr>
        <p:sp>
          <p:nvSpPr>
            <p:cNvPr id="238" name="Freeform 212">
              <a:extLst>
                <a:ext uri="{FF2B5EF4-FFF2-40B4-BE49-F238E27FC236}">
                  <a16:creationId xmlns:a16="http://schemas.microsoft.com/office/drawing/2014/main" id="{5233D7C8-0B4A-668D-EF4B-9A14D5A6A7CB}"/>
                </a:ext>
              </a:extLst>
            </p:cNvPr>
            <p:cNvSpPr/>
            <p:nvPr/>
          </p:nvSpPr>
          <p:spPr>
            <a:xfrm>
              <a:off x="0" y="0"/>
              <a:ext cx="480060" cy="105664"/>
            </a:xfrm>
            <a:custGeom>
              <a:avLst/>
              <a:gdLst/>
              <a:ahLst/>
              <a:cxnLst/>
              <a:rect l="l" t="t" r="r" b="b"/>
              <a:pathLst>
                <a:path w="480060" h="105664">
                  <a:moveTo>
                    <a:pt x="0" y="0"/>
                  </a:moveTo>
                  <a:lnTo>
                    <a:pt x="0" y="26543"/>
                  </a:lnTo>
                  <a:cubicBezTo>
                    <a:pt x="0" y="70104"/>
                    <a:pt x="35433" y="105664"/>
                    <a:pt x="79375" y="105664"/>
                  </a:cubicBezTo>
                  <a:lnTo>
                    <a:pt x="480060" y="105664"/>
                  </a:lnTo>
                  <a:lnTo>
                    <a:pt x="48006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39" name="Group 213">
            <a:extLst>
              <a:ext uri="{FF2B5EF4-FFF2-40B4-BE49-F238E27FC236}">
                <a16:creationId xmlns:a16="http://schemas.microsoft.com/office/drawing/2014/main" id="{14C56E81-2AA0-3C5E-E367-BF33E0FBA570}"/>
              </a:ext>
            </a:extLst>
          </p:cNvPr>
          <p:cNvGrpSpPr>
            <a:grpSpLocks noChangeAspect="1"/>
          </p:cNvGrpSpPr>
          <p:nvPr/>
        </p:nvGrpSpPr>
        <p:grpSpPr>
          <a:xfrm>
            <a:off x="10055280" y="6006617"/>
            <a:ext cx="238320" cy="198720"/>
            <a:chOff x="0" y="0"/>
            <a:chExt cx="317760" cy="264960"/>
          </a:xfrm>
        </p:grpSpPr>
        <p:sp>
          <p:nvSpPr>
            <p:cNvPr id="240" name="Freeform 214">
              <a:extLst>
                <a:ext uri="{FF2B5EF4-FFF2-40B4-BE49-F238E27FC236}">
                  <a16:creationId xmlns:a16="http://schemas.microsoft.com/office/drawing/2014/main" id="{39BE440C-C1A4-23A8-4361-C56F40F17A29}"/>
                </a:ext>
              </a:extLst>
            </p:cNvPr>
            <p:cNvSpPr/>
            <p:nvPr/>
          </p:nvSpPr>
          <p:spPr>
            <a:xfrm>
              <a:off x="0" y="0"/>
              <a:ext cx="317754" cy="264922"/>
            </a:xfrm>
            <a:custGeom>
              <a:avLst/>
              <a:gdLst/>
              <a:ahLst/>
              <a:cxnLst/>
              <a:rect l="l" t="t" r="r" b="b"/>
              <a:pathLst>
                <a:path w="317754" h="264922">
                  <a:moveTo>
                    <a:pt x="0" y="0"/>
                  </a:moveTo>
                  <a:lnTo>
                    <a:pt x="0" y="264922"/>
                  </a:lnTo>
                  <a:lnTo>
                    <a:pt x="317754" y="264922"/>
                  </a:lnTo>
                  <a:lnTo>
                    <a:pt x="317754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41" name="Group 215">
            <a:extLst>
              <a:ext uri="{FF2B5EF4-FFF2-40B4-BE49-F238E27FC236}">
                <a16:creationId xmlns:a16="http://schemas.microsoft.com/office/drawing/2014/main" id="{514745C4-CF71-EB70-1122-45EC018A5584}"/>
              </a:ext>
            </a:extLst>
          </p:cNvPr>
          <p:cNvGrpSpPr>
            <a:grpSpLocks noChangeAspect="1"/>
          </p:cNvGrpSpPr>
          <p:nvPr/>
        </p:nvGrpSpPr>
        <p:grpSpPr>
          <a:xfrm>
            <a:off x="10055280" y="6244937"/>
            <a:ext cx="238320" cy="59760"/>
            <a:chOff x="0" y="0"/>
            <a:chExt cx="317760" cy="79680"/>
          </a:xfrm>
        </p:grpSpPr>
        <p:sp>
          <p:nvSpPr>
            <p:cNvPr id="242" name="Freeform 216">
              <a:extLst>
                <a:ext uri="{FF2B5EF4-FFF2-40B4-BE49-F238E27FC236}">
                  <a16:creationId xmlns:a16="http://schemas.microsoft.com/office/drawing/2014/main" id="{78B45C21-5A04-A0D2-B5FC-B3FD74DF5235}"/>
                </a:ext>
              </a:extLst>
            </p:cNvPr>
            <p:cNvSpPr/>
            <p:nvPr/>
          </p:nvSpPr>
          <p:spPr>
            <a:xfrm>
              <a:off x="0" y="0"/>
              <a:ext cx="317754" cy="79629"/>
            </a:xfrm>
            <a:custGeom>
              <a:avLst/>
              <a:gdLst/>
              <a:ahLst/>
              <a:cxnLst/>
              <a:rect l="l" t="t" r="r" b="b"/>
              <a:pathLst>
                <a:path w="317754" h="79629">
                  <a:moveTo>
                    <a:pt x="0" y="0"/>
                  </a:moveTo>
                  <a:lnTo>
                    <a:pt x="0" y="26670"/>
                  </a:lnTo>
                  <a:cubicBezTo>
                    <a:pt x="0" y="55880"/>
                    <a:pt x="23749" y="79629"/>
                    <a:pt x="52959" y="79629"/>
                  </a:cubicBezTo>
                  <a:lnTo>
                    <a:pt x="264795" y="79629"/>
                  </a:lnTo>
                  <a:cubicBezTo>
                    <a:pt x="294005" y="79629"/>
                    <a:pt x="317754" y="55880"/>
                    <a:pt x="317754" y="26543"/>
                  </a:cubicBezTo>
                  <a:lnTo>
                    <a:pt x="317754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43" name="Group 217">
            <a:extLst>
              <a:ext uri="{FF2B5EF4-FFF2-40B4-BE49-F238E27FC236}">
                <a16:creationId xmlns:a16="http://schemas.microsoft.com/office/drawing/2014/main" id="{0646A128-8F05-D15E-DE06-5015A21A10E6}"/>
              </a:ext>
            </a:extLst>
          </p:cNvPr>
          <p:cNvGrpSpPr>
            <a:grpSpLocks noChangeAspect="1"/>
          </p:cNvGrpSpPr>
          <p:nvPr/>
        </p:nvGrpSpPr>
        <p:grpSpPr>
          <a:xfrm>
            <a:off x="9655680" y="5689097"/>
            <a:ext cx="677520" cy="397440"/>
            <a:chOff x="0" y="0"/>
            <a:chExt cx="903360" cy="529920"/>
          </a:xfrm>
        </p:grpSpPr>
        <p:sp>
          <p:nvSpPr>
            <p:cNvPr id="244" name="Freeform 218">
              <a:extLst>
                <a:ext uri="{FF2B5EF4-FFF2-40B4-BE49-F238E27FC236}">
                  <a16:creationId xmlns:a16="http://schemas.microsoft.com/office/drawing/2014/main" id="{2C170360-2099-401C-539F-FAE28206EAD3}"/>
                </a:ext>
              </a:extLst>
            </p:cNvPr>
            <p:cNvSpPr/>
            <p:nvPr/>
          </p:nvSpPr>
          <p:spPr>
            <a:xfrm>
              <a:off x="0" y="0"/>
              <a:ext cx="903478" cy="529971"/>
            </a:xfrm>
            <a:custGeom>
              <a:avLst/>
              <a:gdLst/>
              <a:ahLst/>
              <a:cxnLst/>
              <a:rect l="l" t="t" r="r" b="b"/>
              <a:pathLst>
                <a:path w="903478" h="529971">
                  <a:moveTo>
                    <a:pt x="79375" y="0"/>
                  </a:moveTo>
                  <a:cubicBezTo>
                    <a:pt x="35433" y="0"/>
                    <a:pt x="0" y="35560"/>
                    <a:pt x="0" y="79629"/>
                  </a:cubicBezTo>
                  <a:lnTo>
                    <a:pt x="0" y="529971"/>
                  </a:lnTo>
                  <a:lnTo>
                    <a:pt x="480187" y="529971"/>
                  </a:lnTo>
                  <a:lnTo>
                    <a:pt x="480187" y="344551"/>
                  </a:lnTo>
                  <a:cubicBezTo>
                    <a:pt x="480187" y="285877"/>
                    <a:pt x="527685" y="238506"/>
                    <a:pt x="585978" y="238506"/>
                  </a:cubicBezTo>
                  <a:lnTo>
                    <a:pt x="797814" y="238506"/>
                  </a:lnTo>
                  <a:cubicBezTo>
                    <a:pt x="853186" y="238506"/>
                    <a:pt x="899033" y="281178"/>
                    <a:pt x="903478" y="336296"/>
                  </a:cubicBezTo>
                  <a:lnTo>
                    <a:pt x="903478" y="79629"/>
                  </a:lnTo>
                  <a:cubicBezTo>
                    <a:pt x="903224" y="35560"/>
                    <a:pt x="867791" y="0"/>
                    <a:pt x="82384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45" name="Group 219">
            <a:extLst>
              <a:ext uri="{FF2B5EF4-FFF2-40B4-BE49-F238E27FC236}">
                <a16:creationId xmlns:a16="http://schemas.microsoft.com/office/drawing/2014/main" id="{41B5440C-F9C3-D07B-E773-F913A1AAC9AE}"/>
              </a:ext>
            </a:extLst>
          </p:cNvPr>
          <p:cNvGrpSpPr>
            <a:grpSpLocks noChangeAspect="1"/>
          </p:cNvGrpSpPr>
          <p:nvPr/>
        </p:nvGrpSpPr>
        <p:grpSpPr>
          <a:xfrm>
            <a:off x="10055280" y="5907977"/>
            <a:ext cx="238320" cy="59760"/>
            <a:chOff x="0" y="0"/>
            <a:chExt cx="317760" cy="79680"/>
          </a:xfrm>
        </p:grpSpPr>
        <p:sp>
          <p:nvSpPr>
            <p:cNvPr id="246" name="Freeform 220">
              <a:extLst>
                <a:ext uri="{FF2B5EF4-FFF2-40B4-BE49-F238E27FC236}">
                  <a16:creationId xmlns:a16="http://schemas.microsoft.com/office/drawing/2014/main" id="{C6126763-29D3-F2B7-6EFA-26B16CB2FCD6}"/>
                </a:ext>
              </a:extLst>
            </p:cNvPr>
            <p:cNvSpPr/>
            <p:nvPr/>
          </p:nvSpPr>
          <p:spPr>
            <a:xfrm>
              <a:off x="0" y="0"/>
              <a:ext cx="317754" cy="79756"/>
            </a:xfrm>
            <a:custGeom>
              <a:avLst/>
              <a:gdLst/>
              <a:ahLst/>
              <a:cxnLst/>
              <a:rect l="l" t="t" r="r" b="b"/>
              <a:pathLst>
                <a:path w="317754" h="79756">
                  <a:moveTo>
                    <a:pt x="52959" y="0"/>
                  </a:moveTo>
                  <a:cubicBezTo>
                    <a:pt x="23749" y="0"/>
                    <a:pt x="0" y="23749"/>
                    <a:pt x="0" y="53213"/>
                  </a:cubicBezTo>
                  <a:lnTo>
                    <a:pt x="0" y="79756"/>
                  </a:lnTo>
                  <a:lnTo>
                    <a:pt x="317754" y="79756"/>
                  </a:lnTo>
                  <a:lnTo>
                    <a:pt x="317754" y="53213"/>
                  </a:lnTo>
                  <a:cubicBezTo>
                    <a:pt x="317754" y="23749"/>
                    <a:pt x="294132" y="0"/>
                    <a:pt x="26479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247" name="Text Placeholder 1">
            <a:extLst>
              <a:ext uri="{FF2B5EF4-FFF2-40B4-BE49-F238E27FC236}">
                <a16:creationId xmlns:a16="http://schemas.microsoft.com/office/drawing/2014/main" id="{CC97B366-B24E-46D9-5A2D-1D41FA8483D9}"/>
              </a:ext>
            </a:extLst>
          </p:cNvPr>
          <p:cNvSpPr txBox="1">
            <a:spLocks/>
          </p:cNvSpPr>
          <p:nvPr/>
        </p:nvSpPr>
        <p:spPr>
          <a:xfrm>
            <a:off x="2794400" y="593386"/>
            <a:ext cx="14006573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98171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13285440" y="7733520"/>
            <a:ext cx="2934720" cy="13975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9"/>
              </a:lnSpc>
            </a:pPr>
            <a:r>
              <a:rPr lang="en-US" sz="1399" spc="0">
                <a:solidFill>
                  <a:srgbClr val="FFFFFF"/>
                </a:solidFill>
                <a:latin typeface="Montserrat"/>
              </a:rPr>
              <a:t>It’s the farthest planet from the Sun</a:t>
            </a:r>
          </a:p>
        </p:txBody>
      </p: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4486400" y="8822160"/>
            <a:ext cx="3672720" cy="1580400"/>
            <a:chOff x="0" y="0"/>
            <a:chExt cx="4896960" cy="2107200"/>
          </a:xfrm>
        </p:grpSpPr>
        <p:sp>
          <p:nvSpPr>
            <p:cNvPr id="42" name="Freeform 42"/>
            <p:cNvSpPr/>
            <p:nvPr/>
          </p:nvSpPr>
          <p:spPr>
            <a:xfrm>
              <a:off x="382" y="0"/>
              <a:ext cx="4896612" cy="2107184"/>
            </a:xfrm>
            <a:custGeom>
              <a:avLst/>
              <a:gdLst/>
              <a:ahLst/>
              <a:cxnLst/>
              <a:rect l="l" t="t" r="r" b="b"/>
              <a:pathLst>
                <a:path w="4896612" h="2107184">
                  <a:moveTo>
                    <a:pt x="4353432" y="1204976"/>
                  </a:moveTo>
                  <a:cubicBezTo>
                    <a:pt x="4469383" y="1204976"/>
                    <a:pt x="4585334" y="1211072"/>
                    <a:pt x="4701285" y="1201928"/>
                  </a:cubicBezTo>
                  <a:cubicBezTo>
                    <a:pt x="4844668" y="1192784"/>
                    <a:pt x="4896611" y="1244727"/>
                    <a:pt x="4847716" y="1403731"/>
                  </a:cubicBezTo>
                  <a:cubicBezTo>
                    <a:pt x="4643246" y="1403731"/>
                    <a:pt x="4435855" y="1403731"/>
                    <a:pt x="4188713" y="1403731"/>
                  </a:cubicBezTo>
                  <a:cubicBezTo>
                    <a:pt x="4258944" y="1541399"/>
                    <a:pt x="4313809" y="1651508"/>
                    <a:pt x="4390135" y="1804416"/>
                  </a:cubicBezTo>
                  <a:cubicBezTo>
                    <a:pt x="4182617" y="1691259"/>
                    <a:pt x="4020946" y="1605661"/>
                    <a:pt x="3831843" y="1504696"/>
                  </a:cubicBezTo>
                  <a:cubicBezTo>
                    <a:pt x="3773931" y="1697355"/>
                    <a:pt x="3715892" y="1880870"/>
                    <a:pt x="3645788" y="2107184"/>
                  </a:cubicBezTo>
                  <a:cubicBezTo>
                    <a:pt x="3578605" y="1886966"/>
                    <a:pt x="3523742" y="1709547"/>
                    <a:pt x="3459734" y="1504696"/>
                  </a:cubicBezTo>
                  <a:cubicBezTo>
                    <a:pt x="3279774" y="1599565"/>
                    <a:pt x="3111881" y="1688211"/>
                    <a:pt x="2901442" y="1801368"/>
                  </a:cubicBezTo>
                  <a:cubicBezTo>
                    <a:pt x="2974721" y="1657604"/>
                    <a:pt x="3026537" y="1556639"/>
                    <a:pt x="3096768" y="1422146"/>
                  </a:cubicBezTo>
                  <a:cubicBezTo>
                    <a:pt x="2062480" y="1422146"/>
                    <a:pt x="1049528" y="1422146"/>
                    <a:pt x="0" y="1422146"/>
                  </a:cubicBezTo>
                  <a:cubicBezTo>
                    <a:pt x="118617" y="1250823"/>
                    <a:pt x="237616" y="1198880"/>
                    <a:pt x="408431" y="1198880"/>
                  </a:cubicBezTo>
                  <a:cubicBezTo>
                    <a:pt x="1183385" y="1208024"/>
                    <a:pt x="1958339" y="1201928"/>
                    <a:pt x="2733293" y="1204976"/>
                  </a:cubicBezTo>
                  <a:cubicBezTo>
                    <a:pt x="2800476" y="1204976"/>
                    <a:pt x="2870580" y="1204976"/>
                    <a:pt x="2937763" y="1204976"/>
                  </a:cubicBezTo>
                  <a:cubicBezTo>
                    <a:pt x="2940811" y="1192784"/>
                    <a:pt x="2940811" y="1183513"/>
                    <a:pt x="2943859" y="1174369"/>
                  </a:cubicBezTo>
                  <a:cubicBezTo>
                    <a:pt x="2843148" y="1137666"/>
                    <a:pt x="2742437" y="1100963"/>
                    <a:pt x="2599054" y="1052068"/>
                  </a:cubicBezTo>
                  <a:cubicBezTo>
                    <a:pt x="2815716" y="987806"/>
                    <a:pt x="2989579" y="932815"/>
                    <a:pt x="3197097" y="871601"/>
                  </a:cubicBezTo>
                  <a:cubicBezTo>
                    <a:pt x="3102482" y="694182"/>
                    <a:pt x="3014090" y="526034"/>
                    <a:pt x="2898139" y="305816"/>
                  </a:cubicBezTo>
                  <a:cubicBezTo>
                    <a:pt x="3108705" y="422021"/>
                    <a:pt x="3273424" y="507619"/>
                    <a:pt x="3459479" y="608584"/>
                  </a:cubicBezTo>
                  <a:cubicBezTo>
                    <a:pt x="3517518" y="415925"/>
                    <a:pt x="3575430" y="232410"/>
                    <a:pt x="3645661" y="0"/>
                  </a:cubicBezTo>
                  <a:cubicBezTo>
                    <a:pt x="3712844" y="226314"/>
                    <a:pt x="3770756" y="409829"/>
                    <a:pt x="3831716" y="608584"/>
                  </a:cubicBezTo>
                  <a:cubicBezTo>
                    <a:pt x="4002531" y="513715"/>
                    <a:pt x="4161281" y="431165"/>
                    <a:pt x="4322952" y="345567"/>
                  </a:cubicBezTo>
                  <a:cubicBezTo>
                    <a:pt x="4332096" y="351663"/>
                    <a:pt x="4344288" y="360807"/>
                    <a:pt x="4356480" y="367030"/>
                  </a:cubicBezTo>
                  <a:cubicBezTo>
                    <a:pt x="4271009" y="526034"/>
                    <a:pt x="4185665" y="688213"/>
                    <a:pt x="4091050" y="868553"/>
                  </a:cubicBezTo>
                  <a:cubicBezTo>
                    <a:pt x="4286376" y="929767"/>
                    <a:pt x="4469383" y="984758"/>
                    <a:pt x="4689093" y="1052068"/>
                  </a:cubicBezTo>
                  <a:cubicBezTo>
                    <a:pt x="4554854" y="1097915"/>
                    <a:pt x="4454143" y="1134618"/>
                    <a:pt x="4350384" y="1168273"/>
                  </a:cubicBezTo>
                  <a:cubicBezTo>
                    <a:pt x="4353432" y="1180465"/>
                    <a:pt x="4353432" y="1192784"/>
                    <a:pt x="4353432" y="1204976"/>
                  </a:cubicBezTo>
                  <a:close/>
                  <a:moveTo>
                    <a:pt x="3648582" y="602488"/>
                  </a:moveTo>
                  <a:cubicBezTo>
                    <a:pt x="3605910" y="697357"/>
                    <a:pt x="3575303" y="761492"/>
                    <a:pt x="3544823" y="828802"/>
                  </a:cubicBezTo>
                  <a:cubicBezTo>
                    <a:pt x="3468496" y="795147"/>
                    <a:pt x="3407536" y="767588"/>
                    <a:pt x="3322065" y="730885"/>
                  </a:cubicBezTo>
                  <a:cubicBezTo>
                    <a:pt x="3364737" y="828802"/>
                    <a:pt x="3392296" y="895985"/>
                    <a:pt x="3419728" y="966343"/>
                  </a:cubicBezTo>
                  <a:cubicBezTo>
                    <a:pt x="3340353" y="996950"/>
                    <a:pt x="3273297" y="1021334"/>
                    <a:pt x="3187826" y="1054989"/>
                  </a:cubicBezTo>
                  <a:cubicBezTo>
                    <a:pt x="3282441" y="1094740"/>
                    <a:pt x="3349497" y="1122299"/>
                    <a:pt x="3422776" y="1149858"/>
                  </a:cubicBezTo>
                  <a:cubicBezTo>
                    <a:pt x="3389248" y="1226312"/>
                    <a:pt x="3361816" y="1284478"/>
                    <a:pt x="3322065" y="1373124"/>
                  </a:cubicBezTo>
                  <a:cubicBezTo>
                    <a:pt x="3419728" y="1333373"/>
                    <a:pt x="3486784" y="1308862"/>
                    <a:pt x="3553967" y="1284478"/>
                  </a:cubicBezTo>
                  <a:cubicBezTo>
                    <a:pt x="3587495" y="1363980"/>
                    <a:pt x="3614927" y="1431290"/>
                    <a:pt x="3648582" y="1513840"/>
                  </a:cubicBezTo>
                  <a:cubicBezTo>
                    <a:pt x="3682110" y="1422146"/>
                    <a:pt x="3709542" y="1354836"/>
                    <a:pt x="3734053" y="1281430"/>
                  </a:cubicBezTo>
                  <a:cubicBezTo>
                    <a:pt x="3813428" y="1312037"/>
                    <a:pt x="3880484" y="1336421"/>
                    <a:pt x="3962907" y="1367028"/>
                  </a:cubicBezTo>
                  <a:cubicBezTo>
                    <a:pt x="3926331" y="1281430"/>
                    <a:pt x="3901947" y="1220216"/>
                    <a:pt x="3871340" y="1149858"/>
                  </a:cubicBezTo>
                  <a:cubicBezTo>
                    <a:pt x="3947667" y="1116203"/>
                    <a:pt x="4014723" y="1085596"/>
                    <a:pt x="4091050" y="1051941"/>
                  </a:cubicBezTo>
                  <a:cubicBezTo>
                    <a:pt x="4005579" y="1015238"/>
                    <a:pt x="3938523" y="987679"/>
                    <a:pt x="3865244" y="957072"/>
                  </a:cubicBezTo>
                  <a:cubicBezTo>
                    <a:pt x="3901820" y="880618"/>
                    <a:pt x="3932427" y="819404"/>
                    <a:pt x="3975099" y="730758"/>
                  </a:cubicBezTo>
                  <a:cubicBezTo>
                    <a:pt x="3874388" y="770509"/>
                    <a:pt x="3807332" y="798068"/>
                    <a:pt x="3734053" y="828675"/>
                  </a:cubicBezTo>
                  <a:cubicBezTo>
                    <a:pt x="3706621" y="755269"/>
                    <a:pt x="3682237" y="687959"/>
                    <a:pt x="3648582" y="60236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513360" y="9694080"/>
            <a:ext cx="16205760" cy="198720"/>
            <a:chOff x="0" y="0"/>
            <a:chExt cx="21607680" cy="26496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1607653" cy="264922"/>
            </a:xfrm>
            <a:custGeom>
              <a:avLst/>
              <a:gdLst/>
              <a:ahLst/>
              <a:cxnLst/>
              <a:rect l="l" t="t" r="r" b="b"/>
              <a:pathLst>
                <a:path w="21607653" h="264922">
                  <a:moveTo>
                    <a:pt x="0" y="264922"/>
                  </a:moveTo>
                  <a:lnTo>
                    <a:pt x="66421" y="0"/>
                  </a:lnTo>
                  <a:lnTo>
                    <a:pt x="21541232" y="0"/>
                  </a:lnTo>
                  <a:lnTo>
                    <a:pt x="21607653" y="26492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751680" y="501120"/>
            <a:ext cx="982800" cy="1311840"/>
            <a:chOff x="0" y="0"/>
            <a:chExt cx="1310400" cy="174912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310386" cy="1749171"/>
            </a:xfrm>
            <a:custGeom>
              <a:avLst/>
              <a:gdLst/>
              <a:ahLst/>
              <a:cxnLst/>
              <a:rect l="l" t="t" r="r" b="b"/>
              <a:pathLst>
                <a:path w="1310386" h="1749171">
                  <a:moveTo>
                    <a:pt x="1206627" y="942594"/>
                  </a:moveTo>
                  <a:cubicBezTo>
                    <a:pt x="1107694" y="926592"/>
                    <a:pt x="1010539" y="910463"/>
                    <a:pt x="910717" y="893572"/>
                  </a:cubicBezTo>
                  <a:cubicBezTo>
                    <a:pt x="938276" y="763397"/>
                    <a:pt x="964946" y="633984"/>
                    <a:pt x="992505" y="503047"/>
                  </a:cubicBezTo>
                  <a:cubicBezTo>
                    <a:pt x="1098169" y="519938"/>
                    <a:pt x="1201801" y="537718"/>
                    <a:pt x="1310386" y="555498"/>
                  </a:cubicBezTo>
                  <a:cubicBezTo>
                    <a:pt x="1305687" y="525018"/>
                    <a:pt x="1302766" y="497205"/>
                    <a:pt x="1298067" y="470154"/>
                  </a:cubicBezTo>
                  <a:cubicBezTo>
                    <a:pt x="1296162" y="456565"/>
                    <a:pt x="1293368" y="443103"/>
                    <a:pt x="1291463" y="429514"/>
                  </a:cubicBezTo>
                  <a:cubicBezTo>
                    <a:pt x="1284859" y="389763"/>
                    <a:pt x="1269619" y="353441"/>
                    <a:pt x="1241933" y="320421"/>
                  </a:cubicBezTo>
                  <a:cubicBezTo>
                    <a:pt x="1193419" y="262128"/>
                    <a:pt x="1148715" y="201168"/>
                    <a:pt x="1102995" y="140335"/>
                  </a:cubicBezTo>
                  <a:cubicBezTo>
                    <a:pt x="1095375" y="131064"/>
                    <a:pt x="1086866" y="125095"/>
                    <a:pt x="1073531" y="122555"/>
                  </a:cubicBezTo>
                  <a:cubicBezTo>
                    <a:pt x="890778" y="92964"/>
                    <a:pt x="708914" y="62611"/>
                    <a:pt x="527177" y="33020"/>
                  </a:cubicBezTo>
                  <a:cubicBezTo>
                    <a:pt x="492887" y="27051"/>
                    <a:pt x="457708" y="20320"/>
                    <a:pt x="422529" y="15240"/>
                  </a:cubicBezTo>
                  <a:cubicBezTo>
                    <a:pt x="309245" y="0"/>
                    <a:pt x="202692" y="66802"/>
                    <a:pt x="181737" y="167386"/>
                  </a:cubicBezTo>
                  <a:cubicBezTo>
                    <a:pt x="137033" y="379603"/>
                    <a:pt x="92329" y="590931"/>
                    <a:pt x="47625" y="803148"/>
                  </a:cubicBezTo>
                  <a:cubicBezTo>
                    <a:pt x="34290" y="865632"/>
                    <a:pt x="20955" y="928243"/>
                    <a:pt x="8509" y="990854"/>
                  </a:cubicBezTo>
                  <a:cubicBezTo>
                    <a:pt x="0" y="1032256"/>
                    <a:pt x="4699" y="1072007"/>
                    <a:pt x="22860" y="1109980"/>
                  </a:cubicBezTo>
                  <a:cubicBezTo>
                    <a:pt x="96139" y="1271397"/>
                    <a:pt x="170307" y="1432052"/>
                    <a:pt x="243586" y="1593596"/>
                  </a:cubicBezTo>
                  <a:cubicBezTo>
                    <a:pt x="264541" y="1640078"/>
                    <a:pt x="301625" y="1668018"/>
                    <a:pt x="357759" y="1677289"/>
                  </a:cubicBezTo>
                  <a:cubicBezTo>
                    <a:pt x="480568" y="1696720"/>
                    <a:pt x="602361" y="1718691"/>
                    <a:pt x="724154" y="1738122"/>
                  </a:cubicBezTo>
                  <a:cubicBezTo>
                    <a:pt x="794512" y="1749171"/>
                    <a:pt x="858393" y="1716151"/>
                    <a:pt x="884047" y="1656969"/>
                  </a:cubicBezTo>
                  <a:cubicBezTo>
                    <a:pt x="912622" y="1591056"/>
                    <a:pt x="938276" y="1525143"/>
                    <a:pt x="967740" y="1459992"/>
                  </a:cubicBezTo>
                  <a:cubicBezTo>
                    <a:pt x="1037209" y="1306957"/>
                    <a:pt x="1108583" y="1154811"/>
                    <a:pt x="1178941" y="1001776"/>
                  </a:cubicBezTo>
                  <a:cubicBezTo>
                    <a:pt x="1187450" y="983234"/>
                    <a:pt x="1196975" y="963676"/>
                    <a:pt x="1206500" y="942594"/>
                  </a:cubicBezTo>
                  <a:close/>
                  <a:moveTo>
                    <a:pt x="336931" y="616331"/>
                  </a:moveTo>
                  <a:cubicBezTo>
                    <a:pt x="293116" y="612140"/>
                    <a:pt x="257048" y="598551"/>
                    <a:pt x="231267" y="568198"/>
                  </a:cubicBezTo>
                  <a:cubicBezTo>
                    <a:pt x="198882" y="530987"/>
                    <a:pt x="207518" y="482854"/>
                    <a:pt x="250317" y="455803"/>
                  </a:cubicBezTo>
                  <a:cubicBezTo>
                    <a:pt x="302641" y="422783"/>
                    <a:pt x="383540" y="433832"/>
                    <a:pt x="423545" y="478663"/>
                  </a:cubicBezTo>
                  <a:cubicBezTo>
                    <a:pt x="458724" y="518414"/>
                    <a:pt x="449199" y="570865"/>
                    <a:pt x="399796" y="596138"/>
                  </a:cubicBezTo>
                  <a:cubicBezTo>
                    <a:pt x="380746" y="606298"/>
                    <a:pt x="357886" y="609727"/>
                    <a:pt x="336931" y="61645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663200" y="910800"/>
            <a:ext cx="833040" cy="969840"/>
            <a:chOff x="0" y="0"/>
            <a:chExt cx="1110720" cy="129312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110615" cy="1293114"/>
            </a:xfrm>
            <a:custGeom>
              <a:avLst/>
              <a:gdLst/>
              <a:ahLst/>
              <a:cxnLst/>
              <a:rect l="l" t="t" r="r" b="b"/>
              <a:pathLst>
                <a:path w="1110615" h="1293114">
                  <a:moveTo>
                    <a:pt x="976503" y="601345"/>
                  </a:moveTo>
                  <a:cubicBezTo>
                    <a:pt x="933704" y="533781"/>
                    <a:pt x="889889" y="465328"/>
                    <a:pt x="846074" y="396113"/>
                  </a:cubicBezTo>
                  <a:cubicBezTo>
                    <a:pt x="935482" y="396113"/>
                    <a:pt x="1022096" y="396113"/>
                    <a:pt x="1109726" y="396113"/>
                  </a:cubicBezTo>
                  <a:cubicBezTo>
                    <a:pt x="1109726" y="394462"/>
                    <a:pt x="1110615" y="393573"/>
                    <a:pt x="1110615" y="391922"/>
                  </a:cubicBezTo>
                  <a:cubicBezTo>
                    <a:pt x="1028700" y="364871"/>
                    <a:pt x="947801" y="337820"/>
                    <a:pt x="863092" y="310007"/>
                  </a:cubicBezTo>
                  <a:cubicBezTo>
                    <a:pt x="931672" y="258445"/>
                    <a:pt x="998220" y="208661"/>
                    <a:pt x="1064895" y="158877"/>
                  </a:cubicBezTo>
                  <a:cubicBezTo>
                    <a:pt x="1064006" y="157988"/>
                    <a:pt x="1064006" y="157226"/>
                    <a:pt x="1062990" y="156337"/>
                  </a:cubicBezTo>
                  <a:cubicBezTo>
                    <a:pt x="981075" y="181737"/>
                    <a:pt x="899287" y="207899"/>
                    <a:pt x="813562" y="234950"/>
                  </a:cubicBezTo>
                  <a:cubicBezTo>
                    <a:pt x="829691" y="155575"/>
                    <a:pt x="844931" y="78740"/>
                    <a:pt x="860171" y="1778"/>
                  </a:cubicBezTo>
                  <a:cubicBezTo>
                    <a:pt x="859282" y="1778"/>
                    <a:pt x="858266" y="889"/>
                    <a:pt x="857377" y="889"/>
                  </a:cubicBezTo>
                  <a:cubicBezTo>
                    <a:pt x="812800" y="67564"/>
                    <a:pt x="768985" y="134239"/>
                    <a:pt x="722376" y="204343"/>
                  </a:cubicBezTo>
                  <a:cubicBezTo>
                    <a:pt x="677672" y="135128"/>
                    <a:pt x="633857" y="67564"/>
                    <a:pt x="589153" y="0"/>
                  </a:cubicBezTo>
                  <a:cubicBezTo>
                    <a:pt x="588264" y="889"/>
                    <a:pt x="587248" y="889"/>
                    <a:pt x="586359" y="1651"/>
                  </a:cubicBezTo>
                  <a:cubicBezTo>
                    <a:pt x="600583" y="77724"/>
                    <a:pt x="615823" y="153670"/>
                    <a:pt x="631063" y="233934"/>
                  </a:cubicBezTo>
                  <a:cubicBezTo>
                    <a:pt x="545465" y="206121"/>
                    <a:pt x="462661" y="179832"/>
                    <a:pt x="380746" y="152908"/>
                  </a:cubicBezTo>
                  <a:cubicBezTo>
                    <a:pt x="379857" y="153797"/>
                    <a:pt x="379857" y="154559"/>
                    <a:pt x="378841" y="155448"/>
                  </a:cubicBezTo>
                  <a:cubicBezTo>
                    <a:pt x="420751" y="187579"/>
                    <a:pt x="463550" y="219583"/>
                    <a:pt x="505460" y="251714"/>
                  </a:cubicBezTo>
                  <a:cubicBezTo>
                    <a:pt x="504571" y="252603"/>
                    <a:pt x="504571" y="253365"/>
                    <a:pt x="503555" y="253365"/>
                  </a:cubicBezTo>
                  <a:cubicBezTo>
                    <a:pt x="479806" y="246634"/>
                    <a:pt x="455041" y="239014"/>
                    <a:pt x="429260" y="232283"/>
                  </a:cubicBezTo>
                  <a:cubicBezTo>
                    <a:pt x="414020" y="272034"/>
                    <a:pt x="397891" y="310896"/>
                    <a:pt x="384556" y="349631"/>
                  </a:cubicBezTo>
                  <a:cubicBezTo>
                    <a:pt x="377952" y="369951"/>
                    <a:pt x="366522" y="382524"/>
                    <a:pt x="343662" y="385953"/>
                  </a:cubicBezTo>
                  <a:cubicBezTo>
                    <a:pt x="339852" y="385953"/>
                    <a:pt x="337058" y="388493"/>
                    <a:pt x="328422" y="391033"/>
                  </a:cubicBezTo>
                  <a:cubicBezTo>
                    <a:pt x="342646" y="391922"/>
                    <a:pt x="352171" y="392684"/>
                    <a:pt x="364617" y="393573"/>
                  </a:cubicBezTo>
                  <a:cubicBezTo>
                    <a:pt x="360807" y="398653"/>
                    <a:pt x="358013" y="402844"/>
                    <a:pt x="354203" y="406273"/>
                  </a:cubicBezTo>
                  <a:cubicBezTo>
                    <a:pt x="309499" y="445135"/>
                    <a:pt x="282829" y="492379"/>
                    <a:pt x="262890" y="544830"/>
                  </a:cubicBezTo>
                  <a:cubicBezTo>
                    <a:pt x="185547" y="750062"/>
                    <a:pt x="104648" y="954405"/>
                    <a:pt x="25654" y="1159637"/>
                  </a:cubicBezTo>
                  <a:cubicBezTo>
                    <a:pt x="20955" y="1171448"/>
                    <a:pt x="15240" y="1183259"/>
                    <a:pt x="11430" y="1195959"/>
                  </a:cubicBezTo>
                  <a:cubicBezTo>
                    <a:pt x="0" y="1232281"/>
                    <a:pt x="20955" y="1268603"/>
                    <a:pt x="59944" y="1280414"/>
                  </a:cubicBezTo>
                  <a:cubicBezTo>
                    <a:pt x="99949" y="1293114"/>
                    <a:pt x="142748" y="1276223"/>
                    <a:pt x="157988" y="1239901"/>
                  </a:cubicBezTo>
                  <a:cubicBezTo>
                    <a:pt x="180848" y="1182497"/>
                    <a:pt x="202692" y="1124204"/>
                    <a:pt x="225552" y="1065911"/>
                  </a:cubicBezTo>
                  <a:cubicBezTo>
                    <a:pt x="295021" y="885190"/>
                    <a:pt x="365506" y="704469"/>
                    <a:pt x="434975" y="523621"/>
                  </a:cubicBezTo>
                  <a:cubicBezTo>
                    <a:pt x="438785" y="513461"/>
                    <a:pt x="439674" y="501650"/>
                    <a:pt x="439674" y="490728"/>
                  </a:cubicBezTo>
                  <a:cubicBezTo>
                    <a:pt x="441579" y="462915"/>
                    <a:pt x="440563" y="434086"/>
                    <a:pt x="442468" y="406273"/>
                  </a:cubicBezTo>
                  <a:cubicBezTo>
                    <a:pt x="442468" y="402082"/>
                    <a:pt x="448183" y="393573"/>
                    <a:pt x="450977" y="393573"/>
                  </a:cubicBezTo>
                  <a:cubicBezTo>
                    <a:pt x="498602" y="392684"/>
                    <a:pt x="545211" y="392684"/>
                    <a:pt x="598551" y="392684"/>
                  </a:cubicBezTo>
                  <a:cubicBezTo>
                    <a:pt x="551942" y="464439"/>
                    <a:pt x="508127" y="531241"/>
                    <a:pt x="464312" y="598805"/>
                  </a:cubicBezTo>
                  <a:cubicBezTo>
                    <a:pt x="465201" y="599694"/>
                    <a:pt x="466217" y="599694"/>
                    <a:pt x="467106" y="600456"/>
                  </a:cubicBezTo>
                  <a:cubicBezTo>
                    <a:pt x="534670" y="551434"/>
                    <a:pt x="602234" y="501650"/>
                    <a:pt x="671703" y="450088"/>
                  </a:cubicBezTo>
                  <a:cubicBezTo>
                    <a:pt x="686943" y="526923"/>
                    <a:pt x="702183" y="600456"/>
                    <a:pt x="716407" y="673862"/>
                  </a:cubicBezTo>
                  <a:cubicBezTo>
                    <a:pt x="719201" y="673862"/>
                    <a:pt x="721106" y="673862"/>
                    <a:pt x="723011" y="673862"/>
                  </a:cubicBezTo>
                  <a:cubicBezTo>
                    <a:pt x="738251" y="600329"/>
                    <a:pt x="753491" y="527685"/>
                    <a:pt x="769620" y="450850"/>
                  </a:cubicBezTo>
                  <a:cubicBezTo>
                    <a:pt x="839089" y="502412"/>
                    <a:pt x="906653" y="552196"/>
                    <a:pt x="973328" y="601980"/>
                  </a:cubicBezTo>
                  <a:cubicBezTo>
                    <a:pt x="974217" y="601980"/>
                    <a:pt x="975233" y="601091"/>
                    <a:pt x="976122" y="601091"/>
                  </a:cubicBezTo>
                  <a:close/>
                  <a:moveTo>
                    <a:pt x="768096" y="282067"/>
                  </a:moveTo>
                  <a:cubicBezTo>
                    <a:pt x="810895" y="269367"/>
                    <a:pt x="850011" y="256667"/>
                    <a:pt x="889000" y="244856"/>
                  </a:cubicBezTo>
                  <a:cubicBezTo>
                    <a:pt x="889000" y="245745"/>
                    <a:pt x="889889" y="246507"/>
                    <a:pt x="890905" y="247396"/>
                  </a:cubicBezTo>
                  <a:cubicBezTo>
                    <a:pt x="858520" y="271018"/>
                    <a:pt x="827151" y="294640"/>
                    <a:pt x="793877" y="320040"/>
                  </a:cubicBezTo>
                  <a:cubicBezTo>
                    <a:pt x="833882" y="334391"/>
                    <a:pt x="871982" y="347091"/>
                    <a:pt x="910971" y="359791"/>
                  </a:cubicBezTo>
                  <a:cubicBezTo>
                    <a:pt x="910082" y="361442"/>
                    <a:pt x="910082" y="362331"/>
                    <a:pt x="910082" y="363982"/>
                  </a:cubicBezTo>
                  <a:cubicBezTo>
                    <a:pt x="869188" y="363982"/>
                    <a:pt x="828167" y="363982"/>
                    <a:pt x="784479" y="363982"/>
                  </a:cubicBezTo>
                  <a:cubicBezTo>
                    <a:pt x="806323" y="397764"/>
                    <a:pt x="826389" y="429006"/>
                    <a:pt x="846328" y="461137"/>
                  </a:cubicBezTo>
                  <a:cubicBezTo>
                    <a:pt x="844423" y="461137"/>
                    <a:pt x="843534" y="462026"/>
                    <a:pt x="842518" y="462788"/>
                  </a:cubicBezTo>
                  <a:cubicBezTo>
                    <a:pt x="811149" y="439166"/>
                    <a:pt x="779653" y="416306"/>
                    <a:pt x="746379" y="391795"/>
                  </a:cubicBezTo>
                  <a:cubicBezTo>
                    <a:pt x="737870" y="430657"/>
                    <a:pt x="730250" y="466090"/>
                    <a:pt x="723519" y="502412"/>
                  </a:cubicBezTo>
                  <a:cubicBezTo>
                    <a:pt x="721614" y="502412"/>
                    <a:pt x="720725" y="502412"/>
                    <a:pt x="719709" y="502412"/>
                  </a:cubicBezTo>
                  <a:cubicBezTo>
                    <a:pt x="712089" y="466090"/>
                    <a:pt x="704469" y="429768"/>
                    <a:pt x="696849" y="391795"/>
                  </a:cubicBezTo>
                  <a:cubicBezTo>
                    <a:pt x="662559" y="416306"/>
                    <a:pt x="630174" y="439928"/>
                    <a:pt x="597916" y="463550"/>
                  </a:cubicBezTo>
                  <a:cubicBezTo>
                    <a:pt x="597027" y="462661"/>
                    <a:pt x="596011" y="462661"/>
                    <a:pt x="595122" y="461899"/>
                  </a:cubicBezTo>
                  <a:cubicBezTo>
                    <a:pt x="616077" y="429768"/>
                    <a:pt x="637032" y="397764"/>
                    <a:pt x="659892" y="361442"/>
                  </a:cubicBezTo>
                  <a:cubicBezTo>
                    <a:pt x="615188" y="361442"/>
                    <a:pt x="573278" y="361442"/>
                    <a:pt x="532384" y="361442"/>
                  </a:cubicBezTo>
                  <a:cubicBezTo>
                    <a:pt x="532384" y="360553"/>
                    <a:pt x="532384" y="359791"/>
                    <a:pt x="532384" y="358902"/>
                  </a:cubicBezTo>
                  <a:cubicBezTo>
                    <a:pt x="570484" y="346202"/>
                    <a:pt x="609473" y="333502"/>
                    <a:pt x="650367" y="319151"/>
                  </a:cubicBezTo>
                  <a:cubicBezTo>
                    <a:pt x="617093" y="293751"/>
                    <a:pt x="585597" y="270129"/>
                    <a:pt x="554228" y="246507"/>
                  </a:cubicBezTo>
                  <a:cubicBezTo>
                    <a:pt x="555117" y="245618"/>
                    <a:pt x="555117" y="243967"/>
                    <a:pt x="556133" y="243078"/>
                  </a:cubicBezTo>
                  <a:cubicBezTo>
                    <a:pt x="595122" y="255778"/>
                    <a:pt x="634238" y="268478"/>
                    <a:pt x="676021" y="281940"/>
                  </a:cubicBezTo>
                  <a:cubicBezTo>
                    <a:pt x="668401" y="242189"/>
                    <a:pt x="661797" y="206756"/>
                    <a:pt x="655066" y="170434"/>
                  </a:cubicBezTo>
                  <a:cubicBezTo>
                    <a:pt x="655955" y="169545"/>
                    <a:pt x="656971" y="169545"/>
                    <a:pt x="657860" y="169545"/>
                  </a:cubicBezTo>
                  <a:cubicBezTo>
                    <a:pt x="678815" y="200787"/>
                    <a:pt x="699770" y="232918"/>
                    <a:pt x="721614" y="266700"/>
                  </a:cubicBezTo>
                  <a:cubicBezTo>
                    <a:pt x="745363" y="232029"/>
                    <a:pt x="766318" y="200025"/>
                    <a:pt x="788289" y="168783"/>
                  </a:cubicBezTo>
                  <a:cubicBezTo>
                    <a:pt x="789178" y="168783"/>
                    <a:pt x="790194" y="169672"/>
                    <a:pt x="791083" y="169672"/>
                  </a:cubicBezTo>
                  <a:cubicBezTo>
                    <a:pt x="783463" y="205994"/>
                    <a:pt x="776859" y="242316"/>
                    <a:pt x="768223" y="282067"/>
                  </a:cubicBezTo>
                  <a:close/>
                  <a:moveTo>
                    <a:pt x="523494" y="327660"/>
                  </a:moveTo>
                  <a:cubicBezTo>
                    <a:pt x="499745" y="335280"/>
                    <a:pt x="481584" y="341122"/>
                    <a:pt x="459740" y="347980"/>
                  </a:cubicBezTo>
                  <a:cubicBezTo>
                    <a:pt x="465455" y="333629"/>
                    <a:pt x="470154" y="323469"/>
                    <a:pt x="473964" y="311658"/>
                  </a:cubicBezTo>
                  <a:cubicBezTo>
                    <a:pt x="491109" y="317627"/>
                    <a:pt x="504444" y="321818"/>
                    <a:pt x="523494" y="32766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1497600" y="933840"/>
            <a:ext cx="236880" cy="226800"/>
            <a:chOff x="0" y="0"/>
            <a:chExt cx="315840" cy="3024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315849" cy="302387"/>
            </a:xfrm>
            <a:custGeom>
              <a:avLst/>
              <a:gdLst/>
              <a:ahLst/>
              <a:cxnLst/>
              <a:rect l="l" t="t" r="r" b="b"/>
              <a:pathLst>
                <a:path w="315849" h="302387">
                  <a:moveTo>
                    <a:pt x="0" y="263652"/>
                  </a:moveTo>
                  <a:cubicBezTo>
                    <a:pt x="77978" y="277114"/>
                    <a:pt x="153162" y="289814"/>
                    <a:pt x="228346" y="301498"/>
                  </a:cubicBezTo>
                  <a:cubicBezTo>
                    <a:pt x="233045" y="302387"/>
                    <a:pt x="241681" y="298958"/>
                    <a:pt x="242570" y="295656"/>
                  </a:cubicBezTo>
                  <a:cubicBezTo>
                    <a:pt x="277749" y="216535"/>
                    <a:pt x="309118" y="136398"/>
                    <a:pt x="315849" y="50546"/>
                  </a:cubicBezTo>
                  <a:cubicBezTo>
                    <a:pt x="315849" y="48895"/>
                    <a:pt x="314960" y="46355"/>
                    <a:pt x="314960" y="42926"/>
                  </a:cubicBezTo>
                  <a:cubicBezTo>
                    <a:pt x="229235" y="28702"/>
                    <a:pt x="143637" y="14351"/>
                    <a:pt x="56134" y="0"/>
                  </a:cubicBezTo>
                  <a:cubicBezTo>
                    <a:pt x="37084" y="88392"/>
                    <a:pt x="19050" y="175260"/>
                    <a:pt x="0" y="26365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753120" y="1969200"/>
            <a:ext cx="16827120" cy="101520"/>
            <a:chOff x="0" y="0"/>
            <a:chExt cx="22436160" cy="1353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2436201" cy="135382"/>
            </a:xfrm>
            <a:custGeom>
              <a:avLst/>
              <a:gdLst/>
              <a:ahLst/>
              <a:cxnLst/>
              <a:rect l="l" t="t" r="r" b="b"/>
              <a:pathLst>
                <a:path w="22436201" h="135382">
                  <a:moveTo>
                    <a:pt x="0" y="0"/>
                  </a:moveTo>
                  <a:lnTo>
                    <a:pt x="22436201" y="0"/>
                  </a:lnTo>
                  <a:lnTo>
                    <a:pt x="22436201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51BB8726-0F02-F501-ACF9-8B08E046BDE3}"/>
              </a:ext>
            </a:extLst>
          </p:cNvPr>
          <p:cNvSpPr txBox="1">
            <a:spLocks/>
          </p:cNvSpPr>
          <p:nvPr/>
        </p:nvSpPr>
        <p:spPr>
          <a:xfrm>
            <a:off x="2313590" y="822287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  <p:grpSp>
        <p:nvGrpSpPr>
          <p:cNvPr id="4" name="Group 6">
            <a:extLst>
              <a:ext uri="{FF2B5EF4-FFF2-40B4-BE49-F238E27FC236}">
                <a16:creationId xmlns:a16="http://schemas.microsoft.com/office/drawing/2014/main" id="{3940491B-8B14-1E3C-37A0-FB9E87BA21EA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3479760" y="2139122"/>
            <a:ext cx="1028880" cy="1027440"/>
            <a:chOff x="0" y="0"/>
            <a:chExt cx="1371840" cy="1369920"/>
          </a:xfrm>
        </p:grpSpPr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376AADEE-5930-4E96-EF96-A912A343BF1F}"/>
                </a:ext>
              </a:extLst>
            </p:cNvPr>
            <p:cNvSpPr/>
            <p:nvPr/>
          </p:nvSpPr>
          <p:spPr>
            <a:xfrm>
              <a:off x="0" y="0"/>
              <a:ext cx="1371854" cy="1369949"/>
            </a:xfrm>
            <a:custGeom>
              <a:avLst/>
              <a:gdLst/>
              <a:ahLst/>
              <a:cxnLst/>
              <a:rect l="l" t="t" r="r" b="b"/>
              <a:pathLst>
                <a:path w="1371854" h="1369949">
                  <a:moveTo>
                    <a:pt x="0" y="0"/>
                  </a:moveTo>
                  <a:lnTo>
                    <a:pt x="1371854" y="0"/>
                  </a:lnTo>
                  <a:lnTo>
                    <a:pt x="1046353" y="324993"/>
                  </a:lnTo>
                  <a:lnTo>
                    <a:pt x="337566" y="324993"/>
                  </a:lnTo>
                  <a:lnTo>
                    <a:pt x="337566" y="1032891"/>
                  </a:lnTo>
                  <a:lnTo>
                    <a:pt x="0" y="1369949"/>
                  </a:lnTo>
                  <a:close/>
                </a:path>
              </a:pathLst>
            </a:custGeom>
            <a:solidFill>
              <a:srgbClr val="FFFFFF">
                <a:alpha val="22745"/>
              </a:srgbClr>
            </a:solidFill>
          </p:spPr>
        </p:sp>
      </p:grpSp>
      <p:grpSp>
        <p:nvGrpSpPr>
          <p:cNvPr id="6" name="Group 31">
            <a:extLst>
              <a:ext uri="{FF2B5EF4-FFF2-40B4-BE49-F238E27FC236}">
                <a16:creationId xmlns:a16="http://schemas.microsoft.com/office/drawing/2014/main" id="{33F86CC9-A4F2-43F0-C67F-58871DE60130}"/>
              </a:ext>
            </a:extLst>
          </p:cNvPr>
          <p:cNvGrpSpPr>
            <a:grpSpLocks noChangeAspect="1"/>
          </p:cNvGrpSpPr>
          <p:nvPr/>
        </p:nvGrpSpPr>
        <p:grpSpPr>
          <a:xfrm>
            <a:off x="6437520" y="2696402"/>
            <a:ext cx="830880" cy="978480"/>
            <a:chOff x="0" y="0"/>
            <a:chExt cx="1107840" cy="1304640"/>
          </a:xfrm>
        </p:grpSpPr>
        <p:sp>
          <p:nvSpPr>
            <p:cNvPr id="8" name="Freeform 32">
              <a:extLst>
                <a:ext uri="{FF2B5EF4-FFF2-40B4-BE49-F238E27FC236}">
                  <a16:creationId xmlns:a16="http://schemas.microsoft.com/office/drawing/2014/main" id="{F95A1ED4-D87A-5F23-9C0E-62F707777767}"/>
                </a:ext>
              </a:extLst>
            </p:cNvPr>
            <p:cNvSpPr/>
            <p:nvPr/>
          </p:nvSpPr>
          <p:spPr>
            <a:xfrm>
              <a:off x="-7239" y="-4953"/>
              <a:ext cx="1107821" cy="1304544"/>
            </a:xfrm>
            <a:custGeom>
              <a:avLst/>
              <a:gdLst/>
              <a:ahLst/>
              <a:cxnLst/>
              <a:rect l="l" t="t" r="r" b="b"/>
              <a:pathLst>
                <a:path w="1107821" h="1304544">
                  <a:moveTo>
                    <a:pt x="512445" y="370332"/>
                  </a:moveTo>
                  <a:cubicBezTo>
                    <a:pt x="540258" y="361188"/>
                    <a:pt x="570484" y="371856"/>
                    <a:pt x="590931" y="398018"/>
                  </a:cubicBezTo>
                  <a:lnTo>
                    <a:pt x="584327" y="405638"/>
                  </a:lnTo>
                  <a:cubicBezTo>
                    <a:pt x="566293" y="382524"/>
                    <a:pt x="539623" y="372999"/>
                    <a:pt x="515112" y="380873"/>
                  </a:cubicBezTo>
                  <a:cubicBezTo>
                    <a:pt x="489077" y="389255"/>
                    <a:pt x="470281" y="415925"/>
                    <a:pt x="467106" y="448691"/>
                  </a:cubicBezTo>
                  <a:lnTo>
                    <a:pt x="458089" y="446913"/>
                  </a:lnTo>
                  <a:cubicBezTo>
                    <a:pt x="458978" y="437642"/>
                    <a:pt x="461010" y="428879"/>
                    <a:pt x="463931" y="420624"/>
                  </a:cubicBezTo>
                  <a:cubicBezTo>
                    <a:pt x="466217" y="414528"/>
                    <a:pt x="468884" y="408686"/>
                    <a:pt x="472186" y="403352"/>
                  </a:cubicBezTo>
                  <a:close/>
                  <a:moveTo>
                    <a:pt x="527050" y="269875"/>
                  </a:moveTo>
                  <a:cubicBezTo>
                    <a:pt x="541020" y="266700"/>
                    <a:pt x="555625" y="268097"/>
                    <a:pt x="569595" y="274193"/>
                  </a:cubicBezTo>
                  <a:lnTo>
                    <a:pt x="566420" y="284607"/>
                  </a:lnTo>
                  <a:cubicBezTo>
                    <a:pt x="541782" y="273812"/>
                    <a:pt x="514477" y="279908"/>
                    <a:pt x="495427" y="300355"/>
                  </a:cubicBezTo>
                  <a:cubicBezTo>
                    <a:pt x="475234" y="322072"/>
                    <a:pt x="467995" y="356235"/>
                    <a:pt x="477139" y="387350"/>
                  </a:cubicBezTo>
                  <a:lnTo>
                    <a:pt x="468503" y="390652"/>
                  </a:lnTo>
                  <a:cubicBezTo>
                    <a:pt x="460883" y="364363"/>
                    <a:pt x="463550" y="336042"/>
                    <a:pt x="474980" y="313182"/>
                  </a:cubicBezTo>
                  <a:lnTo>
                    <a:pt x="489204" y="292354"/>
                  </a:lnTo>
                  <a:cubicBezTo>
                    <a:pt x="499999" y="280670"/>
                    <a:pt x="513080" y="273050"/>
                    <a:pt x="527050" y="270002"/>
                  </a:cubicBezTo>
                  <a:close/>
                  <a:moveTo>
                    <a:pt x="511048" y="90805"/>
                  </a:moveTo>
                  <a:cubicBezTo>
                    <a:pt x="496443" y="93980"/>
                    <a:pt x="482854" y="103505"/>
                    <a:pt x="473456" y="118745"/>
                  </a:cubicBezTo>
                  <a:lnTo>
                    <a:pt x="471678" y="117475"/>
                  </a:lnTo>
                  <a:lnTo>
                    <a:pt x="469646" y="121539"/>
                  </a:lnTo>
                  <a:lnTo>
                    <a:pt x="455041" y="104775"/>
                  </a:lnTo>
                  <a:cubicBezTo>
                    <a:pt x="422656" y="80264"/>
                    <a:pt x="380238" y="92583"/>
                    <a:pt x="360299" y="132334"/>
                  </a:cubicBezTo>
                  <a:cubicBezTo>
                    <a:pt x="359029" y="134747"/>
                    <a:pt x="357886" y="137287"/>
                    <a:pt x="357886" y="140335"/>
                  </a:cubicBezTo>
                  <a:cubicBezTo>
                    <a:pt x="348234" y="190627"/>
                    <a:pt x="363601" y="239014"/>
                    <a:pt x="394208" y="254127"/>
                  </a:cubicBezTo>
                  <a:lnTo>
                    <a:pt x="391160" y="264795"/>
                  </a:lnTo>
                  <a:cubicBezTo>
                    <a:pt x="359283" y="249301"/>
                    <a:pt x="341757" y="203073"/>
                    <a:pt x="347218" y="152654"/>
                  </a:cubicBezTo>
                  <a:cubicBezTo>
                    <a:pt x="317500" y="136017"/>
                    <a:pt x="281813" y="149606"/>
                    <a:pt x="264033" y="185039"/>
                  </a:cubicBezTo>
                  <a:cubicBezTo>
                    <a:pt x="249936" y="213106"/>
                    <a:pt x="252603" y="239395"/>
                    <a:pt x="263398" y="265430"/>
                  </a:cubicBezTo>
                  <a:cubicBezTo>
                    <a:pt x="256159" y="272288"/>
                    <a:pt x="249936" y="281051"/>
                    <a:pt x="244856" y="291084"/>
                  </a:cubicBezTo>
                  <a:cubicBezTo>
                    <a:pt x="219202" y="342138"/>
                    <a:pt x="232156" y="409067"/>
                    <a:pt x="273685" y="440563"/>
                  </a:cubicBezTo>
                  <a:cubicBezTo>
                    <a:pt x="287655" y="451104"/>
                    <a:pt x="303022" y="456311"/>
                    <a:pt x="318135" y="454152"/>
                  </a:cubicBezTo>
                  <a:cubicBezTo>
                    <a:pt x="320929" y="424053"/>
                    <a:pt x="328803" y="394462"/>
                    <a:pt x="341630" y="367284"/>
                  </a:cubicBezTo>
                  <a:lnTo>
                    <a:pt x="350774" y="373761"/>
                  </a:lnTo>
                  <a:cubicBezTo>
                    <a:pt x="338074" y="400685"/>
                    <a:pt x="330581" y="430149"/>
                    <a:pt x="329819" y="460248"/>
                  </a:cubicBezTo>
                  <a:cubicBezTo>
                    <a:pt x="339852" y="496316"/>
                    <a:pt x="366268" y="520446"/>
                    <a:pt x="395732" y="524510"/>
                  </a:cubicBezTo>
                  <a:lnTo>
                    <a:pt x="397383" y="548259"/>
                  </a:lnTo>
                  <a:cubicBezTo>
                    <a:pt x="406400" y="586232"/>
                    <a:pt x="436626" y="609600"/>
                    <a:pt x="467487" y="602488"/>
                  </a:cubicBezTo>
                  <a:lnTo>
                    <a:pt x="467995" y="604901"/>
                  </a:lnTo>
                  <a:lnTo>
                    <a:pt x="471805" y="603504"/>
                  </a:lnTo>
                  <a:lnTo>
                    <a:pt x="473456" y="627888"/>
                  </a:lnTo>
                  <a:cubicBezTo>
                    <a:pt x="483997" y="672719"/>
                    <a:pt x="522224" y="698500"/>
                    <a:pt x="558800" y="685546"/>
                  </a:cubicBezTo>
                  <a:cubicBezTo>
                    <a:pt x="561086" y="684784"/>
                    <a:pt x="563245" y="683768"/>
                    <a:pt x="565023" y="681609"/>
                  </a:cubicBezTo>
                  <a:cubicBezTo>
                    <a:pt x="598043" y="653669"/>
                    <a:pt x="613410" y="608330"/>
                    <a:pt x="601472" y="573024"/>
                  </a:cubicBezTo>
                  <a:cubicBezTo>
                    <a:pt x="584454" y="591820"/>
                    <a:pt x="560959" y="600329"/>
                    <a:pt x="537337" y="596138"/>
                  </a:cubicBezTo>
                  <a:lnTo>
                    <a:pt x="538734" y="585089"/>
                  </a:lnTo>
                  <a:cubicBezTo>
                    <a:pt x="564642" y="589661"/>
                    <a:pt x="590423" y="576961"/>
                    <a:pt x="605663" y="552323"/>
                  </a:cubicBezTo>
                  <a:cubicBezTo>
                    <a:pt x="621919" y="526034"/>
                    <a:pt x="623443" y="490855"/>
                    <a:pt x="609346" y="462661"/>
                  </a:cubicBezTo>
                  <a:lnTo>
                    <a:pt x="617347" y="457327"/>
                  </a:lnTo>
                  <a:cubicBezTo>
                    <a:pt x="633095" y="489204"/>
                    <a:pt x="631444" y="528955"/>
                    <a:pt x="613156" y="558800"/>
                  </a:cubicBezTo>
                  <a:lnTo>
                    <a:pt x="608965" y="563880"/>
                  </a:lnTo>
                  <a:cubicBezTo>
                    <a:pt x="623443" y="601218"/>
                    <a:pt x="610997" y="649097"/>
                    <a:pt x="579755" y="681355"/>
                  </a:cubicBezTo>
                  <a:cubicBezTo>
                    <a:pt x="592709" y="718185"/>
                    <a:pt x="626491" y="737362"/>
                    <a:pt x="659130" y="725932"/>
                  </a:cubicBezTo>
                  <a:cubicBezTo>
                    <a:pt x="680974" y="718185"/>
                    <a:pt x="693166" y="701421"/>
                    <a:pt x="699897" y="679196"/>
                  </a:cubicBezTo>
                  <a:cubicBezTo>
                    <a:pt x="725043" y="692912"/>
                    <a:pt x="753872" y="688340"/>
                    <a:pt x="775462" y="669036"/>
                  </a:cubicBezTo>
                  <a:lnTo>
                    <a:pt x="786257" y="673735"/>
                  </a:lnTo>
                  <a:cubicBezTo>
                    <a:pt x="820674" y="673862"/>
                    <a:pt x="846963" y="671195"/>
                    <a:pt x="863473" y="638302"/>
                  </a:cubicBezTo>
                  <a:cubicBezTo>
                    <a:pt x="877824" y="609854"/>
                    <a:pt x="876681" y="575183"/>
                    <a:pt x="862203" y="549402"/>
                  </a:cubicBezTo>
                  <a:cubicBezTo>
                    <a:pt x="846836" y="571754"/>
                    <a:pt x="826262" y="584708"/>
                    <a:pt x="805688" y="584708"/>
                  </a:cubicBezTo>
                  <a:lnTo>
                    <a:pt x="805307" y="572135"/>
                  </a:lnTo>
                  <a:cubicBezTo>
                    <a:pt x="832993" y="573659"/>
                    <a:pt x="860806" y="547370"/>
                    <a:pt x="874395" y="506349"/>
                  </a:cubicBezTo>
                  <a:cubicBezTo>
                    <a:pt x="882650" y="474472"/>
                    <a:pt x="876173" y="439674"/>
                    <a:pt x="857631" y="415163"/>
                  </a:cubicBezTo>
                  <a:cubicBezTo>
                    <a:pt x="840994" y="443357"/>
                    <a:pt x="812419" y="458343"/>
                    <a:pt x="783463" y="454152"/>
                  </a:cubicBezTo>
                  <a:lnTo>
                    <a:pt x="784606" y="443103"/>
                  </a:lnTo>
                  <a:cubicBezTo>
                    <a:pt x="810514" y="446786"/>
                    <a:pt x="836041" y="433324"/>
                    <a:pt x="850900" y="408178"/>
                  </a:cubicBezTo>
                  <a:lnTo>
                    <a:pt x="852297" y="405003"/>
                  </a:lnTo>
                  <a:cubicBezTo>
                    <a:pt x="851916" y="374523"/>
                    <a:pt x="838581" y="345694"/>
                    <a:pt x="815848" y="328549"/>
                  </a:cubicBezTo>
                  <a:cubicBezTo>
                    <a:pt x="807466" y="322199"/>
                    <a:pt x="798576" y="318008"/>
                    <a:pt x="789432" y="317119"/>
                  </a:cubicBezTo>
                  <a:cubicBezTo>
                    <a:pt x="772668" y="364109"/>
                    <a:pt x="738886" y="393573"/>
                    <a:pt x="705993" y="390017"/>
                  </a:cubicBezTo>
                  <a:cubicBezTo>
                    <a:pt x="705485" y="400558"/>
                    <a:pt x="702564" y="410845"/>
                    <a:pt x="697357" y="419862"/>
                  </a:cubicBezTo>
                  <a:cubicBezTo>
                    <a:pt x="686689" y="438404"/>
                    <a:pt x="668528" y="449072"/>
                    <a:pt x="649351" y="448056"/>
                  </a:cubicBezTo>
                  <a:lnTo>
                    <a:pt x="649732" y="437261"/>
                  </a:lnTo>
                  <a:cubicBezTo>
                    <a:pt x="665734" y="438150"/>
                    <a:pt x="680974" y="429387"/>
                    <a:pt x="689864" y="414147"/>
                  </a:cubicBezTo>
                  <a:cubicBezTo>
                    <a:pt x="694436" y="406273"/>
                    <a:pt x="696976" y="397383"/>
                    <a:pt x="697357" y="388239"/>
                  </a:cubicBezTo>
                  <a:lnTo>
                    <a:pt x="693420" y="387350"/>
                  </a:lnTo>
                  <a:lnTo>
                    <a:pt x="695706" y="377825"/>
                  </a:lnTo>
                  <a:cubicBezTo>
                    <a:pt x="696468" y="370967"/>
                    <a:pt x="694563" y="364490"/>
                    <a:pt x="691642" y="358521"/>
                  </a:cubicBezTo>
                  <a:cubicBezTo>
                    <a:pt x="683768" y="342392"/>
                    <a:pt x="669036" y="332232"/>
                    <a:pt x="653034" y="331597"/>
                  </a:cubicBezTo>
                  <a:lnTo>
                    <a:pt x="653288" y="320802"/>
                  </a:lnTo>
                  <a:cubicBezTo>
                    <a:pt x="672465" y="321437"/>
                    <a:pt x="689991" y="333883"/>
                    <a:pt x="699516" y="353441"/>
                  </a:cubicBezTo>
                  <a:cubicBezTo>
                    <a:pt x="703072" y="360934"/>
                    <a:pt x="705358" y="368935"/>
                    <a:pt x="705612" y="377190"/>
                  </a:cubicBezTo>
                  <a:cubicBezTo>
                    <a:pt x="734441" y="382651"/>
                    <a:pt x="764540" y="356743"/>
                    <a:pt x="779272" y="314452"/>
                  </a:cubicBezTo>
                  <a:cubicBezTo>
                    <a:pt x="791845" y="271526"/>
                    <a:pt x="778637" y="222250"/>
                    <a:pt x="745744" y="197358"/>
                  </a:cubicBezTo>
                  <a:cubicBezTo>
                    <a:pt x="732917" y="187579"/>
                    <a:pt x="718566" y="182880"/>
                    <a:pt x="704596" y="184912"/>
                  </a:cubicBezTo>
                  <a:cubicBezTo>
                    <a:pt x="707390" y="214884"/>
                    <a:pt x="699770" y="242824"/>
                    <a:pt x="682244" y="260604"/>
                  </a:cubicBezTo>
                  <a:lnTo>
                    <a:pt x="676402" y="251968"/>
                  </a:lnTo>
                  <a:cubicBezTo>
                    <a:pt x="695960" y="232156"/>
                    <a:pt x="701294" y="197612"/>
                    <a:pt x="691896" y="163195"/>
                  </a:cubicBezTo>
                  <a:cubicBezTo>
                    <a:pt x="686435" y="143256"/>
                    <a:pt x="675132" y="125603"/>
                    <a:pt x="659257" y="113538"/>
                  </a:cubicBezTo>
                  <a:cubicBezTo>
                    <a:pt x="630682" y="91948"/>
                    <a:pt x="595503" y="94869"/>
                    <a:pt x="569849" y="117475"/>
                  </a:cubicBezTo>
                  <a:lnTo>
                    <a:pt x="554990" y="101346"/>
                  </a:lnTo>
                  <a:cubicBezTo>
                    <a:pt x="541274" y="90932"/>
                    <a:pt x="525653" y="87757"/>
                    <a:pt x="510921" y="90805"/>
                  </a:cubicBezTo>
                  <a:close/>
                  <a:moveTo>
                    <a:pt x="543560" y="5207"/>
                  </a:moveTo>
                  <a:cubicBezTo>
                    <a:pt x="851535" y="12954"/>
                    <a:pt x="1107821" y="438277"/>
                    <a:pt x="878332" y="781558"/>
                  </a:cubicBezTo>
                  <a:cubicBezTo>
                    <a:pt x="803148" y="871474"/>
                    <a:pt x="792861" y="1001268"/>
                    <a:pt x="859155" y="1297559"/>
                  </a:cubicBezTo>
                  <a:lnTo>
                    <a:pt x="348361" y="1304544"/>
                  </a:lnTo>
                  <a:lnTo>
                    <a:pt x="313944" y="1116711"/>
                  </a:lnTo>
                  <a:cubicBezTo>
                    <a:pt x="222631" y="1154049"/>
                    <a:pt x="121793" y="1142873"/>
                    <a:pt x="88265" y="1102868"/>
                  </a:cubicBezTo>
                  <a:cubicBezTo>
                    <a:pt x="71755" y="1080643"/>
                    <a:pt x="78867" y="1011174"/>
                    <a:pt x="99695" y="957453"/>
                  </a:cubicBezTo>
                  <a:cubicBezTo>
                    <a:pt x="106426" y="937387"/>
                    <a:pt x="72517" y="930402"/>
                    <a:pt x="65278" y="901192"/>
                  </a:cubicBezTo>
                  <a:cubicBezTo>
                    <a:pt x="61976" y="874014"/>
                    <a:pt x="84328" y="872998"/>
                    <a:pt x="93853" y="859028"/>
                  </a:cubicBezTo>
                  <a:lnTo>
                    <a:pt x="59309" y="829056"/>
                  </a:lnTo>
                  <a:cubicBezTo>
                    <a:pt x="42799" y="808355"/>
                    <a:pt x="79883" y="769239"/>
                    <a:pt x="90043" y="739267"/>
                  </a:cubicBezTo>
                  <a:cubicBezTo>
                    <a:pt x="54102" y="725551"/>
                    <a:pt x="26924" y="706755"/>
                    <a:pt x="8128" y="684403"/>
                  </a:cubicBezTo>
                  <a:cubicBezTo>
                    <a:pt x="0" y="647319"/>
                    <a:pt x="50419" y="595630"/>
                    <a:pt x="94742" y="528066"/>
                  </a:cubicBezTo>
                  <a:cubicBezTo>
                    <a:pt x="141224" y="460883"/>
                    <a:pt x="102489" y="409702"/>
                    <a:pt x="138049" y="265430"/>
                  </a:cubicBezTo>
                  <a:cubicBezTo>
                    <a:pt x="194437" y="87122"/>
                    <a:pt x="328295" y="0"/>
                    <a:pt x="543560" y="5207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" name="Group 33">
            <a:extLst>
              <a:ext uri="{FF2B5EF4-FFF2-40B4-BE49-F238E27FC236}">
                <a16:creationId xmlns:a16="http://schemas.microsoft.com/office/drawing/2014/main" id="{AAE53ADF-6D47-490E-983E-88A1D6CD74F7}"/>
              </a:ext>
            </a:extLst>
          </p:cNvPr>
          <p:cNvGrpSpPr>
            <a:grpSpLocks noChangeAspect="1"/>
          </p:cNvGrpSpPr>
          <p:nvPr/>
        </p:nvGrpSpPr>
        <p:grpSpPr>
          <a:xfrm>
            <a:off x="7823520" y="2718002"/>
            <a:ext cx="872640" cy="934560"/>
            <a:chOff x="0" y="0"/>
            <a:chExt cx="1163520" cy="1246080"/>
          </a:xfrm>
        </p:grpSpPr>
        <p:sp>
          <p:nvSpPr>
            <p:cNvPr id="10" name="Freeform 34">
              <a:extLst>
                <a:ext uri="{FF2B5EF4-FFF2-40B4-BE49-F238E27FC236}">
                  <a16:creationId xmlns:a16="http://schemas.microsoft.com/office/drawing/2014/main" id="{7AD83318-F3F8-412E-2AEE-18CBD6595AD9}"/>
                </a:ext>
              </a:extLst>
            </p:cNvPr>
            <p:cNvSpPr/>
            <p:nvPr/>
          </p:nvSpPr>
          <p:spPr>
            <a:xfrm>
              <a:off x="0" y="0"/>
              <a:ext cx="1163701" cy="1246251"/>
            </a:xfrm>
            <a:custGeom>
              <a:avLst/>
              <a:gdLst/>
              <a:ahLst/>
              <a:cxnLst/>
              <a:rect l="l" t="t" r="r" b="b"/>
              <a:pathLst>
                <a:path w="1163701" h="1246251">
                  <a:moveTo>
                    <a:pt x="736854" y="0"/>
                  </a:moveTo>
                  <a:cubicBezTo>
                    <a:pt x="793115" y="0"/>
                    <a:pt x="839978" y="43307"/>
                    <a:pt x="846709" y="100711"/>
                  </a:cubicBezTo>
                  <a:cubicBezTo>
                    <a:pt x="783844" y="130556"/>
                    <a:pt x="745744" y="192024"/>
                    <a:pt x="755777" y="251841"/>
                  </a:cubicBezTo>
                  <a:lnTo>
                    <a:pt x="770763" y="248412"/>
                  </a:lnTo>
                  <a:cubicBezTo>
                    <a:pt x="761365" y="190881"/>
                    <a:pt x="803910" y="131191"/>
                    <a:pt x="870204" y="107569"/>
                  </a:cubicBezTo>
                  <a:cubicBezTo>
                    <a:pt x="873760" y="105283"/>
                    <a:pt x="877697" y="105156"/>
                    <a:pt x="881634" y="105156"/>
                  </a:cubicBezTo>
                  <a:cubicBezTo>
                    <a:pt x="944753" y="105156"/>
                    <a:pt x="996061" y="159766"/>
                    <a:pt x="996061" y="227076"/>
                  </a:cubicBezTo>
                  <a:lnTo>
                    <a:pt x="989457" y="261747"/>
                  </a:lnTo>
                  <a:lnTo>
                    <a:pt x="996061" y="261747"/>
                  </a:lnTo>
                  <a:lnTo>
                    <a:pt x="996061" y="265303"/>
                  </a:lnTo>
                  <a:cubicBezTo>
                    <a:pt x="1047877" y="270764"/>
                    <a:pt x="1087501" y="317881"/>
                    <a:pt x="1087501" y="375031"/>
                  </a:cubicBezTo>
                  <a:lnTo>
                    <a:pt x="1081151" y="408686"/>
                  </a:lnTo>
                  <a:cubicBezTo>
                    <a:pt x="1129665" y="430022"/>
                    <a:pt x="1163701" y="480949"/>
                    <a:pt x="1163701" y="540385"/>
                  </a:cubicBezTo>
                  <a:cubicBezTo>
                    <a:pt x="1163701" y="573405"/>
                    <a:pt x="1153160" y="603758"/>
                    <a:pt x="1134999" y="627253"/>
                  </a:cubicBezTo>
                  <a:cubicBezTo>
                    <a:pt x="1103503" y="667385"/>
                    <a:pt x="1058926" y="685546"/>
                    <a:pt x="1019175" y="671195"/>
                  </a:cubicBezTo>
                  <a:lnTo>
                    <a:pt x="1014222" y="686689"/>
                  </a:lnTo>
                  <a:cubicBezTo>
                    <a:pt x="1050036" y="699516"/>
                    <a:pt x="1089025" y="689991"/>
                    <a:pt x="1121029" y="662940"/>
                  </a:cubicBezTo>
                  <a:cubicBezTo>
                    <a:pt x="1135634" y="682498"/>
                    <a:pt x="1142619" y="707517"/>
                    <a:pt x="1142619" y="734314"/>
                  </a:cubicBezTo>
                  <a:cubicBezTo>
                    <a:pt x="1142619" y="802767"/>
                    <a:pt x="1097280" y="859917"/>
                    <a:pt x="1036828" y="873506"/>
                  </a:cubicBezTo>
                  <a:cubicBezTo>
                    <a:pt x="975106" y="883285"/>
                    <a:pt x="919099" y="857631"/>
                    <a:pt x="900176" y="810133"/>
                  </a:cubicBezTo>
                  <a:cubicBezTo>
                    <a:pt x="909447" y="803402"/>
                    <a:pt x="916813" y="793877"/>
                    <a:pt x="922274" y="782828"/>
                  </a:cubicBezTo>
                  <a:cubicBezTo>
                    <a:pt x="936625" y="753872"/>
                    <a:pt x="935609" y="718058"/>
                    <a:pt x="919607" y="688594"/>
                  </a:cubicBezTo>
                  <a:lnTo>
                    <a:pt x="906907" y="696341"/>
                  </a:lnTo>
                  <a:cubicBezTo>
                    <a:pt x="920242" y="720979"/>
                    <a:pt x="921258" y="750697"/>
                    <a:pt x="909574" y="774827"/>
                  </a:cubicBezTo>
                  <a:cubicBezTo>
                    <a:pt x="905256" y="783844"/>
                    <a:pt x="899414" y="791591"/>
                    <a:pt x="890905" y="795655"/>
                  </a:cubicBezTo>
                  <a:lnTo>
                    <a:pt x="877951" y="799338"/>
                  </a:lnTo>
                  <a:lnTo>
                    <a:pt x="880364" y="805942"/>
                  </a:lnTo>
                  <a:cubicBezTo>
                    <a:pt x="869569" y="812292"/>
                    <a:pt x="856996" y="815213"/>
                    <a:pt x="843915" y="814197"/>
                  </a:cubicBezTo>
                  <a:cubicBezTo>
                    <a:pt x="818515" y="812292"/>
                    <a:pt x="795147" y="796036"/>
                    <a:pt x="782193" y="771271"/>
                  </a:cubicBezTo>
                  <a:lnTo>
                    <a:pt x="769366" y="778764"/>
                  </a:lnTo>
                  <a:cubicBezTo>
                    <a:pt x="784860" y="808482"/>
                    <a:pt x="813054" y="827786"/>
                    <a:pt x="843788" y="829818"/>
                  </a:cubicBezTo>
                  <a:cubicBezTo>
                    <a:pt x="858774" y="830834"/>
                    <a:pt x="873252" y="827532"/>
                    <a:pt x="885698" y="820293"/>
                  </a:cubicBezTo>
                  <a:cubicBezTo>
                    <a:pt x="910336" y="872490"/>
                    <a:pt x="973836" y="901319"/>
                    <a:pt x="1042543" y="890778"/>
                  </a:cubicBezTo>
                  <a:cubicBezTo>
                    <a:pt x="1049528" y="905383"/>
                    <a:pt x="1052449" y="921893"/>
                    <a:pt x="1052449" y="939292"/>
                  </a:cubicBezTo>
                  <a:cubicBezTo>
                    <a:pt x="1052449" y="987806"/>
                    <a:pt x="1029716" y="1030605"/>
                    <a:pt x="993521" y="1054227"/>
                  </a:cubicBezTo>
                  <a:cubicBezTo>
                    <a:pt x="983869" y="1107059"/>
                    <a:pt x="946912" y="1149350"/>
                    <a:pt x="898525" y="1162431"/>
                  </a:cubicBezTo>
                  <a:cubicBezTo>
                    <a:pt x="828548" y="1175004"/>
                    <a:pt x="764794" y="1141984"/>
                    <a:pt x="750443" y="1084580"/>
                  </a:cubicBezTo>
                  <a:lnTo>
                    <a:pt x="735711" y="1088771"/>
                  </a:lnTo>
                  <a:cubicBezTo>
                    <a:pt x="747522" y="1135761"/>
                    <a:pt x="787527" y="1168654"/>
                    <a:pt x="838454" y="1176782"/>
                  </a:cubicBezTo>
                  <a:cubicBezTo>
                    <a:pt x="821436" y="1218184"/>
                    <a:pt x="782320" y="1246124"/>
                    <a:pt x="737108" y="1246124"/>
                  </a:cubicBezTo>
                  <a:cubicBezTo>
                    <a:pt x="684657" y="1246124"/>
                    <a:pt x="658622" y="1208532"/>
                    <a:pt x="628904" y="1156589"/>
                  </a:cubicBezTo>
                  <a:cubicBezTo>
                    <a:pt x="619252" y="1121664"/>
                    <a:pt x="606552" y="989711"/>
                    <a:pt x="627126" y="867537"/>
                  </a:cubicBezTo>
                  <a:cubicBezTo>
                    <a:pt x="673481" y="927227"/>
                    <a:pt x="738759" y="953897"/>
                    <a:pt x="797179" y="937260"/>
                  </a:cubicBezTo>
                  <a:lnTo>
                    <a:pt x="791337" y="916686"/>
                  </a:lnTo>
                  <a:cubicBezTo>
                    <a:pt x="734314" y="932688"/>
                    <a:pt x="669671" y="900430"/>
                    <a:pt x="626999" y="834771"/>
                  </a:cubicBezTo>
                  <a:cubicBezTo>
                    <a:pt x="605028" y="803529"/>
                    <a:pt x="589280" y="623570"/>
                    <a:pt x="624967" y="488950"/>
                  </a:cubicBezTo>
                  <a:cubicBezTo>
                    <a:pt x="666877" y="433705"/>
                    <a:pt x="730123" y="413639"/>
                    <a:pt x="775843" y="442595"/>
                  </a:cubicBezTo>
                  <a:lnTo>
                    <a:pt x="776478" y="441325"/>
                  </a:lnTo>
                  <a:cubicBezTo>
                    <a:pt x="775843" y="450850"/>
                    <a:pt x="777748" y="460375"/>
                    <a:pt x="781431" y="469392"/>
                  </a:cubicBezTo>
                  <a:cubicBezTo>
                    <a:pt x="791083" y="492633"/>
                    <a:pt x="811911" y="509016"/>
                    <a:pt x="836168" y="512445"/>
                  </a:cubicBezTo>
                  <a:lnTo>
                    <a:pt x="837692" y="500507"/>
                  </a:lnTo>
                  <a:cubicBezTo>
                    <a:pt x="817499" y="497586"/>
                    <a:pt x="800100" y="484124"/>
                    <a:pt x="791972" y="464947"/>
                  </a:cubicBezTo>
                  <a:cubicBezTo>
                    <a:pt x="783336" y="444627"/>
                    <a:pt x="786511" y="421259"/>
                    <a:pt x="800227" y="404241"/>
                  </a:cubicBezTo>
                  <a:cubicBezTo>
                    <a:pt x="813054" y="388239"/>
                    <a:pt x="833374" y="380492"/>
                    <a:pt x="853440" y="383667"/>
                  </a:cubicBezTo>
                  <a:lnTo>
                    <a:pt x="855091" y="371729"/>
                  </a:lnTo>
                  <a:cubicBezTo>
                    <a:pt x="830961" y="367792"/>
                    <a:pt x="806577" y="377317"/>
                    <a:pt x="791210" y="396748"/>
                  </a:cubicBezTo>
                  <a:lnTo>
                    <a:pt x="778637" y="426339"/>
                  </a:lnTo>
                  <a:cubicBezTo>
                    <a:pt x="731520" y="399161"/>
                    <a:pt x="669671" y="415671"/>
                    <a:pt x="624713" y="464566"/>
                  </a:cubicBezTo>
                  <a:cubicBezTo>
                    <a:pt x="598170" y="411607"/>
                    <a:pt x="600964" y="186309"/>
                    <a:pt x="619633" y="108839"/>
                  </a:cubicBezTo>
                  <a:cubicBezTo>
                    <a:pt x="643763" y="48133"/>
                    <a:pt x="673735" y="0"/>
                    <a:pt x="736854" y="0"/>
                  </a:cubicBezTo>
                  <a:close/>
                  <a:moveTo>
                    <a:pt x="426593" y="0"/>
                  </a:moveTo>
                  <a:cubicBezTo>
                    <a:pt x="479044" y="0"/>
                    <a:pt x="505079" y="37592"/>
                    <a:pt x="534797" y="89535"/>
                  </a:cubicBezTo>
                  <a:cubicBezTo>
                    <a:pt x="544449" y="124460"/>
                    <a:pt x="557149" y="256413"/>
                    <a:pt x="536575" y="378587"/>
                  </a:cubicBezTo>
                  <a:cubicBezTo>
                    <a:pt x="490220" y="318897"/>
                    <a:pt x="424942" y="292227"/>
                    <a:pt x="366522" y="308864"/>
                  </a:cubicBezTo>
                  <a:lnTo>
                    <a:pt x="372364" y="329438"/>
                  </a:lnTo>
                  <a:cubicBezTo>
                    <a:pt x="429387" y="313436"/>
                    <a:pt x="494030" y="345694"/>
                    <a:pt x="536702" y="411353"/>
                  </a:cubicBezTo>
                  <a:cubicBezTo>
                    <a:pt x="558673" y="442595"/>
                    <a:pt x="574421" y="622554"/>
                    <a:pt x="538734" y="757174"/>
                  </a:cubicBezTo>
                  <a:cubicBezTo>
                    <a:pt x="496824" y="812419"/>
                    <a:pt x="433578" y="832485"/>
                    <a:pt x="387858" y="803529"/>
                  </a:cubicBezTo>
                  <a:lnTo>
                    <a:pt x="387223" y="804799"/>
                  </a:lnTo>
                  <a:cubicBezTo>
                    <a:pt x="387858" y="795274"/>
                    <a:pt x="385953" y="785749"/>
                    <a:pt x="382270" y="776732"/>
                  </a:cubicBezTo>
                  <a:cubicBezTo>
                    <a:pt x="372618" y="753491"/>
                    <a:pt x="351790" y="737108"/>
                    <a:pt x="327533" y="733679"/>
                  </a:cubicBezTo>
                  <a:lnTo>
                    <a:pt x="326009" y="745617"/>
                  </a:lnTo>
                  <a:cubicBezTo>
                    <a:pt x="346202" y="748538"/>
                    <a:pt x="363601" y="762000"/>
                    <a:pt x="371729" y="781177"/>
                  </a:cubicBezTo>
                  <a:cubicBezTo>
                    <a:pt x="380365" y="801497"/>
                    <a:pt x="377190" y="824865"/>
                    <a:pt x="363474" y="841883"/>
                  </a:cubicBezTo>
                  <a:cubicBezTo>
                    <a:pt x="350647" y="857885"/>
                    <a:pt x="330327" y="865632"/>
                    <a:pt x="310261" y="862457"/>
                  </a:cubicBezTo>
                  <a:lnTo>
                    <a:pt x="308610" y="874395"/>
                  </a:lnTo>
                  <a:cubicBezTo>
                    <a:pt x="332740" y="878332"/>
                    <a:pt x="357124" y="868807"/>
                    <a:pt x="372491" y="849376"/>
                  </a:cubicBezTo>
                  <a:lnTo>
                    <a:pt x="385064" y="819785"/>
                  </a:lnTo>
                  <a:cubicBezTo>
                    <a:pt x="432181" y="846963"/>
                    <a:pt x="494030" y="830453"/>
                    <a:pt x="538988" y="781558"/>
                  </a:cubicBezTo>
                  <a:cubicBezTo>
                    <a:pt x="565531" y="834517"/>
                    <a:pt x="562737" y="1059815"/>
                    <a:pt x="544068" y="1137285"/>
                  </a:cubicBezTo>
                  <a:cubicBezTo>
                    <a:pt x="519811" y="1198118"/>
                    <a:pt x="489839" y="1246251"/>
                    <a:pt x="426720" y="1246251"/>
                  </a:cubicBezTo>
                  <a:cubicBezTo>
                    <a:pt x="370459" y="1246251"/>
                    <a:pt x="323596" y="1202944"/>
                    <a:pt x="316865" y="1145540"/>
                  </a:cubicBezTo>
                  <a:cubicBezTo>
                    <a:pt x="379730" y="1115695"/>
                    <a:pt x="417830" y="1054227"/>
                    <a:pt x="407797" y="994410"/>
                  </a:cubicBezTo>
                  <a:lnTo>
                    <a:pt x="392811" y="997839"/>
                  </a:lnTo>
                  <a:cubicBezTo>
                    <a:pt x="402209" y="1055370"/>
                    <a:pt x="359664" y="1115060"/>
                    <a:pt x="293370" y="1138682"/>
                  </a:cubicBezTo>
                  <a:cubicBezTo>
                    <a:pt x="289814" y="1140968"/>
                    <a:pt x="285877" y="1141095"/>
                    <a:pt x="281940" y="1141095"/>
                  </a:cubicBezTo>
                  <a:cubicBezTo>
                    <a:pt x="218821" y="1141095"/>
                    <a:pt x="167513" y="1086485"/>
                    <a:pt x="167513" y="1019175"/>
                  </a:cubicBezTo>
                  <a:lnTo>
                    <a:pt x="174117" y="984504"/>
                  </a:lnTo>
                  <a:lnTo>
                    <a:pt x="167513" y="984504"/>
                  </a:lnTo>
                  <a:lnTo>
                    <a:pt x="167513" y="980948"/>
                  </a:lnTo>
                  <a:cubicBezTo>
                    <a:pt x="115697" y="975487"/>
                    <a:pt x="76073" y="928370"/>
                    <a:pt x="76073" y="871220"/>
                  </a:cubicBezTo>
                  <a:lnTo>
                    <a:pt x="82423" y="837565"/>
                  </a:lnTo>
                  <a:cubicBezTo>
                    <a:pt x="34036" y="816102"/>
                    <a:pt x="0" y="765175"/>
                    <a:pt x="0" y="705866"/>
                  </a:cubicBezTo>
                  <a:cubicBezTo>
                    <a:pt x="0" y="672846"/>
                    <a:pt x="10541" y="642493"/>
                    <a:pt x="28702" y="618998"/>
                  </a:cubicBezTo>
                  <a:cubicBezTo>
                    <a:pt x="60198" y="578866"/>
                    <a:pt x="104775" y="560705"/>
                    <a:pt x="144526" y="575056"/>
                  </a:cubicBezTo>
                  <a:lnTo>
                    <a:pt x="149479" y="559562"/>
                  </a:lnTo>
                  <a:cubicBezTo>
                    <a:pt x="113665" y="546735"/>
                    <a:pt x="74676" y="556260"/>
                    <a:pt x="42672" y="583311"/>
                  </a:cubicBezTo>
                  <a:cubicBezTo>
                    <a:pt x="28067" y="563753"/>
                    <a:pt x="21082" y="538734"/>
                    <a:pt x="21082" y="511937"/>
                  </a:cubicBezTo>
                  <a:cubicBezTo>
                    <a:pt x="21082" y="443484"/>
                    <a:pt x="66421" y="386334"/>
                    <a:pt x="126873" y="372745"/>
                  </a:cubicBezTo>
                  <a:cubicBezTo>
                    <a:pt x="188595" y="362966"/>
                    <a:pt x="244602" y="388620"/>
                    <a:pt x="263525" y="436118"/>
                  </a:cubicBezTo>
                  <a:cubicBezTo>
                    <a:pt x="254254" y="442849"/>
                    <a:pt x="246888" y="452374"/>
                    <a:pt x="241427" y="463423"/>
                  </a:cubicBezTo>
                  <a:cubicBezTo>
                    <a:pt x="227076" y="492379"/>
                    <a:pt x="228092" y="528193"/>
                    <a:pt x="244094" y="557657"/>
                  </a:cubicBezTo>
                  <a:lnTo>
                    <a:pt x="256794" y="549910"/>
                  </a:lnTo>
                  <a:cubicBezTo>
                    <a:pt x="243459" y="525272"/>
                    <a:pt x="242443" y="495554"/>
                    <a:pt x="254127" y="471424"/>
                  </a:cubicBezTo>
                  <a:cubicBezTo>
                    <a:pt x="258445" y="462407"/>
                    <a:pt x="264287" y="454660"/>
                    <a:pt x="272796" y="450596"/>
                  </a:cubicBezTo>
                  <a:lnTo>
                    <a:pt x="285750" y="446913"/>
                  </a:lnTo>
                  <a:lnTo>
                    <a:pt x="283337" y="440309"/>
                  </a:lnTo>
                  <a:cubicBezTo>
                    <a:pt x="294132" y="433959"/>
                    <a:pt x="306705" y="431038"/>
                    <a:pt x="319786" y="432054"/>
                  </a:cubicBezTo>
                  <a:cubicBezTo>
                    <a:pt x="345186" y="433959"/>
                    <a:pt x="368554" y="450215"/>
                    <a:pt x="381508" y="474980"/>
                  </a:cubicBezTo>
                  <a:lnTo>
                    <a:pt x="394335" y="467487"/>
                  </a:lnTo>
                  <a:cubicBezTo>
                    <a:pt x="378841" y="437769"/>
                    <a:pt x="350647" y="418465"/>
                    <a:pt x="319913" y="416433"/>
                  </a:cubicBezTo>
                  <a:cubicBezTo>
                    <a:pt x="304927" y="415417"/>
                    <a:pt x="290449" y="418719"/>
                    <a:pt x="278003" y="425958"/>
                  </a:cubicBezTo>
                  <a:cubicBezTo>
                    <a:pt x="253365" y="373761"/>
                    <a:pt x="189865" y="344932"/>
                    <a:pt x="121158" y="355473"/>
                  </a:cubicBezTo>
                  <a:cubicBezTo>
                    <a:pt x="114173" y="340868"/>
                    <a:pt x="111252" y="324358"/>
                    <a:pt x="111252" y="306959"/>
                  </a:cubicBezTo>
                  <a:cubicBezTo>
                    <a:pt x="111252" y="258445"/>
                    <a:pt x="133985" y="215646"/>
                    <a:pt x="170180" y="192024"/>
                  </a:cubicBezTo>
                  <a:cubicBezTo>
                    <a:pt x="179832" y="139192"/>
                    <a:pt x="216789" y="96901"/>
                    <a:pt x="265176" y="83820"/>
                  </a:cubicBezTo>
                  <a:cubicBezTo>
                    <a:pt x="335153" y="71247"/>
                    <a:pt x="398907" y="104267"/>
                    <a:pt x="413258" y="161671"/>
                  </a:cubicBezTo>
                  <a:lnTo>
                    <a:pt x="427990" y="157480"/>
                  </a:lnTo>
                  <a:cubicBezTo>
                    <a:pt x="416179" y="110490"/>
                    <a:pt x="376174" y="77597"/>
                    <a:pt x="325247" y="69469"/>
                  </a:cubicBezTo>
                  <a:cubicBezTo>
                    <a:pt x="342265" y="27940"/>
                    <a:pt x="381381" y="0"/>
                    <a:pt x="42659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" name="Group 35">
            <a:extLst>
              <a:ext uri="{FF2B5EF4-FFF2-40B4-BE49-F238E27FC236}">
                <a16:creationId xmlns:a16="http://schemas.microsoft.com/office/drawing/2014/main" id="{388298D4-41F4-5507-D823-C2A710D6C5A5}"/>
              </a:ext>
            </a:extLst>
          </p:cNvPr>
          <p:cNvGrpSpPr>
            <a:grpSpLocks noChangeAspect="1"/>
          </p:cNvGrpSpPr>
          <p:nvPr/>
        </p:nvGrpSpPr>
        <p:grpSpPr>
          <a:xfrm>
            <a:off x="5050080" y="2696402"/>
            <a:ext cx="830880" cy="978480"/>
            <a:chOff x="0" y="0"/>
            <a:chExt cx="1107840" cy="1304640"/>
          </a:xfrm>
        </p:grpSpPr>
        <p:sp>
          <p:nvSpPr>
            <p:cNvPr id="12" name="Freeform 36">
              <a:extLst>
                <a:ext uri="{FF2B5EF4-FFF2-40B4-BE49-F238E27FC236}">
                  <a16:creationId xmlns:a16="http://schemas.microsoft.com/office/drawing/2014/main" id="{24A9F8DB-A61A-AB55-E65F-106C51616958}"/>
                </a:ext>
              </a:extLst>
            </p:cNvPr>
            <p:cNvSpPr/>
            <p:nvPr/>
          </p:nvSpPr>
          <p:spPr>
            <a:xfrm>
              <a:off x="-7239" y="-4826"/>
              <a:ext cx="1107821" cy="1304417"/>
            </a:xfrm>
            <a:custGeom>
              <a:avLst/>
              <a:gdLst/>
              <a:ahLst/>
              <a:cxnLst/>
              <a:rect l="l" t="t" r="r" b="b"/>
              <a:pathLst>
                <a:path w="1107821" h="1304417">
                  <a:moveTo>
                    <a:pt x="543560" y="5080"/>
                  </a:moveTo>
                  <a:cubicBezTo>
                    <a:pt x="328295" y="0"/>
                    <a:pt x="194564" y="86995"/>
                    <a:pt x="138049" y="265430"/>
                  </a:cubicBezTo>
                  <a:cubicBezTo>
                    <a:pt x="102489" y="409702"/>
                    <a:pt x="141224" y="460883"/>
                    <a:pt x="94742" y="528066"/>
                  </a:cubicBezTo>
                  <a:cubicBezTo>
                    <a:pt x="50419" y="595503"/>
                    <a:pt x="0" y="647192"/>
                    <a:pt x="8128" y="684276"/>
                  </a:cubicBezTo>
                  <a:cubicBezTo>
                    <a:pt x="26924" y="706628"/>
                    <a:pt x="54229" y="725424"/>
                    <a:pt x="90170" y="739267"/>
                  </a:cubicBezTo>
                  <a:cubicBezTo>
                    <a:pt x="79883" y="769239"/>
                    <a:pt x="42926" y="808228"/>
                    <a:pt x="59436" y="829056"/>
                  </a:cubicBezTo>
                  <a:lnTo>
                    <a:pt x="93853" y="858901"/>
                  </a:lnTo>
                  <a:cubicBezTo>
                    <a:pt x="84328" y="872998"/>
                    <a:pt x="61976" y="873887"/>
                    <a:pt x="65278" y="901065"/>
                  </a:cubicBezTo>
                  <a:cubicBezTo>
                    <a:pt x="72517" y="930275"/>
                    <a:pt x="106426" y="937260"/>
                    <a:pt x="99695" y="957326"/>
                  </a:cubicBezTo>
                  <a:cubicBezTo>
                    <a:pt x="78740" y="1011047"/>
                    <a:pt x="71755" y="1080516"/>
                    <a:pt x="88265" y="1102741"/>
                  </a:cubicBezTo>
                  <a:cubicBezTo>
                    <a:pt x="121793" y="1142746"/>
                    <a:pt x="222758" y="1153922"/>
                    <a:pt x="313944" y="1116584"/>
                  </a:cubicBezTo>
                  <a:lnTo>
                    <a:pt x="348361" y="1304417"/>
                  </a:lnTo>
                  <a:lnTo>
                    <a:pt x="859155" y="1297432"/>
                  </a:lnTo>
                  <a:cubicBezTo>
                    <a:pt x="792861" y="1001141"/>
                    <a:pt x="803021" y="871347"/>
                    <a:pt x="878332" y="781431"/>
                  </a:cubicBezTo>
                  <a:cubicBezTo>
                    <a:pt x="1107821" y="438150"/>
                    <a:pt x="851535" y="12827"/>
                    <a:pt x="543560" y="508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" name="Group 37">
            <a:extLst>
              <a:ext uri="{FF2B5EF4-FFF2-40B4-BE49-F238E27FC236}">
                <a16:creationId xmlns:a16="http://schemas.microsoft.com/office/drawing/2014/main" id="{85B5D714-A640-9B57-71C7-FB327B65B507}"/>
              </a:ext>
            </a:extLst>
          </p:cNvPr>
          <p:cNvGrpSpPr>
            <a:grpSpLocks noChangeAspect="1"/>
          </p:cNvGrpSpPr>
          <p:nvPr/>
        </p:nvGrpSpPr>
        <p:grpSpPr>
          <a:xfrm rot="-3499199">
            <a:off x="5340960" y="2676242"/>
            <a:ext cx="435600" cy="609120"/>
            <a:chOff x="0" y="0"/>
            <a:chExt cx="580800" cy="812160"/>
          </a:xfrm>
        </p:grpSpPr>
        <p:sp>
          <p:nvSpPr>
            <p:cNvPr id="14" name="Freeform 38">
              <a:extLst>
                <a:ext uri="{FF2B5EF4-FFF2-40B4-BE49-F238E27FC236}">
                  <a16:creationId xmlns:a16="http://schemas.microsoft.com/office/drawing/2014/main" id="{3E103D16-9CF1-83CF-3E5A-3F456A07781A}"/>
                </a:ext>
              </a:extLst>
            </p:cNvPr>
            <p:cNvSpPr/>
            <p:nvPr/>
          </p:nvSpPr>
          <p:spPr>
            <a:xfrm>
              <a:off x="-9398" y="0"/>
              <a:ext cx="580644" cy="812165"/>
            </a:xfrm>
            <a:custGeom>
              <a:avLst/>
              <a:gdLst/>
              <a:ahLst/>
              <a:cxnLst/>
              <a:rect l="l" t="t" r="r" b="b"/>
              <a:pathLst>
                <a:path w="580644" h="812165">
                  <a:moveTo>
                    <a:pt x="218948" y="312547"/>
                  </a:moveTo>
                  <a:cubicBezTo>
                    <a:pt x="212471" y="312039"/>
                    <a:pt x="205867" y="312166"/>
                    <a:pt x="199263" y="312928"/>
                  </a:cubicBezTo>
                  <a:cubicBezTo>
                    <a:pt x="190500" y="314071"/>
                    <a:pt x="181864" y="316484"/>
                    <a:pt x="173482" y="320040"/>
                  </a:cubicBezTo>
                  <a:lnTo>
                    <a:pt x="177673" y="329692"/>
                  </a:lnTo>
                  <a:cubicBezTo>
                    <a:pt x="207264" y="316484"/>
                    <a:pt x="241554" y="321818"/>
                    <a:pt x="265176" y="343281"/>
                  </a:cubicBezTo>
                  <a:cubicBezTo>
                    <a:pt x="287401" y="363347"/>
                    <a:pt x="296291" y="394335"/>
                    <a:pt x="288417" y="423418"/>
                  </a:cubicBezTo>
                  <a:lnTo>
                    <a:pt x="299085" y="426085"/>
                  </a:lnTo>
                  <a:cubicBezTo>
                    <a:pt x="308102" y="393065"/>
                    <a:pt x="297815" y="358013"/>
                    <a:pt x="272415" y="335280"/>
                  </a:cubicBezTo>
                  <a:cubicBezTo>
                    <a:pt x="257302" y="321818"/>
                    <a:pt x="238506" y="313944"/>
                    <a:pt x="218948" y="312293"/>
                  </a:cubicBezTo>
                  <a:close/>
                  <a:moveTo>
                    <a:pt x="296672" y="270383"/>
                  </a:moveTo>
                  <a:cubicBezTo>
                    <a:pt x="270129" y="270510"/>
                    <a:pt x="244729" y="281813"/>
                    <a:pt x="227457" y="302387"/>
                  </a:cubicBezTo>
                  <a:lnTo>
                    <a:pt x="235712" y="309245"/>
                  </a:lnTo>
                  <a:cubicBezTo>
                    <a:pt x="256032" y="284861"/>
                    <a:pt x="289179" y="275082"/>
                    <a:pt x="320421" y="284226"/>
                  </a:cubicBezTo>
                  <a:cubicBezTo>
                    <a:pt x="349758" y="292862"/>
                    <a:pt x="372110" y="316611"/>
                    <a:pt x="378714" y="346075"/>
                  </a:cubicBezTo>
                  <a:lnTo>
                    <a:pt x="389509" y="344043"/>
                  </a:lnTo>
                  <a:cubicBezTo>
                    <a:pt x="382143" y="310642"/>
                    <a:pt x="356616" y="283718"/>
                    <a:pt x="323215" y="274066"/>
                  </a:cubicBezTo>
                  <a:cubicBezTo>
                    <a:pt x="314452" y="271526"/>
                    <a:pt x="305435" y="270383"/>
                    <a:pt x="296672" y="270383"/>
                  </a:cubicBezTo>
                  <a:close/>
                  <a:moveTo>
                    <a:pt x="270002" y="0"/>
                  </a:moveTo>
                  <a:cubicBezTo>
                    <a:pt x="311023" y="0"/>
                    <a:pt x="345059" y="28194"/>
                    <a:pt x="350012" y="65659"/>
                  </a:cubicBezTo>
                  <a:cubicBezTo>
                    <a:pt x="304165" y="85090"/>
                    <a:pt x="276479" y="125222"/>
                    <a:pt x="283718" y="164084"/>
                  </a:cubicBezTo>
                  <a:lnTo>
                    <a:pt x="294640" y="161925"/>
                  </a:lnTo>
                  <a:cubicBezTo>
                    <a:pt x="287782" y="124460"/>
                    <a:pt x="318770" y="85471"/>
                    <a:pt x="367157" y="70104"/>
                  </a:cubicBezTo>
                  <a:cubicBezTo>
                    <a:pt x="369824" y="68580"/>
                    <a:pt x="372618" y="68453"/>
                    <a:pt x="375412" y="68453"/>
                  </a:cubicBezTo>
                  <a:cubicBezTo>
                    <a:pt x="421386" y="68453"/>
                    <a:pt x="458724" y="104013"/>
                    <a:pt x="458724" y="147828"/>
                  </a:cubicBezTo>
                  <a:lnTo>
                    <a:pt x="453898" y="170434"/>
                  </a:lnTo>
                  <a:lnTo>
                    <a:pt x="458724" y="170434"/>
                  </a:lnTo>
                  <a:lnTo>
                    <a:pt x="458724" y="172720"/>
                  </a:lnTo>
                  <a:cubicBezTo>
                    <a:pt x="496443" y="176276"/>
                    <a:pt x="525272" y="207010"/>
                    <a:pt x="525272" y="244221"/>
                  </a:cubicBezTo>
                  <a:lnTo>
                    <a:pt x="520573" y="266192"/>
                  </a:lnTo>
                  <a:cubicBezTo>
                    <a:pt x="555879" y="280162"/>
                    <a:pt x="580644" y="313309"/>
                    <a:pt x="580644" y="352044"/>
                  </a:cubicBezTo>
                  <a:cubicBezTo>
                    <a:pt x="580644" y="373507"/>
                    <a:pt x="573024" y="393319"/>
                    <a:pt x="559689" y="408686"/>
                  </a:cubicBezTo>
                  <a:cubicBezTo>
                    <a:pt x="536702" y="434848"/>
                    <a:pt x="504317" y="446659"/>
                    <a:pt x="475234" y="437388"/>
                  </a:cubicBezTo>
                  <a:lnTo>
                    <a:pt x="471678" y="447421"/>
                  </a:lnTo>
                  <a:cubicBezTo>
                    <a:pt x="497713" y="455803"/>
                    <a:pt x="526161" y="449580"/>
                    <a:pt x="549529" y="431927"/>
                  </a:cubicBezTo>
                  <a:cubicBezTo>
                    <a:pt x="560197" y="444627"/>
                    <a:pt x="565277" y="461010"/>
                    <a:pt x="565277" y="478409"/>
                  </a:cubicBezTo>
                  <a:cubicBezTo>
                    <a:pt x="565277" y="522986"/>
                    <a:pt x="532257" y="560324"/>
                    <a:pt x="488188" y="569087"/>
                  </a:cubicBezTo>
                  <a:cubicBezTo>
                    <a:pt x="443230" y="575437"/>
                    <a:pt x="402336" y="558673"/>
                    <a:pt x="388620" y="527812"/>
                  </a:cubicBezTo>
                  <a:cubicBezTo>
                    <a:pt x="395351" y="523367"/>
                    <a:pt x="400685" y="517271"/>
                    <a:pt x="404749" y="510032"/>
                  </a:cubicBezTo>
                  <a:cubicBezTo>
                    <a:pt x="415163" y="491109"/>
                    <a:pt x="414401" y="467868"/>
                    <a:pt x="402844" y="448564"/>
                  </a:cubicBezTo>
                  <a:lnTo>
                    <a:pt x="393573" y="453644"/>
                  </a:lnTo>
                  <a:cubicBezTo>
                    <a:pt x="403225" y="469646"/>
                    <a:pt x="403987" y="489077"/>
                    <a:pt x="395605" y="504825"/>
                  </a:cubicBezTo>
                  <a:cubicBezTo>
                    <a:pt x="392430" y="510667"/>
                    <a:pt x="388239" y="515747"/>
                    <a:pt x="382016" y="518414"/>
                  </a:cubicBezTo>
                  <a:lnTo>
                    <a:pt x="372618" y="520827"/>
                  </a:lnTo>
                  <a:lnTo>
                    <a:pt x="374396" y="525145"/>
                  </a:lnTo>
                  <a:cubicBezTo>
                    <a:pt x="366522" y="529336"/>
                    <a:pt x="357378" y="531241"/>
                    <a:pt x="347853" y="530606"/>
                  </a:cubicBezTo>
                  <a:cubicBezTo>
                    <a:pt x="329311" y="529336"/>
                    <a:pt x="312293" y="518795"/>
                    <a:pt x="302895" y="502666"/>
                  </a:cubicBezTo>
                  <a:lnTo>
                    <a:pt x="293497" y="507619"/>
                  </a:lnTo>
                  <a:cubicBezTo>
                    <a:pt x="304800" y="526923"/>
                    <a:pt x="325374" y="539623"/>
                    <a:pt x="347726" y="540893"/>
                  </a:cubicBezTo>
                  <a:cubicBezTo>
                    <a:pt x="358648" y="541528"/>
                    <a:pt x="369189" y="539369"/>
                    <a:pt x="378333" y="534670"/>
                  </a:cubicBezTo>
                  <a:cubicBezTo>
                    <a:pt x="396367" y="568706"/>
                    <a:pt x="442468" y="587502"/>
                    <a:pt x="492633" y="580644"/>
                  </a:cubicBezTo>
                  <a:cubicBezTo>
                    <a:pt x="497713" y="590169"/>
                    <a:pt x="499872" y="600964"/>
                    <a:pt x="499872" y="612267"/>
                  </a:cubicBezTo>
                  <a:cubicBezTo>
                    <a:pt x="499872" y="643128"/>
                    <a:pt x="484124" y="670433"/>
                    <a:pt x="458851" y="685800"/>
                  </a:cubicBezTo>
                  <a:lnTo>
                    <a:pt x="455295" y="686054"/>
                  </a:lnTo>
                  <a:cubicBezTo>
                    <a:pt x="424688" y="684022"/>
                    <a:pt x="397256" y="665607"/>
                    <a:pt x="383794" y="638302"/>
                  </a:cubicBezTo>
                  <a:lnTo>
                    <a:pt x="373761" y="642620"/>
                  </a:lnTo>
                  <a:cubicBezTo>
                    <a:pt x="388620" y="673227"/>
                    <a:pt x="419354" y="693801"/>
                    <a:pt x="453644" y="696214"/>
                  </a:cubicBezTo>
                  <a:cubicBezTo>
                    <a:pt x="444881" y="726440"/>
                    <a:pt x="419735" y="749935"/>
                    <a:pt x="387731" y="757682"/>
                  </a:cubicBezTo>
                  <a:cubicBezTo>
                    <a:pt x="344678" y="764667"/>
                    <a:pt x="304927" y="750316"/>
                    <a:pt x="288544" y="722376"/>
                  </a:cubicBezTo>
                  <a:lnTo>
                    <a:pt x="278257" y="728980"/>
                  </a:lnTo>
                  <a:cubicBezTo>
                    <a:pt x="291338" y="749300"/>
                    <a:pt x="315214" y="762889"/>
                    <a:pt x="343916" y="766953"/>
                  </a:cubicBezTo>
                  <a:cubicBezTo>
                    <a:pt x="331597" y="793877"/>
                    <a:pt x="303022" y="812165"/>
                    <a:pt x="270129" y="812165"/>
                  </a:cubicBezTo>
                  <a:cubicBezTo>
                    <a:pt x="231902" y="812165"/>
                    <a:pt x="212979" y="787654"/>
                    <a:pt x="191262" y="753872"/>
                  </a:cubicBezTo>
                  <a:lnTo>
                    <a:pt x="188341" y="740918"/>
                  </a:lnTo>
                  <a:cubicBezTo>
                    <a:pt x="158369" y="729234"/>
                    <a:pt x="136271" y="703199"/>
                    <a:pt x="131826" y="671703"/>
                  </a:cubicBezTo>
                  <a:cubicBezTo>
                    <a:pt x="108966" y="676148"/>
                    <a:pt x="87122" y="672465"/>
                    <a:pt x="66675" y="654812"/>
                  </a:cubicBezTo>
                  <a:cubicBezTo>
                    <a:pt x="36322" y="628523"/>
                    <a:pt x="30988" y="585851"/>
                    <a:pt x="53594" y="554990"/>
                  </a:cubicBezTo>
                  <a:cubicBezTo>
                    <a:pt x="100584" y="569722"/>
                    <a:pt x="148717" y="558292"/>
                    <a:pt x="170815" y="525653"/>
                  </a:cubicBezTo>
                  <a:lnTo>
                    <a:pt x="177800" y="527177"/>
                  </a:lnTo>
                  <a:cubicBezTo>
                    <a:pt x="214376" y="530352"/>
                    <a:pt x="248793" y="512445"/>
                    <a:pt x="265684" y="481203"/>
                  </a:cubicBezTo>
                  <a:lnTo>
                    <a:pt x="256159" y="476123"/>
                  </a:lnTo>
                  <a:cubicBezTo>
                    <a:pt x="241427" y="503809"/>
                    <a:pt x="210947" y="519811"/>
                    <a:pt x="178435" y="516763"/>
                  </a:cubicBezTo>
                  <a:cubicBezTo>
                    <a:pt x="147955" y="513969"/>
                    <a:pt x="120904" y="494919"/>
                    <a:pt x="108331" y="467233"/>
                  </a:cubicBezTo>
                  <a:lnTo>
                    <a:pt x="98171" y="471297"/>
                  </a:lnTo>
                  <a:cubicBezTo>
                    <a:pt x="109601" y="496570"/>
                    <a:pt x="131826" y="515493"/>
                    <a:pt x="158369" y="522859"/>
                  </a:cubicBezTo>
                  <a:cubicBezTo>
                    <a:pt x="136271" y="552069"/>
                    <a:pt x="88392" y="559308"/>
                    <a:pt x="43942" y="540766"/>
                  </a:cubicBezTo>
                  <a:cubicBezTo>
                    <a:pt x="41021" y="540131"/>
                    <a:pt x="38735" y="538480"/>
                    <a:pt x="36703" y="536575"/>
                  </a:cubicBezTo>
                  <a:cubicBezTo>
                    <a:pt x="2667" y="507111"/>
                    <a:pt x="0" y="456946"/>
                    <a:pt x="30861" y="424434"/>
                  </a:cubicBezTo>
                  <a:lnTo>
                    <a:pt x="50292" y="410718"/>
                  </a:lnTo>
                  <a:lnTo>
                    <a:pt x="46736" y="407670"/>
                  </a:lnTo>
                  <a:lnTo>
                    <a:pt x="48387" y="405892"/>
                  </a:lnTo>
                  <a:cubicBezTo>
                    <a:pt x="22987" y="379095"/>
                    <a:pt x="23241" y="337820"/>
                    <a:pt x="49403" y="310261"/>
                  </a:cubicBezTo>
                  <a:lnTo>
                    <a:pt x="68326" y="296926"/>
                  </a:lnTo>
                  <a:cubicBezTo>
                    <a:pt x="52959" y="265938"/>
                    <a:pt x="56515" y="228219"/>
                    <a:pt x="80391" y="200406"/>
                  </a:cubicBezTo>
                  <a:cubicBezTo>
                    <a:pt x="106172" y="186309"/>
                    <a:pt x="135636" y="179070"/>
                    <a:pt x="166370" y="178308"/>
                  </a:cubicBezTo>
                  <a:lnTo>
                    <a:pt x="165989" y="166116"/>
                  </a:lnTo>
                  <a:cubicBezTo>
                    <a:pt x="135001" y="167005"/>
                    <a:pt x="105283" y="173863"/>
                    <a:pt x="78105" y="185928"/>
                  </a:cubicBezTo>
                  <a:cubicBezTo>
                    <a:pt x="66675" y="172085"/>
                    <a:pt x="61341" y="154432"/>
                    <a:pt x="61341" y="135636"/>
                  </a:cubicBezTo>
                  <a:cubicBezTo>
                    <a:pt x="61341" y="79248"/>
                    <a:pt x="109347" y="33528"/>
                    <a:pt x="168529" y="33528"/>
                  </a:cubicBezTo>
                  <a:cubicBezTo>
                    <a:pt x="180213" y="33528"/>
                    <a:pt x="191516" y="35306"/>
                    <a:pt x="201930" y="39116"/>
                  </a:cubicBezTo>
                  <a:cubicBezTo>
                    <a:pt x="217043" y="15621"/>
                    <a:pt x="237490" y="0"/>
                    <a:pt x="27000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" name="Group 39">
            <a:extLst>
              <a:ext uri="{FF2B5EF4-FFF2-40B4-BE49-F238E27FC236}">
                <a16:creationId xmlns:a16="http://schemas.microsoft.com/office/drawing/2014/main" id="{C4234F6D-D34A-C055-78CD-DFE42BD2F06B}"/>
              </a:ext>
            </a:extLst>
          </p:cNvPr>
          <p:cNvGrpSpPr>
            <a:grpSpLocks noChangeAspect="1"/>
          </p:cNvGrpSpPr>
          <p:nvPr/>
        </p:nvGrpSpPr>
        <p:grpSpPr>
          <a:xfrm>
            <a:off x="3690720" y="2749682"/>
            <a:ext cx="744480" cy="871920"/>
            <a:chOff x="0" y="0"/>
            <a:chExt cx="992640" cy="1162560"/>
          </a:xfrm>
        </p:grpSpPr>
        <p:sp>
          <p:nvSpPr>
            <p:cNvPr id="16" name="Freeform 40">
              <a:extLst>
                <a:ext uri="{FF2B5EF4-FFF2-40B4-BE49-F238E27FC236}">
                  <a16:creationId xmlns:a16="http://schemas.microsoft.com/office/drawing/2014/main" id="{01CE3C1C-E2B9-5CB4-AE8E-A6E35BBF00C6}"/>
                </a:ext>
              </a:extLst>
            </p:cNvPr>
            <p:cNvSpPr/>
            <p:nvPr/>
          </p:nvSpPr>
          <p:spPr>
            <a:xfrm>
              <a:off x="-1270" y="-1905"/>
              <a:ext cx="992632" cy="1162558"/>
            </a:xfrm>
            <a:custGeom>
              <a:avLst/>
              <a:gdLst/>
              <a:ahLst/>
              <a:cxnLst/>
              <a:rect l="l" t="t" r="r" b="b"/>
              <a:pathLst>
                <a:path w="992632" h="1162558">
                  <a:moveTo>
                    <a:pt x="374142" y="736092"/>
                  </a:moveTo>
                  <a:cubicBezTo>
                    <a:pt x="395605" y="761365"/>
                    <a:pt x="406273" y="807593"/>
                    <a:pt x="438531" y="812038"/>
                  </a:cubicBezTo>
                  <a:cubicBezTo>
                    <a:pt x="472059" y="798576"/>
                    <a:pt x="497586" y="774827"/>
                    <a:pt x="519049" y="740537"/>
                  </a:cubicBezTo>
                  <a:cubicBezTo>
                    <a:pt x="531114" y="732536"/>
                    <a:pt x="556641" y="739521"/>
                    <a:pt x="559308" y="748030"/>
                  </a:cubicBezTo>
                  <a:cubicBezTo>
                    <a:pt x="498475" y="852297"/>
                    <a:pt x="524891" y="996696"/>
                    <a:pt x="509651" y="1020572"/>
                  </a:cubicBezTo>
                  <a:cubicBezTo>
                    <a:pt x="452374" y="1069213"/>
                    <a:pt x="400558" y="1043432"/>
                    <a:pt x="345948" y="1054862"/>
                  </a:cubicBezTo>
                  <a:cubicBezTo>
                    <a:pt x="301244" y="1065276"/>
                    <a:pt x="267208" y="1120394"/>
                    <a:pt x="223901" y="1135253"/>
                  </a:cubicBezTo>
                  <a:cubicBezTo>
                    <a:pt x="175133" y="1148207"/>
                    <a:pt x="122428" y="1162558"/>
                    <a:pt x="70993" y="1159129"/>
                  </a:cubicBezTo>
                  <a:cubicBezTo>
                    <a:pt x="31623" y="1157097"/>
                    <a:pt x="24511" y="1098550"/>
                    <a:pt x="45466" y="1054862"/>
                  </a:cubicBezTo>
                  <a:cubicBezTo>
                    <a:pt x="55753" y="1020064"/>
                    <a:pt x="40513" y="1010666"/>
                    <a:pt x="36068" y="977392"/>
                  </a:cubicBezTo>
                  <a:cubicBezTo>
                    <a:pt x="37211" y="971296"/>
                    <a:pt x="42545" y="970661"/>
                    <a:pt x="52451" y="972185"/>
                  </a:cubicBezTo>
                  <a:lnTo>
                    <a:pt x="52451" y="947166"/>
                  </a:lnTo>
                  <a:lnTo>
                    <a:pt x="87630" y="947166"/>
                  </a:lnTo>
                  <a:lnTo>
                    <a:pt x="87630" y="976630"/>
                  </a:lnTo>
                  <a:lnTo>
                    <a:pt x="100965" y="977900"/>
                  </a:lnTo>
                  <a:lnTo>
                    <a:pt x="100965" y="947166"/>
                  </a:lnTo>
                  <a:lnTo>
                    <a:pt x="135890" y="947166"/>
                  </a:lnTo>
                  <a:lnTo>
                    <a:pt x="135890" y="977773"/>
                  </a:lnTo>
                  <a:cubicBezTo>
                    <a:pt x="140208" y="977900"/>
                    <a:pt x="144653" y="977646"/>
                    <a:pt x="149225" y="976757"/>
                  </a:cubicBezTo>
                  <a:lnTo>
                    <a:pt x="149225" y="944118"/>
                  </a:lnTo>
                  <a:lnTo>
                    <a:pt x="184150" y="944118"/>
                  </a:lnTo>
                  <a:lnTo>
                    <a:pt x="184150" y="970915"/>
                  </a:lnTo>
                  <a:cubicBezTo>
                    <a:pt x="188595" y="970407"/>
                    <a:pt x="192913" y="969391"/>
                    <a:pt x="197485" y="968121"/>
                  </a:cubicBezTo>
                  <a:lnTo>
                    <a:pt x="197485" y="938149"/>
                  </a:lnTo>
                  <a:lnTo>
                    <a:pt x="232410" y="938149"/>
                  </a:lnTo>
                  <a:lnTo>
                    <a:pt x="232410" y="957326"/>
                  </a:lnTo>
                  <a:lnTo>
                    <a:pt x="245745" y="952627"/>
                  </a:lnTo>
                  <a:lnTo>
                    <a:pt x="245745" y="930783"/>
                  </a:lnTo>
                  <a:lnTo>
                    <a:pt x="280797" y="930783"/>
                  </a:lnTo>
                  <a:lnTo>
                    <a:pt x="280797" y="937641"/>
                  </a:lnTo>
                  <a:cubicBezTo>
                    <a:pt x="292227" y="932180"/>
                    <a:pt x="304165" y="926084"/>
                    <a:pt x="316611" y="919226"/>
                  </a:cubicBezTo>
                  <a:cubicBezTo>
                    <a:pt x="335407" y="903859"/>
                    <a:pt x="305943" y="800608"/>
                    <a:pt x="308610" y="765810"/>
                  </a:cubicBezTo>
                  <a:cubicBezTo>
                    <a:pt x="311785" y="751459"/>
                    <a:pt x="352425" y="745998"/>
                    <a:pt x="374396" y="735965"/>
                  </a:cubicBezTo>
                  <a:close/>
                  <a:moveTo>
                    <a:pt x="129159" y="477139"/>
                  </a:moveTo>
                  <a:cubicBezTo>
                    <a:pt x="116967" y="475234"/>
                    <a:pt x="104140" y="477393"/>
                    <a:pt x="91186" y="485902"/>
                  </a:cubicBezTo>
                  <a:cubicBezTo>
                    <a:pt x="56261" y="494284"/>
                    <a:pt x="92583" y="553466"/>
                    <a:pt x="103251" y="587121"/>
                  </a:cubicBezTo>
                  <a:cubicBezTo>
                    <a:pt x="109982" y="619379"/>
                    <a:pt x="100584" y="663575"/>
                    <a:pt x="123317" y="657098"/>
                  </a:cubicBezTo>
                  <a:cubicBezTo>
                    <a:pt x="174752" y="644652"/>
                    <a:pt x="222123" y="604012"/>
                    <a:pt x="205105" y="539496"/>
                  </a:cubicBezTo>
                  <a:cubicBezTo>
                    <a:pt x="196723" y="525018"/>
                    <a:pt x="165735" y="482854"/>
                    <a:pt x="129032" y="477139"/>
                  </a:cubicBezTo>
                  <a:close/>
                  <a:moveTo>
                    <a:pt x="496316" y="1905"/>
                  </a:moveTo>
                  <a:cubicBezTo>
                    <a:pt x="671068" y="2921"/>
                    <a:pt x="851281" y="48641"/>
                    <a:pt x="940308" y="375666"/>
                  </a:cubicBezTo>
                  <a:cubicBezTo>
                    <a:pt x="992632" y="564769"/>
                    <a:pt x="822325" y="853694"/>
                    <a:pt x="670687" y="826897"/>
                  </a:cubicBezTo>
                  <a:cubicBezTo>
                    <a:pt x="612521" y="818007"/>
                    <a:pt x="633603" y="727075"/>
                    <a:pt x="505714" y="700278"/>
                  </a:cubicBezTo>
                  <a:cubicBezTo>
                    <a:pt x="383667" y="674497"/>
                    <a:pt x="238760" y="788670"/>
                    <a:pt x="181102" y="779145"/>
                  </a:cubicBezTo>
                  <a:cubicBezTo>
                    <a:pt x="152527" y="772668"/>
                    <a:pt x="129286" y="687324"/>
                    <a:pt x="119380" y="697230"/>
                  </a:cubicBezTo>
                  <a:cubicBezTo>
                    <a:pt x="105918" y="711073"/>
                    <a:pt x="132842" y="774192"/>
                    <a:pt x="152908" y="795528"/>
                  </a:cubicBezTo>
                  <a:cubicBezTo>
                    <a:pt x="171704" y="808482"/>
                    <a:pt x="238760" y="794512"/>
                    <a:pt x="284353" y="771652"/>
                  </a:cubicBezTo>
                  <a:cubicBezTo>
                    <a:pt x="297307" y="767715"/>
                    <a:pt x="283464" y="812800"/>
                    <a:pt x="285750" y="841629"/>
                  </a:cubicBezTo>
                  <a:lnTo>
                    <a:pt x="280797" y="842899"/>
                  </a:lnTo>
                  <a:lnTo>
                    <a:pt x="280797" y="871220"/>
                  </a:lnTo>
                  <a:lnTo>
                    <a:pt x="245745" y="871220"/>
                  </a:lnTo>
                  <a:lnTo>
                    <a:pt x="245745" y="851535"/>
                  </a:lnTo>
                  <a:lnTo>
                    <a:pt x="232410" y="853694"/>
                  </a:lnTo>
                  <a:lnTo>
                    <a:pt x="232410" y="875919"/>
                  </a:lnTo>
                  <a:lnTo>
                    <a:pt x="197485" y="875919"/>
                  </a:lnTo>
                  <a:lnTo>
                    <a:pt x="197485" y="858393"/>
                  </a:lnTo>
                  <a:lnTo>
                    <a:pt x="184150" y="859536"/>
                  </a:lnTo>
                  <a:lnTo>
                    <a:pt x="184150" y="878840"/>
                  </a:lnTo>
                  <a:lnTo>
                    <a:pt x="149098" y="878840"/>
                  </a:lnTo>
                  <a:lnTo>
                    <a:pt x="149098" y="861568"/>
                  </a:lnTo>
                  <a:lnTo>
                    <a:pt x="135763" y="861949"/>
                  </a:lnTo>
                  <a:lnTo>
                    <a:pt x="135763" y="878967"/>
                  </a:lnTo>
                  <a:lnTo>
                    <a:pt x="100838" y="878967"/>
                  </a:lnTo>
                  <a:lnTo>
                    <a:pt x="100838" y="861187"/>
                  </a:lnTo>
                  <a:cubicBezTo>
                    <a:pt x="96266" y="861314"/>
                    <a:pt x="91821" y="860933"/>
                    <a:pt x="87503" y="860552"/>
                  </a:cubicBezTo>
                  <a:lnTo>
                    <a:pt x="87503" y="876046"/>
                  </a:lnTo>
                  <a:lnTo>
                    <a:pt x="52578" y="876046"/>
                  </a:lnTo>
                  <a:lnTo>
                    <a:pt x="52578" y="855091"/>
                  </a:lnTo>
                  <a:cubicBezTo>
                    <a:pt x="35941" y="851408"/>
                    <a:pt x="24638" y="845947"/>
                    <a:pt x="21336" y="838835"/>
                  </a:cubicBezTo>
                  <a:cubicBezTo>
                    <a:pt x="13335" y="815975"/>
                    <a:pt x="34798" y="802132"/>
                    <a:pt x="41402" y="783717"/>
                  </a:cubicBezTo>
                  <a:cubicBezTo>
                    <a:pt x="37338" y="773811"/>
                    <a:pt x="25273" y="772795"/>
                    <a:pt x="29337" y="753872"/>
                  </a:cubicBezTo>
                  <a:cubicBezTo>
                    <a:pt x="32512" y="740918"/>
                    <a:pt x="79883" y="732536"/>
                    <a:pt x="86995" y="719582"/>
                  </a:cubicBezTo>
                  <a:cubicBezTo>
                    <a:pt x="89789" y="692912"/>
                    <a:pt x="0" y="621411"/>
                    <a:pt x="1270" y="603504"/>
                  </a:cubicBezTo>
                  <a:cubicBezTo>
                    <a:pt x="5334" y="584581"/>
                    <a:pt x="41529" y="562737"/>
                    <a:pt x="62992" y="533527"/>
                  </a:cubicBezTo>
                  <a:cubicBezTo>
                    <a:pt x="73279" y="519684"/>
                    <a:pt x="27178" y="458089"/>
                    <a:pt x="30861" y="442722"/>
                  </a:cubicBezTo>
                  <a:cubicBezTo>
                    <a:pt x="37592" y="395097"/>
                    <a:pt x="79121" y="341503"/>
                    <a:pt x="87249" y="255143"/>
                  </a:cubicBezTo>
                  <a:cubicBezTo>
                    <a:pt x="112141" y="121539"/>
                    <a:pt x="312928" y="0"/>
                    <a:pt x="496316" y="190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" name="Group 41">
            <a:extLst>
              <a:ext uri="{FF2B5EF4-FFF2-40B4-BE49-F238E27FC236}">
                <a16:creationId xmlns:a16="http://schemas.microsoft.com/office/drawing/2014/main" id="{74DAB131-1FDB-D73B-6877-EBBA4A5B8CBD}"/>
              </a:ext>
            </a:extLst>
          </p:cNvPr>
          <p:cNvGrpSpPr>
            <a:grpSpLocks noChangeAspect="1"/>
          </p:cNvGrpSpPr>
          <p:nvPr/>
        </p:nvGrpSpPr>
        <p:grpSpPr>
          <a:xfrm>
            <a:off x="14343840" y="2718722"/>
            <a:ext cx="876960" cy="934560"/>
            <a:chOff x="0" y="0"/>
            <a:chExt cx="1169280" cy="1246080"/>
          </a:xfrm>
        </p:grpSpPr>
        <p:sp>
          <p:nvSpPr>
            <p:cNvPr id="18" name="Freeform 42">
              <a:extLst>
                <a:ext uri="{FF2B5EF4-FFF2-40B4-BE49-F238E27FC236}">
                  <a16:creationId xmlns:a16="http://schemas.microsoft.com/office/drawing/2014/main" id="{3B857525-074D-CA5E-6F30-3BF6F04FE396}"/>
                </a:ext>
              </a:extLst>
            </p:cNvPr>
            <p:cNvSpPr/>
            <p:nvPr/>
          </p:nvSpPr>
          <p:spPr>
            <a:xfrm>
              <a:off x="0" y="0"/>
              <a:ext cx="1169289" cy="1246124"/>
            </a:xfrm>
            <a:custGeom>
              <a:avLst/>
              <a:gdLst/>
              <a:ahLst/>
              <a:cxnLst/>
              <a:rect l="l" t="t" r="r" b="b"/>
              <a:pathLst>
                <a:path w="1169289" h="1246124">
                  <a:moveTo>
                    <a:pt x="470281" y="184912"/>
                  </a:moveTo>
                  <a:lnTo>
                    <a:pt x="470281" y="501142"/>
                  </a:lnTo>
                  <a:lnTo>
                    <a:pt x="173482" y="501142"/>
                  </a:lnTo>
                  <a:lnTo>
                    <a:pt x="173482" y="744855"/>
                  </a:lnTo>
                  <a:lnTo>
                    <a:pt x="470281" y="744855"/>
                  </a:lnTo>
                  <a:lnTo>
                    <a:pt x="470281" y="1061085"/>
                  </a:lnTo>
                  <a:lnTo>
                    <a:pt x="699008" y="1061085"/>
                  </a:lnTo>
                  <a:lnTo>
                    <a:pt x="699008" y="744855"/>
                  </a:lnTo>
                  <a:lnTo>
                    <a:pt x="995680" y="744855"/>
                  </a:lnTo>
                  <a:lnTo>
                    <a:pt x="995680" y="501142"/>
                  </a:lnTo>
                  <a:lnTo>
                    <a:pt x="699008" y="501142"/>
                  </a:lnTo>
                  <a:lnTo>
                    <a:pt x="699008" y="184912"/>
                  </a:lnTo>
                  <a:close/>
                  <a:moveTo>
                    <a:pt x="584581" y="0"/>
                  </a:moveTo>
                  <a:cubicBezTo>
                    <a:pt x="907542" y="0"/>
                    <a:pt x="1169289" y="278892"/>
                    <a:pt x="1169289" y="623062"/>
                  </a:cubicBezTo>
                  <a:cubicBezTo>
                    <a:pt x="1169289" y="967232"/>
                    <a:pt x="907542" y="1246124"/>
                    <a:pt x="584581" y="1246124"/>
                  </a:cubicBezTo>
                  <a:cubicBezTo>
                    <a:pt x="261620" y="1246124"/>
                    <a:pt x="0" y="967105"/>
                    <a:pt x="0" y="623062"/>
                  </a:cubicBezTo>
                  <a:cubicBezTo>
                    <a:pt x="0" y="279019"/>
                    <a:pt x="261747" y="0"/>
                    <a:pt x="58458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9" name="Group 43">
            <a:extLst>
              <a:ext uri="{FF2B5EF4-FFF2-40B4-BE49-F238E27FC236}">
                <a16:creationId xmlns:a16="http://schemas.microsoft.com/office/drawing/2014/main" id="{9DB46340-66EF-DB95-E3ED-F0FFEB3958CC}"/>
              </a:ext>
            </a:extLst>
          </p:cNvPr>
          <p:cNvGrpSpPr>
            <a:grpSpLocks noChangeAspect="1"/>
          </p:cNvGrpSpPr>
          <p:nvPr/>
        </p:nvGrpSpPr>
        <p:grpSpPr>
          <a:xfrm>
            <a:off x="5035680" y="8374322"/>
            <a:ext cx="859680" cy="915840"/>
            <a:chOff x="0" y="0"/>
            <a:chExt cx="1146240" cy="1221120"/>
          </a:xfrm>
        </p:grpSpPr>
        <p:sp>
          <p:nvSpPr>
            <p:cNvPr id="20" name="Freeform 44">
              <a:extLst>
                <a:ext uri="{FF2B5EF4-FFF2-40B4-BE49-F238E27FC236}">
                  <a16:creationId xmlns:a16="http://schemas.microsoft.com/office/drawing/2014/main" id="{FF533D5F-F70D-CE84-5D8C-34457628960D}"/>
                </a:ext>
              </a:extLst>
            </p:cNvPr>
            <p:cNvSpPr/>
            <p:nvPr/>
          </p:nvSpPr>
          <p:spPr>
            <a:xfrm>
              <a:off x="0" y="0"/>
              <a:ext cx="1146302" cy="1221105"/>
            </a:xfrm>
            <a:custGeom>
              <a:avLst/>
              <a:gdLst/>
              <a:ahLst/>
              <a:cxnLst/>
              <a:rect l="l" t="t" r="r" b="b"/>
              <a:pathLst>
                <a:path w="1146302" h="1221105">
                  <a:moveTo>
                    <a:pt x="572897" y="145669"/>
                  </a:moveTo>
                  <a:cubicBezTo>
                    <a:pt x="355473" y="149860"/>
                    <a:pt x="245999" y="332486"/>
                    <a:pt x="235585" y="442214"/>
                  </a:cubicBezTo>
                  <a:cubicBezTo>
                    <a:pt x="227965" y="549402"/>
                    <a:pt x="257556" y="618363"/>
                    <a:pt x="323977" y="685419"/>
                  </a:cubicBezTo>
                  <a:cubicBezTo>
                    <a:pt x="341376" y="654685"/>
                    <a:pt x="364871" y="588518"/>
                    <a:pt x="384429" y="559054"/>
                  </a:cubicBezTo>
                  <a:cubicBezTo>
                    <a:pt x="353822" y="508127"/>
                    <a:pt x="363474" y="541655"/>
                    <a:pt x="357505" y="441579"/>
                  </a:cubicBezTo>
                  <a:cubicBezTo>
                    <a:pt x="385445" y="284480"/>
                    <a:pt x="497586" y="250698"/>
                    <a:pt x="641858" y="274955"/>
                  </a:cubicBezTo>
                  <a:cubicBezTo>
                    <a:pt x="779653" y="313690"/>
                    <a:pt x="806958" y="414782"/>
                    <a:pt x="805688" y="495554"/>
                  </a:cubicBezTo>
                  <a:cubicBezTo>
                    <a:pt x="802132" y="537718"/>
                    <a:pt x="775589" y="636651"/>
                    <a:pt x="710946" y="686435"/>
                  </a:cubicBezTo>
                  <a:cubicBezTo>
                    <a:pt x="634619" y="740029"/>
                    <a:pt x="580390" y="681355"/>
                    <a:pt x="586740" y="622554"/>
                  </a:cubicBezTo>
                  <a:cubicBezTo>
                    <a:pt x="599948" y="558292"/>
                    <a:pt x="603885" y="541147"/>
                    <a:pt x="618236" y="479425"/>
                  </a:cubicBezTo>
                  <a:cubicBezTo>
                    <a:pt x="635381" y="426212"/>
                    <a:pt x="603377" y="388493"/>
                    <a:pt x="554609" y="376174"/>
                  </a:cubicBezTo>
                  <a:cubicBezTo>
                    <a:pt x="506730" y="366014"/>
                    <a:pt x="470789" y="410464"/>
                    <a:pt x="459994" y="442468"/>
                  </a:cubicBezTo>
                  <a:cubicBezTo>
                    <a:pt x="434086" y="534416"/>
                    <a:pt x="467360" y="562483"/>
                    <a:pt x="455803" y="598170"/>
                  </a:cubicBezTo>
                  <a:cubicBezTo>
                    <a:pt x="385953" y="823722"/>
                    <a:pt x="353441" y="1069467"/>
                    <a:pt x="387858" y="1075436"/>
                  </a:cubicBezTo>
                  <a:cubicBezTo>
                    <a:pt x="415417" y="1078357"/>
                    <a:pt x="500888" y="964819"/>
                    <a:pt x="546481" y="747014"/>
                  </a:cubicBezTo>
                  <a:cubicBezTo>
                    <a:pt x="574802" y="780669"/>
                    <a:pt x="606044" y="847344"/>
                    <a:pt x="676275" y="838835"/>
                  </a:cubicBezTo>
                  <a:cubicBezTo>
                    <a:pt x="779780" y="822198"/>
                    <a:pt x="895096" y="740537"/>
                    <a:pt x="919480" y="501777"/>
                  </a:cubicBezTo>
                  <a:cubicBezTo>
                    <a:pt x="941959" y="308229"/>
                    <a:pt x="815213" y="132842"/>
                    <a:pt x="573024" y="145669"/>
                  </a:cubicBezTo>
                  <a:close/>
                  <a:moveTo>
                    <a:pt x="126492" y="0"/>
                  </a:moveTo>
                  <a:lnTo>
                    <a:pt x="1019810" y="0"/>
                  </a:lnTo>
                  <a:cubicBezTo>
                    <a:pt x="1089660" y="0"/>
                    <a:pt x="1146302" y="60325"/>
                    <a:pt x="1146302" y="134747"/>
                  </a:cubicBezTo>
                  <a:lnTo>
                    <a:pt x="1146302" y="1086358"/>
                  </a:lnTo>
                  <a:cubicBezTo>
                    <a:pt x="1146302" y="1160780"/>
                    <a:pt x="1089660" y="1221105"/>
                    <a:pt x="1019810" y="1221105"/>
                  </a:cubicBezTo>
                  <a:lnTo>
                    <a:pt x="126492" y="1221105"/>
                  </a:lnTo>
                  <a:cubicBezTo>
                    <a:pt x="56642" y="1221105"/>
                    <a:pt x="0" y="1160780"/>
                    <a:pt x="0" y="1086358"/>
                  </a:cubicBezTo>
                  <a:lnTo>
                    <a:pt x="0" y="134747"/>
                  </a:lnTo>
                  <a:cubicBezTo>
                    <a:pt x="0" y="60325"/>
                    <a:pt x="56642" y="0"/>
                    <a:pt x="12649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1" name="Group 45">
            <a:extLst>
              <a:ext uri="{FF2B5EF4-FFF2-40B4-BE49-F238E27FC236}">
                <a16:creationId xmlns:a16="http://schemas.microsoft.com/office/drawing/2014/main" id="{5C2B495C-6E15-DF3E-8F71-9F227EFEC8B5}"/>
              </a:ext>
            </a:extLst>
          </p:cNvPr>
          <p:cNvGrpSpPr>
            <a:grpSpLocks noChangeAspect="1"/>
          </p:cNvGrpSpPr>
          <p:nvPr/>
        </p:nvGrpSpPr>
        <p:grpSpPr>
          <a:xfrm>
            <a:off x="3633120" y="8374322"/>
            <a:ext cx="859680" cy="915840"/>
            <a:chOff x="0" y="0"/>
            <a:chExt cx="1146240" cy="1221120"/>
          </a:xfrm>
        </p:grpSpPr>
        <p:sp>
          <p:nvSpPr>
            <p:cNvPr id="22" name="Freeform 46">
              <a:extLst>
                <a:ext uri="{FF2B5EF4-FFF2-40B4-BE49-F238E27FC236}">
                  <a16:creationId xmlns:a16="http://schemas.microsoft.com/office/drawing/2014/main" id="{DA10F5CA-40B5-FE42-916A-E061E4A97320}"/>
                </a:ext>
              </a:extLst>
            </p:cNvPr>
            <p:cNvSpPr/>
            <p:nvPr/>
          </p:nvSpPr>
          <p:spPr>
            <a:xfrm>
              <a:off x="0" y="0"/>
              <a:ext cx="1146175" cy="1221105"/>
            </a:xfrm>
            <a:custGeom>
              <a:avLst/>
              <a:gdLst/>
              <a:ahLst/>
              <a:cxnLst/>
              <a:rect l="l" t="t" r="r" b="b"/>
              <a:pathLst>
                <a:path w="1146175" h="1221105">
                  <a:moveTo>
                    <a:pt x="163449" y="466217"/>
                  </a:moveTo>
                  <a:lnTo>
                    <a:pt x="163449" y="1021334"/>
                  </a:lnTo>
                  <a:lnTo>
                    <a:pt x="354203" y="1021334"/>
                  </a:lnTo>
                  <a:lnTo>
                    <a:pt x="354203" y="466217"/>
                  </a:lnTo>
                  <a:lnTo>
                    <a:pt x="163449" y="466217"/>
                  </a:lnTo>
                  <a:close/>
                  <a:moveTo>
                    <a:pt x="837311" y="456311"/>
                  </a:moveTo>
                  <a:cubicBezTo>
                    <a:pt x="676021" y="457835"/>
                    <a:pt x="664464" y="549021"/>
                    <a:pt x="629920" y="550545"/>
                  </a:cubicBezTo>
                  <a:lnTo>
                    <a:pt x="629920" y="465582"/>
                  </a:lnTo>
                  <a:lnTo>
                    <a:pt x="439166" y="465582"/>
                  </a:lnTo>
                  <a:lnTo>
                    <a:pt x="439166" y="1020699"/>
                  </a:lnTo>
                  <a:lnTo>
                    <a:pt x="629920" y="1020699"/>
                  </a:lnTo>
                  <a:cubicBezTo>
                    <a:pt x="630936" y="901954"/>
                    <a:pt x="628904" y="789559"/>
                    <a:pt x="632968" y="664591"/>
                  </a:cubicBezTo>
                  <a:cubicBezTo>
                    <a:pt x="644779" y="567944"/>
                    <a:pt x="786765" y="597789"/>
                    <a:pt x="788289" y="659511"/>
                  </a:cubicBezTo>
                  <a:lnTo>
                    <a:pt x="789940" y="1021334"/>
                  </a:lnTo>
                  <a:lnTo>
                    <a:pt x="980694" y="1021334"/>
                  </a:lnTo>
                  <a:cubicBezTo>
                    <a:pt x="981329" y="899668"/>
                    <a:pt x="982091" y="778002"/>
                    <a:pt x="982726" y="656336"/>
                  </a:cubicBezTo>
                  <a:cubicBezTo>
                    <a:pt x="984250" y="599059"/>
                    <a:pt x="938784" y="455041"/>
                    <a:pt x="837311" y="456311"/>
                  </a:cubicBezTo>
                  <a:close/>
                  <a:moveTo>
                    <a:pt x="258826" y="199771"/>
                  </a:moveTo>
                  <a:cubicBezTo>
                    <a:pt x="206121" y="199771"/>
                    <a:pt x="163449" y="244475"/>
                    <a:pt x="163449" y="299593"/>
                  </a:cubicBezTo>
                  <a:cubicBezTo>
                    <a:pt x="163449" y="354711"/>
                    <a:pt x="206121" y="399415"/>
                    <a:pt x="258826" y="399415"/>
                  </a:cubicBezTo>
                  <a:cubicBezTo>
                    <a:pt x="311531" y="399415"/>
                    <a:pt x="354203" y="354711"/>
                    <a:pt x="354203" y="299593"/>
                  </a:cubicBezTo>
                  <a:cubicBezTo>
                    <a:pt x="354203" y="244475"/>
                    <a:pt x="311531" y="199771"/>
                    <a:pt x="258826" y="199771"/>
                  </a:cubicBezTo>
                  <a:close/>
                  <a:moveTo>
                    <a:pt x="98298" y="0"/>
                  </a:moveTo>
                  <a:lnTo>
                    <a:pt x="1047877" y="0"/>
                  </a:lnTo>
                  <a:cubicBezTo>
                    <a:pt x="1102233" y="0"/>
                    <a:pt x="1146175" y="46101"/>
                    <a:pt x="1146175" y="102870"/>
                  </a:cubicBezTo>
                  <a:lnTo>
                    <a:pt x="1146175" y="1118235"/>
                  </a:lnTo>
                  <a:cubicBezTo>
                    <a:pt x="1146175" y="1175004"/>
                    <a:pt x="1102106" y="1221105"/>
                    <a:pt x="1047877" y="1221105"/>
                  </a:cubicBezTo>
                  <a:lnTo>
                    <a:pt x="98298" y="1221105"/>
                  </a:lnTo>
                  <a:cubicBezTo>
                    <a:pt x="44069" y="1221105"/>
                    <a:pt x="0" y="1175131"/>
                    <a:pt x="0" y="1118235"/>
                  </a:cubicBezTo>
                  <a:lnTo>
                    <a:pt x="0" y="102870"/>
                  </a:lnTo>
                  <a:cubicBezTo>
                    <a:pt x="0" y="46101"/>
                    <a:pt x="44069" y="0"/>
                    <a:pt x="9829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3" name="Group 47">
            <a:extLst>
              <a:ext uri="{FF2B5EF4-FFF2-40B4-BE49-F238E27FC236}">
                <a16:creationId xmlns:a16="http://schemas.microsoft.com/office/drawing/2014/main" id="{B46FC221-0845-A05B-A431-7617A4D614AD}"/>
              </a:ext>
            </a:extLst>
          </p:cNvPr>
          <p:cNvGrpSpPr>
            <a:grpSpLocks noChangeAspect="1"/>
          </p:cNvGrpSpPr>
          <p:nvPr/>
        </p:nvGrpSpPr>
        <p:grpSpPr>
          <a:xfrm>
            <a:off x="7830000" y="8374322"/>
            <a:ext cx="859680" cy="915840"/>
            <a:chOff x="0" y="0"/>
            <a:chExt cx="1146240" cy="1221120"/>
          </a:xfrm>
        </p:grpSpPr>
        <p:sp>
          <p:nvSpPr>
            <p:cNvPr id="24" name="Freeform 48">
              <a:extLst>
                <a:ext uri="{FF2B5EF4-FFF2-40B4-BE49-F238E27FC236}">
                  <a16:creationId xmlns:a16="http://schemas.microsoft.com/office/drawing/2014/main" id="{A13FB7CE-3763-3233-2CB7-6FC67F07039E}"/>
                </a:ext>
              </a:extLst>
            </p:cNvPr>
            <p:cNvSpPr/>
            <p:nvPr/>
          </p:nvSpPr>
          <p:spPr>
            <a:xfrm>
              <a:off x="0" y="0"/>
              <a:ext cx="1146302" cy="1221105"/>
            </a:xfrm>
            <a:custGeom>
              <a:avLst/>
              <a:gdLst/>
              <a:ahLst/>
              <a:cxnLst/>
              <a:rect l="l" t="t" r="r" b="b"/>
              <a:pathLst>
                <a:path w="1146302" h="1221105">
                  <a:moveTo>
                    <a:pt x="914908" y="423799"/>
                  </a:moveTo>
                  <a:lnTo>
                    <a:pt x="913257" y="437642"/>
                  </a:lnTo>
                  <a:lnTo>
                    <a:pt x="914908" y="423799"/>
                  </a:lnTo>
                  <a:close/>
                  <a:moveTo>
                    <a:pt x="722503" y="237744"/>
                  </a:moveTo>
                  <a:cubicBezTo>
                    <a:pt x="611759" y="237744"/>
                    <a:pt x="558546" y="341376"/>
                    <a:pt x="556133" y="398653"/>
                  </a:cubicBezTo>
                  <a:cubicBezTo>
                    <a:pt x="554101" y="448564"/>
                    <a:pt x="558038" y="469392"/>
                    <a:pt x="562102" y="484251"/>
                  </a:cubicBezTo>
                  <a:cubicBezTo>
                    <a:pt x="447675" y="465836"/>
                    <a:pt x="358013" y="410337"/>
                    <a:pt x="235839" y="257810"/>
                  </a:cubicBezTo>
                  <a:cubicBezTo>
                    <a:pt x="178943" y="378968"/>
                    <a:pt x="212090" y="480695"/>
                    <a:pt x="279400" y="535051"/>
                  </a:cubicBezTo>
                  <a:cubicBezTo>
                    <a:pt x="250190" y="529209"/>
                    <a:pt x="191770" y="522859"/>
                    <a:pt x="164973" y="502412"/>
                  </a:cubicBezTo>
                  <a:cubicBezTo>
                    <a:pt x="172974" y="621792"/>
                    <a:pt x="286639" y="671449"/>
                    <a:pt x="346075" y="695960"/>
                  </a:cubicBezTo>
                  <a:cubicBezTo>
                    <a:pt x="322199" y="701802"/>
                    <a:pt x="273050" y="715772"/>
                    <a:pt x="235458" y="708152"/>
                  </a:cubicBezTo>
                  <a:cubicBezTo>
                    <a:pt x="268097" y="812419"/>
                    <a:pt x="383667" y="805307"/>
                    <a:pt x="430149" y="803910"/>
                  </a:cubicBezTo>
                  <a:cubicBezTo>
                    <a:pt x="375412" y="847725"/>
                    <a:pt x="289433" y="861949"/>
                    <a:pt x="141605" y="872236"/>
                  </a:cubicBezTo>
                  <a:cubicBezTo>
                    <a:pt x="264795" y="967994"/>
                    <a:pt x="502158" y="999617"/>
                    <a:pt x="597027" y="970026"/>
                  </a:cubicBezTo>
                  <a:cubicBezTo>
                    <a:pt x="799846" y="895350"/>
                    <a:pt x="843915" y="808355"/>
                    <a:pt x="889889" y="649224"/>
                  </a:cubicBezTo>
                  <a:cubicBezTo>
                    <a:pt x="918718" y="534416"/>
                    <a:pt x="910463" y="508381"/>
                    <a:pt x="928497" y="460375"/>
                  </a:cubicBezTo>
                  <a:cubicBezTo>
                    <a:pt x="946531" y="412369"/>
                    <a:pt x="988187" y="393573"/>
                    <a:pt x="998474" y="360934"/>
                  </a:cubicBezTo>
                  <a:cubicBezTo>
                    <a:pt x="969645" y="367792"/>
                    <a:pt x="941451" y="382143"/>
                    <a:pt x="908939" y="378460"/>
                  </a:cubicBezTo>
                  <a:cubicBezTo>
                    <a:pt x="932053" y="364998"/>
                    <a:pt x="947801" y="307340"/>
                    <a:pt x="962152" y="262636"/>
                  </a:cubicBezTo>
                  <a:cubicBezTo>
                    <a:pt x="930529" y="284099"/>
                    <a:pt x="912368" y="307975"/>
                    <a:pt x="867029" y="311150"/>
                  </a:cubicBezTo>
                  <a:cubicBezTo>
                    <a:pt x="834898" y="271907"/>
                    <a:pt x="775208" y="237744"/>
                    <a:pt x="722503" y="237744"/>
                  </a:cubicBezTo>
                  <a:close/>
                  <a:moveTo>
                    <a:pt x="89154" y="0"/>
                  </a:moveTo>
                  <a:lnTo>
                    <a:pt x="1057148" y="0"/>
                  </a:lnTo>
                  <a:cubicBezTo>
                    <a:pt x="1106424" y="0"/>
                    <a:pt x="1146302" y="42545"/>
                    <a:pt x="1146302" y="94996"/>
                  </a:cubicBezTo>
                  <a:lnTo>
                    <a:pt x="1146302" y="1126109"/>
                  </a:lnTo>
                  <a:cubicBezTo>
                    <a:pt x="1146302" y="1178560"/>
                    <a:pt x="1106424" y="1221105"/>
                    <a:pt x="1057148" y="1221105"/>
                  </a:cubicBezTo>
                  <a:lnTo>
                    <a:pt x="89154" y="1221105"/>
                  </a:lnTo>
                  <a:cubicBezTo>
                    <a:pt x="39878" y="1221105"/>
                    <a:pt x="0" y="1178560"/>
                    <a:pt x="0" y="1126109"/>
                  </a:cubicBezTo>
                  <a:lnTo>
                    <a:pt x="0" y="94996"/>
                  </a:lnTo>
                  <a:cubicBezTo>
                    <a:pt x="0" y="42545"/>
                    <a:pt x="39878" y="0"/>
                    <a:pt x="8915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5" name="Group 49">
            <a:extLst>
              <a:ext uri="{FF2B5EF4-FFF2-40B4-BE49-F238E27FC236}">
                <a16:creationId xmlns:a16="http://schemas.microsoft.com/office/drawing/2014/main" id="{D4F3BDFA-A66C-C271-18B0-D383F5B38A2C}"/>
              </a:ext>
            </a:extLst>
          </p:cNvPr>
          <p:cNvGrpSpPr>
            <a:grpSpLocks noChangeAspect="1"/>
          </p:cNvGrpSpPr>
          <p:nvPr/>
        </p:nvGrpSpPr>
        <p:grpSpPr>
          <a:xfrm>
            <a:off x="6423120" y="8374322"/>
            <a:ext cx="859680" cy="915840"/>
            <a:chOff x="0" y="0"/>
            <a:chExt cx="1146240" cy="1221120"/>
          </a:xfrm>
        </p:grpSpPr>
        <p:sp>
          <p:nvSpPr>
            <p:cNvPr id="26" name="Freeform 50">
              <a:extLst>
                <a:ext uri="{FF2B5EF4-FFF2-40B4-BE49-F238E27FC236}">
                  <a16:creationId xmlns:a16="http://schemas.microsoft.com/office/drawing/2014/main" id="{756E1527-D8EB-1CE9-F5AC-41AFE02C8A50}"/>
                </a:ext>
              </a:extLst>
            </p:cNvPr>
            <p:cNvSpPr/>
            <p:nvPr/>
          </p:nvSpPr>
          <p:spPr>
            <a:xfrm>
              <a:off x="0" y="0"/>
              <a:ext cx="1146302" cy="1221105"/>
            </a:xfrm>
            <a:custGeom>
              <a:avLst/>
              <a:gdLst/>
              <a:ahLst/>
              <a:cxnLst/>
              <a:rect l="l" t="t" r="r" b="b"/>
              <a:pathLst>
                <a:path w="1146302" h="1221105">
                  <a:moveTo>
                    <a:pt x="822579" y="55880"/>
                  </a:moveTo>
                  <a:cubicBezTo>
                    <a:pt x="719455" y="58674"/>
                    <a:pt x="609854" y="104648"/>
                    <a:pt x="609473" y="265049"/>
                  </a:cubicBezTo>
                  <a:lnTo>
                    <a:pt x="609727" y="266192"/>
                  </a:lnTo>
                  <a:lnTo>
                    <a:pt x="609727" y="384937"/>
                  </a:lnTo>
                  <a:lnTo>
                    <a:pt x="489712" y="384937"/>
                  </a:lnTo>
                  <a:lnTo>
                    <a:pt x="489712" y="562483"/>
                  </a:lnTo>
                  <a:lnTo>
                    <a:pt x="609854" y="562483"/>
                  </a:lnTo>
                  <a:lnTo>
                    <a:pt x="609854" y="1165479"/>
                  </a:lnTo>
                  <a:lnTo>
                    <a:pt x="797433" y="1165479"/>
                  </a:lnTo>
                  <a:lnTo>
                    <a:pt x="797433" y="562483"/>
                  </a:lnTo>
                  <a:lnTo>
                    <a:pt x="956945" y="559181"/>
                  </a:lnTo>
                  <a:lnTo>
                    <a:pt x="969137" y="384810"/>
                  </a:lnTo>
                  <a:lnTo>
                    <a:pt x="797433" y="384810"/>
                  </a:lnTo>
                  <a:lnTo>
                    <a:pt x="797433" y="279781"/>
                  </a:lnTo>
                  <a:cubicBezTo>
                    <a:pt x="794893" y="210693"/>
                    <a:pt x="905002" y="211455"/>
                    <a:pt x="975233" y="217297"/>
                  </a:cubicBezTo>
                  <a:cubicBezTo>
                    <a:pt x="981837" y="171704"/>
                    <a:pt x="987044" y="117729"/>
                    <a:pt x="987171" y="60325"/>
                  </a:cubicBezTo>
                  <a:cubicBezTo>
                    <a:pt x="937895" y="50673"/>
                    <a:pt x="902843" y="53721"/>
                    <a:pt x="822706" y="56007"/>
                  </a:cubicBezTo>
                  <a:close/>
                  <a:moveTo>
                    <a:pt x="89154" y="0"/>
                  </a:moveTo>
                  <a:lnTo>
                    <a:pt x="1057148" y="0"/>
                  </a:lnTo>
                  <a:cubicBezTo>
                    <a:pt x="1106424" y="0"/>
                    <a:pt x="1146302" y="42545"/>
                    <a:pt x="1146302" y="94996"/>
                  </a:cubicBezTo>
                  <a:lnTo>
                    <a:pt x="1146302" y="1126109"/>
                  </a:lnTo>
                  <a:cubicBezTo>
                    <a:pt x="1146302" y="1178560"/>
                    <a:pt x="1106424" y="1221105"/>
                    <a:pt x="1057148" y="1221105"/>
                  </a:cubicBezTo>
                  <a:lnTo>
                    <a:pt x="89154" y="1221105"/>
                  </a:lnTo>
                  <a:cubicBezTo>
                    <a:pt x="39878" y="1221105"/>
                    <a:pt x="0" y="1178560"/>
                    <a:pt x="0" y="1126109"/>
                  </a:cubicBezTo>
                  <a:lnTo>
                    <a:pt x="0" y="94996"/>
                  </a:lnTo>
                  <a:cubicBezTo>
                    <a:pt x="0" y="42545"/>
                    <a:pt x="39878" y="0"/>
                    <a:pt x="8915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7" name="Group 51">
            <a:extLst>
              <a:ext uri="{FF2B5EF4-FFF2-40B4-BE49-F238E27FC236}">
                <a16:creationId xmlns:a16="http://schemas.microsoft.com/office/drawing/2014/main" id="{D9C30050-85D6-7058-D382-4D2BB085B00A}"/>
              </a:ext>
            </a:extLst>
          </p:cNvPr>
          <p:cNvGrpSpPr>
            <a:grpSpLocks noChangeAspect="1"/>
          </p:cNvGrpSpPr>
          <p:nvPr/>
        </p:nvGrpSpPr>
        <p:grpSpPr>
          <a:xfrm>
            <a:off x="9262800" y="8355602"/>
            <a:ext cx="862560" cy="934560"/>
            <a:chOff x="0" y="0"/>
            <a:chExt cx="1150080" cy="1246080"/>
          </a:xfrm>
        </p:grpSpPr>
        <p:sp>
          <p:nvSpPr>
            <p:cNvPr id="28" name="Freeform 52">
              <a:extLst>
                <a:ext uri="{FF2B5EF4-FFF2-40B4-BE49-F238E27FC236}">
                  <a16:creationId xmlns:a16="http://schemas.microsoft.com/office/drawing/2014/main" id="{E11A1277-8269-0469-BF3A-6B0CC80EA31E}"/>
                </a:ext>
              </a:extLst>
            </p:cNvPr>
            <p:cNvSpPr/>
            <p:nvPr/>
          </p:nvSpPr>
          <p:spPr>
            <a:xfrm>
              <a:off x="0" y="0"/>
              <a:ext cx="1150112" cy="1246124"/>
            </a:xfrm>
            <a:custGeom>
              <a:avLst/>
              <a:gdLst/>
              <a:ahLst/>
              <a:cxnLst/>
              <a:rect l="l" t="t" r="r" b="b"/>
              <a:pathLst>
                <a:path w="1150112" h="1246124">
                  <a:moveTo>
                    <a:pt x="772668" y="532638"/>
                  </a:moveTo>
                  <a:lnTo>
                    <a:pt x="772668" y="588010"/>
                  </a:lnTo>
                  <a:lnTo>
                    <a:pt x="720725" y="588010"/>
                  </a:lnTo>
                  <a:lnTo>
                    <a:pt x="720725" y="671068"/>
                  </a:lnTo>
                  <a:lnTo>
                    <a:pt x="772668" y="671068"/>
                  </a:lnTo>
                  <a:lnTo>
                    <a:pt x="772668" y="726440"/>
                  </a:lnTo>
                  <a:lnTo>
                    <a:pt x="850646" y="726440"/>
                  </a:lnTo>
                  <a:lnTo>
                    <a:pt x="850646" y="671068"/>
                  </a:lnTo>
                  <a:lnTo>
                    <a:pt x="902589" y="671068"/>
                  </a:lnTo>
                  <a:lnTo>
                    <a:pt x="902589" y="588010"/>
                  </a:lnTo>
                  <a:lnTo>
                    <a:pt x="850646" y="588010"/>
                  </a:lnTo>
                  <a:lnTo>
                    <a:pt x="850646" y="532638"/>
                  </a:lnTo>
                  <a:close/>
                  <a:moveTo>
                    <a:pt x="464312" y="387731"/>
                  </a:moveTo>
                  <a:cubicBezTo>
                    <a:pt x="414401" y="387096"/>
                    <a:pt x="364236" y="404368"/>
                    <a:pt x="322961" y="439801"/>
                  </a:cubicBezTo>
                  <a:cubicBezTo>
                    <a:pt x="240538" y="510667"/>
                    <a:pt x="216789" y="633984"/>
                    <a:pt x="266573" y="733679"/>
                  </a:cubicBezTo>
                  <a:cubicBezTo>
                    <a:pt x="316357" y="833374"/>
                    <a:pt x="425577" y="881253"/>
                    <a:pt x="526796" y="847979"/>
                  </a:cubicBezTo>
                  <a:cubicBezTo>
                    <a:pt x="604901" y="822198"/>
                    <a:pt x="661416" y="753618"/>
                    <a:pt x="677164" y="671957"/>
                  </a:cubicBezTo>
                  <a:lnTo>
                    <a:pt x="678180" y="671957"/>
                  </a:lnTo>
                  <a:lnTo>
                    <a:pt x="678180" y="664718"/>
                  </a:lnTo>
                  <a:cubicBezTo>
                    <a:pt x="682625" y="643001"/>
                    <a:pt x="683387" y="620268"/>
                    <a:pt x="681101" y="597281"/>
                  </a:cubicBezTo>
                  <a:lnTo>
                    <a:pt x="678180" y="597662"/>
                  </a:lnTo>
                  <a:lnTo>
                    <a:pt x="678180" y="589026"/>
                  </a:lnTo>
                  <a:lnTo>
                    <a:pt x="444500" y="589026"/>
                  </a:lnTo>
                  <a:lnTo>
                    <a:pt x="444500" y="672084"/>
                  </a:lnTo>
                  <a:lnTo>
                    <a:pt x="565150" y="672084"/>
                  </a:lnTo>
                  <a:cubicBezTo>
                    <a:pt x="552323" y="703072"/>
                    <a:pt x="527304" y="727837"/>
                    <a:pt x="495173" y="738505"/>
                  </a:cubicBezTo>
                  <a:cubicBezTo>
                    <a:pt x="443230" y="755650"/>
                    <a:pt x="387350" y="731012"/>
                    <a:pt x="361823" y="679958"/>
                  </a:cubicBezTo>
                  <a:cubicBezTo>
                    <a:pt x="336296" y="628904"/>
                    <a:pt x="348361" y="565658"/>
                    <a:pt x="390652" y="529336"/>
                  </a:cubicBezTo>
                  <a:cubicBezTo>
                    <a:pt x="432943" y="493014"/>
                    <a:pt x="493395" y="493776"/>
                    <a:pt x="534924" y="531241"/>
                  </a:cubicBezTo>
                  <a:lnTo>
                    <a:pt x="604520" y="443738"/>
                  </a:lnTo>
                  <a:cubicBezTo>
                    <a:pt x="564134" y="407289"/>
                    <a:pt x="514350" y="388620"/>
                    <a:pt x="464439" y="387985"/>
                  </a:cubicBezTo>
                  <a:close/>
                  <a:moveTo>
                    <a:pt x="105791" y="0"/>
                  </a:moveTo>
                  <a:lnTo>
                    <a:pt x="1044321" y="0"/>
                  </a:lnTo>
                  <a:cubicBezTo>
                    <a:pt x="1102741" y="0"/>
                    <a:pt x="1150112" y="50419"/>
                    <a:pt x="1150112" y="112649"/>
                  </a:cubicBezTo>
                  <a:lnTo>
                    <a:pt x="1150112" y="1133348"/>
                  </a:lnTo>
                  <a:cubicBezTo>
                    <a:pt x="1150112" y="1195578"/>
                    <a:pt x="1102741" y="1245997"/>
                    <a:pt x="1044321" y="1245997"/>
                  </a:cubicBezTo>
                  <a:lnTo>
                    <a:pt x="105791" y="1245997"/>
                  </a:lnTo>
                  <a:cubicBezTo>
                    <a:pt x="47371" y="1246124"/>
                    <a:pt x="0" y="1195578"/>
                    <a:pt x="0" y="1133348"/>
                  </a:cubicBezTo>
                  <a:lnTo>
                    <a:pt x="0" y="112649"/>
                  </a:lnTo>
                  <a:cubicBezTo>
                    <a:pt x="0" y="50419"/>
                    <a:pt x="47371" y="0"/>
                    <a:pt x="10579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9" name="Group 53">
            <a:extLst>
              <a:ext uri="{FF2B5EF4-FFF2-40B4-BE49-F238E27FC236}">
                <a16:creationId xmlns:a16="http://schemas.microsoft.com/office/drawing/2014/main" id="{221BA86E-C19D-A529-F90D-5CDBD2FE1E76}"/>
              </a:ext>
            </a:extLst>
          </p:cNvPr>
          <p:cNvGrpSpPr>
            <a:grpSpLocks noChangeAspect="1"/>
          </p:cNvGrpSpPr>
          <p:nvPr/>
        </p:nvGrpSpPr>
        <p:grpSpPr>
          <a:xfrm>
            <a:off x="10597680" y="8420402"/>
            <a:ext cx="808560" cy="870480"/>
            <a:chOff x="0" y="0"/>
            <a:chExt cx="1078080" cy="1160640"/>
          </a:xfrm>
        </p:grpSpPr>
        <p:sp>
          <p:nvSpPr>
            <p:cNvPr id="30" name="Freeform 54">
              <a:extLst>
                <a:ext uri="{FF2B5EF4-FFF2-40B4-BE49-F238E27FC236}">
                  <a16:creationId xmlns:a16="http://schemas.microsoft.com/office/drawing/2014/main" id="{2C076A6E-A441-21CE-F749-C745661A9808}"/>
                </a:ext>
              </a:extLst>
            </p:cNvPr>
            <p:cNvSpPr/>
            <p:nvPr/>
          </p:nvSpPr>
          <p:spPr>
            <a:xfrm>
              <a:off x="-48895" y="-3429"/>
              <a:ext cx="1078103" cy="1160653"/>
            </a:xfrm>
            <a:custGeom>
              <a:avLst/>
              <a:gdLst/>
              <a:ahLst/>
              <a:cxnLst/>
              <a:rect l="l" t="t" r="r" b="b"/>
              <a:pathLst>
                <a:path w="1078103" h="1160653">
                  <a:moveTo>
                    <a:pt x="848360" y="742696"/>
                  </a:moveTo>
                  <a:lnTo>
                    <a:pt x="846455" y="743712"/>
                  </a:lnTo>
                  <a:cubicBezTo>
                    <a:pt x="847598" y="742823"/>
                    <a:pt x="848233" y="742569"/>
                    <a:pt x="848360" y="742696"/>
                  </a:cubicBezTo>
                  <a:close/>
                  <a:moveTo>
                    <a:pt x="491998" y="392303"/>
                  </a:moveTo>
                  <a:lnTo>
                    <a:pt x="471551" y="397383"/>
                  </a:lnTo>
                  <a:cubicBezTo>
                    <a:pt x="399161" y="416687"/>
                    <a:pt x="389255" y="526161"/>
                    <a:pt x="394589" y="582295"/>
                  </a:cubicBezTo>
                  <a:cubicBezTo>
                    <a:pt x="399923" y="638429"/>
                    <a:pt x="430657" y="736346"/>
                    <a:pt x="503047" y="734695"/>
                  </a:cubicBezTo>
                  <a:cubicBezTo>
                    <a:pt x="553085" y="733552"/>
                    <a:pt x="608584" y="662813"/>
                    <a:pt x="604139" y="565531"/>
                  </a:cubicBezTo>
                  <a:cubicBezTo>
                    <a:pt x="602107" y="549910"/>
                    <a:pt x="600075" y="534162"/>
                    <a:pt x="598043" y="518541"/>
                  </a:cubicBezTo>
                  <a:cubicBezTo>
                    <a:pt x="582676" y="442595"/>
                    <a:pt x="539623" y="388874"/>
                    <a:pt x="491998" y="392303"/>
                  </a:cubicBezTo>
                  <a:close/>
                  <a:moveTo>
                    <a:pt x="544195" y="3556"/>
                  </a:moveTo>
                  <a:cubicBezTo>
                    <a:pt x="642112" y="6350"/>
                    <a:pt x="719455" y="21082"/>
                    <a:pt x="822960" y="113792"/>
                  </a:cubicBezTo>
                  <a:cubicBezTo>
                    <a:pt x="948817" y="226441"/>
                    <a:pt x="1078103" y="530098"/>
                    <a:pt x="957961" y="767842"/>
                  </a:cubicBezTo>
                  <a:cubicBezTo>
                    <a:pt x="913511" y="836549"/>
                    <a:pt x="884555" y="855472"/>
                    <a:pt x="824611" y="883158"/>
                  </a:cubicBezTo>
                  <a:cubicBezTo>
                    <a:pt x="707263" y="892302"/>
                    <a:pt x="644271" y="845693"/>
                    <a:pt x="640842" y="749300"/>
                  </a:cubicBezTo>
                  <a:cubicBezTo>
                    <a:pt x="601472" y="851789"/>
                    <a:pt x="532130" y="871728"/>
                    <a:pt x="466090" y="862330"/>
                  </a:cubicBezTo>
                  <a:cubicBezTo>
                    <a:pt x="388112" y="851154"/>
                    <a:pt x="305054" y="729361"/>
                    <a:pt x="283972" y="569214"/>
                  </a:cubicBezTo>
                  <a:cubicBezTo>
                    <a:pt x="263398" y="411988"/>
                    <a:pt x="346329" y="309372"/>
                    <a:pt x="429387" y="282067"/>
                  </a:cubicBezTo>
                  <a:cubicBezTo>
                    <a:pt x="435356" y="280162"/>
                    <a:pt x="441325" y="278892"/>
                    <a:pt x="447421" y="278003"/>
                  </a:cubicBezTo>
                  <a:cubicBezTo>
                    <a:pt x="453517" y="277114"/>
                    <a:pt x="459740" y="276606"/>
                    <a:pt x="466090" y="276098"/>
                  </a:cubicBezTo>
                  <a:cubicBezTo>
                    <a:pt x="473837" y="275463"/>
                    <a:pt x="455549" y="271399"/>
                    <a:pt x="487553" y="275844"/>
                  </a:cubicBezTo>
                  <a:cubicBezTo>
                    <a:pt x="528701" y="281559"/>
                    <a:pt x="581660" y="306070"/>
                    <a:pt x="635762" y="380619"/>
                  </a:cubicBezTo>
                  <a:lnTo>
                    <a:pt x="640969" y="300863"/>
                  </a:lnTo>
                  <a:lnTo>
                    <a:pt x="749046" y="300863"/>
                  </a:lnTo>
                  <a:cubicBezTo>
                    <a:pt x="748157" y="453898"/>
                    <a:pt x="747268" y="548386"/>
                    <a:pt x="746506" y="701421"/>
                  </a:cubicBezTo>
                  <a:cubicBezTo>
                    <a:pt x="736346" y="846074"/>
                    <a:pt x="837438" y="757047"/>
                    <a:pt x="847598" y="744093"/>
                  </a:cubicBezTo>
                  <a:lnTo>
                    <a:pt x="856361" y="747141"/>
                  </a:lnTo>
                  <a:lnTo>
                    <a:pt x="849122" y="742823"/>
                  </a:lnTo>
                  <a:cubicBezTo>
                    <a:pt x="932688" y="565912"/>
                    <a:pt x="890016" y="346456"/>
                    <a:pt x="748665" y="225679"/>
                  </a:cubicBezTo>
                  <a:cubicBezTo>
                    <a:pt x="607314" y="104902"/>
                    <a:pt x="409194" y="118618"/>
                    <a:pt x="281940" y="258191"/>
                  </a:cubicBezTo>
                  <a:cubicBezTo>
                    <a:pt x="154686" y="397764"/>
                    <a:pt x="136271" y="621538"/>
                    <a:pt x="238379" y="785368"/>
                  </a:cubicBezTo>
                  <a:cubicBezTo>
                    <a:pt x="340487" y="949198"/>
                    <a:pt x="532765" y="1004570"/>
                    <a:pt x="691515" y="915543"/>
                  </a:cubicBezTo>
                  <a:lnTo>
                    <a:pt x="746379" y="1041019"/>
                  </a:lnTo>
                  <a:cubicBezTo>
                    <a:pt x="533019" y="1160653"/>
                    <a:pt x="274574" y="1086358"/>
                    <a:pt x="137287" y="866140"/>
                  </a:cubicBezTo>
                  <a:cubicBezTo>
                    <a:pt x="0" y="645922"/>
                    <a:pt x="24892" y="345186"/>
                    <a:pt x="195834" y="157607"/>
                  </a:cubicBezTo>
                  <a:cubicBezTo>
                    <a:pt x="292100" y="52070"/>
                    <a:pt x="418338" y="0"/>
                    <a:pt x="544195" y="355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1" name="Group 55">
            <a:extLst>
              <a:ext uri="{FF2B5EF4-FFF2-40B4-BE49-F238E27FC236}">
                <a16:creationId xmlns:a16="http://schemas.microsoft.com/office/drawing/2014/main" id="{C980B614-9016-9CEB-BBA3-58773B5662DB}"/>
              </a:ext>
            </a:extLst>
          </p:cNvPr>
          <p:cNvGrpSpPr>
            <a:grpSpLocks noChangeAspect="1"/>
          </p:cNvGrpSpPr>
          <p:nvPr/>
        </p:nvGrpSpPr>
        <p:grpSpPr>
          <a:xfrm>
            <a:off x="13078800" y="8453522"/>
            <a:ext cx="713520" cy="760320"/>
            <a:chOff x="0" y="0"/>
            <a:chExt cx="951360" cy="1013760"/>
          </a:xfrm>
        </p:grpSpPr>
        <p:sp>
          <p:nvSpPr>
            <p:cNvPr id="32" name="Freeform 56">
              <a:extLst>
                <a:ext uri="{FF2B5EF4-FFF2-40B4-BE49-F238E27FC236}">
                  <a16:creationId xmlns:a16="http://schemas.microsoft.com/office/drawing/2014/main" id="{6FFC5C4F-63C1-9DC7-B23E-FCF41BC65CE1}"/>
                </a:ext>
              </a:extLst>
            </p:cNvPr>
            <p:cNvSpPr/>
            <p:nvPr/>
          </p:nvSpPr>
          <p:spPr>
            <a:xfrm>
              <a:off x="0" y="127"/>
              <a:ext cx="951357" cy="1013714"/>
            </a:xfrm>
            <a:custGeom>
              <a:avLst/>
              <a:gdLst/>
              <a:ahLst/>
              <a:cxnLst/>
              <a:rect l="l" t="t" r="r" b="b"/>
              <a:pathLst>
                <a:path w="951357" h="1013714">
                  <a:moveTo>
                    <a:pt x="475742" y="0"/>
                  </a:moveTo>
                  <a:cubicBezTo>
                    <a:pt x="214757" y="0"/>
                    <a:pt x="0" y="225806"/>
                    <a:pt x="0" y="506857"/>
                  </a:cubicBezTo>
                  <a:cubicBezTo>
                    <a:pt x="0" y="784987"/>
                    <a:pt x="214757" y="1013714"/>
                    <a:pt x="475742" y="1013714"/>
                  </a:cubicBezTo>
                  <a:cubicBezTo>
                    <a:pt x="736727" y="1013714"/>
                    <a:pt x="951357" y="784987"/>
                    <a:pt x="951357" y="506857"/>
                  </a:cubicBezTo>
                  <a:cubicBezTo>
                    <a:pt x="951357" y="486664"/>
                    <a:pt x="937768" y="469265"/>
                    <a:pt x="918718" y="469265"/>
                  </a:cubicBezTo>
                  <a:lnTo>
                    <a:pt x="513715" y="469265"/>
                  </a:lnTo>
                  <a:lnTo>
                    <a:pt x="513715" y="37592"/>
                  </a:lnTo>
                  <a:cubicBezTo>
                    <a:pt x="513715" y="17399"/>
                    <a:pt x="497459" y="0"/>
                    <a:pt x="47561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3" name="Group 57">
            <a:extLst>
              <a:ext uri="{FF2B5EF4-FFF2-40B4-BE49-F238E27FC236}">
                <a16:creationId xmlns:a16="http://schemas.microsoft.com/office/drawing/2014/main" id="{3B1ADFAD-D910-7426-72F0-BD734167DEDF}"/>
              </a:ext>
            </a:extLst>
          </p:cNvPr>
          <p:cNvGrpSpPr>
            <a:grpSpLocks noChangeAspect="1"/>
          </p:cNvGrpSpPr>
          <p:nvPr/>
        </p:nvGrpSpPr>
        <p:grpSpPr>
          <a:xfrm>
            <a:off x="13515120" y="8338322"/>
            <a:ext cx="385200" cy="406080"/>
            <a:chOff x="0" y="0"/>
            <a:chExt cx="513600" cy="541440"/>
          </a:xfrm>
        </p:grpSpPr>
        <p:sp>
          <p:nvSpPr>
            <p:cNvPr id="34" name="Freeform 58">
              <a:extLst>
                <a:ext uri="{FF2B5EF4-FFF2-40B4-BE49-F238E27FC236}">
                  <a16:creationId xmlns:a16="http://schemas.microsoft.com/office/drawing/2014/main" id="{06F46038-01F3-D65E-58AA-C0068880DBBC}"/>
                </a:ext>
              </a:extLst>
            </p:cNvPr>
            <p:cNvSpPr/>
            <p:nvPr/>
          </p:nvSpPr>
          <p:spPr>
            <a:xfrm>
              <a:off x="0" y="0"/>
              <a:ext cx="513588" cy="541528"/>
            </a:xfrm>
            <a:custGeom>
              <a:avLst/>
              <a:gdLst/>
              <a:ahLst/>
              <a:cxnLst/>
              <a:rect l="l" t="t" r="r" b="b"/>
              <a:pathLst>
                <a:path w="513588" h="541528">
                  <a:moveTo>
                    <a:pt x="37973" y="0"/>
                  </a:moveTo>
                  <a:cubicBezTo>
                    <a:pt x="16256" y="0"/>
                    <a:pt x="0" y="14478"/>
                    <a:pt x="0" y="34798"/>
                  </a:cubicBezTo>
                  <a:lnTo>
                    <a:pt x="0" y="506730"/>
                  </a:lnTo>
                  <a:cubicBezTo>
                    <a:pt x="0" y="524129"/>
                    <a:pt x="16256" y="541528"/>
                    <a:pt x="37973" y="541528"/>
                  </a:cubicBezTo>
                  <a:lnTo>
                    <a:pt x="475615" y="541528"/>
                  </a:lnTo>
                  <a:cubicBezTo>
                    <a:pt x="494538" y="541528"/>
                    <a:pt x="513588" y="524129"/>
                    <a:pt x="513588" y="506730"/>
                  </a:cubicBezTo>
                  <a:cubicBezTo>
                    <a:pt x="513588" y="228727"/>
                    <a:pt x="298958" y="0"/>
                    <a:pt x="3797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5" name="Group 59">
            <a:extLst>
              <a:ext uri="{FF2B5EF4-FFF2-40B4-BE49-F238E27FC236}">
                <a16:creationId xmlns:a16="http://schemas.microsoft.com/office/drawing/2014/main" id="{18CA5133-A160-CF69-75EB-6243293A0474}"/>
              </a:ext>
            </a:extLst>
          </p:cNvPr>
          <p:cNvGrpSpPr>
            <a:grpSpLocks noChangeAspect="1"/>
          </p:cNvGrpSpPr>
          <p:nvPr/>
        </p:nvGrpSpPr>
        <p:grpSpPr>
          <a:xfrm>
            <a:off x="5725440" y="6094802"/>
            <a:ext cx="103680" cy="108720"/>
            <a:chOff x="0" y="0"/>
            <a:chExt cx="138240" cy="144960"/>
          </a:xfrm>
        </p:grpSpPr>
        <p:sp>
          <p:nvSpPr>
            <p:cNvPr id="36" name="Freeform 60">
              <a:extLst>
                <a:ext uri="{FF2B5EF4-FFF2-40B4-BE49-F238E27FC236}">
                  <a16:creationId xmlns:a16="http://schemas.microsoft.com/office/drawing/2014/main" id="{8627DB9E-C344-0BCA-C57E-B8A4CB0A3D98}"/>
                </a:ext>
              </a:extLst>
            </p:cNvPr>
            <p:cNvSpPr/>
            <p:nvPr/>
          </p:nvSpPr>
          <p:spPr>
            <a:xfrm>
              <a:off x="127" y="127"/>
              <a:ext cx="138176" cy="144907"/>
            </a:xfrm>
            <a:custGeom>
              <a:avLst/>
              <a:gdLst/>
              <a:ahLst/>
              <a:cxnLst/>
              <a:rect l="l" t="t" r="r" b="b"/>
              <a:pathLst>
                <a:path w="138176" h="144907">
                  <a:moveTo>
                    <a:pt x="67818" y="0"/>
                  </a:moveTo>
                  <a:cubicBezTo>
                    <a:pt x="31242" y="0"/>
                    <a:pt x="0" y="30607"/>
                    <a:pt x="0" y="72390"/>
                  </a:cubicBezTo>
                  <a:cubicBezTo>
                    <a:pt x="0" y="111379"/>
                    <a:pt x="31369" y="144907"/>
                    <a:pt x="67818" y="144907"/>
                  </a:cubicBezTo>
                  <a:cubicBezTo>
                    <a:pt x="106934" y="144907"/>
                    <a:pt x="138176" y="111506"/>
                    <a:pt x="138176" y="72390"/>
                  </a:cubicBezTo>
                  <a:cubicBezTo>
                    <a:pt x="138176" y="30607"/>
                    <a:pt x="106934" y="0"/>
                    <a:pt x="6781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7" name="Group 61">
            <a:extLst>
              <a:ext uri="{FF2B5EF4-FFF2-40B4-BE49-F238E27FC236}">
                <a16:creationId xmlns:a16="http://schemas.microsoft.com/office/drawing/2014/main" id="{64EAF7A3-1D68-C596-5299-28440219A65C}"/>
              </a:ext>
            </a:extLst>
          </p:cNvPr>
          <p:cNvGrpSpPr>
            <a:grpSpLocks noChangeAspect="1"/>
          </p:cNvGrpSpPr>
          <p:nvPr/>
        </p:nvGrpSpPr>
        <p:grpSpPr>
          <a:xfrm>
            <a:off x="5495040" y="5930642"/>
            <a:ext cx="478800" cy="437040"/>
            <a:chOff x="0" y="0"/>
            <a:chExt cx="638400" cy="582720"/>
          </a:xfrm>
        </p:grpSpPr>
        <p:sp>
          <p:nvSpPr>
            <p:cNvPr id="38" name="Freeform 62">
              <a:extLst>
                <a:ext uri="{FF2B5EF4-FFF2-40B4-BE49-F238E27FC236}">
                  <a16:creationId xmlns:a16="http://schemas.microsoft.com/office/drawing/2014/main" id="{076F6E72-6AFB-F721-85AA-7F5858C40E8D}"/>
                </a:ext>
              </a:extLst>
            </p:cNvPr>
            <p:cNvSpPr/>
            <p:nvPr/>
          </p:nvSpPr>
          <p:spPr>
            <a:xfrm>
              <a:off x="0" y="0"/>
              <a:ext cx="638429" cy="582676"/>
            </a:xfrm>
            <a:custGeom>
              <a:avLst/>
              <a:gdLst/>
              <a:ahLst/>
              <a:cxnLst/>
              <a:rect l="l" t="t" r="r" b="b"/>
              <a:pathLst>
                <a:path w="638429" h="582676">
                  <a:moveTo>
                    <a:pt x="512064" y="110998"/>
                  </a:moveTo>
                  <a:cubicBezTo>
                    <a:pt x="521208" y="110998"/>
                    <a:pt x="530225" y="113792"/>
                    <a:pt x="536829" y="119380"/>
                  </a:cubicBezTo>
                  <a:cubicBezTo>
                    <a:pt x="549910" y="133223"/>
                    <a:pt x="549910" y="158242"/>
                    <a:pt x="536829" y="172085"/>
                  </a:cubicBezTo>
                  <a:lnTo>
                    <a:pt x="492506" y="216535"/>
                  </a:lnTo>
                  <a:cubicBezTo>
                    <a:pt x="505587" y="238760"/>
                    <a:pt x="513461" y="266573"/>
                    <a:pt x="513461" y="291465"/>
                  </a:cubicBezTo>
                  <a:cubicBezTo>
                    <a:pt x="513461" y="316357"/>
                    <a:pt x="505587" y="344170"/>
                    <a:pt x="492506" y="363601"/>
                  </a:cubicBezTo>
                  <a:lnTo>
                    <a:pt x="536829" y="408051"/>
                  </a:lnTo>
                  <a:cubicBezTo>
                    <a:pt x="549910" y="422021"/>
                    <a:pt x="549910" y="446913"/>
                    <a:pt x="536829" y="460756"/>
                  </a:cubicBezTo>
                  <a:cubicBezTo>
                    <a:pt x="529082" y="469011"/>
                    <a:pt x="518668" y="471805"/>
                    <a:pt x="513461" y="471805"/>
                  </a:cubicBezTo>
                  <a:cubicBezTo>
                    <a:pt x="502920" y="471805"/>
                    <a:pt x="497713" y="469011"/>
                    <a:pt x="489966" y="460756"/>
                  </a:cubicBezTo>
                  <a:lnTo>
                    <a:pt x="448310" y="416306"/>
                  </a:lnTo>
                  <a:cubicBezTo>
                    <a:pt x="427482" y="430149"/>
                    <a:pt x="401447" y="435737"/>
                    <a:pt x="380619" y="435737"/>
                  </a:cubicBezTo>
                  <a:cubicBezTo>
                    <a:pt x="357124" y="435737"/>
                    <a:pt x="331089" y="430149"/>
                    <a:pt x="310261" y="416306"/>
                  </a:cubicBezTo>
                  <a:lnTo>
                    <a:pt x="268605" y="460756"/>
                  </a:lnTo>
                  <a:cubicBezTo>
                    <a:pt x="263398" y="469011"/>
                    <a:pt x="252984" y="471805"/>
                    <a:pt x="245110" y="471805"/>
                  </a:cubicBezTo>
                  <a:cubicBezTo>
                    <a:pt x="234696" y="471805"/>
                    <a:pt x="229489" y="469011"/>
                    <a:pt x="224282" y="460756"/>
                  </a:cubicBezTo>
                  <a:cubicBezTo>
                    <a:pt x="211328" y="446786"/>
                    <a:pt x="211328" y="421894"/>
                    <a:pt x="224282" y="408051"/>
                  </a:cubicBezTo>
                  <a:lnTo>
                    <a:pt x="266065" y="363601"/>
                  </a:lnTo>
                  <a:cubicBezTo>
                    <a:pt x="245110" y="344170"/>
                    <a:pt x="239903" y="319151"/>
                    <a:pt x="239903" y="291465"/>
                  </a:cubicBezTo>
                  <a:cubicBezTo>
                    <a:pt x="239903" y="263779"/>
                    <a:pt x="245110" y="238760"/>
                    <a:pt x="258191" y="216535"/>
                  </a:cubicBezTo>
                  <a:lnTo>
                    <a:pt x="216535" y="172085"/>
                  </a:lnTo>
                  <a:cubicBezTo>
                    <a:pt x="203200" y="158242"/>
                    <a:pt x="203200" y="133223"/>
                    <a:pt x="216281" y="119380"/>
                  </a:cubicBezTo>
                  <a:cubicBezTo>
                    <a:pt x="222758" y="113792"/>
                    <a:pt x="231902" y="110998"/>
                    <a:pt x="241046" y="110998"/>
                  </a:cubicBezTo>
                  <a:cubicBezTo>
                    <a:pt x="250190" y="110998"/>
                    <a:pt x="259334" y="113792"/>
                    <a:pt x="265811" y="119380"/>
                  </a:cubicBezTo>
                  <a:lnTo>
                    <a:pt x="307467" y="166497"/>
                  </a:lnTo>
                  <a:cubicBezTo>
                    <a:pt x="328295" y="152654"/>
                    <a:pt x="351663" y="144272"/>
                    <a:pt x="375158" y="144272"/>
                  </a:cubicBezTo>
                  <a:cubicBezTo>
                    <a:pt x="398653" y="144272"/>
                    <a:pt x="424561" y="152654"/>
                    <a:pt x="445516" y="166497"/>
                  </a:cubicBezTo>
                  <a:lnTo>
                    <a:pt x="487172" y="119380"/>
                  </a:lnTo>
                  <a:cubicBezTo>
                    <a:pt x="493649" y="113792"/>
                    <a:pt x="502793" y="110998"/>
                    <a:pt x="511937" y="110998"/>
                  </a:cubicBezTo>
                  <a:close/>
                  <a:moveTo>
                    <a:pt x="0" y="0"/>
                  </a:moveTo>
                  <a:lnTo>
                    <a:pt x="0" y="110998"/>
                  </a:lnTo>
                  <a:lnTo>
                    <a:pt x="70358" y="110998"/>
                  </a:lnTo>
                  <a:cubicBezTo>
                    <a:pt x="88519" y="110998"/>
                    <a:pt x="104140" y="127635"/>
                    <a:pt x="104140" y="144272"/>
                  </a:cubicBezTo>
                  <a:cubicBezTo>
                    <a:pt x="104140" y="163703"/>
                    <a:pt x="88519" y="183134"/>
                    <a:pt x="70358" y="183134"/>
                  </a:cubicBezTo>
                  <a:lnTo>
                    <a:pt x="0" y="183134"/>
                  </a:lnTo>
                  <a:lnTo>
                    <a:pt x="0" y="402336"/>
                  </a:lnTo>
                  <a:lnTo>
                    <a:pt x="70358" y="402336"/>
                  </a:lnTo>
                  <a:cubicBezTo>
                    <a:pt x="88519" y="402336"/>
                    <a:pt x="104140" y="418973"/>
                    <a:pt x="104140" y="435610"/>
                  </a:cubicBezTo>
                  <a:cubicBezTo>
                    <a:pt x="104140" y="457835"/>
                    <a:pt x="88519" y="474472"/>
                    <a:pt x="70358" y="474472"/>
                  </a:cubicBezTo>
                  <a:lnTo>
                    <a:pt x="0" y="474472"/>
                  </a:lnTo>
                  <a:lnTo>
                    <a:pt x="0" y="582676"/>
                  </a:lnTo>
                  <a:lnTo>
                    <a:pt x="638429" y="582676"/>
                  </a:lnTo>
                  <a:lnTo>
                    <a:pt x="638429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9" name="Group 63">
            <a:extLst>
              <a:ext uri="{FF2B5EF4-FFF2-40B4-BE49-F238E27FC236}">
                <a16:creationId xmlns:a16="http://schemas.microsoft.com/office/drawing/2014/main" id="{6F65DF80-C1A6-ECF5-93B8-E08108BCC68C}"/>
              </a:ext>
            </a:extLst>
          </p:cNvPr>
          <p:cNvGrpSpPr>
            <a:grpSpLocks noChangeAspect="1"/>
          </p:cNvGrpSpPr>
          <p:nvPr/>
        </p:nvGrpSpPr>
        <p:grpSpPr>
          <a:xfrm>
            <a:off x="5343120" y="5765762"/>
            <a:ext cx="785520" cy="762480"/>
            <a:chOff x="0" y="0"/>
            <a:chExt cx="1047360" cy="1016640"/>
          </a:xfrm>
        </p:grpSpPr>
        <p:sp>
          <p:nvSpPr>
            <p:cNvPr id="40" name="Freeform 64">
              <a:extLst>
                <a:ext uri="{FF2B5EF4-FFF2-40B4-BE49-F238E27FC236}">
                  <a16:creationId xmlns:a16="http://schemas.microsoft.com/office/drawing/2014/main" id="{7173CEF1-7354-CDC6-75E1-DAE3669D13D7}"/>
                </a:ext>
              </a:extLst>
            </p:cNvPr>
            <p:cNvSpPr/>
            <p:nvPr/>
          </p:nvSpPr>
          <p:spPr>
            <a:xfrm>
              <a:off x="127" y="0"/>
              <a:ext cx="1047369" cy="1016635"/>
            </a:xfrm>
            <a:custGeom>
              <a:avLst/>
              <a:gdLst/>
              <a:ahLst/>
              <a:cxnLst/>
              <a:rect l="l" t="t" r="r" b="b"/>
              <a:pathLst>
                <a:path w="1047369" h="1016635">
                  <a:moveTo>
                    <a:pt x="877951" y="149987"/>
                  </a:moveTo>
                  <a:cubicBezTo>
                    <a:pt x="898779" y="149987"/>
                    <a:pt x="911733" y="166624"/>
                    <a:pt x="911733" y="183388"/>
                  </a:cubicBezTo>
                  <a:lnTo>
                    <a:pt x="911733" y="841629"/>
                  </a:lnTo>
                  <a:cubicBezTo>
                    <a:pt x="911733" y="861060"/>
                    <a:pt x="893572" y="877824"/>
                    <a:pt x="877951" y="877824"/>
                  </a:cubicBezTo>
                  <a:lnTo>
                    <a:pt x="171831" y="877824"/>
                  </a:lnTo>
                  <a:cubicBezTo>
                    <a:pt x="151003" y="877824"/>
                    <a:pt x="137922" y="861187"/>
                    <a:pt x="137922" y="841629"/>
                  </a:cubicBezTo>
                  <a:lnTo>
                    <a:pt x="137922" y="183388"/>
                  </a:lnTo>
                  <a:cubicBezTo>
                    <a:pt x="137922" y="163957"/>
                    <a:pt x="156210" y="149987"/>
                    <a:pt x="171831" y="149987"/>
                  </a:cubicBezTo>
                  <a:close/>
                  <a:moveTo>
                    <a:pt x="98933" y="0"/>
                  </a:moveTo>
                  <a:cubicBezTo>
                    <a:pt x="44196" y="0"/>
                    <a:pt x="0" y="50038"/>
                    <a:pt x="0" y="108331"/>
                  </a:cubicBezTo>
                  <a:lnTo>
                    <a:pt x="0" y="911098"/>
                  </a:lnTo>
                  <a:cubicBezTo>
                    <a:pt x="0" y="969391"/>
                    <a:pt x="44196" y="1016635"/>
                    <a:pt x="98933" y="1016635"/>
                  </a:cubicBezTo>
                  <a:lnTo>
                    <a:pt x="942975" y="1016635"/>
                  </a:lnTo>
                  <a:cubicBezTo>
                    <a:pt x="997712" y="1016635"/>
                    <a:pt x="1047242" y="969391"/>
                    <a:pt x="1047242" y="911098"/>
                  </a:cubicBezTo>
                  <a:lnTo>
                    <a:pt x="1047242" y="111125"/>
                  </a:lnTo>
                  <a:cubicBezTo>
                    <a:pt x="1047369" y="50038"/>
                    <a:pt x="1003046" y="0"/>
                    <a:pt x="94297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3" name="Group 65">
            <a:extLst>
              <a:ext uri="{FF2B5EF4-FFF2-40B4-BE49-F238E27FC236}">
                <a16:creationId xmlns:a16="http://schemas.microsoft.com/office/drawing/2014/main" id="{FC29BF2C-CFC4-E291-CDDF-104541BA66EB}"/>
              </a:ext>
            </a:extLst>
          </p:cNvPr>
          <p:cNvGrpSpPr>
            <a:grpSpLocks noChangeAspect="1"/>
          </p:cNvGrpSpPr>
          <p:nvPr/>
        </p:nvGrpSpPr>
        <p:grpSpPr>
          <a:xfrm>
            <a:off x="6531840" y="5715362"/>
            <a:ext cx="771840" cy="820800"/>
            <a:chOff x="0" y="0"/>
            <a:chExt cx="1029120" cy="1094400"/>
          </a:xfrm>
        </p:grpSpPr>
        <p:sp>
          <p:nvSpPr>
            <p:cNvPr id="54" name="Freeform 66">
              <a:extLst>
                <a:ext uri="{FF2B5EF4-FFF2-40B4-BE49-F238E27FC236}">
                  <a16:creationId xmlns:a16="http://schemas.microsoft.com/office/drawing/2014/main" id="{DFD99A45-4DB3-6AF6-2F3A-FCC3608CE92C}"/>
                </a:ext>
              </a:extLst>
            </p:cNvPr>
            <p:cNvSpPr/>
            <p:nvPr/>
          </p:nvSpPr>
          <p:spPr>
            <a:xfrm>
              <a:off x="0" y="127"/>
              <a:ext cx="1029208" cy="1094359"/>
            </a:xfrm>
            <a:custGeom>
              <a:avLst/>
              <a:gdLst/>
              <a:ahLst/>
              <a:cxnLst/>
              <a:rect l="l" t="t" r="r" b="b"/>
              <a:pathLst>
                <a:path w="1029208" h="1094359">
                  <a:moveTo>
                    <a:pt x="581025" y="147066"/>
                  </a:moveTo>
                  <a:cubicBezTo>
                    <a:pt x="601853" y="147066"/>
                    <a:pt x="617474" y="163703"/>
                    <a:pt x="617474" y="185928"/>
                  </a:cubicBezTo>
                  <a:cubicBezTo>
                    <a:pt x="617474" y="205359"/>
                    <a:pt x="601853" y="219329"/>
                    <a:pt x="581025" y="219329"/>
                  </a:cubicBezTo>
                  <a:lnTo>
                    <a:pt x="171958" y="219329"/>
                  </a:lnTo>
                  <a:cubicBezTo>
                    <a:pt x="151130" y="219329"/>
                    <a:pt x="135509" y="202565"/>
                    <a:pt x="135509" y="185928"/>
                  </a:cubicBezTo>
                  <a:cubicBezTo>
                    <a:pt x="135509" y="161036"/>
                    <a:pt x="151130" y="147066"/>
                    <a:pt x="171958" y="147066"/>
                  </a:cubicBezTo>
                  <a:close/>
                  <a:moveTo>
                    <a:pt x="581025" y="366522"/>
                  </a:moveTo>
                  <a:cubicBezTo>
                    <a:pt x="601853" y="366522"/>
                    <a:pt x="617474" y="383159"/>
                    <a:pt x="617474" y="399796"/>
                  </a:cubicBezTo>
                  <a:cubicBezTo>
                    <a:pt x="617474" y="422021"/>
                    <a:pt x="601853" y="438658"/>
                    <a:pt x="581025" y="438658"/>
                  </a:cubicBezTo>
                  <a:lnTo>
                    <a:pt x="171958" y="438658"/>
                  </a:lnTo>
                  <a:cubicBezTo>
                    <a:pt x="151130" y="438658"/>
                    <a:pt x="135509" y="422021"/>
                    <a:pt x="135509" y="399796"/>
                  </a:cubicBezTo>
                  <a:cubicBezTo>
                    <a:pt x="135509" y="380365"/>
                    <a:pt x="151130" y="366522"/>
                    <a:pt x="171958" y="366522"/>
                  </a:cubicBezTo>
                  <a:close/>
                  <a:moveTo>
                    <a:pt x="581025" y="585978"/>
                  </a:moveTo>
                  <a:cubicBezTo>
                    <a:pt x="601853" y="585978"/>
                    <a:pt x="617474" y="602615"/>
                    <a:pt x="617474" y="622173"/>
                  </a:cubicBezTo>
                  <a:cubicBezTo>
                    <a:pt x="617474" y="644398"/>
                    <a:pt x="601853" y="658241"/>
                    <a:pt x="581025" y="658241"/>
                  </a:cubicBezTo>
                  <a:lnTo>
                    <a:pt x="171958" y="658241"/>
                  </a:lnTo>
                  <a:cubicBezTo>
                    <a:pt x="151130" y="658241"/>
                    <a:pt x="135509" y="641604"/>
                    <a:pt x="135509" y="622173"/>
                  </a:cubicBezTo>
                  <a:cubicBezTo>
                    <a:pt x="135509" y="599948"/>
                    <a:pt x="151130" y="585978"/>
                    <a:pt x="171958" y="585978"/>
                  </a:cubicBezTo>
                  <a:close/>
                  <a:moveTo>
                    <a:pt x="581025" y="802640"/>
                  </a:moveTo>
                  <a:cubicBezTo>
                    <a:pt x="601853" y="802640"/>
                    <a:pt x="617474" y="819277"/>
                    <a:pt x="617474" y="838708"/>
                  </a:cubicBezTo>
                  <a:cubicBezTo>
                    <a:pt x="617474" y="858139"/>
                    <a:pt x="601853" y="871982"/>
                    <a:pt x="581025" y="871982"/>
                  </a:cubicBezTo>
                  <a:lnTo>
                    <a:pt x="171958" y="871982"/>
                  </a:lnTo>
                  <a:cubicBezTo>
                    <a:pt x="151130" y="871982"/>
                    <a:pt x="135509" y="855345"/>
                    <a:pt x="135509" y="838708"/>
                  </a:cubicBezTo>
                  <a:cubicBezTo>
                    <a:pt x="135509" y="816483"/>
                    <a:pt x="151130" y="802640"/>
                    <a:pt x="171958" y="802640"/>
                  </a:cubicBezTo>
                  <a:close/>
                  <a:moveTo>
                    <a:pt x="950976" y="949833"/>
                  </a:moveTo>
                  <a:cubicBezTo>
                    <a:pt x="937895" y="991489"/>
                    <a:pt x="898906" y="1022096"/>
                    <a:pt x="852043" y="1022096"/>
                  </a:cubicBezTo>
                  <a:cubicBezTo>
                    <a:pt x="807720" y="1022096"/>
                    <a:pt x="771271" y="991616"/>
                    <a:pt x="755650" y="949833"/>
                  </a:cubicBezTo>
                  <a:close/>
                  <a:moveTo>
                    <a:pt x="104267" y="0"/>
                  </a:moveTo>
                  <a:cubicBezTo>
                    <a:pt x="46990" y="0"/>
                    <a:pt x="2667" y="50038"/>
                    <a:pt x="2667" y="108204"/>
                  </a:cubicBezTo>
                  <a:lnTo>
                    <a:pt x="2667" y="910971"/>
                  </a:lnTo>
                  <a:cubicBezTo>
                    <a:pt x="0" y="1010920"/>
                    <a:pt x="78232" y="1094359"/>
                    <a:pt x="171958" y="1094359"/>
                  </a:cubicBezTo>
                  <a:lnTo>
                    <a:pt x="854583" y="1094359"/>
                  </a:lnTo>
                  <a:cubicBezTo>
                    <a:pt x="950976" y="1094359"/>
                    <a:pt x="1029208" y="1010920"/>
                    <a:pt x="1029208" y="910971"/>
                  </a:cubicBezTo>
                  <a:cubicBezTo>
                    <a:pt x="1029208" y="888746"/>
                    <a:pt x="1010920" y="872109"/>
                    <a:pt x="992759" y="872109"/>
                  </a:cubicBezTo>
                  <a:lnTo>
                    <a:pt x="750316" y="872109"/>
                  </a:lnTo>
                  <a:lnTo>
                    <a:pt x="750316" y="108204"/>
                  </a:lnTo>
                  <a:cubicBezTo>
                    <a:pt x="750316" y="49911"/>
                    <a:pt x="705993" y="0"/>
                    <a:pt x="65138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5" name="Group 67">
            <a:extLst>
              <a:ext uri="{FF2B5EF4-FFF2-40B4-BE49-F238E27FC236}">
                <a16:creationId xmlns:a16="http://schemas.microsoft.com/office/drawing/2014/main" id="{199AF021-0B53-85C6-38D5-5E78AB9257DA}"/>
              </a:ext>
            </a:extLst>
          </p:cNvPr>
          <p:cNvGrpSpPr>
            <a:grpSpLocks noChangeAspect="1"/>
          </p:cNvGrpSpPr>
          <p:nvPr/>
        </p:nvGrpSpPr>
        <p:grpSpPr>
          <a:xfrm>
            <a:off x="7143840" y="6189842"/>
            <a:ext cx="169920" cy="146160"/>
            <a:chOff x="0" y="0"/>
            <a:chExt cx="226560" cy="194880"/>
          </a:xfrm>
        </p:grpSpPr>
        <p:sp>
          <p:nvSpPr>
            <p:cNvPr id="56" name="Freeform 68">
              <a:extLst>
                <a:ext uri="{FF2B5EF4-FFF2-40B4-BE49-F238E27FC236}">
                  <a16:creationId xmlns:a16="http://schemas.microsoft.com/office/drawing/2014/main" id="{445FE078-4A67-798D-38CE-3DDFF3C3A2E7}"/>
                </a:ext>
              </a:extLst>
            </p:cNvPr>
            <p:cNvSpPr/>
            <p:nvPr/>
          </p:nvSpPr>
          <p:spPr>
            <a:xfrm>
              <a:off x="0" y="127"/>
              <a:ext cx="226568" cy="194818"/>
            </a:xfrm>
            <a:custGeom>
              <a:avLst/>
              <a:gdLst/>
              <a:ahLst/>
              <a:cxnLst/>
              <a:rect l="l" t="t" r="r" b="b"/>
              <a:pathLst>
                <a:path w="226568" h="194818">
                  <a:moveTo>
                    <a:pt x="0" y="0"/>
                  </a:moveTo>
                  <a:lnTo>
                    <a:pt x="0" y="2667"/>
                  </a:lnTo>
                  <a:lnTo>
                    <a:pt x="83439" y="175387"/>
                  </a:lnTo>
                  <a:cubicBezTo>
                    <a:pt x="91186" y="183642"/>
                    <a:pt x="104267" y="194818"/>
                    <a:pt x="117221" y="194818"/>
                  </a:cubicBezTo>
                  <a:cubicBezTo>
                    <a:pt x="130175" y="194818"/>
                    <a:pt x="143256" y="189230"/>
                    <a:pt x="148463" y="175387"/>
                  </a:cubicBezTo>
                  <a:lnTo>
                    <a:pt x="226568" y="2667"/>
                  </a:lnTo>
                  <a:lnTo>
                    <a:pt x="226568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7" name="Group 69">
            <a:extLst>
              <a:ext uri="{FF2B5EF4-FFF2-40B4-BE49-F238E27FC236}">
                <a16:creationId xmlns:a16="http://schemas.microsoft.com/office/drawing/2014/main" id="{7D6F9C44-FCCD-4D9E-2C8B-B9B14149E247}"/>
              </a:ext>
            </a:extLst>
          </p:cNvPr>
          <p:cNvGrpSpPr>
            <a:grpSpLocks noChangeAspect="1"/>
          </p:cNvGrpSpPr>
          <p:nvPr/>
        </p:nvGrpSpPr>
        <p:grpSpPr>
          <a:xfrm>
            <a:off x="7147440" y="5717522"/>
            <a:ext cx="169920" cy="418320"/>
            <a:chOff x="0" y="0"/>
            <a:chExt cx="226560" cy="557760"/>
          </a:xfrm>
        </p:grpSpPr>
        <p:sp>
          <p:nvSpPr>
            <p:cNvPr id="58" name="Freeform 70">
              <a:extLst>
                <a:ext uri="{FF2B5EF4-FFF2-40B4-BE49-F238E27FC236}">
                  <a16:creationId xmlns:a16="http://schemas.microsoft.com/office/drawing/2014/main" id="{7ABC1FB5-A3BE-3694-47F0-671500FF6BE2}"/>
                </a:ext>
              </a:extLst>
            </p:cNvPr>
            <p:cNvSpPr/>
            <p:nvPr/>
          </p:nvSpPr>
          <p:spPr>
            <a:xfrm>
              <a:off x="127" y="0"/>
              <a:ext cx="226568" cy="557784"/>
            </a:xfrm>
            <a:custGeom>
              <a:avLst/>
              <a:gdLst/>
              <a:ahLst/>
              <a:cxnLst/>
              <a:rect l="l" t="t" r="r" b="b"/>
              <a:pathLst>
                <a:path w="226568" h="557784">
                  <a:moveTo>
                    <a:pt x="148336" y="72136"/>
                  </a:moveTo>
                  <a:cubicBezTo>
                    <a:pt x="156210" y="72136"/>
                    <a:pt x="158750" y="77724"/>
                    <a:pt x="158750" y="83185"/>
                  </a:cubicBezTo>
                  <a:lnTo>
                    <a:pt x="158750" y="144272"/>
                  </a:lnTo>
                  <a:lnTo>
                    <a:pt x="67691" y="144272"/>
                  </a:lnTo>
                  <a:lnTo>
                    <a:pt x="67691" y="83185"/>
                  </a:lnTo>
                  <a:cubicBezTo>
                    <a:pt x="67691" y="74930"/>
                    <a:pt x="72898" y="72136"/>
                    <a:pt x="80645" y="72136"/>
                  </a:cubicBezTo>
                  <a:close/>
                  <a:moveTo>
                    <a:pt x="80645" y="0"/>
                  </a:moveTo>
                  <a:cubicBezTo>
                    <a:pt x="33782" y="0"/>
                    <a:pt x="0" y="36068"/>
                    <a:pt x="0" y="83185"/>
                  </a:cubicBezTo>
                  <a:lnTo>
                    <a:pt x="0" y="557784"/>
                  </a:lnTo>
                  <a:lnTo>
                    <a:pt x="226568" y="557784"/>
                  </a:lnTo>
                  <a:lnTo>
                    <a:pt x="226568" y="83185"/>
                  </a:lnTo>
                  <a:cubicBezTo>
                    <a:pt x="226568" y="36068"/>
                    <a:pt x="189992" y="0"/>
                    <a:pt x="14833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9" name="Group 71">
            <a:extLst>
              <a:ext uri="{FF2B5EF4-FFF2-40B4-BE49-F238E27FC236}">
                <a16:creationId xmlns:a16="http://schemas.microsoft.com/office/drawing/2014/main" id="{5DC230E9-A36D-9F54-0446-6DDD4579CEE9}"/>
              </a:ext>
            </a:extLst>
          </p:cNvPr>
          <p:cNvGrpSpPr>
            <a:grpSpLocks noChangeAspect="1"/>
          </p:cNvGrpSpPr>
          <p:nvPr/>
        </p:nvGrpSpPr>
        <p:grpSpPr>
          <a:xfrm>
            <a:off x="11783520" y="6253922"/>
            <a:ext cx="179280" cy="72000"/>
            <a:chOff x="0" y="0"/>
            <a:chExt cx="239040" cy="96000"/>
          </a:xfrm>
        </p:grpSpPr>
        <p:sp>
          <p:nvSpPr>
            <p:cNvPr id="60" name="Freeform 72">
              <a:extLst>
                <a:ext uri="{FF2B5EF4-FFF2-40B4-BE49-F238E27FC236}">
                  <a16:creationId xmlns:a16="http://schemas.microsoft.com/office/drawing/2014/main" id="{D359CCA1-4A44-C44E-7EDC-E766E4C6FD74}"/>
                </a:ext>
              </a:extLst>
            </p:cNvPr>
            <p:cNvSpPr/>
            <p:nvPr/>
          </p:nvSpPr>
          <p:spPr>
            <a:xfrm>
              <a:off x="127" y="0"/>
              <a:ext cx="239014" cy="96012"/>
            </a:xfrm>
            <a:custGeom>
              <a:avLst/>
              <a:gdLst/>
              <a:ahLst/>
              <a:cxnLst/>
              <a:rect l="l" t="t" r="r" b="b"/>
              <a:pathLst>
                <a:path w="239014" h="96012">
                  <a:moveTo>
                    <a:pt x="120650" y="0"/>
                  </a:moveTo>
                  <a:cubicBezTo>
                    <a:pt x="61468" y="0"/>
                    <a:pt x="14097" y="40386"/>
                    <a:pt x="0" y="96012"/>
                  </a:cubicBezTo>
                  <a:lnTo>
                    <a:pt x="239014" y="96012"/>
                  </a:lnTo>
                  <a:cubicBezTo>
                    <a:pt x="227076" y="42926"/>
                    <a:pt x="177419" y="0"/>
                    <a:pt x="1206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1" name="Group 73">
            <a:extLst>
              <a:ext uri="{FF2B5EF4-FFF2-40B4-BE49-F238E27FC236}">
                <a16:creationId xmlns:a16="http://schemas.microsoft.com/office/drawing/2014/main" id="{52D816BB-42C4-63BA-E8DB-ECD877A01D5B}"/>
              </a:ext>
            </a:extLst>
          </p:cNvPr>
          <p:cNvGrpSpPr>
            <a:grpSpLocks noChangeAspect="1"/>
          </p:cNvGrpSpPr>
          <p:nvPr/>
        </p:nvGrpSpPr>
        <p:grpSpPr>
          <a:xfrm>
            <a:off x="11822400" y="6107042"/>
            <a:ext cx="97920" cy="98640"/>
            <a:chOff x="0" y="0"/>
            <a:chExt cx="130560" cy="131520"/>
          </a:xfrm>
        </p:grpSpPr>
        <p:sp>
          <p:nvSpPr>
            <p:cNvPr id="62" name="Freeform 74">
              <a:extLst>
                <a:ext uri="{FF2B5EF4-FFF2-40B4-BE49-F238E27FC236}">
                  <a16:creationId xmlns:a16="http://schemas.microsoft.com/office/drawing/2014/main" id="{00B42B91-6824-959C-6DE6-43472884D81A}"/>
                </a:ext>
              </a:extLst>
            </p:cNvPr>
            <p:cNvSpPr/>
            <p:nvPr/>
          </p:nvSpPr>
          <p:spPr>
            <a:xfrm>
              <a:off x="0" y="0"/>
              <a:ext cx="130556" cy="131445"/>
            </a:xfrm>
            <a:custGeom>
              <a:avLst/>
              <a:gdLst/>
              <a:ahLst/>
              <a:cxnLst/>
              <a:rect l="l" t="t" r="r" b="b"/>
              <a:pathLst>
                <a:path w="130556" h="131445">
                  <a:moveTo>
                    <a:pt x="64643" y="0"/>
                  </a:moveTo>
                  <a:cubicBezTo>
                    <a:pt x="59055" y="0"/>
                    <a:pt x="53213" y="635"/>
                    <a:pt x="47498" y="1905"/>
                  </a:cubicBezTo>
                  <a:cubicBezTo>
                    <a:pt x="26162" y="9525"/>
                    <a:pt x="9525" y="24638"/>
                    <a:pt x="7112" y="47371"/>
                  </a:cubicBezTo>
                  <a:cubicBezTo>
                    <a:pt x="0" y="72771"/>
                    <a:pt x="7112" y="95504"/>
                    <a:pt x="21336" y="113284"/>
                  </a:cubicBezTo>
                  <a:cubicBezTo>
                    <a:pt x="33528" y="124333"/>
                    <a:pt x="49530" y="131445"/>
                    <a:pt x="65532" y="131445"/>
                  </a:cubicBezTo>
                  <a:cubicBezTo>
                    <a:pt x="71374" y="131445"/>
                    <a:pt x="77343" y="130429"/>
                    <a:pt x="83058" y="128524"/>
                  </a:cubicBezTo>
                  <a:cubicBezTo>
                    <a:pt x="104521" y="123444"/>
                    <a:pt x="121031" y="108204"/>
                    <a:pt x="125857" y="85471"/>
                  </a:cubicBezTo>
                  <a:cubicBezTo>
                    <a:pt x="130556" y="60198"/>
                    <a:pt x="125857" y="37338"/>
                    <a:pt x="109220" y="19685"/>
                  </a:cubicBezTo>
                  <a:cubicBezTo>
                    <a:pt x="98552" y="6223"/>
                    <a:pt x="82296" y="0"/>
                    <a:pt x="6464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3" name="Group 75">
            <a:extLst>
              <a:ext uri="{FF2B5EF4-FFF2-40B4-BE49-F238E27FC236}">
                <a16:creationId xmlns:a16="http://schemas.microsoft.com/office/drawing/2014/main" id="{AF9A7559-CF9B-552A-B20D-513551597B51}"/>
              </a:ext>
            </a:extLst>
          </p:cNvPr>
          <p:cNvGrpSpPr>
            <a:grpSpLocks noChangeAspect="1"/>
          </p:cNvGrpSpPr>
          <p:nvPr/>
        </p:nvGrpSpPr>
        <p:grpSpPr>
          <a:xfrm>
            <a:off x="11635920" y="5733362"/>
            <a:ext cx="719280" cy="742320"/>
            <a:chOff x="0" y="0"/>
            <a:chExt cx="959040" cy="989760"/>
          </a:xfrm>
        </p:grpSpPr>
        <p:sp>
          <p:nvSpPr>
            <p:cNvPr id="64" name="Freeform 76">
              <a:extLst>
                <a:ext uri="{FF2B5EF4-FFF2-40B4-BE49-F238E27FC236}">
                  <a16:creationId xmlns:a16="http://schemas.microsoft.com/office/drawing/2014/main" id="{1FDD6BDF-D159-1B20-DCEB-D4553241151D}"/>
                </a:ext>
              </a:extLst>
            </p:cNvPr>
            <p:cNvSpPr/>
            <p:nvPr/>
          </p:nvSpPr>
          <p:spPr>
            <a:xfrm>
              <a:off x="0" y="0"/>
              <a:ext cx="958977" cy="989711"/>
            </a:xfrm>
            <a:custGeom>
              <a:avLst/>
              <a:gdLst/>
              <a:ahLst/>
              <a:cxnLst/>
              <a:rect l="l" t="t" r="r" b="b"/>
              <a:pathLst>
                <a:path w="958977" h="989711">
                  <a:moveTo>
                    <a:pt x="483108" y="65659"/>
                  </a:moveTo>
                  <a:cubicBezTo>
                    <a:pt x="518541" y="65659"/>
                    <a:pt x="544703" y="93345"/>
                    <a:pt x="544703" y="131318"/>
                  </a:cubicBezTo>
                  <a:lnTo>
                    <a:pt x="544703" y="330835"/>
                  </a:lnTo>
                  <a:lnTo>
                    <a:pt x="421640" y="330835"/>
                  </a:lnTo>
                  <a:lnTo>
                    <a:pt x="421640" y="131318"/>
                  </a:lnTo>
                  <a:cubicBezTo>
                    <a:pt x="421640" y="93472"/>
                    <a:pt x="447675" y="65659"/>
                    <a:pt x="483235" y="65659"/>
                  </a:cubicBezTo>
                  <a:close/>
                  <a:moveTo>
                    <a:pt x="802894" y="530225"/>
                  </a:moveTo>
                  <a:cubicBezTo>
                    <a:pt x="819404" y="530225"/>
                    <a:pt x="831342" y="545338"/>
                    <a:pt x="831342" y="560578"/>
                  </a:cubicBezTo>
                  <a:cubicBezTo>
                    <a:pt x="836041" y="580898"/>
                    <a:pt x="819404" y="596011"/>
                    <a:pt x="802894" y="596011"/>
                  </a:cubicBezTo>
                  <a:lnTo>
                    <a:pt x="615696" y="596011"/>
                  </a:lnTo>
                  <a:cubicBezTo>
                    <a:pt x="599059" y="596011"/>
                    <a:pt x="582549" y="580898"/>
                    <a:pt x="582549" y="560578"/>
                  </a:cubicBezTo>
                  <a:cubicBezTo>
                    <a:pt x="582549" y="540258"/>
                    <a:pt x="599059" y="530225"/>
                    <a:pt x="615696" y="530225"/>
                  </a:cubicBezTo>
                  <a:close/>
                  <a:moveTo>
                    <a:pt x="802894" y="661543"/>
                  </a:moveTo>
                  <a:cubicBezTo>
                    <a:pt x="819404" y="661543"/>
                    <a:pt x="831342" y="676656"/>
                    <a:pt x="831342" y="696849"/>
                  </a:cubicBezTo>
                  <a:cubicBezTo>
                    <a:pt x="836041" y="711962"/>
                    <a:pt x="819404" y="727202"/>
                    <a:pt x="802894" y="727202"/>
                  </a:cubicBezTo>
                  <a:lnTo>
                    <a:pt x="615696" y="727202"/>
                  </a:lnTo>
                  <a:cubicBezTo>
                    <a:pt x="599059" y="727202"/>
                    <a:pt x="582549" y="712089"/>
                    <a:pt x="582549" y="696849"/>
                  </a:cubicBezTo>
                  <a:cubicBezTo>
                    <a:pt x="582549" y="676656"/>
                    <a:pt x="599059" y="661543"/>
                    <a:pt x="615696" y="661543"/>
                  </a:cubicBezTo>
                  <a:close/>
                  <a:moveTo>
                    <a:pt x="318135" y="429514"/>
                  </a:moveTo>
                  <a:cubicBezTo>
                    <a:pt x="351028" y="429514"/>
                    <a:pt x="381889" y="443230"/>
                    <a:pt x="405003" y="469646"/>
                  </a:cubicBezTo>
                  <a:cubicBezTo>
                    <a:pt x="438150" y="504952"/>
                    <a:pt x="450088" y="550418"/>
                    <a:pt x="438150" y="598424"/>
                  </a:cubicBezTo>
                  <a:cubicBezTo>
                    <a:pt x="433451" y="621157"/>
                    <a:pt x="423926" y="638810"/>
                    <a:pt x="409702" y="656590"/>
                  </a:cubicBezTo>
                  <a:cubicBezTo>
                    <a:pt x="464185" y="689356"/>
                    <a:pt x="504444" y="752475"/>
                    <a:pt x="504444" y="828294"/>
                  </a:cubicBezTo>
                  <a:cubicBezTo>
                    <a:pt x="504444" y="845947"/>
                    <a:pt x="487934" y="861187"/>
                    <a:pt x="471297" y="861187"/>
                  </a:cubicBezTo>
                  <a:lnTo>
                    <a:pt x="161036" y="861187"/>
                  </a:lnTo>
                  <a:cubicBezTo>
                    <a:pt x="142113" y="861187"/>
                    <a:pt x="130175" y="846074"/>
                    <a:pt x="130175" y="825881"/>
                  </a:cubicBezTo>
                  <a:cubicBezTo>
                    <a:pt x="130175" y="750062"/>
                    <a:pt x="168148" y="686943"/>
                    <a:pt x="227330" y="651637"/>
                  </a:cubicBezTo>
                  <a:cubicBezTo>
                    <a:pt x="198882" y="616331"/>
                    <a:pt x="187071" y="570865"/>
                    <a:pt x="198882" y="525272"/>
                  </a:cubicBezTo>
                  <a:cubicBezTo>
                    <a:pt x="210820" y="482346"/>
                    <a:pt x="243967" y="447040"/>
                    <a:pt x="284099" y="434340"/>
                  </a:cubicBezTo>
                  <a:cubicBezTo>
                    <a:pt x="295529" y="431165"/>
                    <a:pt x="306832" y="429641"/>
                    <a:pt x="318135" y="429641"/>
                  </a:cubicBezTo>
                  <a:close/>
                  <a:moveTo>
                    <a:pt x="802894" y="792861"/>
                  </a:moveTo>
                  <a:cubicBezTo>
                    <a:pt x="819404" y="792861"/>
                    <a:pt x="831342" y="810514"/>
                    <a:pt x="831342" y="825754"/>
                  </a:cubicBezTo>
                  <a:cubicBezTo>
                    <a:pt x="836041" y="845947"/>
                    <a:pt x="819404" y="861060"/>
                    <a:pt x="802894" y="861060"/>
                  </a:cubicBezTo>
                  <a:lnTo>
                    <a:pt x="615696" y="861060"/>
                  </a:lnTo>
                  <a:cubicBezTo>
                    <a:pt x="599059" y="861060"/>
                    <a:pt x="582549" y="845947"/>
                    <a:pt x="582549" y="825754"/>
                  </a:cubicBezTo>
                  <a:cubicBezTo>
                    <a:pt x="582549" y="805561"/>
                    <a:pt x="599059" y="792861"/>
                    <a:pt x="615696" y="792861"/>
                  </a:cubicBezTo>
                  <a:close/>
                  <a:moveTo>
                    <a:pt x="480822" y="0"/>
                  </a:moveTo>
                  <a:cubicBezTo>
                    <a:pt x="412242" y="0"/>
                    <a:pt x="355346" y="58166"/>
                    <a:pt x="355346" y="131318"/>
                  </a:cubicBezTo>
                  <a:lnTo>
                    <a:pt x="355346" y="196977"/>
                  </a:lnTo>
                  <a:lnTo>
                    <a:pt x="94742" y="196977"/>
                  </a:lnTo>
                  <a:cubicBezTo>
                    <a:pt x="44958" y="196977"/>
                    <a:pt x="0" y="242443"/>
                    <a:pt x="0" y="295402"/>
                  </a:cubicBezTo>
                  <a:lnTo>
                    <a:pt x="0" y="891286"/>
                  </a:lnTo>
                  <a:cubicBezTo>
                    <a:pt x="0" y="946785"/>
                    <a:pt x="42672" y="989711"/>
                    <a:pt x="94742" y="989711"/>
                  </a:cubicBezTo>
                  <a:lnTo>
                    <a:pt x="861949" y="989711"/>
                  </a:lnTo>
                  <a:cubicBezTo>
                    <a:pt x="911733" y="989711"/>
                    <a:pt x="954278" y="946785"/>
                    <a:pt x="954278" y="891286"/>
                  </a:cubicBezTo>
                  <a:lnTo>
                    <a:pt x="954278" y="295402"/>
                  </a:lnTo>
                  <a:cubicBezTo>
                    <a:pt x="958977" y="242443"/>
                    <a:pt x="914019" y="196977"/>
                    <a:pt x="864362" y="196977"/>
                  </a:cubicBezTo>
                  <a:lnTo>
                    <a:pt x="603885" y="196977"/>
                  </a:lnTo>
                  <a:lnTo>
                    <a:pt x="603885" y="131318"/>
                  </a:lnTo>
                  <a:cubicBezTo>
                    <a:pt x="603885" y="58166"/>
                    <a:pt x="547116" y="0"/>
                    <a:pt x="48082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5" name="Group 77">
            <a:extLst>
              <a:ext uri="{FF2B5EF4-FFF2-40B4-BE49-F238E27FC236}">
                <a16:creationId xmlns:a16="http://schemas.microsoft.com/office/drawing/2014/main" id="{928A9621-6148-A8C7-11AF-F42C7A146114}"/>
              </a:ext>
            </a:extLst>
          </p:cNvPr>
          <p:cNvGrpSpPr>
            <a:grpSpLocks noChangeAspect="1"/>
          </p:cNvGrpSpPr>
          <p:nvPr/>
        </p:nvGrpSpPr>
        <p:grpSpPr>
          <a:xfrm>
            <a:off x="11982240" y="5814722"/>
            <a:ext cx="31680" cy="33840"/>
            <a:chOff x="0" y="0"/>
            <a:chExt cx="42240" cy="45120"/>
          </a:xfrm>
        </p:grpSpPr>
        <p:sp>
          <p:nvSpPr>
            <p:cNvPr id="66" name="Freeform 78">
              <a:extLst>
                <a:ext uri="{FF2B5EF4-FFF2-40B4-BE49-F238E27FC236}">
                  <a16:creationId xmlns:a16="http://schemas.microsoft.com/office/drawing/2014/main" id="{1D48E227-F7B7-EA46-EF28-7CC4F649044B}"/>
                </a:ext>
              </a:extLst>
            </p:cNvPr>
            <p:cNvSpPr/>
            <p:nvPr/>
          </p:nvSpPr>
          <p:spPr>
            <a:xfrm>
              <a:off x="0" y="0"/>
              <a:ext cx="42291" cy="45085"/>
            </a:xfrm>
            <a:custGeom>
              <a:avLst/>
              <a:gdLst/>
              <a:ahLst/>
              <a:cxnLst/>
              <a:rect l="l" t="t" r="r" b="b"/>
              <a:pathLst>
                <a:path w="42291" h="45085">
                  <a:moveTo>
                    <a:pt x="21209" y="0"/>
                  </a:moveTo>
                  <a:cubicBezTo>
                    <a:pt x="9398" y="0"/>
                    <a:pt x="0" y="10033"/>
                    <a:pt x="0" y="22606"/>
                  </a:cubicBezTo>
                  <a:cubicBezTo>
                    <a:pt x="0" y="35179"/>
                    <a:pt x="9398" y="45085"/>
                    <a:pt x="21209" y="45085"/>
                  </a:cubicBezTo>
                  <a:cubicBezTo>
                    <a:pt x="33020" y="45085"/>
                    <a:pt x="42291" y="35052"/>
                    <a:pt x="42291" y="22606"/>
                  </a:cubicBezTo>
                  <a:cubicBezTo>
                    <a:pt x="42291" y="10160"/>
                    <a:pt x="32893" y="0"/>
                    <a:pt x="2120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7" name="Group 79">
            <a:extLst>
              <a:ext uri="{FF2B5EF4-FFF2-40B4-BE49-F238E27FC236}">
                <a16:creationId xmlns:a16="http://schemas.microsoft.com/office/drawing/2014/main" id="{10967A45-B779-4913-0838-F180BB1C6EF3}"/>
              </a:ext>
            </a:extLst>
          </p:cNvPr>
          <p:cNvGrpSpPr>
            <a:grpSpLocks noChangeAspect="1"/>
          </p:cNvGrpSpPr>
          <p:nvPr/>
        </p:nvGrpSpPr>
        <p:grpSpPr>
          <a:xfrm>
            <a:off x="10422720" y="2571122"/>
            <a:ext cx="551520" cy="687600"/>
            <a:chOff x="0" y="0"/>
            <a:chExt cx="735360" cy="916800"/>
          </a:xfrm>
        </p:grpSpPr>
        <p:sp>
          <p:nvSpPr>
            <p:cNvPr id="68" name="Freeform 80">
              <a:extLst>
                <a:ext uri="{FF2B5EF4-FFF2-40B4-BE49-F238E27FC236}">
                  <a16:creationId xmlns:a16="http://schemas.microsoft.com/office/drawing/2014/main" id="{81824617-073B-C53C-E33B-8659A5D3531A}"/>
                </a:ext>
              </a:extLst>
            </p:cNvPr>
            <p:cNvSpPr/>
            <p:nvPr/>
          </p:nvSpPr>
          <p:spPr>
            <a:xfrm>
              <a:off x="127" y="127"/>
              <a:ext cx="735457" cy="916813"/>
            </a:xfrm>
            <a:custGeom>
              <a:avLst/>
              <a:gdLst/>
              <a:ahLst/>
              <a:cxnLst/>
              <a:rect l="l" t="t" r="r" b="b"/>
              <a:pathLst>
                <a:path w="735457" h="916813">
                  <a:moveTo>
                    <a:pt x="486791" y="376047"/>
                  </a:moveTo>
                  <a:cubicBezTo>
                    <a:pt x="493649" y="376047"/>
                    <a:pt x="497078" y="379730"/>
                    <a:pt x="500380" y="379730"/>
                  </a:cubicBezTo>
                  <a:lnTo>
                    <a:pt x="602488" y="532130"/>
                  </a:lnTo>
                  <a:cubicBezTo>
                    <a:pt x="585470" y="677291"/>
                    <a:pt x="503809" y="818769"/>
                    <a:pt x="367538" y="818769"/>
                  </a:cubicBezTo>
                  <a:cubicBezTo>
                    <a:pt x="238125" y="818769"/>
                    <a:pt x="153162" y="684530"/>
                    <a:pt x="136017" y="532130"/>
                  </a:cubicBezTo>
                  <a:lnTo>
                    <a:pt x="238125" y="379730"/>
                  </a:lnTo>
                  <a:cubicBezTo>
                    <a:pt x="241554" y="376047"/>
                    <a:pt x="244983" y="376047"/>
                    <a:pt x="248412" y="376047"/>
                  </a:cubicBezTo>
                  <a:close/>
                  <a:moveTo>
                    <a:pt x="438023" y="0"/>
                  </a:moveTo>
                  <a:cubicBezTo>
                    <a:pt x="367284" y="0"/>
                    <a:pt x="291973" y="19050"/>
                    <a:pt x="221234" y="56769"/>
                  </a:cubicBezTo>
                  <a:cubicBezTo>
                    <a:pt x="211328" y="55499"/>
                    <a:pt x="201549" y="54864"/>
                    <a:pt x="192024" y="54864"/>
                  </a:cubicBezTo>
                  <a:cubicBezTo>
                    <a:pt x="146050" y="54864"/>
                    <a:pt x="105283" y="68961"/>
                    <a:pt x="71374" y="92964"/>
                  </a:cubicBezTo>
                  <a:cubicBezTo>
                    <a:pt x="37338" y="122047"/>
                    <a:pt x="0" y="176530"/>
                    <a:pt x="0" y="274447"/>
                  </a:cubicBezTo>
                  <a:cubicBezTo>
                    <a:pt x="0" y="328930"/>
                    <a:pt x="10160" y="416052"/>
                    <a:pt x="37338" y="532130"/>
                  </a:cubicBezTo>
                  <a:cubicBezTo>
                    <a:pt x="50927" y="553847"/>
                    <a:pt x="57785" y="699008"/>
                    <a:pt x="160020" y="815086"/>
                  </a:cubicBezTo>
                  <a:cubicBezTo>
                    <a:pt x="221234" y="880491"/>
                    <a:pt x="292735" y="916813"/>
                    <a:pt x="367665" y="916813"/>
                  </a:cubicBezTo>
                  <a:cubicBezTo>
                    <a:pt x="554990" y="916813"/>
                    <a:pt x="670687" y="739013"/>
                    <a:pt x="691134" y="532130"/>
                  </a:cubicBezTo>
                  <a:cubicBezTo>
                    <a:pt x="708152" y="470408"/>
                    <a:pt x="732028" y="350774"/>
                    <a:pt x="735457" y="281686"/>
                  </a:cubicBezTo>
                  <a:cubicBezTo>
                    <a:pt x="735457" y="180086"/>
                    <a:pt x="697992" y="100330"/>
                    <a:pt x="616204" y="49530"/>
                  </a:cubicBezTo>
                  <a:cubicBezTo>
                    <a:pt x="565531" y="16383"/>
                    <a:pt x="503682" y="0"/>
                    <a:pt x="43802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9" name="Group 81">
            <a:extLst>
              <a:ext uri="{FF2B5EF4-FFF2-40B4-BE49-F238E27FC236}">
                <a16:creationId xmlns:a16="http://schemas.microsoft.com/office/drawing/2014/main" id="{FCD50D78-AAEB-55C7-7790-1A053758D5E8}"/>
              </a:ext>
            </a:extLst>
          </p:cNvPr>
          <p:cNvGrpSpPr>
            <a:grpSpLocks noChangeAspect="1"/>
          </p:cNvGrpSpPr>
          <p:nvPr/>
        </p:nvGrpSpPr>
        <p:grpSpPr>
          <a:xfrm>
            <a:off x="10182960" y="3250802"/>
            <a:ext cx="1031040" cy="407520"/>
            <a:chOff x="0" y="0"/>
            <a:chExt cx="1374720" cy="543360"/>
          </a:xfrm>
        </p:grpSpPr>
        <p:sp>
          <p:nvSpPr>
            <p:cNvPr id="70" name="Freeform 82">
              <a:extLst>
                <a:ext uri="{FF2B5EF4-FFF2-40B4-BE49-F238E27FC236}">
                  <a16:creationId xmlns:a16="http://schemas.microsoft.com/office/drawing/2014/main" id="{5CB0608D-6B8C-FB7E-86EA-2EC0BB2CF14F}"/>
                </a:ext>
              </a:extLst>
            </p:cNvPr>
            <p:cNvSpPr/>
            <p:nvPr/>
          </p:nvSpPr>
          <p:spPr>
            <a:xfrm>
              <a:off x="0" y="127"/>
              <a:ext cx="1374775" cy="543433"/>
            </a:xfrm>
            <a:custGeom>
              <a:avLst/>
              <a:gdLst/>
              <a:ahLst/>
              <a:cxnLst/>
              <a:rect l="l" t="t" r="r" b="b"/>
              <a:pathLst>
                <a:path w="1374775" h="543433">
                  <a:moveTo>
                    <a:pt x="483235" y="115189"/>
                  </a:moveTo>
                  <a:lnTo>
                    <a:pt x="626110" y="263906"/>
                  </a:lnTo>
                  <a:lnTo>
                    <a:pt x="561467" y="332740"/>
                  </a:lnTo>
                  <a:lnTo>
                    <a:pt x="432308" y="133350"/>
                  </a:lnTo>
                  <a:cubicBezTo>
                    <a:pt x="449326" y="126111"/>
                    <a:pt x="473075" y="122428"/>
                    <a:pt x="483235" y="115189"/>
                  </a:cubicBezTo>
                  <a:close/>
                  <a:moveTo>
                    <a:pt x="898398" y="115189"/>
                  </a:moveTo>
                  <a:cubicBezTo>
                    <a:pt x="915416" y="122428"/>
                    <a:pt x="932434" y="133350"/>
                    <a:pt x="949325" y="136906"/>
                  </a:cubicBezTo>
                  <a:lnTo>
                    <a:pt x="820039" y="332867"/>
                  </a:lnTo>
                  <a:lnTo>
                    <a:pt x="755396" y="264033"/>
                  </a:lnTo>
                  <a:lnTo>
                    <a:pt x="898398" y="115189"/>
                  </a:lnTo>
                  <a:close/>
                  <a:moveTo>
                    <a:pt x="1153668" y="358267"/>
                  </a:moveTo>
                  <a:cubicBezTo>
                    <a:pt x="1177417" y="358267"/>
                    <a:pt x="1194435" y="379984"/>
                    <a:pt x="1194435" y="409067"/>
                  </a:cubicBezTo>
                  <a:cubicBezTo>
                    <a:pt x="1194435" y="430784"/>
                    <a:pt x="1173988" y="452628"/>
                    <a:pt x="1153668" y="452628"/>
                  </a:cubicBezTo>
                  <a:lnTo>
                    <a:pt x="1034542" y="452628"/>
                  </a:lnTo>
                  <a:cubicBezTo>
                    <a:pt x="1007364" y="452628"/>
                    <a:pt x="986917" y="430911"/>
                    <a:pt x="986917" y="409067"/>
                  </a:cubicBezTo>
                  <a:cubicBezTo>
                    <a:pt x="986917" y="379984"/>
                    <a:pt x="1007364" y="358267"/>
                    <a:pt x="1034542" y="358267"/>
                  </a:cubicBezTo>
                  <a:close/>
                  <a:moveTo>
                    <a:pt x="481457" y="0"/>
                  </a:moveTo>
                  <a:cubicBezTo>
                    <a:pt x="469519" y="0"/>
                    <a:pt x="457708" y="4445"/>
                    <a:pt x="449199" y="13589"/>
                  </a:cubicBezTo>
                  <a:cubicBezTo>
                    <a:pt x="439039" y="28067"/>
                    <a:pt x="425450" y="35306"/>
                    <a:pt x="408432" y="35306"/>
                  </a:cubicBezTo>
                  <a:lnTo>
                    <a:pt x="258699" y="35306"/>
                  </a:lnTo>
                  <a:cubicBezTo>
                    <a:pt x="98679" y="35306"/>
                    <a:pt x="0" y="165989"/>
                    <a:pt x="0" y="303784"/>
                  </a:cubicBezTo>
                  <a:lnTo>
                    <a:pt x="0" y="499872"/>
                  </a:lnTo>
                  <a:cubicBezTo>
                    <a:pt x="0" y="525272"/>
                    <a:pt x="20447" y="543433"/>
                    <a:pt x="47625" y="543433"/>
                  </a:cubicBezTo>
                  <a:lnTo>
                    <a:pt x="1327150" y="543433"/>
                  </a:lnTo>
                  <a:cubicBezTo>
                    <a:pt x="1351026" y="543433"/>
                    <a:pt x="1367917" y="521716"/>
                    <a:pt x="1367917" y="499872"/>
                  </a:cubicBezTo>
                  <a:lnTo>
                    <a:pt x="1367917" y="303784"/>
                  </a:lnTo>
                  <a:cubicBezTo>
                    <a:pt x="1374775" y="169672"/>
                    <a:pt x="1272667" y="42545"/>
                    <a:pt x="1112774" y="42545"/>
                  </a:cubicBezTo>
                  <a:lnTo>
                    <a:pt x="966470" y="42545"/>
                  </a:lnTo>
                  <a:cubicBezTo>
                    <a:pt x="942594" y="42545"/>
                    <a:pt x="935736" y="31750"/>
                    <a:pt x="922147" y="17145"/>
                  </a:cubicBezTo>
                  <a:cubicBezTo>
                    <a:pt x="913257" y="5842"/>
                    <a:pt x="900684" y="508"/>
                    <a:pt x="887730" y="508"/>
                  </a:cubicBezTo>
                  <a:cubicBezTo>
                    <a:pt x="875919" y="508"/>
                    <a:pt x="863854" y="4953"/>
                    <a:pt x="854202" y="13589"/>
                  </a:cubicBezTo>
                  <a:lnTo>
                    <a:pt x="684022" y="194945"/>
                  </a:lnTo>
                  <a:lnTo>
                    <a:pt x="513842" y="13589"/>
                  </a:lnTo>
                  <a:cubicBezTo>
                    <a:pt x="505333" y="4445"/>
                    <a:pt x="493522" y="0"/>
                    <a:pt x="48145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1" name="Group 83">
            <a:extLst>
              <a:ext uri="{FF2B5EF4-FFF2-40B4-BE49-F238E27FC236}">
                <a16:creationId xmlns:a16="http://schemas.microsoft.com/office/drawing/2014/main" id="{73FA4608-DDAC-29B6-A9B1-7E46FCED1764}"/>
              </a:ext>
            </a:extLst>
          </p:cNvPr>
          <p:cNvGrpSpPr>
            <a:grpSpLocks noChangeAspect="1"/>
          </p:cNvGrpSpPr>
          <p:nvPr/>
        </p:nvGrpSpPr>
        <p:grpSpPr>
          <a:xfrm>
            <a:off x="7834320" y="5672882"/>
            <a:ext cx="791280" cy="833760"/>
            <a:chOff x="0" y="0"/>
            <a:chExt cx="1055040" cy="1111680"/>
          </a:xfrm>
        </p:grpSpPr>
        <p:sp>
          <p:nvSpPr>
            <p:cNvPr id="72" name="Freeform 84">
              <a:extLst>
                <a:ext uri="{FF2B5EF4-FFF2-40B4-BE49-F238E27FC236}">
                  <a16:creationId xmlns:a16="http://schemas.microsoft.com/office/drawing/2014/main" id="{A06F668F-E68A-8029-6C6E-A0BD6B239C79}"/>
                </a:ext>
              </a:extLst>
            </p:cNvPr>
            <p:cNvSpPr/>
            <p:nvPr/>
          </p:nvSpPr>
          <p:spPr>
            <a:xfrm>
              <a:off x="0" y="127"/>
              <a:ext cx="1054989" cy="1111631"/>
            </a:xfrm>
            <a:custGeom>
              <a:avLst/>
              <a:gdLst/>
              <a:ahLst/>
              <a:cxnLst/>
              <a:rect l="l" t="t" r="r" b="b"/>
              <a:pathLst>
                <a:path w="1054989" h="1111631">
                  <a:moveTo>
                    <a:pt x="833628" y="192786"/>
                  </a:moveTo>
                  <a:lnTo>
                    <a:pt x="911733" y="240030"/>
                  </a:lnTo>
                  <a:lnTo>
                    <a:pt x="739902" y="556514"/>
                  </a:lnTo>
                  <a:lnTo>
                    <a:pt x="661670" y="509270"/>
                  </a:lnTo>
                  <a:cubicBezTo>
                    <a:pt x="690245" y="453771"/>
                    <a:pt x="802259" y="248412"/>
                    <a:pt x="833628" y="192913"/>
                  </a:cubicBezTo>
                  <a:close/>
                  <a:moveTo>
                    <a:pt x="646049" y="581533"/>
                  </a:moveTo>
                  <a:lnTo>
                    <a:pt x="687832" y="609346"/>
                  </a:lnTo>
                  <a:lnTo>
                    <a:pt x="643509" y="639826"/>
                  </a:lnTo>
                  <a:lnTo>
                    <a:pt x="646049" y="581533"/>
                  </a:lnTo>
                  <a:close/>
                  <a:moveTo>
                    <a:pt x="872617" y="750697"/>
                  </a:moveTo>
                  <a:cubicBezTo>
                    <a:pt x="893445" y="750697"/>
                    <a:pt x="906526" y="767334"/>
                    <a:pt x="906526" y="783971"/>
                  </a:cubicBezTo>
                  <a:cubicBezTo>
                    <a:pt x="906526" y="806323"/>
                    <a:pt x="893445" y="822960"/>
                    <a:pt x="872617" y="822960"/>
                  </a:cubicBezTo>
                  <a:lnTo>
                    <a:pt x="463677" y="822960"/>
                  </a:lnTo>
                  <a:cubicBezTo>
                    <a:pt x="442849" y="822960"/>
                    <a:pt x="427228" y="806323"/>
                    <a:pt x="427228" y="783971"/>
                  </a:cubicBezTo>
                  <a:cubicBezTo>
                    <a:pt x="427228" y="764540"/>
                    <a:pt x="442849" y="750697"/>
                    <a:pt x="463677" y="750697"/>
                  </a:cubicBezTo>
                  <a:close/>
                  <a:moveTo>
                    <a:pt x="255270" y="492633"/>
                  </a:moveTo>
                  <a:cubicBezTo>
                    <a:pt x="273431" y="492633"/>
                    <a:pt x="289052" y="512064"/>
                    <a:pt x="289052" y="528701"/>
                  </a:cubicBezTo>
                  <a:lnTo>
                    <a:pt x="289052" y="553720"/>
                  </a:lnTo>
                  <a:cubicBezTo>
                    <a:pt x="328168" y="567563"/>
                    <a:pt x="359410" y="609219"/>
                    <a:pt x="359410" y="656336"/>
                  </a:cubicBezTo>
                  <a:cubicBezTo>
                    <a:pt x="359410" y="678561"/>
                    <a:pt x="343789" y="692404"/>
                    <a:pt x="322961" y="692404"/>
                  </a:cubicBezTo>
                  <a:cubicBezTo>
                    <a:pt x="302133" y="692404"/>
                    <a:pt x="289179" y="672973"/>
                    <a:pt x="289179" y="656336"/>
                  </a:cubicBezTo>
                  <a:cubicBezTo>
                    <a:pt x="289179" y="636905"/>
                    <a:pt x="273558" y="617474"/>
                    <a:pt x="255397" y="617474"/>
                  </a:cubicBezTo>
                  <a:cubicBezTo>
                    <a:pt x="234569" y="617474"/>
                    <a:pt x="221488" y="636905"/>
                    <a:pt x="221488" y="656336"/>
                  </a:cubicBezTo>
                  <a:cubicBezTo>
                    <a:pt x="221488" y="678561"/>
                    <a:pt x="250190" y="697992"/>
                    <a:pt x="276225" y="720217"/>
                  </a:cubicBezTo>
                  <a:cubicBezTo>
                    <a:pt x="312674" y="748030"/>
                    <a:pt x="359537" y="781304"/>
                    <a:pt x="359537" y="839597"/>
                  </a:cubicBezTo>
                  <a:cubicBezTo>
                    <a:pt x="359537" y="889508"/>
                    <a:pt x="328295" y="928370"/>
                    <a:pt x="289179" y="945007"/>
                  </a:cubicBezTo>
                  <a:lnTo>
                    <a:pt x="289179" y="969899"/>
                  </a:lnTo>
                  <a:cubicBezTo>
                    <a:pt x="289179" y="989330"/>
                    <a:pt x="273558" y="1008761"/>
                    <a:pt x="255397" y="1008761"/>
                  </a:cubicBezTo>
                  <a:cubicBezTo>
                    <a:pt x="234569" y="1008761"/>
                    <a:pt x="221488" y="989330"/>
                    <a:pt x="221488" y="969899"/>
                  </a:cubicBezTo>
                  <a:lnTo>
                    <a:pt x="221488" y="945134"/>
                  </a:lnTo>
                  <a:cubicBezTo>
                    <a:pt x="182499" y="931164"/>
                    <a:pt x="153797" y="889635"/>
                    <a:pt x="153797" y="839724"/>
                  </a:cubicBezTo>
                  <a:cubicBezTo>
                    <a:pt x="153797" y="820293"/>
                    <a:pt x="169418" y="803656"/>
                    <a:pt x="190246" y="803656"/>
                  </a:cubicBezTo>
                  <a:cubicBezTo>
                    <a:pt x="208534" y="803656"/>
                    <a:pt x="221488" y="820293"/>
                    <a:pt x="221488" y="839724"/>
                  </a:cubicBezTo>
                  <a:cubicBezTo>
                    <a:pt x="221488" y="861949"/>
                    <a:pt x="237109" y="875792"/>
                    <a:pt x="255397" y="875792"/>
                  </a:cubicBezTo>
                  <a:cubicBezTo>
                    <a:pt x="273685" y="875792"/>
                    <a:pt x="289179" y="859155"/>
                    <a:pt x="289179" y="839724"/>
                  </a:cubicBezTo>
                  <a:cubicBezTo>
                    <a:pt x="289179" y="820293"/>
                    <a:pt x="263144" y="800735"/>
                    <a:pt x="234569" y="778637"/>
                  </a:cubicBezTo>
                  <a:cubicBezTo>
                    <a:pt x="198120" y="750824"/>
                    <a:pt x="153797" y="714883"/>
                    <a:pt x="153797" y="656463"/>
                  </a:cubicBezTo>
                  <a:cubicBezTo>
                    <a:pt x="153797" y="609346"/>
                    <a:pt x="182499" y="570484"/>
                    <a:pt x="221488" y="553847"/>
                  </a:cubicBezTo>
                  <a:lnTo>
                    <a:pt x="221488" y="528701"/>
                  </a:lnTo>
                  <a:cubicBezTo>
                    <a:pt x="221488" y="506476"/>
                    <a:pt x="237109" y="492633"/>
                    <a:pt x="255397" y="492633"/>
                  </a:cubicBezTo>
                  <a:close/>
                  <a:moveTo>
                    <a:pt x="872617" y="970153"/>
                  </a:moveTo>
                  <a:cubicBezTo>
                    <a:pt x="893445" y="970153"/>
                    <a:pt x="906526" y="986790"/>
                    <a:pt x="906526" y="1009015"/>
                  </a:cubicBezTo>
                  <a:cubicBezTo>
                    <a:pt x="906526" y="1025652"/>
                    <a:pt x="893445" y="1042289"/>
                    <a:pt x="872617" y="1042289"/>
                  </a:cubicBezTo>
                  <a:lnTo>
                    <a:pt x="463677" y="1042289"/>
                  </a:lnTo>
                  <a:cubicBezTo>
                    <a:pt x="442849" y="1042289"/>
                    <a:pt x="427228" y="1025652"/>
                    <a:pt x="427228" y="1009015"/>
                  </a:cubicBezTo>
                  <a:cubicBezTo>
                    <a:pt x="427228" y="986790"/>
                    <a:pt x="442849" y="970153"/>
                    <a:pt x="463677" y="970153"/>
                  </a:cubicBezTo>
                  <a:close/>
                  <a:moveTo>
                    <a:pt x="903986" y="0"/>
                  </a:moveTo>
                  <a:cubicBezTo>
                    <a:pt x="876427" y="0"/>
                    <a:pt x="850011" y="15367"/>
                    <a:pt x="836168" y="43053"/>
                  </a:cubicBezTo>
                  <a:lnTo>
                    <a:pt x="651256" y="387096"/>
                  </a:lnTo>
                  <a:lnTo>
                    <a:pt x="101600" y="387096"/>
                  </a:lnTo>
                  <a:cubicBezTo>
                    <a:pt x="46863" y="387096"/>
                    <a:pt x="0" y="434340"/>
                    <a:pt x="0" y="492506"/>
                  </a:cubicBezTo>
                  <a:lnTo>
                    <a:pt x="0" y="1003300"/>
                  </a:lnTo>
                  <a:cubicBezTo>
                    <a:pt x="0" y="1061593"/>
                    <a:pt x="46863" y="1111631"/>
                    <a:pt x="101600" y="1111631"/>
                  </a:cubicBezTo>
                  <a:lnTo>
                    <a:pt x="945642" y="1111631"/>
                  </a:lnTo>
                  <a:cubicBezTo>
                    <a:pt x="1000252" y="1111631"/>
                    <a:pt x="1049782" y="1064387"/>
                    <a:pt x="1049782" y="1003300"/>
                  </a:cubicBezTo>
                  <a:lnTo>
                    <a:pt x="1049782" y="492633"/>
                  </a:lnTo>
                  <a:cubicBezTo>
                    <a:pt x="1041908" y="434340"/>
                    <a:pt x="997712" y="387223"/>
                    <a:pt x="940435" y="387223"/>
                  </a:cubicBezTo>
                  <a:lnTo>
                    <a:pt x="911733" y="387223"/>
                  </a:lnTo>
                  <a:lnTo>
                    <a:pt x="1031494" y="165227"/>
                  </a:lnTo>
                  <a:cubicBezTo>
                    <a:pt x="1054989" y="123571"/>
                    <a:pt x="1041908" y="70866"/>
                    <a:pt x="1002919" y="51435"/>
                  </a:cubicBezTo>
                  <a:lnTo>
                    <a:pt x="945642" y="12446"/>
                  </a:lnTo>
                  <a:cubicBezTo>
                    <a:pt x="932434" y="3937"/>
                    <a:pt x="918083" y="0"/>
                    <a:pt x="90398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3" name="Group 85">
            <a:extLst>
              <a:ext uri="{FF2B5EF4-FFF2-40B4-BE49-F238E27FC236}">
                <a16:creationId xmlns:a16="http://schemas.microsoft.com/office/drawing/2014/main" id="{1FCEBDFD-A090-8268-D42E-51CF36BDA982}"/>
              </a:ext>
            </a:extLst>
          </p:cNvPr>
          <p:cNvGrpSpPr>
            <a:grpSpLocks noChangeAspect="1"/>
          </p:cNvGrpSpPr>
          <p:nvPr/>
        </p:nvGrpSpPr>
        <p:grpSpPr>
          <a:xfrm>
            <a:off x="14324400" y="4918322"/>
            <a:ext cx="202320" cy="198720"/>
            <a:chOff x="0" y="0"/>
            <a:chExt cx="269760" cy="264960"/>
          </a:xfrm>
        </p:grpSpPr>
        <p:sp>
          <p:nvSpPr>
            <p:cNvPr id="74" name="Freeform 86">
              <a:extLst>
                <a:ext uri="{FF2B5EF4-FFF2-40B4-BE49-F238E27FC236}">
                  <a16:creationId xmlns:a16="http://schemas.microsoft.com/office/drawing/2014/main" id="{79BDED43-82DF-BA08-C868-03F8676F5F67}"/>
                </a:ext>
              </a:extLst>
            </p:cNvPr>
            <p:cNvSpPr/>
            <p:nvPr/>
          </p:nvSpPr>
          <p:spPr>
            <a:xfrm>
              <a:off x="0" y="0"/>
              <a:ext cx="269748" cy="264922"/>
            </a:xfrm>
            <a:custGeom>
              <a:avLst/>
              <a:gdLst/>
              <a:ahLst/>
              <a:cxnLst/>
              <a:rect l="l" t="t" r="r" b="b"/>
              <a:pathLst>
                <a:path w="269748" h="264922">
                  <a:moveTo>
                    <a:pt x="134874" y="68199"/>
                  </a:moveTo>
                  <a:cubicBezTo>
                    <a:pt x="153797" y="68199"/>
                    <a:pt x="168021" y="85852"/>
                    <a:pt x="168021" y="100965"/>
                  </a:cubicBezTo>
                  <a:cubicBezTo>
                    <a:pt x="168021" y="116078"/>
                    <a:pt x="153797" y="136271"/>
                    <a:pt x="134874" y="136271"/>
                  </a:cubicBezTo>
                  <a:cubicBezTo>
                    <a:pt x="118364" y="136271"/>
                    <a:pt x="106426" y="118618"/>
                    <a:pt x="106426" y="100965"/>
                  </a:cubicBezTo>
                  <a:cubicBezTo>
                    <a:pt x="106426" y="80772"/>
                    <a:pt x="118237" y="68199"/>
                    <a:pt x="134874" y="68199"/>
                  </a:cubicBezTo>
                  <a:close/>
                  <a:moveTo>
                    <a:pt x="0" y="0"/>
                  </a:moveTo>
                  <a:lnTo>
                    <a:pt x="0" y="166497"/>
                  </a:lnTo>
                  <a:cubicBezTo>
                    <a:pt x="0" y="219583"/>
                    <a:pt x="40259" y="264922"/>
                    <a:pt x="92329" y="264922"/>
                  </a:cubicBezTo>
                  <a:lnTo>
                    <a:pt x="175133" y="264922"/>
                  </a:lnTo>
                  <a:cubicBezTo>
                    <a:pt x="224790" y="264922"/>
                    <a:pt x="269748" y="219456"/>
                    <a:pt x="269748" y="166497"/>
                  </a:cubicBezTo>
                  <a:lnTo>
                    <a:pt x="269748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5" name="Group 87">
            <a:extLst>
              <a:ext uri="{FF2B5EF4-FFF2-40B4-BE49-F238E27FC236}">
                <a16:creationId xmlns:a16="http://schemas.microsoft.com/office/drawing/2014/main" id="{12ECD11A-075B-B44C-42FA-4A5FACD6E5B2}"/>
              </a:ext>
            </a:extLst>
          </p:cNvPr>
          <p:cNvGrpSpPr>
            <a:grpSpLocks noChangeAspect="1"/>
          </p:cNvGrpSpPr>
          <p:nvPr/>
        </p:nvGrpSpPr>
        <p:grpSpPr>
          <a:xfrm>
            <a:off x="14325840" y="4358162"/>
            <a:ext cx="202320" cy="511200"/>
            <a:chOff x="0" y="0"/>
            <a:chExt cx="269760" cy="681600"/>
          </a:xfrm>
        </p:grpSpPr>
        <p:sp>
          <p:nvSpPr>
            <p:cNvPr id="76" name="Freeform 88">
              <a:extLst>
                <a:ext uri="{FF2B5EF4-FFF2-40B4-BE49-F238E27FC236}">
                  <a16:creationId xmlns:a16="http://schemas.microsoft.com/office/drawing/2014/main" id="{AB4FDC19-BF5B-0EEA-290A-0ADAC4772E96}"/>
                </a:ext>
              </a:extLst>
            </p:cNvPr>
            <p:cNvSpPr/>
            <p:nvPr/>
          </p:nvSpPr>
          <p:spPr>
            <a:xfrm>
              <a:off x="127" y="127"/>
              <a:ext cx="269748" cy="681609"/>
            </a:xfrm>
            <a:custGeom>
              <a:avLst/>
              <a:gdLst/>
              <a:ahLst/>
              <a:cxnLst/>
              <a:rect l="l" t="t" r="r" b="b"/>
              <a:pathLst>
                <a:path w="269748" h="681609">
                  <a:moveTo>
                    <a:pt x="130048" y="128651"/>
                  </a:moveTo>
                  <a:cubicBezTo>
                    <a:pt x="144272" y="128651"/>
                    <a:pt x="163195" y="143891"/>
                    <a:pt x="163195" y="164084"/>
                  </a:cubicBezTo>
                  <a:lnTo>
                    <a:pt x="163195" y="583057"/>
                  </a:lnTo>
                  <a:cubicBezTo>
                    <a:pt x="163195" y="600710"/>
                    <a:pt x="148971" y="613410"/>
                    <a:pt x="130048" y="613410"/>
                  </a:cubicBezTo>
                  <a:cubicBezTo>
                    <a:pt x="113411" y="613410"/>
                    <a:pt x="101600" y="598297"/>
                    <a:pt x="101600" y="583057"/>
                  </a:cubicBezTo>
                  <a:lnTo>
                    <a:pt x="101600" y="164084"/>
                  </a:lnTo>
                  <a:cubicBezTo>
                    <a:pt x="101600" y="143891"/>
                    <a:pt x="115824" y="128651"/>
                    <a:pt x="130048" y="128651"/>
                  </a:cubicBezTo>
                  <a:close/>
                  <a:moveTo>
                    <a:pt x="92202" y="0"/>
                  </a:moveTo>
                  <a:cubicBezTo>
                    <a:pt x="42545" y="0"/>
                    <a:pt x="0" y="42799"/>
                    <a:pt x="0" y="95885"/>
                  </a:cubicBezTo>
                  <a:lnTo>
                    <a:pt x="0" y="681609"/>
                  </a:lnTo>
                  <a:lnTo>
                    <a:pt x="269748" y="681609"/>
                  </a:lnTo>
                  <a:lnTo>
                    <a:pt x="269748" y="95885"/>
                  </a:lnTo>
                  <a:cubicBezTo>
                    <a:pt x="267335" y="42799"/>
                    <a:pt x="224663" y="0"/>
                    <a:pt x="17500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7" name="Group 89">
            <a:extLst>
              <a:ext uri="{FF2B5EF4-FFF2-40B4-BE49-F238E27FC236}">
                <a16:creationId xmlns:a16="http://schemas.microsoft.com/office/drawing/2014/main" id="{06806036-6E51-6EFB-2E77-68B743C354E0}"/>
              </a:ext>
            </a:extLst>
          </p:cNvPr>
          <p:cNvGrpSpPr>
            <a:grpSpLocks noChangeAspect="1"/>
          </p:cNvGrpSpPr>
          <p:nvPr/>
        </p:nvGrpSpPr>
        <p:grpSpPr>
          <a:xfrm>
            <a:off x="14572800" y="4918322"/>
            <a:ext cx="202320" cy="198720"/>
            <a:chOff x="0" y="0"/>
            <a:chExt cx="269760" cy="264960"/>
          </a:xfrm>
        </p:grpSpPr>
        <p:sp>
          <p:nvSpPr>
            <p:cNvPr id="78" name="Freeform 90">
              <a:extLst>
                <a:ext uri="{FF2B5EF4-FFF2-40B4-BE49-F238E27FC236}">
                  <a16:creationId xmlns:a16="http://schemas.microsoft.com/office/drawing/2014/main" id="{617EBE07-089E-1602-1DD1-DBF5309587CB}"/>
                </a:ext>
              </a:extLst>
            </p:cNvPr>
            <p:cNvSpPr/>
            <p:nvPr/>
          </p:nvSpPr>
          <p:spPr>
            <a:xfrm>
              <a:off x="0" y="0"/>
              <a:ext cx="269748" cy="264922"/>
            </a:xfrm>
            <a:custGeom>
              <a:avLst/>
              <a:gdLst/>
              <a:ahLst/>
              <a:cxnLst/>
              <a:rect l="l" t="t" r="r" b="b"/>
              <a:pathLst>
                <a:path w="269748" h="264922">
                  <a:moveTo>
                    <a:pt x="134874" y="68199"/>
                  </a:moveTo>
                  <a:cubicBezTo>
                    <a:pt x="153797" y="68199"/>
                    <a:pt x="165608" y="85852"/>
                    <a:pt x="165608" y="100965"/>
                  </a:cubicBezTo>
                  <a:cubicBezTo>
                    <a:pt x="165608" y="116078"/>
                    <a:pt x="151384" y="136271"/>
                    <a:pt x="134874" y="136271"/>
                  </a:cubicBezTo>
                  <a:cubicBezTo>
                    <a:pt x="118364" y="136271"/>
                    <a:pt x="104140" y="118618"/>
                    <a:pt x="104140" y="100965"/>
                  </a:cubicBezTo>
                  <a:cubicBezTo>
                    <a:pt x="104140" y="80772"/>
                    <a:pt x="118364" y="68199"/>
                    <a:pt x="134874" y="68199"/>
                  </a:cubicBezTo>
                  <a:close/>
                  <a:moveTo>
                    <a:pt x="0" y="0"/>
                  </a:moveTo>
                  <a:lnTo>
                    <a:pt x="0" y="166497"/>
                  </a:lnTo>
                  <a:cubicBezTo>
                    <a:pt x="0" y="219583"/>
                    <a:pt x="40259" y="264922"/>
                    <a:pt x="94615" y="264922"/>
                  </a:cubicBezTo>
                  <a:lnTo>
                    <a:pt x="177419" y="264922"/>
                  </a:lnTo>
                  <a:cubicBezTo>
                    <a:pt x="227076" y="264922"/>
                    <a:pt x="269748" y="219456"/>
                    <a:pt x="269748" y="166497"/>
                  </a:cubicBezTo>
                  <a:lnTo>
                    <a:pt x="269748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9" name="Group 91">
            <a:extLst>
              <a:ext uri="{FF2B5EF4-FFF2-40B4-BE49-F238E27FC236}">
                <a16:creationId xmlns:a16="http://schemas.microsoft.com/office/drawing/2014/main" id="{2E089FF8-708C-E57D-37D3-F4807E737F26}"/>
              </a:ext>
            </a:extLst>
          </p:cNvPr>
          <p:cNvGrpSpPr>
            <a:grpSpLocks noChangeAspect="1"/>
          </p:cNvGrpSpPr>
          <p:nvPr/>
        </p:nvGrpSpPr>
        <p:grpSpPr>
          <a:xfrm>
            <a:off x="14572800" y="4358162"/>
            <a:ext cx="202320" cy="511200"/>
            <a:chOff x="0" y="0"/>
            <a:chExt cx="269760" cy="681600"/>
          </a:xfrm>
        </p:grpSpPr>
        <p:sp>
          <p:nvSpPr>
            <p:cNvPr id="80" name="Freeform 92">
              <a:extLst>
                <a:ext uri="{FF2B5EF4-FFF2-40B4-BE49-F238E27FC236}">
                  <a16:creationId xmlns:a16="http://schemas.microsoft.com/office/drawing/2014/main" id="{FAD43BE5-A93B-3E78-B20A-68B346679B21}"/>
                </a:ext>
              </a:extLst>
            </p:cNvPr>
            <p:cNvSpPr/>
            <p:nvPr/>
          </p:nvSpPr>
          <p:spPr>
            <a:xfrm>
              <a:off x="0" y="127"/>
              <a:ext cx="269748" cy="681609"/>
            </a:xfrm>
            <a:custGeom>
              <a:avLst/>
              <a:gdLst/>
              <a:ahLst/>
              <a:cxnLst/>
              <a:rect l="l" t="t" r="r" b="b"/>
              <a:pathLst>
                <a:path w="269748" h="681609">
                  <a:moveTo>
                    <a:pt x="134874" y="128651"/>
                  </a:moveTo>
                  <a:cubicBezTo>
                    <a:pt x="153797" y="128651"/>
                    <a:pt x="165608" y="143891"/>
                    <a:pt x="165608" y="164084"/>
                  </a:cubicBezTo>
                  <a:lnTo>
                    <a:pt x="165608" y="583057"/>
                  </a:lnTo>
                  <a:cubicBezTo>
                    <a:pt x="165608" y="600710"/>
                    <a:pt x="151384" y="613410"/>
                    <a:pt x="134874" y="613410"/>
                  </a:cubicBezTo>
                  <a:cubicBezTo>
                    <a:pt x="120650" y="613410"/>
                    <a:pt x="104140" y="598297"/>
                    <a:pt x="104140" y="583057"/>
                  </a:cubicBezTo>
                  <a:lnTo>
                    <a:pt x="104140" y="164084"/>
                  </a:lnTo>
                  <a:cubicBezTo>
                    <a:pt x="104140" y="143891"/>
                    <a:pt x="118364" y="128651"/>
                    <a:pt x="134874" y="128651"/>
                  </a:cubicBezTo>
                  <a:close/>
                  <a:moveTo>
                    <a:pt x="94615" y="0"/>
                  </a:moveTo>
                  <a:cubicBezTo>
                    <a:pt x="44958" y="0"/>
                    <a:pt x="0" y="42799"/>
                    <a:pt x="0" y="95885"/>
                  </a:cubicBezTo>
                  <a:lnTo>
                    <a:pt x="0" y="681609"/>
                  </a:lnTo>
                  <a:lnTo>
                    <a:pt x="269748" y="681609"/>
                  </a:lnTo>
                  <a:lnTo>
                    <a:pt x="269748" y="95885"/>
                  </a:lnTo>
                  <a:cubicBezTo>
                    <a:pt x="269748" y="42799"/>
                    <a:pt x="227203" y="0"/>
                    <a:pt x="17741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1" name="Group 93">
            <a:extLst>
              <a:ext uri="{FF2B5EF4-FFF2-40B4-BE49-F238E27FC236}">
                <a16:creationId xmlns:a16="http://schemas.microsoft.com/office/drawing/2014/main" id="{4305831A-A040-2619-83C4-68D795213553}"/>
              </a:ext>
            </a:extLst>
          </p:cNvPr>
          <p:cNvGrpSpPr>
            <a:grpSpLocks noChangeAspect="1"/>
          </p:cNvGrpSpPr>
          <p:nvPr/>
        </p:nvGrpSpPr>
        <p:grpSpPr>
          <a:xfrm>
            <a:off x="14819760" y="4918322"/>
            <a:ext cx="202320" cy="198720"/>
            <a:chOff x="0" y="0"/>
            <a:chExt cx="269760" cy="264960"/>
          </a:xfrm>
        </p:grpSpPr>
        <p:sp>
          <p:nvSpPr>
            <p:cNvPr id="82" name="Freeform 94">
              <a:extLst>
                <a:ext uri="{FF2B5EF4-FFF2-40B4-BE49-F238E27FC236}">
                  <a16:creationId xmlns:a16="http://schemas.microsoft.com/office/drawing/2014/main" id="{46AC1F7A-9D25-8970-91A6-17840DAE2923}"/>
                </a:ext>
              </a:extLst>
            </p:cNvPr>
            <p:cNvSpPr/>
            <p:nvPr/>
          </p:nvSpPr>
          <p:spPr>
            <a:xfrm>
              <a:off x="0" y="0"/>
              <a:ext cx="269875" cy="264922"/>
            </a:xfrm>
            <a:custGeom>
              <a:avLst/>
              <a:gdLst/>
              <a:ahLst/>
              <a:cxnLst/>
              <a:rect l="l" t="t" r="r" b="b"/>
              <a:pathLst>
                <a:path w="269875" h="264922">
                  <a:moveTo>
                    <a:pt x="137287" y="68199"/>
                  </a:moveTo>
                  <a:cubicBezTo>
                    <a:pt x="156210" y="68199"/>
                    <a:pt x="170434" y="85852"/>
                    <a:pt x="170434" y="100965"/>
                  </a:cubicBezTo>
                  <a:cubicBezTo>
                    <a:pt x="170434" y="116078"/>
                    <a:pt x="156210" y="136271"/>
                    <a:pt x="137287" y="136271"/>
                  </a:cubicBezTo>
                  <a:cubicBezTo>
                    <a:pt x="120650" y="136271"/>
                    <a:pt x="108839" y="118618"/>
                    <a:pt x="108839" y="100965"/>
                  </a:cubicBezTo>
                  <a:cubicBezTo>
                    <a:pt x="108839" y="80772"/>
                    <a:pt x="120650" y="68199"/>
                    <a:pt x="137287" y="68199"/>
                  </a:cubicBezTo>
                  <a:close/>
                  <a:moveTo>
                    <a:pt x="0" y="0"/>
                  </a:moveTo>
                  <a:lnTo>
                    <a:pt x="0" y="166497"/>
                  </a:lnTo>
                  <a:lnTo>
                    <a:pt x="2413" y="166497"/>
                  </a:lnTo>
                  <a:cubicBezTo>
                    <a:pt x="2413" y="219583"/>
                    <a:pt x="42545" y="264922"/>
                    <a:pt x="94742" y="264922"/>
                  </a:cubicBezTo>
                  <a:lnTo>
                    <a:pt x="177546" y="264922"/>
                  </a:lnTo>
                  <a:cubicBezTo>
                    <a:pt x="227203" y="264922"/>
                    <a:pt x="269875" y="219456"/>
                    <a:pt x="269875" y="166497"/>
                  </a:cubicBezTo>
                  <a:lnTo>
                    <a:pt x="269875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3" name="Group 95">
            <a:extLst>
              <a:ext uri="{FF2B5EF4-FFF2-40B4-BE49-F238E27FC236}">
                <a16:creationId xmlns:a16="http://schemas.microsoft.com/office/drawing/2014/main" id="{3155A69E-71D1-83A8-0659-00AEB1815ABB}"/>
              </a:ext>
            </a:extLst>
          </p:cNvPr>
          <p:cNvGrpSpPr>
            <a:grpSpLocks noChangeAspect="1"/>
          </p:cNvGrpSpPr>
          <p:nvPr/>
        </p:nvGrpSpPr>
        <p:grpSpPr>
          <a:xfrm>
            <a:off x="14823360" y="4358162"/>
            <a:ext cx="202320" cy="511200"/>
            <a:chOff x="0" y="0"/>
            <a:chExt cx="269760" cy="681600"/>
          </a:xfrm>
        </p:grpSpPr>
        <p:sp>
          <p:nvSpPr>
            <p:cNvPr id="84" name="Freeform 96">
              <a:extLst>
                <a:ext uri="{FF2B5EF4-FFF2-40B4-BE49-F238E27FC236}">
                  <a16:creationId xmlns:a16="http://schemas.microsoft.com/office/drawing/2014/main" id="{445D9BA5-8516-ED89-D490-20614F051D85}"/>
                </a:ext>
              </a:extLst>
            </p:cNvPr>
            <p:cNvSpPr/>
            <p:nvPr/>
          </p:nvSpPr>
          <p:spPr>
            <a:xfrm>
              <a:off x="0" y="127"/>
              <a:ext cx="269748" cy="681609"/>
            </a:xfrm>
            <a:custGeom>
              <a:avLst/>
              <a:gdLst/>
              <a:ahLst/>
              <a:cxnLst/>
              <a:rect l="l" t="t" r="r" b="b"/>
              <a:pathLst>
                <a:path w="269748" h="681609">
                  <a:moveTo>
                    <a:pt x="130175" y="128651"/>
                  </a:moveTo>
                  <a:cubicBezTo>
                    <a:pt x="144399" y="128651"/>
                    <a:pt x="163322" y="143891"/>
                    <a:pt x="163322" y="164084"/>
                  </a:cubicBezTo>
                  <a:lnTo>
                    <a:pt x="163322" y="583057"/>
                  </a:lnTo>
                  <a:cubicBezTo>
                    <a:pt x="163322" y="600710"/>
                    <a:pt x="149098" y="613410"/>
                    <a:pt x="130175" y="613410"/>
                  </a:cubicBezTo>
                  <a:cubicBezTo>
                    <a:pt x="113665" y="613410"/>
                    <a:pt x="101727" y="598297"/>
                    <a:pt x="101727" y="583057"/>
                  </a:cubicBezTo>
                  <a:lnTo>
                    <a:pt x="101727" y="164084"/>
                  </a:lnTo>
                  <a:cubicBezTo>
                    <a:pt x="101727" y="143891"/>
                    <a:pt x="115951" y="128651"/>
                    <a:pt x="130175" y="128651"/>
                  </a:cubicBezTo>
                  <a:close/>
                  <a:moveTo>
                    <a:pt x="92329" y="0"/>
                  </a:moveTo>
                  <a:cubicBezTo>
                    <a:pt x="42545" y="0"/>
                    <a:pt x="0" y="42799"/>
                    <a:pt x="0" y="95885"/>
                  </a:cubicBezTo>
                  <a:lnTo>
                    <a:pt x="0" y="681609"/>
                  </a:lnTo>
                  <a:lnTo>
                    <a:pt x="269748" y="681609"/>
                  </a:lnTo>
                  <a:lnTo>
                    <a:pt x="269748" y="95885"/>
                  </a:lnTo>
                  <a:cubicBezTo>
                    <a:pt x="267335" y="42799"/>
                    <a:pt x="224790" y="0"/>
                    <a:pt x="17513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5" name="Group 97">
            <a:extLst>
              <a:ext uri="{FF2B5EF4-FFF2-40B4-BE49-F238E27FC236}">
                <a16:creationId xmlns:a16="http://schemas.microsoft.com/office/drawing/2014/main" id="{43E585CA-B5F3-09DF-3850-D717C6FFC211}"/>
              </a:ext>
            </a:extLst>
          </p:cNvPr>
          <p:cNvGrpSpPr>
            <a:grpSpLocks noChangeAspect="1"/>
          </p:cNvGrpSpPr>
          <p:nvPr/>
        </p:nvGrpSpPr>
        <p:grpSpPr>
          <a:xfrm>
            <a:off x="9108000" y="3256562"/>
            <a:ext cx="855360" cy="306000"/>
            <a:chOff x="0" y="0"/>
            <a:chExt cx="1140480" cy="408000"/>
          </a:xfrm>
        </p:grpSpPr>
        <p:sp>
          <p:nvSpPr>
            <p:cNvPr id="86" name="Freeform 98">
              <a:extLst>
                <a:ext uri="{FF2B5EF4-FFF2-40B4-BE49-F238E27FC236}">
                  <a16:creationId xmlns:a16="http://schemas.microsoft.com/office/drawing/2014/main" id="{436C43F8-E9B3-9440-3AF1-E39409BDD87C}"/>
                </a:ext>
              </a:extLst>
            </p:cNvPr>
            <p:cNvSpPr/>
            <p:nvPr/>
          </p:nvSpPr>
          <p:spPr>
            <a:xfrm>
              <a:off x="0" y="127"/>
              <a:ext cx="1140460" cy="407924"/>
            </a:xfrm>
            <a:custGeom>
              <a:avLst/>
              <a:gdLst/>
              <a:ahLst/>
              <a:cxnLst/>
              <a:rect l="l" t="t" r="r" b="b"/>
              <a:pathLst>
                <a:path w="1140460" h="407924">
                  <a:moveTo>
                    <a:pt x="222758" y="0"/>
                  </a:moveTo>
                  <a:cubicBezTo>
                    <a:pt x="99695" y="0"/>
                    <a:pt x="0" y="106426"/>
                    <a:pt x="0" y="234061"/>
                  </a:cubicBezTo>
                  <a:lnTo>
                    <a:pt x="0" y="358267"/>
                  </a:lnTo>
                  <a:cubicBezTo>
                    <a:pt x="0" y="386588"/>
                    <a:pt x="23368" y="407924"/>
                    <a:pt x="46482" y="407924"/>
                  </a:cubicBezTo>
                  <a:lnTo>
                    <a:pt x="1093851" y="407924"/>
                  </a:lnTo>
                  <a:cubicBezTo>
                    <a:pt x="1120521" y="407924"/>
                    <a:pt x="1140460" y="386588"/>
                    <a:pt x="1140460" y="358267"/>
                  </a:cubicBezTo>
                  <a:lnTo>
                    <a:pt x="1140460" y="234061"/>
                  </a:lnTo>
                  <a:cubicBezTo>
                    <a:pt x="1140460" y="106426"/>
                    <a:pt x="1040638" y="0"/>
                    <a:pt x="92100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7" name="Group 99">
            <a:extLst>
              <a:ext uri="{FF2B5EF4-FFF2-40B4-BE49-F238E27FC236}">
                <a16:creationId xmlns:a16="http://schemas.microsoft.com/office/drawing/2014/main" id="{1CF01E2A-6085-3D95-1A13-91EA947AC071}"/>
              </a:ext>
            </a:extLst>
          </p:cNvPr>
          <p:cNvGrpSpPr>
            <a:grpSpLocks noChangeAspect="1"/>
          </p:cNvGrpSpPr>
          <p:nvPr/>
        </p:nvGrpSpPr>
        <p:grpSpPr>
          <a:xfrm>
            <a:off x="9177840" y="3631682"/>
            <a:ext cx="720720" cy="72000"/>
            <a:chOff x="0" y="0"/>
            <a:chExt cx="960960" cy="96000"/>
          </a:xfrm>
        </p:grpSpPr>
        <p:sp>
          <p:nvSpPr>
            <p:cNvPr id="88" name="Freeform 100">
              <a:extLst>
                <a:ext uri="{FF2B5EF4-FFF2-40B4-BE49-F238E27FC236}">
                  <a16:creationId xmlns:a16="http://schemas.microsoft.com/office/drawing/2014/main" id="{2EA68C1D-6F62-0266-9F1C-C3B63663FDE1}"/>
                </a:ext>
              </a:extLst>
            </p:cNvPr>
            <p:cNvSpPr/>
            <p:nvPr/>
          </p:nvSpPr>
          <p:spPr>
            <a:xfrm>
              <a:off x="0" y="127"/>
              <a:ext cx="961009" cy="96012"/>
            </a:xfrm>
            <a:custGeom>
              <a:avLst/>
              <a:gdLst/>
              <a:ahLst/>
              <a:cxnLst/>
              <a:rect l="l" t="t" r="r" b="b"/>
              <a:pathLst>
                <a:path w="961009" h="96012">
                  <a:moveTo>
                    <a:pt x="0" y="0"/>
                  </a:moveTo>
                  <a:lnTo>
                    <a:pt x="0" y="49784"/>
                  </a:lnTo>
                  <a:cubicBezTo>
                    <a:pt x="0" y="78232"/>
                    <a:pt x="20066" y="96012"/>
                    <a:pt x="46609" y="96012"/>
                  </a:cubicBezTo>
                  <a:lnTo>
                    <a:pt x="917829" y="96012"/>
                  </a:lnTo>
                  <a:cubicBezTo>
                    <a:pt x="944372" y="96012"/>
                    <a:pt x="961009" y="71120"/>
                    <a:pt x="961009" y="49784"/>
                  </a:cubicBezTo>
                  <a:lnTo>
                    <a:pt x="961009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9" name="Group 101">
            <a:extLst>
              <a:ext uri="{FF2B5EF4-FFF2-40B4-BE49-F238E27FC236}">
                <a16:creationId xmlns:a16="http://schemas.microsoft.com/office/drawing/2014/main" id="{DB222BA9-202D-8A1B-2F8F-03724D96183A}"/>
              </a:ext>
            </a:extLst>
          </p:cNvPr>
          <p:cNvGrpSpPr>
            <a:grpSpLocks noChangeAspect="1"/>
          </p:cNvGrpSpPr>
          <p:nvPr/>
        </p:nvGrpSpPr>
        <p:grpSpPr>
          <a:xfrm>
            <a:off x="9305280" y="2632322"/>
            <a:ext cx="458640" cy="558000"/>
            <a:chOff x="0" y="0"/>
            <a:chExt cx="611520" cy="744000"/>
          </a:xfrm>
        </p:grpSpPr>
        <p:sp>
          <p:nvSpPr>
            <p:cNvPr id="90" name="Freeform 102">
              <a:extLst>
                <a:ext uri="{FF2B5EF4-FFF2-40B4-BE49-F238E27FC236}">
                  <a16:creationId xmlns:a16="http://schemas.microsoft.com/office/drawing/2014/main" id="{651787B9-21F7-A2E5-E082-75655064B084}"/>
                </a:ext>
              </a:extLst>
            </p:cNvPr>
            <p:cNvSpPr/>
            <p:nvPr/>
          </p:nvSpPr>
          <p:spPr>
            <a:xfrm>
              <a:off x="0" y="0"/>
              <a:ext cx="611505" cy="743966"/>
            </a:xfrm>
            <a:custGeom>
              <a:avLst/>
              <a:gdLst/>
              <a:ahLst/>
              <a:cxnLst/>
              <a:rect l="l" t="t" r="r" b="b"/>
              <a:pathLst>
                <a:path w="611505" h="743966">
                  <a:moveTo>
                    <a:pt x="309118" y="0"/>
                  </a:moveTo>
                  <a:cubicBezTo>
                    <a:pt x="136271" y="0"/>
                    <a:pt x="0" y="145288"/>
                    <a:pt x="0" y="322453"/>
                  </a:cubicBezTo>
                  <a:cubicBezTo>
                    <a:pt x="3429" y="428625"/>
                    <a:pt x="53213" y="527812"/>
                    <a:pt x="132969" y="588137"/>
                  </a:cubicBezTo>
                  <a:lnTo>
                    <a:pt x="132969" y="743966"/>
                  </a:lnTo>
                  <a:lnTo>
                    <a:pt x="481838" y="743966"/>
                  </a:lnTo>
                  <a:lnTo>
                    <a:pt x="481838" y="588137"/>
                  </a:lnTo>
                  <a:cubicBezTo>
                    <a:pt x="565023" y="527812"/>
                    <a:pt x="611505" y="428625"/>
                    <a:pt x="611505" y="322453"/>
                  </a:cubicBezTo>
                  <a:cubicBezTo>
                    <a:pt x="611505" y="141732"/>
                    <a:pt x="475234" y="0"/>
                    <a:pt x="30911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1" name="Group 103">
            <a:extLst>
              <a:ext uri="{FF2B5EF4-FFF2-40B4-BE49-F238E27FC236}">
                <a16:creationId xmlns:a16="http://schemas.microsoft.com/office/drawing/2014/main" id="{57F2A6CC-B7EE-1327-ACA5-AA10FF69079A}"/>
              </a:ext>
            </a:extLst>
          </p:cNvPr>
          <p:cNvGrpSpPr>
            <a:grpSpLocks noChangeAspect="1"/>
          </p:cNvGrpSpPr>
          <p:nvPr/>
        </p:nvGrpSpPr>
        <p:grpSpPr>
          <a:xfrm>
            <a:off x="9354240" y="5672162"/>
            <a:ext cx="583920" cy="836640"/>
            <a:chOff x="0" y="0"/>
            <a:chExt cx="778560" cy="1115520"/>
          </a:xfrm>
        </p:grpSpPr>
        <p:sp>
          <p:nvSpPr>
            <p:cNvPr id="92" name="Freeform 104">
              <a:extLst>
                <a:ext uri="{FF2B5EF4-FFF2-40B4-BE49-F238E27FC236}">
                  <a16:creationId xmlns:a16="http://schemas.microsoft.com/office/drawing/2014/main" id="{27BAE2DF-28A0-EABF-D933-6D4F6C672504}"/>
                </a:ext>
              </a:extLst>
            </p:cNvPr>
            <p:cNvSpPr/>
            <p:nvPr/>
          </p:nvSpPr>
          <p:spPr>
            <a:xfrm>
              <a:off x="0" y="0"/>
              <a:ext cx="778510" cy="1115441"/>
            </a:xfrm>
            <a:custGeom>
              <a:avLst/>
              <a:gdLst/>
              <a:ahLst/>
              <a:cxnLst/>
              <a:rect l="l" t="t" r="r" b="b"/>
              <a:pathLst>
                <a:path w="778510" h="1115441">
                  <a:moveTo>
                    <a:pt x="398399" y="146812"/>
                  </a:moveTo>
                  <a:cubicBezTo>
                    <a:pt x="419227" y="146812"/>
                    <a:pt x="434848" y="166243"/>
                    <a:pt x="434848" y="182880"/>
                  </a:cubicBezTo>
                  <a:lnTo>
                    <a:pt x="434848" y="207899"/>
                  </a:lnTo>
                  <a:cubicBezTo>
                    <a:pt x="473837" y="218948"/>
                    <a:pt x="502539" y="263398"/>
                    <a:pt x="502539" y="310642"/>
                  </a:cubicBezTo>
                  <a:cubicBezTo>
                    <a:pt x="502539" y="332867"/>
                    <a:pt x="486918" y="346710"/>
                    <a:pt x="466090" y="346710"/>
                  </a:cubicBezTo>
                  <a:cubicBezTo>
                    <a:pt x="447802" y="346710"/>
                    <a:pt x="434848" y="327279"/>
                    <a:pt x="434848" y="310642"/>
                  </a:cubicBezTo>
                  <a:cubicBezTo>
                    <a:pt x="434848" y="288417"/>
                    <a:pt x="419227" y="271780"/>
                    <a:pt x="398399" y="271780"/>
                  </a:cubicBezTo>
                  <a:cubicBezTo>
                    <a:pt x="377571" y="271780"/>
                    <a:pt x="364490" y="288417"/>
                    <a:pt x="364490" y="310642"/>
                  </a:cubicBezTo>
                  <a:cubicBezTo>
                    <a:pt x="364490" y="332867"/>
                    <a:pt x="395732" y="352171"/>
                    <a:pt x="421767" y="374396"/>
                  </a:cubicBezTo>
                  <a:cubicBezTo>
                    <a:pt x="455676" y="402209"/>
                    <a:pt x="502539" y="435483"/>
                    <a:pt x="502539" y="493776"/>
                  </a:cubicBezTo>
                  <a:cubicBezTo>
                    <a:pt x="502539" y="543687"/>
                    <a:pt x="473837" y="582549"/>
                    <a:pt x="434848" y="599186"/>
                  </a:cubicBezTo>
                  <a:lnTo>
                    <a:pt x="434848" y="624205"/>
                  </a:lnTo>
                  <a:cubicBezTo>
                    <a:pt x="434848" y="643636"/>
                    <a:pt x="416560" y="657479"/>
                    <a:pt x="398399" y="657479"/>
                  </a:cubicBezTo>
                  <a:cubicBezTo>
                    <a:pt x="377571" y="657479"/>
                    <a:pt x="364490" y="640842"/>
                    <a:pt x="364490" y="624205"/>
                  </a:cubicBezTo>
                  <a:lnTo>
                    <a:pt x="364490" y="599186"/>
                  </a:lnTo>
                  <a:cubicBezTo>
                    <a:pt x="325374" y="585343"/>
                    <a:pt x="296799" y="543687"/>
                    <a:pt x="296799" y="493776"/>
                  </a:cubicBezTo>
                  <a:cubicBezTo>
                    <a:pt x="296799" y="474345"/>
                    <a:pt x="312420" y="457708"/>
                    <a:pt x="333248" y="457708"/>
                  </a:cubicBezTo>
                  <a:cubicBezTo>
                    <a:pt x="351409" y="457708"/>
                    <a:pt x="364490" y="474345"/>
                    <a:pt x="364490" y="493776"/>
                  </a:cubicBezTo>
                  <a:cubicBezTo>
                    <a:pt x="364490" y="516001"/>
                    <a:pt x="382778" y="529844"/>
                    <a:pt x="398399" y="529844"/>
                  </a:cubicBezTo>
                  <a:cubicBezTo>
                    <a:pt x="416560" y="529844"/>
                    <a:pt x="434848" y="513080"/>
                    <a:pt x="434848" y="493776"/>
                  </a:cubicBezTo>
                  <a:cubicBezTo>
                    <a:pt x="434848" y="474472"/>
                    <a:pt x="408813" y="452120"/>
                    <a:pt x="377571" y="432689"/>
                  </a:cubicBezTo>
                  <a:cubicBezTo>
                    <a:pt x="343662" y="404876"/>
                    <a:pt x="296799" y="368808"/>
                    <a:pt x="296799" y="310515"/>
                  </a:cubicBezTo>
                  <a:cubicBezTo>
                    <a:pt x="296799" y="263271"/>
                    <a:pt x="325374" y="224409"/>
                    <a:pt x="364490" y="207772"/>
                  </a:cubicBezTo>
                  <a:lnTo>
                    <a:pt x="364490" y="182880"/>
                  </a:lnTo>
                  <a:cubicBezTo>
                    <a:pt x="364490" y="160655"/>
                    <a:pt x="382778" y="146812"/>
                    <a:pt x="398399" y="146812"/>
                  </a:cubicBezTo>
                  <a:close/>
                  <a:moveTo>
                    <a:pt x="502539" y="826897"/>
                  </a:moveTo>
                  <a:lnTo>
                    <a:pt x="502539" y="901827"/>
                  </a:lnTo>
                  <a:lnTo>
                    <a:pt x="296926" y="901827"/>
                  </a:lnTo>
                  <a:lnTo>
                    <a:pt x="296926" y="826897"/>
                  </a:lnTo>
                  <a:close/>
                  <a:moveTo>
                    <a:pt x="396748" y="0"/>
                  </a:moveTo>
                  <a:cubicBezTo>
                    <a:pt x="371729" y="0"/>
                    <a:pt x="346075" y="2540"/>
                    <a:pt x="320167" y="8001"/>
                  </a:cubicBezTo>
                  <a:cubicBezTo>
                    <a:pt x="174498" y="44069"/>
                    <a:pt x="57277" y="171704"/>
                    <a:pt x="31242" y="327279"/>
                  </a:cubicBezTo>
                  <a:cubicBezTo>
                    <a:pt x="0" y="502031"/>
                    <a:pt x="83312" y="674243"/>
                    <a:pt x="229235" y="754634"/>
                  </a:cubicBezTo>
                  <a:lnTo>
                    <a:pt x="229235" y="932307"/>
                  </a:lnTo>
                  <a:cubicBezTo>
                    <a:pt x="229235" y="1032256"/>
                    <a:pt x="307340" y="1115441"/>
                    <a:pt x="401066" y="1115441"/>
                  </a:cubicBezTo>
                  <a:cubicBezTo>
                    <a:pt x="494792" y="1115441"/>
                    <a:pt x="575564" y="1032129"/>
                    <a:pt x="575564" y="932307"/>
                  </a:cubicBezTo>
                  <a:lnTo>
                    <a:pt x="575564" y="754634"/>
                  </a:lnTo>
                  <a:cubicBezTo>
                    <a:pt x="697865" y="685292"/>
                    <a:pt x="778510" y="549275"/>
                    <a:pt x="778510" y="396621"/>
                  </a:cubicBezTo>
                  <a:cubicBezTo>
                    <a:pt x="776224" y="176276"/>
                    <a:pt x="604012" y="0"/>
                    <a:pt x="39674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3" name="Group 105">
            <a:extLst>
              <a:ext uri="{FF2B5EF4-FFF2-40B4-BE49-F238E27FC236}">
                <a16:creationId xmlns:a16="http://schemas.microsoft.com/office/drawing/2014/main" id="{4C476A2B-729B-5C59-40E2-793EEE277A48}"/>
              </a:ext>
            </a:extLst>
          </p:cNvPr>
          <p:cNvGrpSpPr>
            <a:grpSpLocks noChangeAspect="1"/>
          </p:cNvGrpSpPr>
          <p:nvPr/>
        </p:nvGrpSpPr>
        <p:grpSpPr>
          <a:xfrm>
            <a:off x="9262800" y="5965922"/>
            <a:ext cx="85680" cy="54000"/>
            <a:chOff x="0" y="0"/>
            <a:chExt cx="114240" cy="72000"/>
          </a:xfrm>
        </p:grpSpPr>
        <p:sp>
          <p:nvSpPr>
            <p:cNvPr id="94" name="Freeform 106">
              <a:extLst>
                <a:ext uri="{FF2B5EF4-FFF2-40B4-BE49-F238E27FC236}">
                  <a16:creationId xmlns:a16="http://schemas.microsoft.com/office/drawing/2014/main" id="{7830A994-BE72-9775-F93B-D89301F155FF}"/>
                </a:ext>
              </a:extLst>
            </p:cNvPr>
            <p:cNvSpPr/>
            <p:nvPr/>
          </p:nvSpPr>
          <p:spPr>
            <a:xfrm>
              <a:off x="127" y="0"/>
              <a:ext cx="114173" cy="72009"/>
            </a:xfrm>
            <a:custGeom>
              <a:avLst/>
              <a:gdLst/>
              <a:ahLst/>
              <a:cxnLst/>
              <a:rect l="l" t="t" r="r" b="b"/>
              <a:pathLst>
                <a:path w="114173" h="72009">
                  <a:moveTo>
                    <a:pt x="31115" y="0"/>
                  </a:moveTo>
                  <a:cubicBezTo>
                    <a:pt x="12954" y="0"/>
                    <a:pt x="0" y="16637"/>
                    <a:pt x="0" y="33274"/>
                  </a:cubicBezTo>
                  <a:cubicBezTo>
                    <a:pt x="0" y="55372"/>
                    <a:pt x="15621" y="72009"/>
                    <a:pt x="31115" y="72009"/>
                  </a:cubicBezTo>
                  <a:lnTo>
                    <a:pt x="77851" y="72009"/>
                  </a:lnTo>
                  <a:cubicBezTo>
                    <a:pt x="96012" y="72009"/>
                    <a:pt x="114173" y="55372"/>
                    <a:pt x="114173" y="33274"/>
                  </a:cubicBezTo>
                  <a:cubicBezTo>
                    <a:pt x="114173" y="13843"/>
                    <a:pt x="96012" y="0"/>
                    <a:pt x="7785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5" name="Group 107">
            <a:extLst>
              <a:ext uri="{FF2B5EF4-FFF2-40B4-BE49-F238E27FC236}">
                <a16:creationId xmlns:a16="http://schemas.microsoft.com/office/drawing/2014/main" id="{8139A783-09A8-0068-6113-420ED8918821}"/>
              </a:ext>
            </a:extLst>
          </p:cNvPr>
          <p:cNvGrpSpPr>
            <a:grpSpLocks noChangeAspect="1"/>
          </p:cNvGrpSpPr>
          <p:nvPr/>
        </p:nvGrpSpPr>
        <p:grpSpPr>
          <a:xfrm>
            <a:off x="9959760" y="5965922"/>
            <a:ext cx="87840" cy="54000"/>
            <a:chOff x="0" y="0"/>
            <a:chExt cx="117120" cy="72000"/>
          </a:xfrm>
        </p:grpSpPr>
        <p:sp>
          <p:nvSpPr>
            <p:cNvPr id="96" name="Freeform 108">
              <a:extLst>
                <a:ext uri="{FF2B5EF4-FFF2-40B4-BE49-F238E27FC236}">
                  <a16:creationId xmlns:a16="http://schemas.microsoft.com/office/drawing/2014/main" id="{133C3F5A-18B8-188A-B2EE-4C75B842E38C}"/>
                </a:ext>
              </a:extLst>
            </p:cNvPr>
            <p:cNvSpPr/>
            <p:nvPr/>
          </p:nvSpPr>
          <p:spPr>
            <a:xfrm>
              <a:off x="127" y="0"/>
              <a:ext cx="117094" cy="72009"/>
            </a:xfrm>
            <a:custGeom>
              <a:avLst/>
              <a:gdLst/>
              <a:ahLst/>
              <a:cxnLst/>
              <a:rect l="l" t="t" r="r" b="b"/>
              <a:pathLst>
                <a:path w="117094" h="72009">
                  <a:moveTo>
                    <a:pt x="36322" y="0"/>
                  </a:moveTo>
                  <a:cubicBezTo>
                    <a:pt x="18161" y="0"/>
                    <a:pt x="0" y="16637"/>
                    <a:pt x="0" y="33274"/>
                  </a:cubicBezTo>
                  <a:cubicBezTo>
                    <a:pt x="0" y="55372"/>
                    <a:pt x="18161" y="72009"/>
                    <a:pt x="36449" y="72009"/>
                  </a:cubicBezTo>
                  <a:lnTo>
                    <a:pt x="83185" y="72009"/>
                  </a:lnTo>
                  <a:cubicBezTo>
                    <a:pt x="101473" y="72009"/>
                    <a:pt x="114427" y="55372"/>
                    <a:pt x="114427" y="33274"/>
                  </a:cubicBezTo>
                  <a:cubicBezTo>
                    <a:pt x="117094" y="13843"/>
                    <a:pt x="101473" y="0"/>
                    <a:pt x="8318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7" name="Group 109">
            <a:extLst>
              <a:ext uri="{FF2B5EF4-FFF2-40B4-BE49-F238E27FC236}">
                <a16:creationId xmlns:a16="http://schemas.microsoft.com/office/drawing/2014/main" id="{BB94C15F-DC10-2070-81CB-4644D1A3C6B3}"/>
              </a:ext>
            </a:extLst>
          </p:cNvPr>
          <p:cNvGrpSpPr>
            <a:grpSpLocks noChangeAspect="1"/>
          </p:cNvGrpSpPr>
          <p:nvPr/>
        </p:nvGrpSpPr>
        <p:grpSpPr>
          <a:xfrm>
            <a:off x="9367920" y="6215762"/>
            <a:ext cx="79920" cy="79920"/>
            <a:chOff x="0" y="0"/>
            <a:chExt cx="106560" cy="106560"/>
          </a:xfrm>
        </p:grpSpPr>
        <p:sp>
          <p:nvSpPr>
            <p:cNvPr id="98" name="Freeform 110">
              <a:extLst>
                <a:ext uri="{FF2B5EF4-FFF2-40B4-BE49-F238E27FC236}">
                  <a16:creationId xmlns:a16="http://schemas.microsoft.com/office/drawing/2014/main" id="{D2CFCE57-233E-E633-206F-5FB838E251E0}"/>
                </a:ext>
              </a:extLst>
            </p:cNvPr>
            <p:cNvSpPr/>
            <p:nvPr/>
          </p:nvSpPr>
          <p:spPr>
            <a:xfrm>
              <a:off x="127" y="127"/>
              <a:ext cx="106553" cy="106553"/>
            </a:xfrm>
            <a:custGeom>
              <a:avLst/>
              <a:gdLst/>
              <a:ahLst/>
              <a:cxnLst/>
              <a:rect l="l" t="t" r="r" b="b"/>
              <a:pathLst>
                <a:path w="106553" h="106553">
                  <a:moveTo>
                    <a:pt x="68834" y="0"/>
                  </a:moveTo>
                  <a:cubicBezTo>
                    <a:pt x="59690" y="0"/>
                    <a:pt x="50546" y="3429"/>
                    <a:pt x="44069" y="10414"/>
                  </a:cubicBezTo>
                  <a:lnTo>
                    <a:pt x="12954" y="43561"/>
                  </a:lnTo>
                  <a:cubicBezTo>
                    <a:pt x="0" y="57277"/>
                    <a:pt x="0" y="82296"/>
                    <a:pt x="12954" y="96139"/>
                  </a:cubicBezTo>
                  <a:cubicBezTo>
                    <a:pt x="19431" y="102997"/>
                    <a:pt x="27940" y="106553"/>
                    <a:pt x="36322" y="106553"/>
                  </a:cubicBezTo>
                  <a:cubicBezTo>
                    <a:pt x="44704" y="106553"/>
                    <a:pt x="53213" y="102997"/>
                    <a:pt x="59690" y="96139"/>
                  </a:cubicBezTo>
                  <a:lnTo>
                    <a:pt x="93472" y="60198"/>
                  </a:lnTo>
                  <a:cubicBezTo>
                    <a:pt x="106553" y="46228"/>
                    <a:pt x="106553" y="21336"/>
                    <a:pt x="93472" y="10287"/>
                  </a:cubicBezTo>
                  <a:cubicBezTo>
                    <a:pt x="86995" y="3429"/>
                    <a:pt x="77851" y="0"/>
                    <a:pt x="6883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9" name="Group 111">
            <a:extLst>
              <a:ext uri="{FF2B5EF4-FFF2-40B4-BE49-F238E27FC236}">
                <a16:creationId xmlns:a16="http://schemas.microsoft.com/office/drawing/2014/main" id="{12194A10-2E0B-42BA-7480-B568BC394D87}"/>
              </a:ext>
            </a:extLst>
          </p:cNvPr>
          <p:cNvGrpSpPr>
            <a:grpSpLocks noChangeAspect="1"/>
          </p:cNvGrpSpPr>
          <p:nvPr/>
        </p:nvGrpSpPr>
        <p:grpSpPr>
          <a:xfrm>
            <a:off x="9864720" y="5687282"/>
            <a:ext cx="79920" cy="79920"/>
            <a:chOff x="0" y="0"/>
            <a:chExt cx="106560" cy="106560"/>
          </a:xfrm>
        </p:grpSpPr>
        <p:sp>
          <p:nvSpPr>
            <p:cNvPr id="100" name="Freeform 112">
              <a:extLst>
                <a:ext uri="{FF2B5EF4-FFF2-40B4-BE49-F238E27FC236}">
                  <a16:creationId xmlns:a16="http://schemas.microsoft.com/office/drawing/2014/main" id="{65D3271B-1AD5-524E-0297-9F409E33DAD4}"/>
                </a:ext>
              </a:extLst>
            </p:cNvPr>
            <p:cNvSpPr/>
            <p:nvPr/>
          </p:nvSpPr>
          <p:spPr>
            <a:xfrm>
              <a:off x="0" y="127"/>
              <a:ext cx="106553" cy="106553"/>
            </a:xfrm>
            <a:custGeom>
              <a:avLst/>
              <a:gdLst/>
              <a:ahLst/>
              <a:cxnLst/>
              <a:rect l="l" t="t" r="r" b="b"/>
              <a:pathLst>
                <a:path w="106553" h="106553">
                  <a:moveTo>
                    <a:pt x="68834" y="0"/>
                  </a:moveTo>
                  <a:cubicBezTo>
                    <a:pt x="59817" y="0"/>
                    <a:pt x="50546" y="3429"/>
                    <a:pt x="44196" y="10414"/>
                  </a:cubicBezTo>
                  <a:lnTo>
                    <a:pt x="10414" y="43561"/>
                  </a:lnTo>
                  <a:cubicBezTo>
                    <a:pt x="0" y="57404"/>
                    <a:pt x="0" y="82296"/>
                    <a:pt x="10414" y="96139"/>
                  </a:cubicBezTo>
                  <a:cubicBezTo>
                    <a:pt x="16891" y="103124"/>
                    <a:pt x="26035" y="106553"/>
                    <a:pt x="35052" y="106553"/>
                  </a:cubicBezTo>
                  <a:cubicBezTo>
                    <a:pt x="44069" y="106553"/>
                    <a:pt x="53340" y="103124"/>
                    <a:pt x="59817" y="96139"/>
                  </a:cubicBezTo>
                  <a:lnTo>
                    <a:pt x="93472" y="60198"/>
                  </a:lnTo>
                  <a:cubicBezTo>
                    <a:pt x="106553" y="49149"/>
                    <a:pt x="106553" y="24130"/>
                    <a:pt x="93472" y="10287"/>
                  </a:cubicBezTo>
                  <a:cubicBezTo>
                    <a:pt x="87122" y="3429"/>
                    <a:pt x="77978" y="0"/>
                    <a:pt x="6883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1" name="Group 113">
            <a:extLst>
              <a:ext uri="{FF2B5EF4-FFF2-40B4-BE49-F238E27FC236}">
                <a16:creationId xmlns:a16="http://schemas.microsoft.com/office/drawing/2014/main" id="{DBDD52A0-C4CC-8894-5D79-66493FF90698}"/>
              </a:ext>
            </a:extLst>
          </p:cNvPr>
          <p:cNvGrpSpPr>
            <a:grpSpLocks noChangeAspect="1"/>
          </p:cNvGrpSpPr>
          <p:nvPr/>
        </p:nvGrpSpPr>
        <p:grpSpPr>
          <a:xfrm>
            <a:off x="9864720" y="6215762"/>
            <a:ext cx="79920" cy="79920"/>
            <a:chOff x="0" y="0"/>
            <a:chExt cx="106560" cy="106560"/>
          </a:xfrm>
        </p:grpSpPr>
        <p:sp>
          <p:nvSpPr>
            <p:cNvPr id="102" name="Freeform 114">
              <a:extLst>
                <a:ext uri="{FF2B5EF4-FFF2-40B4-BE49-F238E27FC236}">
                  <a16:creationId xmlns:a16="http://schemas.microsoft.com/office/drawing/2014/main" id="{EDD89F86-02DE-A419-41FB-45E8D2A388DC}"/>
                </a:ext>
              </a:extLst>
            </p:cNvPr>
            <p:cNvSpPr/>
            <p:nvPr/>
          </p:nvSpPr>
          <p:spPr>
            <a:xfrm>
              <a:off x="0" y="127"/>
              <a:ext cx="106553" cy="106553"/>
            </a:xfrm>
            <a:custGeom>
              <a:avLst/>
              <a:gdLst/>
              <a:ahLst/>
              <a:cxnLst/>
              <a:rect l="l" t="t" r="r" b="b"/>
              <a:pathLst>
                <a:path w="106553" h="106553">
                  <a:moveTo>
                    <a:pt x="35052" y="0"/>
                  </a:moveTo>
                  <a:cubicBezTo>
                    <a:pt x="26035" y="0"/>
                    <a:pt x="16891" y="3429"/>
                    <a:pt x="10414" y="10287"/>
                  </a:cubicBezTo>
                  <a:cubicBezTo>
                    <a:pt x="0" y="21336"/>
                    <a:pt x="0" y="46228"/>
                    <a:pt x="10414" y="60198"/>
                  </a:cubicBezTo>
                  <a:lnTo>
                    <a:pt x="44196" y="96139"/>
                  </a:lnTo>
                  <a:cubicBezTo>
                    <a:pt x="50673" y="102997"/>
                    <a:pt x="59817" y="106553"/>
                    <a:pt x="68834" y="106553"/>
                  </a:cubicBezTo>
                  <a:cubicBezTo>
                    <a:pt x="77851" y="106553"/>
                    <a:pt x="87122" y="102997"/>
                    <a:pt x="93472" y="96139"/>
                  </a:cubicBezTo>
                  <a:cubicBezTo>
                    <a:pt x="106553" y="82296"/>
                    <a:pt x="106553" y="57277"/>
                    <a:pt x="93472" y="43561"/>
                  </a:cubicBezTo>
                  <a:lnTo>
                    <a:pt x="59817" y="10287"/>
                  </a:lnTo>
                  <a:cubicBezTo>
                    <a:pt x="53340" y="3429"/>
                    <a:pt x="44196" y="0"/>
                    <a:pt x="3505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3" name="Group 115">
            <a:extLst>
              <a:ext uri="{FF2B5EF4-FFF2-40B4-BE49-F238E27FC236}">
                <a16:creationId xmlns:a16="http://schemas.microsoft.com/office/drawing/2014/main" id="{CF668769-069B-7C34-05AF-AA04A0C5E924}"/>
              </a:ext>
            </a:extLst>
          </p:cNvPr>
          <p:cNvGrpSpPr>
            <a:grpSpLocks noChangeAspect="1"/>
          </p:cNvGrpSpPr>
          <p:nvPr/>
        </p:nvGrpSpPr>
        <p:grpSpPr>
          <a:xfrm>
            <a:off x="9367920" y="5687282"/>
            <a:ext cx="79920" cy="79920"/>
            <a:chOff x="0" y="0"/>
            <a:chExt cx="106560" cy="106560"/>
          </a:xfrm>
        </p:grpSpPr>
        <p:sp>
          <p:nvSpPr>
            <p:cNvPr id="104" name="Freeform 116">
              <a:extLst>
                <a:ext uri="{FF2B5EF4-FFF2-40B4-BE49-F238E27FC236}">
                  <a16:creationId xmlns:a16="http://schemas.microsoft.com/office/drawing/2014/main" id="{73FD04FB-6EC2-850D-C1C3-52A7809E8598}"/>
                </a:ext>
              </a:extLst>
            </p:cNvPr>
            <p:cNvSpPr/>
            <p:nvPr/>
          </p:nvSpPr>
          <p:spPr>
            <a:xfrm>
              <a:off x="127" y="127"/>
              <a:ext cx="106553" cy="106553"/>
            </a:xfrm>
            <a:custGeom>
              <a:avLst/>
              <a:gdLst/>
              <a:ahLst/>
              <a:cxnLst/>
              <a:rect l="l" t="t" r="r" b="b"/>
              <a:pathLst>
                <a:path w="106553" h="106553">
                  <a:moveTo>
                    <a:pt x="36322" y="0"/>
                  </a:moveTo>
                  <a:cubicBezTo>
                    <a:pt x="27940" y="0"/>
                    <a:pt x="19431" y="3429"/>
                    <a:pt x="12954" y="10414"/>
                  </a:cubicBezTo>
                  <a:cubicBezTo>
                    <a:pt x="0" y="24130"/>
                    <a:pt x="0" y="49149"/>
                    <a:pt x="12954" y="60198"/>
                  </a:cubicBezTo>
                  <a:lnTo>
                    <a:pt x="44069" y="96139"/>
                  </a:lnTo>
                  <a:cubicBezTo>
                    <a:pt x="50546" y="103124"/>
                    <a:pt x="59690" y="106553"/>
                    <a:pt x="68834" y="106553"/>
                  </a:cubicBezTo>
                  <a:cubicBezTo>
                    <a:pt x="77978" y="106553"/>
                    <a:pt x="86995" y="103124"/>
                    <a:pt x="93472" y="96139"/>
                  </a:cubicBezTo>
                  <a:cubicBezTo>
                    <a:pt x="106553" y="82296"/>
                    <a:pt x="106553" y="57404"/>
                    <a:pt x="93472" y="43561"/>
                  </a:cubicBezTo>
                  <a:lnTo>
                    <a:pt x="59690" y="10287"/>
                  </a:lnTo>
                  <a:cubicBezTo>
                    <a:pt x="53213" y="3429"/>
                    <a:pt x="44704" y="0"/>
                    <a:pt x="3632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5" name="Group 117">
            <a:extLst>
              <a:ext uri="{FF2B5EF4-FFF2-40B4-BE49-F238E27FC236}">
                <a16:creationId xmlns:a16="http://schemas.microsoft.com/office/drawing/2014/main" id="{8CF1F459-D4F2-1845-0B72-AFB93F6EA8F4}"/>
              </a:ext>
            </a:extLst>
          </p:cNvPr>
          <p:cNvGrpSpPr>
            <a:grpSpLocks noChangeAspect="1"/>
          </p:cNvGrpSpPr>
          <p:nvPr/>
        </p:nvGrpSpPr>
        <p:grpSpPr>
          <a:xfrm>
            <a:off x="11782800" y="2659682"/>
            <a:ext cx="756000" cy="786240"/>
            <a:chOff x="0" y="0"/>
            <a:chExt cx="1008000" cy="1048320"/>
          </a:xfrm>
        </p:grpSpPr>
        <p:sp>
          <p:nvSpPr>
            <p:cNvPr id="106" name="Freeform 118">
              <a:extLst>
                <a:ext uri="{FF2B5EF4-FFF2-40B4-BE49-F238E27FC236}">
                  <a16:creationId xmlns:a16="http://schemas.microsoft.com/office/drawing/2014/main" id="{D6E83C30-CF2E-2156-5E7B-52A08F906E38}"/>
                </a:ext>
              </a:extLst>
            </p:cNvPr>
            <p:cNvSpPr/>
            <p:nvPr/>
          </p:nvSpPr>
          <p:spPr>
            <a:xfrm>
              <a:off x="0" y="127"/>
              <a:ext cx="1007999" cy="1048258"/>
            </a:xfrm>
            <a:custGeom>
              <a:avLst/>
              <a:gdLst/>
              <a:ahLst/>
              <a:cxnLst/>
              <a:rect l="l" t="t" r="r" b="b"/>
              <a:pathLst>
                <a:path w="1007999" h="1048258">
                  <a:moveTo>
                    <a:pt x="361188" y="94996"/>
                  </a:moveTo>
                  <a:cubicBezTo>
                    <a:pt x="372872" y="94996"/>
                    <a:pt x="384683" y="99441"/>
                    <a:pt x="393065" y="108458"/>
                  </a:cubicBezTo>
                  <a:cubicBezTo>
                    <a:pt x="409956" y="126365"/>
                    <a:pt x="409956" y="158623"/>
                    <a:pt x="393065" y="176657"/>
                  </a:cubicBezTo>
                  <a:lnTo>
                    <a:pt x="174625" y="409448"/>
                  </a:lnTo>
                  <a:cubicBezTo>
                    <a:pt x="166370" y="418465"/>
                    <a:pt x="154432" y="422910"/>
                    <a:pt x="142748" y="422910"/>
                  </a:cubicBezTo>
                  <a:cubicBezTo>
                    <a:pt x="131064" y="422910"/>
                    <a:pt x="119126" y="418465"/>
                    <a:pt x="110871" y="409448"/>
                  </a:cubicBezTo>
                  <a:cubicBezTo>
                    <a:pt x="93980" y="391541"/>
                    <a:pt x="93980" y="359283"/>
                    <a:pt x="110871" y="341376"/>
                  </a:cubicBezTo>
                  <a:lnTo>
                    <a:pt x="329311" y="108458"/>
                  </a:lnTo>
                  <a:cubicBezTo>
                    <a:pt x="337566" y="99441"/>
                    <a:pt x="349504" y="94996"/>
                    <a:pt x="361188" y="94996"/>
                  </a:cubicBezTo>
                  <a:close/>
                  <a:moveTo>
                    <a:pt x="861822" y="629031"/>
                  </a:moveTo>
                  <a:cubicBezTo>
                    <a:pt x="873506" y="629031"/>
                    <a:pt x="885444" y="633476"/>
                    <a:pt x="893699" y="642493"/>
                  </a:cubicBezTo>
                  <a:cubicBezTo>
                    <a:pt x="910590" y="660527"/>
                    <a:pt x="910590" y="692658"/>
                    <a:pt x="893699" y="710692"/>
                  </a:cubicBezTo>
                  <a:lnTo>
                    <a:pt x="675386" y="943483"/>
                  </a:lnTo>
                  <a:cubicBezTo>
                    <a:pt x="667004" y="950595"/>
                    <a:pt x="655066" y="954151"/>
                    <a:pt x="643382" y="954151"/>
                  </a:cubicBezTo>
                  <a:cubicBezTo>
                    <a:pt x="631698" y="954151"/>
                    <a:pt x="619887" y="950595"/>
                    <a:pt x="611505" y="943483"/>
                  </a:cubicBezTo>
                  <a:cubicBezTo>
                    <a:pt x="594614" y="925449"/>
                    <a:pt x="594614" y="893191"/>
                    <a:pt x="611505" y="875284"/>
                  </a:cubicBezTo>
                  <a:lnTo>
                    <a:pt x="829945" y="642239"/>
                  </a:lnTo>
                  <a:cubicBezTo>
                    <a:pt x="838327" y="633222"/>
                    <a:pt x="850138" y="628777"/>
                    <a:pt x="861822" y="628777"/>
                  </a:cubicBezTo>
                  <a:close/>
                  <a:moveTo>
                    <a:pt x="364109" y="0"/>
                  </a:moveTo>
                  <a:cubicBezTo>
                    <a:pt x="330073" y="0"/>
                    <a:pt x="295656" y="13462"/>
                    <a:pt x="268732" y="40259"/>
                  </a:cubicBezTo>
                  <a:lnTo>
                    <a:pt x="50419" y="273304"/>
                  </a:lnTo>
                  <a:cubicBezTo>
                    <a:pt x="0" y="327025"/>
                    <a:pt x="0" y="416560"/>
                    <a:pt x="50419" y="477520"/>
                  </a:cubicBezTo>
                  <a:cubicBezTo>
                    <a:pt x="74676" y="501015"/>
                    <a:pt x="107442" y="516763"/>
                    <a:pt x="143383" y="516763"/>
                  </a:cubicBezTo>
                  <a:cubicBezTo>
                    <a:pt x="162306" y="516763"/>
                    <a:pt x="181864" y="512445"/>
                    <a:pt x="201549" y="502539"/>
                  </a:cubicBezTo>
                  <a:lnTo>
                    <a:pt x="524129" y="846709"/>
                  </a:lnTo>
                  <a:cubicBezTo>
                    <a:pt x="497205" y="907669"/>
                    <a:pt x="510667" y="968502"/>
                    <a:pt x="547624" y="1007999"/>
                  </a:cubicBezTo>
                  <a:cubicBezTo>
                    <a:pt x="572897" y="1034796"/>
                    <a:pt x="606552" y="1048258"/>
                    <a:pt x="640969" y="1048258"/>
                  </a:cubicBezTo>
                  <a:cubicBezTo>
                    <a:pt x="675386" y="1048258"/>
                    <a:pt x="710565" y="1034796"/>
                    <a:pt x="739140" y="1007999"/>
                  </a:cubicBezTo>
                  <a:lnTo>
                    <a:pt x="957580" y="775081"/>
                  </a:lnTo>
                  <a:cubicBezTo>
                    <a:pt x="1007999" y="721233"/>
                    <a:pt x="1007999" y="631698"/>
                    <a:pt x="957580" y="574421"/>
                  </a:cubicBezTo>
                  <a:cubicBezTo>
                    <a:pt x="933958" y="549148"/>
                    <a:pt x="900684" y="534162"/>
                    <a:pt x="865632" y="534162"/>
                  </a:cubicBezTo>
                  <a:cubicBezTo>
                    <a:pt x="845947" y="534162"/>
                    <a:pt x="825754" y="538988"/>
                    <a:pt x="806323" y="549275"/>
                  </a:cubicBezTo>
                  <a:lnTo>
                    <a:pt x="480441" y="201549"/>
                  </a:lnTo>
                  <a:cubicBezTo>
                    <a:pt x="507365" y="144272"/>
                    <a:pt x="493903" y="83185"/>
                    <a:pt x="456946" y="40259"/>
                  </a:cubicBezTo>
                  <a:cubicBezTo>
                    <a:pt x="431673" y="13462"/>
                    <a:pt x="398145" y="0"/>
                    <a:pt x="36410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7" name="Group 119">
            <a:extLst>
              <a:ext uri="{FF2B5EF4-FFF2-40B4-BE49-F238E27FC236}">
                <a16:creationId xmlns:a16="http://schemas.microsoft.com/office/drawing/2014/main" id="{359AC5C0-20BC-BFB6-A635-2696DB54B4D3}"/>
              </a:ext>
            </a:extLst>
          </p:cNvPr>
          <p:cNvGrpSpPr>
            <a:grpSpLocks noChangeAspect="1"/>
          </p:cNvGrpSpPr>
          <p:nvPr/>
        </p:nvGrpSpPr>
        <p:grpSpPr>
          <a:xfrm>
            <a:off x="11512800" y="3138482"/>
            <a:ext cx="567360" cy="604800"/>
            <a:chOff x="0" y="0"/>
            <a:chExt cx="756480" cy="806400"/>
          </a:xfrm>
        </p:grpSpPr>
        <p:sp>
          <p:nvSpPr>
            <p:cNvPr id="108" name="Freeform 120">
              <a:extLst>
                <a:ext uri="{FF2B5EF4-FFF2-40B4-BE49-F238E27FC236}">
                  <a16:creationId xmlns:a16="http://schemas.microsoft.com/office/drawing/2014/main" id="{F54F86CE-57F2-8E4E-502D-71E6746E7975}"/>
                </a:ext>
              </a:extLst>
            </p:cNvPr>
            <p:cNvSpPr/>
            <p:nvPr/>
          </p:nvSpPr>
          <p:spPr>
            <a:xfrm>
              <a:off x="127" y="127"/>
              <a:ext cx="756539" cy="806323"/>
            </a:xfrm>
            <a:custGeom>
              <a:avLst/>
              <a:gdLst/>
              <a:ahLst/>
              <a:cxnLst/>
              <a:rect l="l" t="t" r="r" b="b"/>
              <a:pathLst>
                <a:path w="756539" h="806323">
                  <a:moveTo>
                    <a:pt x="568071" y="0"/>
                  </a:moveTo>
                  <a:lnTo>
                    <a:pt x="443738" y="132588"/>
                  </a:lnTo>
                  <a:cubicBezTo>
                    <a:pt x="435356" y="123698"/>
                    <a:pt x="423545" y="119126"/>
                    <a:pt x="411734" y="119126"/>
                  </a:cubicBezTo>
                  <a:cubicBezTo>
                    <a:pt x="399923" y="119126"/>
                    <a:pt x="388239" y="123698"/>
                    <a:pt x="379857" y="132588"/>
                  </a:cubicBezTo>
                  <a:lnTo>
                    <a:pt x="50419" y="483870"/>
                  </a:lnTo>
                  <a:cubicBezTo>
                    <a:pt x="16891" y="519684"/>
                    <a:pt x="0" y="562737"/>
                    <a:pt x="0" y="616331"/>
                  </a:cubicBezTo>
                  <a:cubicBezTo>
                    <a:pt x="0" y="666623"/>
                    <a:pt x="16891" y="716788"/>
                    <a:pt x="50419" y="752602"/>
                  </a:cubicBezTo>
                  <a:cubicBezTo>
                    <a:pt x="83947" y="788416"/>
                    <a:pt x="129413" y="806323"/>
                    <a:pt x="174752" y="806323"/>
                  </a:cubicBezTo>
                  <a:cubicBezTo>
                    <a:pt x="220091" y="806323"/>
                    <a:pt x="265557" y="788416"/>
                    <a:pt x="299212" y="752602"/>
                  </a:cubicBezTo>
                  <a:lnTo>
                    <a:pt x="628650" y="401320"/>
                  </a:lnTo>
                  <a:cubicBezTo>
                    <a:pt x="648843" y="383413"/>
                    <a:pt x="648843" y="351155"/>
                    <a:pt x="632079" y="333248"/>
                  </a:cubicBezTo>
                  <a:lnTo>
                    <a:pt x="756539" y="200533"/>
                  </a:lnTo>
                  <a:lnTo>
                    <a:pt x="568071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9" name="Group 121">
            <a:extLst>
              <a:ext uri="{FF2B5EF4-FFF2-40B4-BE49-F238E27FC236}">
                <a16:creationId xmlns:a16="http://schemas.microsoft.com/office/drawing/2014/main" id="{4CBBE344-D8B3-080B-F4E4-35984709B49F}"/>
              </a:ext>
            </a:extLst>
          </p:cNvPr>
          <p:cNvGrpSpPr>
            <a:grpSpLocks noChangeAspect="1"/>
          </p:cNvGrpSpPr>
          <p:nvPr/>
        </p:nvGrpSpPr>
        <p:grpSpPr>
          <a:xfrm>
            <a:off x="11934000" y="3530162"/>
            <a:ext cx="594720" cy="212400"/>
            <a:chOff x="0" y="0"/>
            <a:chExt cx="792960" cy="283200"/>
          </a:xfrm>
        </p:grpSpPr>
        <p:sp>
          <p:nvSpPr>
            <p:cNvPr id="110" name="Freeform 122">
              <a:extLst>
                <a:ext uri="{FF2B5EF4-FFF2-40B4-BE49-F238E27FC236}">
                  <a16:creationId xmlns:a16="http://schemas.microsoft.com/office/drawing/2014/main" id="{911D1012-AC79-A79F-7064-A0118E7F7A01}"/>
                </a:ext>
              </a:extLst>
            </p:cNvPr>
            <p:cNvSpPr/>
            <p:nvPr/>
          </p:nvSpPr>
          <p:spPr>
            <a:xfrm>
              <a:off x="0" y="0"/>
              <a:ext cx="792861" cy="283210"/>
            </a:xfrm>
            <a:custGeom>
              <a:avLst/>
              <a:gdLst/>
              <a:ahLst/>
              <a:cxnLst/>
              <a:rect l="l" t="t" r="r" b="b"/>
              <a:pathLst>
                <a:path w="792861" h="283210">
                  <a:moveTo>
                    <a:pt x="218440" y="0"/>
                  </a:moveTo>
                  <a:cubicBezTo>
                    <a:pt x="144526" y="0"/>
                    <a:pt x="87376" y="60960"/>
                    <a:pt x="87376" y="139827"/>
                  </a:cubicBezTo>
                  <a:lnTo>
                    <a:pt x="87376" y="186436"/>
                  </a:lnTo>
                  <a:lnTo>
                    <a:pt x="43688" y="186436"/>
                  </a:lnTo>
                  <a:cubicBezTo>
                    <a:pt x="20193" y="186436"/>
                    <a:pt x="0" y="211455"/>
                    <a:pt x="0" y="233045"/>
                  </a:cubicBezTo>
                  <a:cubicBezTo>
                    <a:pt x="0" y="258191"/>
                    <a:pt x="20193" y="283210"/>
                    <a:pt x="43688" y="283210"/>
                  </a:cubicBezTo>
                  <a:lnTo>
                    <a:pt x="749300" y="283210"/>
                  </a:lnTo>
                  <a:cubicBezTo>
                    <a:pt x="776224" y="283210"/>
                    <a:pt x="792861" y="258191"/>
                    <a:pt x="792861" y="233045"/>
                  </a:cubicBezTo>
                  <a:cubicBezTo>
                    <a:pt x="792861" y="211582"/>
                    <a:pt x="772668" y="186563"/>
                    <a:pt x="745871" y="186563"/>
                  </a:cubicBezTo>
                  <a:lnTo>
                    <a:pt x="705612" y="186563"/>
                  </a:lnTo>
                  <a:lnTo>
                    <a:pt x="705612" y="139827"/>
                  </a:lnTo>
                  <a:cubicBezTo>
                    <a:pt x="705612" y="60960"/>
                    <a:pt x="645160" y="0"/>
                    <a:pt x="57124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1" name="Group 123">
            <a:extLst>
              <a:ext uri="{FF2B5EF4-FFF2-40B4-BE49-F238E27FC236}">
                <a16:creationId xmlns:a16="http://schemas.microsoft.com/office/drawing/2014/main" id="{DB50040B-F972-064E-9BE5-7814A5BDB373}"/>
              </a:ext>
            </a:extLst>
          </p:cNvPr>
          <p:cNvGrpSpPr>
            <a:grpSpLocks noChangeAspect="1"/>
          </p:cNvGrpSpPr>
          <p:nvPr/>
        </p:nvGrpSpPr>
        <p:grpSpPr>
          <a:xfrm>
            <a:off x="3789360" y="5670002"/>
            <a:ext cx="785520" cy="839520"/>
            <a:chOff x="0" y="0"/>
            <a:chExt cx="1047360" cy="1119360"/>
          </a:xfrm>
        </p:grpSpPr>
        <p:sp>
          <p:nvSpPr>
            <p:cNvPr id="112" name="Freeform 124">
              <a:extLst>
                <a:ext uri="{FF2B5EF4-FFF2-40B4-BE49-F238E27FC236}">
                  <a16:creationId xmlns:a16="http://schemas.microsoft.com/office/drawing/2014/main" id="{AF58C84F-BCB1-683B-666C-D4637BE9668B}"/>
                </a:ext>
              </a:extLst>
            </p:cNvPr>
            <p:cNvSpPr/>
            <p:nvPr/>
          </p:nvSpPr>
          <p:spPr>
            <a:xfrm>
              <a:off x="127" y="127"/>
              <a:ext cx="1047369" cy="1119251"/>
            </a:xfrm>
            <a:custGeom>
              <a:avLst/>
              <a:gdLst/>
              <a:ahLst/>
              <a:cxnLst/>
              <a:rect l="l" t="t" r="r" b="b"/>
              <a:pathLst>
                <a:path w="1047369" h="1119251">
                  <a:moveTo>
                    <a:pt x="31242" y="0"/>
                  </a:moveTo>
                  <a:cubicBezTo>
                    <a:pt x="12954" y="0"/>
                    <a:pt x="0" y="16637"/>
                    <a:pt x="0" y="36068"/>
                  </a:cubicBezTo>
                  <a:lnTo>
                    <a:pt x="0" y="1080389"/>
                  </a:lnTo>
                  <a:cubicBezTo>
                    <a:pt x="0" y="1102614"/>
                    <a:pt x="15621" y="1119251"/>
                    <a:pt x="31242" y="1119251"/>
                  </a:cubicBezTo>
                  <a:lnTo>
                    <a:pt x="1013460" y="1119251"/>
                  </a:lnTo>
                  <a:cubicBezTo>
                    <a:pt x="1031748" y="1119251"/>
                    <a:pt x="1047369" y="1102614"/>
                    <a:pt x="1047369" y="1080389"/>
                  </a:cubicBezTo>
                  <a:cubicBezTo>
                    <a:pt x="1044702" y="1063752"/>
                    <a:pt x="1031748" y="1047115"/>
                    <a:pt x="1013460" y="1047115"/>
                  </a:cubicBezTo>
                  <a:lnTo>
                    <a:pt x="67691" y="1047115"/>
                  </a:lnTo>
                  <a:lnTo>
                    <a:pt x="67691" y="36068"/>
                  </a:lnTo>
                  <a:cubicBezTo>
                    <a:pt x="67691" y="13843"/>
                    <a:pt x="52070" y="0"/>
                    <a:pt x="3124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3" name="Group 125">
            <a:extLst>
              <a:ext uri="{FF2B5EF4-FFF2-40B4-BE49-F238E27FC236}">
                <a16:creationId xmlns:a16="http://schemas.microsoft.com/office/drawing/2014/main" id="{02BCB506-F566-488D-9850-5458DAFE89EA}"/>
              </a:ext>
            </a:extLst>
          </p:cNvPr>
          <p:cNvGrpSpPr>
            <a:grpSpLocks noChangeAspect="1"/>
          </p:cNvGrpSpPr>
          <p:nvPr/>
        </p:nvGrpSpPr>
        <p:grpSpPr>
          <a:xfrm>
            <a:off x="3898800" y="5906882"/>
            <a:ext cx="676080" cy="396000"/>
            <a:chOff x="0" y="0"/>
            <a:chExt cx="901440" cy="528000"/>
          </a:xfrm>
        </p:grpSpPr>
        <p:sp>
          <p:nvSpPr>
            <p:cNvPr id="114" name="Freeform 126">
              <a:extLst>
                <a:ext uri="{FF2B5EF4-FFF2-40B4-BE49-F238E27FC236}">
                  <a16:creationId xmlns:a16="http://schemas.microsoft.com/office/drawing/2014/main" id="{3F218750-CD4C-0BD9-BE0E-545AF2EC6B67}"/>
                </a:ext>
              </a:extLst>
            </p:cNvPr>
            <p:cNvSpPr/>
            <p:nvPr/>
          </p:nvSpPr>
          <p:spPr>
            <a:xfrm>
              <a:off x="127" y="0"/>
              <a:ext cx="901192" cy="527939"/>
            </a:xfrm>
            <a:custGeom>
              <a:avLst/>
              <a:gdLst/>
              <a:ahLst/>
              <a:cxnLst/>
              <a:rect l="l" t="t" r="r" b="b"/>
              <a:pathLst>
                <a:path w="901192" h="527939">
                  <a:moveTo>
                    <a:pt x="797179" y="0"/>
                  </a:moveTo>
                  <a:cubicBezTo>
                    <a:pt x="742442" y="0"/>
                    <a:pt x="698246" y="47244"/>
                    <a:pt x="698246" y="108458"/>
                  </a:cubicBezTo>
                  <a:cubicBezTo>
                    <a:pt x="698246" y="125095"/>
                    <a:pt x="700786" y="138938"/>
                    <a:pt x="705993" y="152908"/>
                  </a:cubicBezTo>
                  <a:lnTo>
                    <a:pt x="570484" y="300101"/>
                  </a:lnTo>
                  <a:cubicBezTo>
                    <a:pt x="557403" y="291719"/>
                    <a:pt x="541782" y="288925"/>
                    <a:pt x="528828" y="288925"/>
                  </a:cubicBezTo>
                  <a:cubicBezTo>
                    <a:pt x="515874" y="288925"/>
                    <a:pt x="497586" y="291719"/>
                    <a:pt x="484505" y="300101"/>
                  </a:cubicBezTo>
                  <a:lnTo>
                    <a:pt x="416814" y="225044"/>
                  </a:lnTo>
                  <a:cubicBezTo>
                    <a:pt x="424688" y="211201"/>
                    <a:pt x="427228" y="194564"/>
                    <a:pt x="427228" y="180594"/>
                  </a:cubicBezTo>
                  <a:cubicBezTo>
                    <a:pt x="427228" y="122174"/>
                    <a:pt x="380365" y="72136"/>
                    <a:pt x="325628" y="72136"/>
                  </a:cubicBezTo>
                  <a:cubicBezTo>
                    <a:pt x="270891" y="72136"/>
                    <a:pt x="224028" y="122174"/>
                    <a:pt x="224028" y="180594"/>
                  </a:cubicBezTo>
                  <a:cubicBezTo>
                    <a:pt x="224028" y="197231"/>
                    <a:pt x="229235" y="211201"/>
                    <a:pt x="234442" y="225044"/>
                  </a:cubicBezTo>
                  <a:lnTo>
                    <a:pt x="143256" y="322326"/>
                  </a:lnTo>
                  <a:cubicBezTo>
                    <a:pt x="130175" y="316738"/>
                    <a:pt x="114554" y="313944"/>
                    <a:pt x="101600" y="313944"/>
                  </a:cubicBezTo>
                  <a:cubicBezTo>
                    <a:pt x="46863" y="313944"/>
                    <a:pt x="0" y="361188"/>
                    <a:pt x="0" y="419481"/>
                  </a:cubicBezTo>
                  <a:cubicBezTo>
                    <a:pt x="0" y="480695"/>
                    <a:pt x="46863" y="527939"/>
                    <a:pt x="101600" y="527939"/>
                  </a:cubicBezTo>
                  <a:cubicBezTo>
                    <a:pt x="156337" y="527939"/>
                    <a:pt x="203200" y="480695"/>
                    <a:pt x="203200" y="419481"/>
                  </a:cubicBezTo>
                  <a:cubicBezTo>
                    <a:pt x="203200" y="402844"/>
                    <a:pt x="197993" y="389001"/>
                    <a:pt x="192786" y="375031"/>
                  </a:cubicBezTo>
                  <a:lnTo>
                    <a:pt x="283972" y="277876"/>
                  </a:lnTo>
                  <a:cubicBezTo>
                    <a:pt x="297053" y="283464"/>
                    <a:pt x="312674" y="289052"/>
                    <a:pt x="325628" y="289052"/>
                  </a:cubicBezTo>
                  <a:cubicBezTo>
                    <a:pt x="338582" y="289052"/>
                    <a:pt x="354330" y="283464"/>
                    <a:pt x="367284" y="277876"/>
                  </a:cubicBezTo>
                  <a:lnTo>
                    <a:pt x="437642" y="350139"/>
                  </a:lnTo>
                  <a:cubicBezTo>
                    <a:pt x="429895" y="363982"/>
                    <a:pt x="427228" y="383540"/>
                    <a:pt x="427228" y="397383"/>
                  </a:cubicBezTo>
                  <a:cubicBezTo>
                    <a:pt x="427228" y="455803"/>
                    <a:pt x="471551" y="503047"/>
                    <a:pt x="528828" y="503047"/>
                  </a:cubicBezTo>
                  <a:cubicBezTo>
                    <a:pt x="583438" y="503047"/>
                    <a:pt x="627761" y="455803"/>
                    <a:pt x="627761" y="397383"/>
                  </a:cubicBezTo>
                  <a:cubicBezTo>
                    <a:pt x="627761" y="377952"/>
                    <a:pt x="625094" y="363982"/>
                    <a:pt x="619887" y="350139"/>
                  </a:cubicBezTo>
                  <a:lnTo>
                    <a:pt x="755396" y="205740"/>
                  </a:lnTo>
                  <a:cubicBezTo>
                    <a:pt x="768350" y="211328"/>
                    <a:pt x="783971" y="216916"/>
                    <a:pt x="797052" y="216916"/>
                  </a:cubicBezTo>
                  <a:cubicBezTo>
                    <a:pt x="854329" y="216916"/>
                    <a:pt x="901192" y="166878"/>
                    <a:pt x="901192" y="108458"/>
                  </a:cubicBezTo>
                  <a:cubicBezTo>
                    <a:pt x="901192" y="47371"/>
                    <a:pt x="854329" y="0"/>
                    <a:pt x="79705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5" name="Group 127">
            <a:extLst>
              <a:ext uri="{FF2B5EF4-FFF2-40B4-BE49-F238E27FC236}">
                <a16:creationId xmlns:a16="http://schemas.microsoft.com/office/drawing/2014/main" id="{EA3A9772-DC2A-D30B-6975-016D6BCA3C69}"/>
              </a:ext>
            </a:extLst>
          </p:cNvPr>
          <p:cNvGrpSpPr>
            <a:grpSpLocks noChangeAspect="1"/>
          </p:cNvGrpSpPr>
          <p:nvPr/>
        </p:nvGrpSpPr>
        <p:grpSpPr>
          <a:xfrm>
            <a:off x="10497600" y="5788082"/>
            <a:ext cx="789120" cy="655920"/>
            <a:chOff x="0" y="0"/>
            <a:chExt cx="1052160" cy="874560"/>
          </a:xfrm>
        </p:grpSpPr>
        <p:sp>
          <p:nvSpPr>
            <p:cNvPr id="116" name="Freeform 128">
              <a:extLst>
                <a:ext uri="{FF2B5EF4-FFF2-40B4-BE49-F238E27FC236}">
                  <a16:creationId xmlns:a16="http://schemas.microsoft.com/office/drawing/2014/main" id="{EB475D6A-EACC-67E7-4C11-5A0481254423}"/>
                </a:ext>
              </a:extLst>
            </p:cNvPr>
            <p:cNvSpPr/>
            <p:nvPr/>
          </p:nvSpPr>
          <p:spPr>
            <a:xfrm>
              <a:off x="127" y="127"/>
              <a:ext cx="1052068" cy="874395"/>
            </a:xfrm>
            <a:custGeom>
              <a:avLst/>
              <a:gdLst/>
              <a:ahLst/>
              <a:cxnLst/>
              <a:rect l="l" t="t" r="r" b="b"/>
              <a:pathLst>
                <a:path w="1052068" h="874395">
                  <a:moveTo>
                    <a:pt x="76327" y="321056"/>
                  </a:moveTo>
                  <a:cubicBezTo>
                    <a:pt x="77851" y="321056"/>
                    <a:pt x="79502" y="321437"/>
                    <a:pt x="80645" y="322072"/>
                  </a:cubicBezTo>
                  <a:lnTo>
                    <a:pt x="132715" y="349885"/>
                  </a:lnTo>
                  <a:lnTo>
                    <a:pt x="132715" y="521970"/>
                  </a:lnTo>
                  <a:lnTo>
                    <a:pt x="80645" y="549783"/>
                  </a:lnTo>
                  <a:cubicBezTo>
                    <a:pt x="79121" y="551307"/>
                    <a:pt x="77216" y="551942"/>
                    <a:pt x="75311" y="551942"/>
                  </a:cubicBezTo>
                  <a:cubicBezTo>
                    <a:pt x="70358" y="551942"/>
                    <a:pt x="64897" y="547370"/>
                    <a:pt x="64897" y="541401"/>
                  </a:cubicBezTo>
                  <a:lnTo>
                    <a:pt x="64897" y="333121"/>
                  </a:lnTo>
                  <a:cubicBezTo>
                    <a:pt x="64897" y="324612"/>
                    <a:pt x="70993" y="321056"/>
                    <a:pt x="76200" y="321056"/>
                  </a:cubicBezTo>
                  <a:close/>
                  <a:moveTo>
                    <a:pt x="341122" y="632968"/>
                  </a:moveTo>
                  <a:lnTo>
                    <a:pt x="575437" y="708025"/>
                  </a:lnTo>
                  <a:cubicBezTo>
                    <a:pt x="549402" y="749681"/>
                    <a:pt x="510413" y="771779"/>
                    <a:pt x="466090" y="771779"/>
                  </a:cubicBezTo>
                  <a:cubicBezTo>
                    <a:pt x="398399" y="771779"/>
                    <a:pt x="338582" y="710692"/>
                    <a:pt x="341122" y="632968"/>
                  </a:cubicBezTo>
                  <a:close/>
                  <a:moveTo>
                    <a:pt x="940054" y="72136"/>
                  </a:moveTo>
                  <a:cubicBezTo>
                    <a:pt x="960882" y="72136"/>
                    <a:pt x="976503" y="88773"/>
                    <a:pt x="976503" y="105410"/>
                  </a:cubicBezTo>
                  <a:lnTo>
                    <a:pt x="976503" y="763524"/>
                  </a:lnTo>
                  <a:cubicBezTo>
                    <a:pt x="976503" y="782955"/>
                    <a:pt x="960882" y="796798"/>
                    <a:pt x="940054" y="796798"/>
                  </a:cubicBezTo>
                  <a:cubicBezTo>
                    <a:pt x="921893" y="796798"/>
                    <a:pt x="908812" y="780161"/>
                    <a:pt x="908812" y="763524"/>
                  </a:cubicBezTo>
                  <a:lnTo>
                    <a:pt x="908812" y="105410"/>
                  </a:lnTo>
                  <a:cubicBezTo>
                    <a:pt x="908812" y="85979"/>
                    <a:pt x="924433" y="72136"/>
                    <a:pt x="940054" y="72136"/>
                  </a:cubicBezTo>
                  <a:close/>
                  <a:moveTo>
                    <a:pt x="945261" y="0"/>
                  </a:moveTo>
                  <a:cubicBezTo>
                    <a:pt x="898398" y="0"/>
                    <a:pt x="856742" y="33274"/>
                    <a:pt x="846328" y="77724"/>
                  </a:cubicBezTo>
                  <a:lnTo>
                    <a:pt x="171831" y="285877"/>
                  </a:lnTo>
                  <a:lnTo>
                    <a:pt x="114554" y="255397"/>
                  </a:lnTo>
                  <a:cubicBezTo>
                    <a:pt x="103251" y="249428"/>
                    <a:pt x="91567" y="246634"/>
                    <a:pt x="80137" y="246634"/>
                  </a:cubicBezTo>
                  <a:cubicBezTo>
                    <a:pt x="38481" y="246634"/>
                    <a:pt x="0" y="283083"/>
                    <a:pt x="0" y="333121"/>
                  </a:cubicBezTo>
                  <a:lnTo>
                    <a:pt x="0" y="541401"/>
                  </a:lnTo>
                  <a:cubicBezTo>
                    <a:pt x="0" y="589280"/>
                    <a:pt x="38354" y="625221"/>
                    <a:pt x="81153" y="625221"/>
                  </a:cubicBezTo>
                  <a:cubicBezTo>
                    <a:pt x="93091" y="625221"/>
                    <a:pt x="105283" y="622427"/>
                    <a:pt x="117221" y="616458"/>
                  </a:cubicBezTo>
                  <a:lnTo>
                    <a:pt x="177038" y="585851"/>
                  </a:lnTo>
                  <a:lnTo>
                    <a:pt x="275971" y="616458"/>
                  </a:lnTo>
                  <a:cubicBezTo>
                    <a:pt x="260350" y="743966"/>
                    <a:pt x="354203" y="849503"/>
                    <a:pt x="468757" y="849503"/>
                  </a:cubicBezTo>
                  <a:cubicBezTo>
                    <a:pt x="544195" y="849503"/>
                    <a:pt x="612013" y="799592"/>
                    <a:pt x="645795" y="730123"/>
                  </a:cubicBezTo>
                  <a:lnTo>
                    <a:pt x="848868" y="793877"/>
                  </a:lnTo>
                  <a:cubicBezTo>
                    <a:pt x="861949" y="838327"/>
                    <a:pt x="901065" y="874395"/>
                    <a:pt x="947928" y="874395"/>
                  </a:cubicBezTo>
                  <a:cubicBezTo>
                    <a:pt x="1002538" y="874395"/>
                    <a:pt x="1052068" y="824484"/>
                    <a:pt x="1052068" y="766064"/>
                  </a:cubicBezTo>
                  <a:lnTo>
                    <a:pt x="1052068" y="110998"/>
                  </a:lnTo>
                  <a:cubicBezTo>
                    <a:pt x="1044321" y="47117"/>
                    <a:pt x="999998" y="0"/>
                    <a:pt x="94526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7" name="Group 129">
            <a:extLst>
              <a:ext uri="{FF2B5EF4-FFF2-40B4-BE49-F238E27FC236}">
                <a16:creationId xmlns:a16="http://schemas.microsoft.com/office/drawing/2014/main" id="{DD772B5C-1EE2-6296-9DCF-B687B32F7443}"/>
              </a:ext>
            </a:extLst>
          </p:cNvPr>
          <p:cNvGrpSpPr>
            <a:grpSpLocks noChangeAspect="1"/>
          </p:cNvGrpSpPr>
          <p:nvPr/>
        </p:nvGrpSpPr>
        <p:grpSpPr>
          <a:xfrm>
            <a:off x="13099680" y="5697362"/>
            <a:ext cx="337680" cy="617040"/>
            <a:chOff x="0" y="0"/>
            <a:chExt cx="450240" cy="822720"/>
          </a:xfrm>
        </p:grpSpPr>
        <p:sp>
          <p:nvSpPr>
            <p:cNvPr id="118" name="Freeform 130">
              <a:extLst>
                <a:ext uri="{FF2B5EF4-FFF2-40B4-BE49-F238E27FC236}">
                  <a16:creationId xmlns:a16="http://schemas.microsoft.com/office/drawing/2014/main" id="{E96848F1-331F-9C4C-1A7F-484D30D715F4}"/>
                </a:ext>
              </a:extLst>
            </p:cNvPr>
            <p:cNvSpPr/>
            <p:nvPr/>
          </p:nvSpPr>
          <p:spPr>
            <a:xfrm>
              <a:off x="127" y="127"/>
              <a:ext cx="450342" cy="822706"/>
            </a:xfrm>
            <a:custGeom>
              <a:avLst/>
              <a:gdLst/>
              <a:ahLst/>
              <a:cxnLst/>
              <a:rect l="l" t="t" r="r" b="b"/>
              <a:pathLst>
                <a:path w="450342" h="822706">
                  <a:moveTo>
                    <a:pt x="415925" y="0"/>
                  </a:moveTo>
                  <a:cubicBezTo>
                    <a:pt x="414655" y="0"/>
                    <a:pt x="413385" y="127"/>
                    <a:pt x="412242" y="254"/>
                  </a:cubicBezTo>
                  <a:cubicBezTo>
                    <a:pt x="177673" y="35560"/>
                    <a:pt x="0" y="250063"/>
                    <a:pt x="0" y="502412"/>
                  </a:cubicBezTo>
                  <a:cubicBezTo>
                    <a:pt x="0" y="615950"/>
                    <a:pt x="33147" y="719328"/>
                    <a:pt x="97155" y="807720"/>
                  </a:cubicBezTo>
                  <a:cubicBezTo>
                    <a:pt x="103759" y="817626"/>
                    <a:pt x="113284" y="822706"/>
                    <a:pt x="122936" y="822706"/>
                  </a:cubicBezTo>
                  <a:cubicBezTo>
                    <a:pt x="130556" y="822706"/>
                    <a:pt x="138303" y="819531"/>
                    <a:pt x="144653" y="812800"/>
                  </a:cubicBezTo>
                  <a:lnTo>
                    <a:pt x="279654" y="668909"/>
                  </a:lnTo>
                  <a:cubicBezTo>
                    <a:pt x="286766" y="661416"/>
                    <a:pt x="289179" y="641223"/>
                    <a:pt x="284353" y="628523"/>
                  </a:cubicBezTo>
                  <a:cubicBezTo>
                    <a:pt x="263017" y="590677"/>
                    <a:pt x="251206" y="545211"/>
                    <a:pt x="251206" y="502412"/>
                  </a:cubicBezTo>
                  <a:cubicBezTo>
                    <a:pt x="251206" y="391414"/>
                    <a:pt x="322326" y="292989"/>
                    <a:pt x="426593" y="265176"/>
                  </a:cubicBezTo>
                  <a:cubicBezTo>
                    <a:pt x="440817" y="262636"/>
                    <a:pt x="450342" y="250063"/>
                    <a:pt x="450342" y="234950"/>
                  </a:cubicBezTo>
                  <a:lnTo>
                    <a:pt x="450342" y="33020"/>
                  </a:lnTo>
                  <a:cubicBezTo>
                    <a:pt x="448183" y="14224"/>
                    <a:pt x="431673" y="0"/>
                    <a:pt x="41617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9" name="Group 131">
            <a:extLst>
              <a:ext uri="{FF2B5EF4-FFF2-40B4-BE49-F238E27FC236}">
                <a16:creationId xmlns:a16="http://schemas.microsoft.com/office/drawing/2014/main" id="{6F88E6B2-7B16-3E5C-C67A-11D9053B7B58}"/>
              </a:ext>
            </a:extLst>
          </p:cNvPr>
          <p:cNvGrpSpPr>
            <a:grpSpLocks noChangeAspect="1"/>
          </p:cNvGrpSpPr>
          <p:nvPr/>
        </p:nvGrpSpPr>
        <p:grpSpPr>
          <a:xfrm>
            <a:off x="13231440" y="6225842"/>
            <a:ext cx="455040" cy="228960"/>
            <a:chOff x="0" y="0"/>
            <a:chExt cx="606720" cy="305280"/>
          </a:xfrm>
        </p:grpSpPr>
        <p:sp>
          <p:nvSpPr>
            <p:cNvPr id="120" name="Freeform 132">
              <a:extLst>
                <a:ext uri="{FF2B5EF4-FFF2-40B4-BE49-F238E27FC236}">
                  <a16:creationId xmlns:a16="http://schemas.microsoft.com/office/drawing/2014/main" id="{9EE96B43-53F2-1910-28AF-F9371592C5D8}"/>
                </a:ext>
              </a:extLst>
            </p:cNvPr>
            <p:cNvSpPr/>
            <p:nvPr/>
          </p:nvSpPr>
          <p:spPr>
            <a:xfrm>
              <a:off x="0" y="0"/>
              <a:ext cx="606679" cy="305308"/>
            </a:xfrm>
            <a:custGeom>
              <a:avLst/>
              <a:gdLst/>
              <a:ahLst/>
              <a:cxnLst/>
              <a:rect l="l" t="t" r="r" b="b"/>
              <a:pathLst>
                <a:path w="606679" h="305308">
                  <a:moveTo>
                    <a:pt x="433070" y="0"/>
                  </a:moveTo>
                  <a:cubicBezTo>
                    <a:pt x="428117" y="0"/>
                    <a:pt x="423418" y="889"/>
                    <a:pt x="419481" y="2540"/>
                  </a:cubicBezTo>
                  <a:cubicBezTo>
                    <a:pt x="382905" y="27178"/>
                    <a:pt x="340741" y="39116"/>
                    <a:pt x="298704" y="39116"/>
                  </a:cubicBezTo>
                  <a:cubicBezTo>
                    <a:pt x="258953" y="39116"/>
                    <a:pt x="219329" y="28448"/>
                    <a:pt x="184785" y="7620"/>
                  </a:cubicBezTo>
                  <a:cubicBezTo>
                    <a:pt x="179578" y="4318"/>
                    <a:pt x="173990" y="2413"/>
                    <a:pt x="168275" y="2413"/>
                  </a:cubicBezTo>
                  <a:cubicBezTo>
                    <a:pt x="160909" y="2413"/>
                    <a:pt x="153416" y="5588"/>
                    <a:pt x="146812" y="12700"/>
                  </a:cubicBezTo>
                  <a:lnTo>
                    <a:pt x="14224" y="153924"/>
                  </a:lnTo>
                  <a:cubicBezTo>
                    <a:pt x="0" y="171577"/>
                    <a:pt x="2413" y="191770"/>
                    <a:pt x="16637" y="204343"/>
                  </a:cubicBezTo>
                  <a:cubicBezTo>
                    <a:pt x="99568" y="272542"/>
                    <a:pt x="196723" y="305308"/>
                    <a:pt x="300990" y="305308"/>
                  </a:cubicBezTo>
                  <a:cubicBezTo>
                    <a:pt x="405257" y="305308"/>
                    <a:pt x="504825" y="272542"/>
                    <a:pt x="587756" y="201930"/>
                  </a:cubicBezTo>
                  <a:cubicBezTo>
                    <a:pt x="604266" y="189230"/>
                    <a:pt x="606679" y="166624"/>
                    <a:pt x="592455" y="151384"/>
                  </a:cubicBezTo>
                  <a:lnTo>
                    <a:pt x="459740" y="10033"/>
                  </a:lnTo>
                  <a:cubicBezTo>
                    <a:pt x="453390" y="3302"/>
                    <a:pt x="442849" y="0"/>
                    <a:pt x="43307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1" name="Group 133">
            <a:extLst>
              <a:ext uri="{FF2B5EF4-FFF2-40B4-BE49-F238E27FC236}">
                <a16:creationId xmlns:a16="http://schemas.microsoft.com/office/drawing/2014/main" id="{5FD8ACCD-5374-D960-C537-ED5D23C78879}"/>
              </a:ext>
            </a:extLst>
          </p:cNvPr>
          <p:cNvGrpSpPr>
            <a:grpSpLocks noChangeAspect="1"/>
          </p:cNvGrpSpPr>
          <p:nvPr/>
        </p:nvGrpSpPr>
        <p:grpSpPr>
          <a:xfrm>
            <a:off x="13482000" y="5697362"/>
            <a:ext cx="337680" cy="616320"/>
            <a:chOff x="0" y="0"/>
            <a:chExt cx="450240" cy="821760"/>
          </a:xfrm>
        </p:grpSpPr>
        <p:sp>
          <p:nvSpPr>
            <p:cNvPr id="122" name="Freeform 134">
              <a:extLst>
                <a:ext uri="{FF2B5EF4-FFF2-40B4-BE49-F238E27FC236}">
                  <a16:creationId xmlns:a16="http://schemas.microsoft.com/office/drawing/2014/main" id="{2A3E0683-8628-2FF9-F09E-046B7B426BF0}"/>
                </a:ext>
              </a:extLst>
            </p:cNvPr>
            <p:cNvSpPr/>
            <p:nvPr/>
          </p:nvSpPr>
          <p:spPr>
            <a:xfrm>
              <a:off x="127" y="127"/>
              <a:ext cx="450088" cy="821690"/>
            </a:xfrm>
            <a:custGeom>
              <a:avLst/>
              <a:gdLst/>
              <a:ahLst/>
              <a:cxnLst/>
              <a:rect l="l" t="t" r="r" b="b"/>
              <a:pathLst>
                <a:path w="450088" h="821690">
                  <a:moveTo>
                    <a:pt x="31369" y="0"/>
                  </a:moveTo>
                  <a:cubicBezTo>
                    <a:pt x="14224" y="0"/>
                    <a:pt x="0" y="14351"/>
                    <a:pt x="0" y="33020"/>
                  </a:cubicBezTo>
                  <a:lnTo>
                    <a:pt x="0" y="234950"/>
                  </a:lnTo>
                  <a:cubicBezTo>
                    <a:pt x="0" y="250063"/>
                    <a:pt x="9525" y="262763"/>
                    <a:pt x="23749" y="265176"/>
                  </a:cubicBezTo>
                  <a:cubicBezTo>
                    <a:pt x="123317" y="292989"/>
                    <a:pt x="199136" y="388874"/>
                    <a:pt x="199136" y="502412"/>
                  </a:cubicBezTo>
                  <a:cubicBezTo>
                    <a:pt x="199136" y="545211"/>
                    <a:pt x="187198" y="590677"/>
                    <a:pt x="165989" y="628523"/>
                  </a:cubicBezTo>
                  <a:cubicBezTo>
                    <a:pt x="156464" y="641223"/>
                    <a:pt x="158877" y="656336"/>
                    <a:pt x="170688" y="668909"/>
                  </a:cubicBezTo>
                  <a:lnTo>
                    <a:pt x="305562" y="812800"/>
                  </a:lnTo>
                  <a:cubicBezTo>
                    <a:pt x="311023" y="818515"/>
                    <a:pt x="318897" y="821690"/>
                    <a:pt x="327025" y="821690"/>
                  </a:cubicBezTo>
                  <a:cubicBezTo>
                    <a:pt x="336677" y="821690"/>
                    <a:pt x="346456" y="817245"/>
                    <a:pt x="352933" y="807720"/>
                  </a:cubicBezTo>
                  <a:cubicBezTo>
                    <a:pt x="414528" y="719328"/>
                    <a:pt x="450088" y="613410"/>
                    <a:pt x="450088" y="502412"/>
                  </a:cubicBezTo>
                  <a:cubicBezTo>
                    <a:pt x="443103" y="250063"/>
                    <a:pt x="270002" y="35560"/>
                    <a:pt x="35433" y="254"/>
                  </a:cubicBezTo>
                  <a:cubicBezTo>
                    <a:pt x="34036" y="0"/>
                    <a:pt x="32639" y="0"/>
                    <a:pt x="3136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3" name="Group 135">
            <a:extLst>
              <a:ext uri="{FF2B5EF4-FFF2-40B4-BE49-F238E27FC236}">
                <a16:creationId xmlns:a16="http://schemas.microsoft.com/office/drawing/2014/main" id="{1E67A6FC-50CD-A871-DE24-2B1782BFC864}"/>
              </a:ext>
            </a:extLst>
          </p:cNvPr>
          <p:cNvGrpSpPr>
            <a:grpSpLocks noChangeAspect="1"/>
          </p:cNvGrpSpPr>
          <p:nvPr/>
        </p:nvGrpSpPr>
        <p:grpSpPr>
          <a:xfrm>
            <a:off x="13386240" y="5901842"/>
            <a:ext cx="141840" cy="348480"/>
            <a:chOff x="0" y="0"/>
            <a:chExt cx="189120" cy="464640"/>
          </a:xfrm>
        </p:grpSpPr>
        <p:sp>
          <p:nvSpPr>
            <p:cNvPr id="124" name="Freeform 136">
              <a:extLst>
                <a:ext uri="{FF2B5EF4-FFF2-40B4-BE49-F238E27FC236}">
                  <a16:creationId xmlns:a16="http://schemas.microsoft.com/office/drawing/2014/main" id="{D83A6C5C-9A9F-E75D-925B-DCE765210076}"/>
                </a:ext>
              </a:extLst>
            </p:cNvPr>
            <p:cNvSpPr/>
            <p:nvPr/>
          </p:nvSpPr>
          <p:spPr>
            <a:xfrm>
              <a:off x="0" y="127"/>
              <a:ext cx="189103" cy="464566"/>
            </a:xfrm>
            <a:custGeom>
              <a:avLst/>
              <a:gdLst/>
              <a:ahLst/>
              <a:cxnLst/>
              <a:rect l="l" t="t" r="r" b="b"/>
              <a:pathLst>
                <a:path w="189103" h="464566">
                  <a:moveTo>
                    <a:pt x="94488" y="0"/>
                  </a:moveTo>
                  <a:cubicBezTo>
                    <a:pt x="77978" y="0"/>
                    <a:pt x="61468" y="15113"/>
                    <a:pt x="61468" y="30353"/>
                  </a:cubicBezTo>
                  <a:lnTo>
                    <a:pt x="61468" y="52959"/>
                  </a:lnTo>
                  <a:cubicBezTo>
                    <a:pt x="26035" y="65659"/>
                    <a:pt x="0" y="103505"/>
                    <a:pt x="0" y="148971"/>
                  </a:cubicBezTo>
                  <a:cubicBezTo>
                    <a:pt x="0" y="201930"/>
                    <a:pt x="42545" y="232283"/>
                    <a:pt x="73279" y="257556"/>
                  </a:cubicBezTo>
                  <a:cubicBezTo>
                    <a:pt x="96901" y="277749"/>
                    <a:pt x="125222" y="295529"/>
                    <a:pt x="125222" y="315722"/>
                  </a:cubicBezTo>
                  <a:cubicBezTo>
                    <a:pt x="125222" y="333375"/>
                    <a:pt x="108712" y="351028"/>
                    <a:pt x="94488" y="351028"/>
                  </a:cubicBezTo>
                  <a:cubicBezTo>
                    <a:pt x="80264" y="351028"/>
                    <a:pt x="61468" y="333375"/>
                    <a:pt x="61468" y="315722"/>
                  </a:cubicBezTo>
                  <a:cubicBezTo>
                    <a:pt x="61468" y="295529"/>
                    <a:pt x="47244" y="282829"/>
                    <a:pt x="33147" y="282829"/>
                  </a:cubicBezTo>
                  <a:cubicBezTo>
                    <a:pt x="19050" y="282829"/>
                    <a:pt x="2413" y="300482"/>
                    <a:pt x="2413" y="315595"/>
                  </a:cubicBezTo>
                  <a:cubicBezTo>
                    <a:pt x="2413" y="358521"/>
                    <a:pt x="30734" y="393954"/>
                    <a:pt x="66167" y="409067"/>
                  </a:cubicBezTo>
                  <a:lnTo>
                    <a:pt x="66167" y="431673"/>
                  </a:lnTo>
                  <a:cubicBezTo>
                    <a:pt x="66167" y="451866"/>
                    <a:pt x="80391" y="464566"/>
                    <a:pt x="96901" y="464566"/>
                  </a:cubicBezTo>
                  <a:cubicBezTo>
                    <a:pt x="115824" y="464566"/>
                    <a:pt x="127635" y="446913"/>
                    <a:pt x="127635" y="431673"/>
                  </a:cubicBezTo>
                  <a:lnTo>
                    <a:pt x="127635" y="406527"/>
                  </a:lnTo>
                  <a:cubicBezTo>
                    <a:pt x="163068" y="393954"/>
                    <a:pt x="189103" y="355981"/>
                    <a:pt x="189103" y="313055"/>
                  </a:cubicBezTo>
                  <a:cubicBezTo>
                    <a:pt x="189103" y="257556"/>
                    <a:pt x="148844" y="227203"/>
                    <a:pt x="115824" y="201930"/>
                  </a:cubicBezTo>
                  <a:cubicBezTo>
                    <a:pt x="92202" y="181737"/>
                    <a:pt x="66167" y="164084"/>
                    <a:pt x="66167" y="143891"/>
                  </a:cubicBezTo>
                  <a:cubicBezTo>
                    <a:pt x="66167" y="126238"/>
                    <a:pt x="80391" y="113538"/>
                    <a:pt x="96901" y="113538"/>
                  </a:cubicBezTo>
                  <a:cubicBezTo>
                    <a:pt x="115824" y="113538"/>
                    <a:pt x="127635" y="128651"/>
                    <a:pt x="127635" y="143891"/>
                  </a:cubicBezTo>
                  <a:cubicBezTo>
                    <a:pt x="127635" y="164084"/>
                    <a:pt x="141859" y="179197"/>
                    <a:pt x="160655" y="179197"/>
                  </a:cubicBezTo>
                  <a:cubicBezTo>
                    <a:pt x="177165" y="179197"/>
                    <a:pt x="188976" y="164084"/>
                    <a:pt x="188976" y="143891"/>
                  </a:cubicBezTo>
                  <a:cubicBezTo>
                    <a:pt x="188976" y="100965"/>
                    <a:pt x="162941" y="65532"/>
                    <a:pt x="127508" y="50419"/>
                  </a:cubicBezTo>
                  <a:lnTo>
                    <a:pt x="127508" y="27686"/>
                  </a:lnTo>
                  <a:cubicBezTo>
                    <a:pt x="127635" y="12573"/>
                    <a:pt x="113538" y="0"/>
                    <a:pt x="9448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5" name="Group 137">
            <a:extLst>
              <a:ext uri="{FF2B5EF4-FFF2-40B4-BE49-F238E27FC236}">
                <a16:creationId xmlns:a16="http://schemas.microsoft.com/office/drawing/2014/main" id="{B200F06D-A1A8-B0AA-C78B-683A341D47D3}"/>
              </a:ext>
            </a:extLst>
          </p:cNvPr>
          <p:cNvGrpSpPr>
            <a:grpSpLocks noChangeAspect="1"/>
          </p:cNvGrpSpPr>
          <p:nvPr/>
        </p:nvGrpSpPr>
        <p:grpSpPr>
          <a:xfrm>
            <a:off x="5256000" y="7506722"/>
            <a:ext cx="211680" cy="135360"/>
            <a:chOff x="0" y="0"/>
            <a:chExt cx="282240" cy="180480"/>
          </a:xfrm>
        </p:grpSpPr>
        <p:sp>
          <p:nvSpPr>
            <p:cNvPr id="126" name="Freeform 138">
              <a:extLst>
                <a:ext uri="{FF2B5EF4-FFF2-40B4-BE49-F238E27FC236}">
                  <a16:creationId xmlns:a16="http://schemas.microsoft.com/office/drawing/2014/main" id="{762C7447-F00F-45B6-BEB3-60666B7B8CB4}"/>
                </a:ext>
              </a:extLst>
            </p:cNvPr>
            <p:cNvSpPr/>
            <p:nvPr/>
          </p:nvSpPr>
          <p:spPr>
            <a:xfrm>
              <a:off x="0" y="0"/>
              <a:ext cx="282194" cy="180467"/>
            </a:xfrm>
            <a:custGeom>
              <a:avLst/>
              <a:gdLst/>
              <a:ahLst/>
              <a:cxnLst/>
              <a:rect l="l" t="t" r="r" b="b"/>
              <a:pathLst>
                <a:path w="282194" h="180467">
                  <a:moveTo>
                    <a:pt x="141097" y="0"/>
                  </a:moveTo>
                  <a:cubicBezTo>
                    <a:pt x="64135" y="0"/>
                    <a:pt x="0" y="68326"/>
                    <a:pt x="0" y="150368"/>
                  </a:cubicBezTo>
                  <a:lnTo>
                    <a:pt x="0" y="180467"/>
                  </a:lnTo>
                  <a:lnTo>
                    <a:pt x="282194" y="180467"/>
                  </a:lnTo>
                  <a:lnTo>
                    <a:pt x="282194" y="150368"/>
                  </a:lnTo>
                  <a:cubicBezTo>
                    <a:pt x="282194" y="68326"/>
                    <a:pt x="218059" y="0"/>
                    <a:pt x="14109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7" name="Group 139">
            <a:extLst>
              <a:ext uri="{FF2B5EF4-FFF2-40B4-BE49-F238E27FC236}">
                <a16:creationId xmlns:a16="http://schemas.microsoft.com/office/drawing/2014/main" id="{773D228D-B047-7654-64A8-AB2F68D37006}"/>
              </a:ext>
            </a:extLst>
          </p:cNvPr>
          <p:cNvGrpSpPr>
            <a:grpSpLocks noChangeAspect="1"/>
          </p:cNvGrpSpPr>
          <p:nvPr/>
        </p:nvGrpSpPr>
        <p:grpSpPr>
          <a:xfrm>
            <a:off x="5317200" y="7372082"/>
            <a:ext cx="86400" cy="92160"/>
            <a:chOff x="0" y="0"/>
            <a:chExt cx="115200" cy="122880"/>
          </a:xfrm>
        </p:grpSpPr>
        <p:sp>
          <p:nvSpPr>
            <p:cNvPr id="128" name="Freeform 140">
              <a:extLst>
                <a:ext uri="{FF2B5EF4-FFF2-40B4-BE49-F238E27FC236}">
                  <a16:creationId xmlns:a16="http://schemas.microsoft.com/office/drawing/2014/main" id="{F1040BBD-1583-8553-48C3-EBF47F1DF8FD}"/>
                </a:ext>
              </a:extLst>
            </p:cNvPr>
            <p:cNvSpPr/>
            <p:nvPr/>
          </p:nvSpPr>
          <p:spPr>
            <a:xfrm>
              <a:off x="0" y="0"/>
              <a:ext cx="115189" cy="122936"/>
            </a:xfrm>
            <a:custGeom>
              <a:avLst/>
              <a:gdLst/>
              <a:ahLst/>
              <a:cxnLst/>
              <a:rect l="l" t="t" r="r" b="b"/>
              <a:pathLst>
                <a:path w="115189" h="122936">
                  <a:moveTo>
                    <a:pt x="58928" y="0"/>
                  </a:moveTo>
                  <a:cubicBezTo>
                    <a:pt x="25654" y="0"/>
                    <a:pt x="0" y="27305"/>
                    <a:pt x="0" y="62865"/>
                  </a:cubicBezTo>
                  <a:cubicBezTo>
                    <a:pt x="0" y="95631"/>
                    <a:pt x="25654" y="122936"/>
                    <a:pt x="58928" y="122936"/>
                  </a:cubicBezTo>
                  <a:cubicBezTo>
                    <a:pt x="89662" y="122936"/>
                    <a:pt x="115189" y="95631"/>
                    <a:pt x="115189" y="62865"/>
                  </a:cubicBezTo>
                  <a:cubicBezTo>
                    <a:pt x="115189" y="27305"/>
                    <a:pt x="89662" y="0"/>
                    <a:pt x="5892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9" name="Group 141">
            <a:extLst>
              <a:ext uri="{FF2B5EF4-FFF2-40B4-BE49-F238E27FC236}">
                <a16:creationId xmlns:a16="http://schemas.microsoft.com/office/drawing/2014/main" id="{02AD59CC-BB16-38D6-D920-D662011EA808}"/>
              </a:ext>
            </a:extLst>
          </p:cNvPr>
          <p:cNvGrpSpPr>
            <a:grpSpLocks noChangeAspect="1"/>
          </p:cNvGrpSpPr>
          <p:nvPr/>
        </p:nvGrpSpPr>
        <p:grpSpPr>
          <a:xfrm>
            <a:off x="5046480" y="7145282"/>
            <a:ext cx="633600" cy="766800"/>
            <a:chOff x="0" y="0"/>
            <a:chExt cx="844800" cy="1022400"/>
          </a:xfrm>
        </p:grpSpPr>
        <p:sp>
          <p:nvSpPr>
            <p:cNvPr id="130" name="Freeform 142">
              <a:extLst>
                <a:ext uri="{FF2B5EF4-FFF2-40B4-BE49-F238E27FC236}">
                  <a16:creationId xmlns:a16="http://schemas.microsoft.com/office/drawing/2014/main" id="{1262B104-0822-7DCA-B87B-5EE9157D540D}"/>
                </a:ext>
              </a:extLst>
            </p:cNvPr>
            <p:cNvSpPr/>
            <p:nvPr/>
          </p:nvSpPr>
          <p:spPr>
            <a:xfrm>
              <a:off x="0" y="127"/>
              <a:ext cx="844804" cy="1022350"/>
            </a:xfrm>
            <a:custGeom>
              <a:avLst/>
              <a:gdLst/>
              <a:ahLst/>
              <a:cxnLst/>
              <a:rect l="l" t="t" r="r" b="b"/>
              <a:pathLst>
                <a:path w="844804" h="1022350">
                  <a:moveTo>
                    <a:pt x="419862" y="238760"/>
                  </a:moveTo>
                  <a:cubicBezTo>
                    <a:pt x="481330" y="238760"/>
                    <a:pt x="532511" y="293497"/>
                    <a:pt x="532511" y="358902"/>
                  </a:cubicBezTo>
                  <a:cubicBezTo>
                    <a:pt x="532511" y="388874"/>
                    <a:pt x="519811" y="416179"/>
                    <a:pt x="501777" y="440817"/>
                  </a:cubicBezTo>
                  <a:cubicBezTo>
                    <a:pt x="570865" y="476250"/>
                    <a:pt x="616966" y="547243"/>
                    <a:pt x="616966" y="631952"/>
                  </a:cubicBezTo>
                  <a:lnTo>
                    <a:pt x="616966" y="694817"/>
                  </a:lnTo>
                  <a:cubicBezTo>
                    <a:pt x="616966" y="711200"/>
                    <a:pt x="604139" y="724789"/>
                    <a:pt x="588772" y="724789"/>
                  </a:cubicBezTo>
                  <a:lnTo>
                    <a:pt x="250952" y="724789"/>
                  </a:lnTo>
                  <a:cubicBezTo>
                    <a:pt x="233045" y="724789"/>
                    <a:pt x="220218" y="711200"/>
                    <a:pt x="220218" y="694817"/>
                  </a:cubicBezTo>
                  <a:lnTo>
                    <a:pt x="220218" y="631952"/>
                  </a:lnTo>
                  <a:cubicBezTo>
                    <a:pt x="220218" y="547243"/>
                    <a:pt x="268859" y="476250"/>
                    <a:pt x="335407" y="440817"/>
                  </a:cubicBezTo>
                  <a:cubicBezTo>
                    <a:pt x="317500" y="421640"/>
                    <a:pt x="307340" y="394335"/>
                    <a:pt x="307340" y="358902"/>
                  </a:cubicBezTo>
                  <a:cubicBezTo>
                    <a:pt x="307340" y="293370"/>
                    <a:pt x="358521" y="238760"/>
                    <a:pt x="419989" y="238760"/>
                  </a:cubicBezTo>
                  <a:close/>
                  <a:moveTo>
                    <a:pt x="421132" y="0"/>
                  </a:moveTo>
                  <a:cubicBezTo>
                    <a:pt x="416687" y="0"/>
                    <a:pt x="412242" y="1397"/>
                    <a:pt x="407035" y="4064"/>
                  </a:cubicBezTo>
                  <a:cubicBezTo>
                    <a:pt x="322072" y="55880"/>
                    <a:pt x="239268" y="81407"/>
                    <a:pt x="155829" y="81407"/>
                  </a:cubicBezTo>
                  <a:cubicBezTo>
                    <a:pt x="116078" y="81407"/>
                    <a:pt x="76200" y="75565"/>
                    <a:pt x="35687" y="64135"/>
                  </a:cubicBezTo>
                  <a:cubicBezTo>
                    <a:pt x="32512" y="62484"/>
                    <a:pt x="29337" y="61849"/>
                    <a:pt x="26289" y="61849"/>
                  </a:cubicBezTo>
                  <a:cubicBezTo>
                    <a:pt x="19558" y="61849"/>
                    <a:pt x="13589" y="65024"/>
                    <a:pt x="10033" y="66929"/>
                  </a:cubicBezTo>
                  <a:cubicBezTo>
                    <a:pt x="2540" y="72263"/>
                    <a:pt x="0" y="80518"/>
                    <a:pt x="0" y="91440"/>
                  </a:cubicBezTo>
                  <a:lnTo>
                    <a:pt x="0" y="435483"/>
                  </a:lnTo>
                  <a:cubicBezTo>
                    <a:pt x="0" y="705739"/>
                    <a:pt x="169037" y="948690"/>
                    <a:pt x="414782" y="1022350"/>
                  </a:cubicBezTo>
                  <a:lnTo>
                    <a:pt x="427609" y="1022350"/>
                  </a:lnTo>
                  <a:cubicBezTo>
                    <a:pt x="670814" y="945896"/>
                    <a:pt x="844804" y="705739"/>
                    <a:pt x="844804" y="435483"/>
                  </a:cubicBezTo>
                  <a:lnTo>
                    <a:pt x="844804" y="91440"/>
                  </a:lnTo>
                  <a:cubicBezTo>
                    <a:pt x="844804" y="80518"/>
                    <a:pt x="842264" y="72390"/>
                    <a:pt x="834517" y="66929"/>
                  </a:cubicBezTo>
                  <a:cubicBezTo>
                    <a:pt x="825627" y="65024"/>
                    <a:pt x="819277" y="61849"/>
                    <a:pt x="813689" y="61849"/>
                  </a:cubicBezTo>
                  <a:cubicBezTo>
                    <a:pt x="811149" y="61849"/>
                    <a:pt x="808863" y="62484"/>
                    <a:pt x="806323" y="64135"/>
                  </a:cubicBezTo>
                  <a:cubicBezTo>
                    <a:pt x="764921" y="75946"/>
                    <a:pt x="723900" y="81915"/>
                    <a:pt x="683260" y="81915"/>
                  </a:cubicBezTo>
                  <a:cubicBezTo>
                    <a:pt x="600837" y="81915"/>
                    <a:pt x="519176" y="57150"/>
                    <a:pt x="435229" y="4064"/>
                  </a:cubicBezTo>
                  <a:cubicBezTo>
                    <a:pt x="430149" y="1397"/>
                    <a:pt x="425704" y="0"/>
                    <a:pt x="42113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1" name="Group 143">
            <a:extLst>
              <a:ext uri="{FF2B5EF4-FFF2-40B4-BE49-F238E27FC236}">
                <a16:creationId xmlns:a16="http://schemas.microsoft.com/office/drawing/2014/main" id="{82358F11-BC1B-624D-BCE3-F5C9E0678280}"/>
              </a:ext>
            </a:extLst>
          </p:cNvPr>
          <p:cNvGrpSpPr>
            <a:grpSpLocks noChangeAspect="1"/>
          </p:cNvGrpSpPr>
          <p:nvPr/>
        </p:nvGrpSpPr>
        <p:grpSpPr>
          <a:xfrm>
            <a:off x="7824240" y="7153202"/>
            <a:ext cx="730080" cy="583200"/>
            <a:chOff x="0" y="0"/>
            <a:chExt cx="973440" cy="777600"/>
          </a:xfrm>
        </p:grpSpPr>
        <p:sp>
          <p:nvSpPr>
            <p:cNvPr id="132" name="Freeform 144">
              <a:extLst>
                <a:ext uri="{FF2B5EF4-FFF2-40B4-BE49-F238E27FC236}">
                  <a16:creationId xmlns:a16="http://schemas.microsoft.com/office/drawing/2014/main" id="{46F09A0C-93BB-1F78-F5BF-3A6C1E23C43F}"/>
                </a:ext>
              </a:extLst>
            </p:cNvPr>
            <p:cNvSpPr/>
            <p:nvPr/>
          </p:nvSpPr>
          <p:spPr>
            <a:xfrm>
              <a:off x="127" y="0"/>
              <a:ext cx="973455" cy="777621"/>
            </a:xfrm>
            <a:custGeom>
              <a:avLst/>
              <a:gdLst/>
              <a:ahLst/>
              <a:cxnLst/>
              <a:rect l="l" t="t" r="r" b="b"/>
              <a:pathLst>
                <a:path w="973455" h="777621">
                  <a:moveTo>
                    <a:pt x="163830" y="324612"/>
                  </a:moveTo>
                  <a:lnTo>
                    <a:pt x="253492" y="477520"/>
                  </a:lnTo>
                  <a:lnTo>
                    <a:pt x="74168" y="477520"/>
                  </a:lnTo>
                  <a:lnTo>
                    <a:pt x="163830" y="324612"/>
                  </a:lnTo>
                  <a:close/>
                  <a:moveTo>
                    <a:pt x="783717" y="324612"/>
                  </a:moveTo>
                  <a:lnTo>
                    <a:pt x="873506" y="477520"/>
                  </a:lnTo>
                  <a:lnTo>
                    <a:pt x="694055" y="477520"/>
                  </a:lnTo>
                  <a:lnTo>
                    <a:pt x="783717" y="324612"/>
                  </a:lnTo>
                  <a:close/>
                  <a:moveTo>
                    <a:pt x="478917" y="0"/>
                  </a:moveTo>
                  <a:cubicBezTo>
                    <a:pt x="432816" y="0"/>
                    <a:pt x="394335" y="41021"/>
                    <a:pt x="394335" y="90043"/>
                  </a:cubicBezTo>
                  <a:lnTo>
                    <a:pt x="394335" y="100965"/>
                  </a:lnTo>
                  <a:lnTo>
                    <a:pt x="368808" y="114681"/>
                  </a:lnTo>
                  <a:cubicBezTo>
                    <a:pt x="309880" y="150114"/>
                    <a:pt x="286893" y="163830"/>
                    <a:pt x="245872" y="169291"/>
                  </a:cubicBezTo>
                  <a:cubicBezTo>
                    <a:pt x="233045" y="139192"/>
                    <a:pt x="204851" y="114681"/>
                    <a:pt x="169037" y="114681"/>
                  </a:cubicBezTo>
                  <a:cubicBezTo>
                    <a:pt x="138303" y="114681"/>
                    <a:pt x="107569" y="136525"/>
                    <a:pt x="94742" y="166497"/>
                  </a:cubicBezTo>
                  <a:cubicBezTo>
                    <a:pt x="76835" y="163830"/>
                    <a:pt x="56261" y="155575"/>
                    <a:pt x="40894" y="150114"/>
                  </a:cubicBezTo>
                  <a:cubicBezTo>
                    <a:pt x="36830" y="147955"/>
                    <a:pt x="32639" y="146939"/>
                    <a:pt x="28829" y="146939"/>
                  </a:cubicBezTo>
                  <a:cubicBezTo>
                    <a:pt x="18034" y="146939"/>
                    <a:pt x="8890" y="154559"/>
                    <a:pt x="5080" y="166497"/>
                  </a:cubicBezTo>
                  <a:cubicBezTo>
                    <a:pt x="0" y="182880"/>
                    <a:pt x="5080" y="202057"/>
                    <a:pt x="20447" y="204724"/>
                  </a:cubicBezTo>
                  <a:cubicBezTo>
                    <a:pt x="43561" y="215646"/>
                    <a:pt x="66675" y="221107"/>
                    <a:pt x="92202" y="226568"/>
                  </a:cubicBezTo>
                  <a:cubicBezTo>
                    <a:pt x="97282" y="248412"/>
                    <a:pt x="112649" y="270256"/>
                    <a:pt x="130556" y="283845"/>
                  </a:cubicBezTo>
                  <a:lnTo>
                    <a:pt x="7620" y="491109"/>
                  </a:lnTo>
                  <a:cubicBezTo>
                    <a:pt x="7620" y="493903"/>
                    <a:pt x="5080" y="504825"/>
                    <a:pt x="5080" y="507492"/>
                  </a:cubicBezTo>
                  <a:lnTo>
                    <a:pt x="5080" y="540258"/>
                  </a:lnTo>
                  <a:cubicBezTo>
                    <a:pt x="5080" y="638429"/>
                    <a:pt x="82042" y="720344"/>
                    <a:pt x="174244" y="720344"/>
                  </a:cubicBezTo>
                  <a:cubicBezTo>
                    <a:pt x="268986" y="720344"/>
                    <a:pt x="345948" y="638429"/>
                    <a:pt x="345948" y="540258"/>
                  </a:cubicBezTo>
                  <a:lnTo>
                    <a:pt x="345948" y="507492"/>
                  </a:lnTo>
                  <a:cubicBezTo>
                    <a:pt x="345948" y="504825"/>
                    <a:pt x="340868" y="493903"/>
                    <a:pt x="340868" y="491109"/>
                  </a:cubicBezTo>
                  <a:lnTo>
                    <a:pt x="220218" y="283845"/>
                  </a:lnTo>
                  <a:cubicBezTo>
                    <a:pt x="238125" y="272923"/>
                    <a:pt x="250952" y="253746"/>
                    <a:pt x="258572" y="229235"/>
                  </a:cubicBezTo>
                  <a:cubicBezTo>
                    <a:pt x="312420" y="218313"/>
                    <a:pt x="340614" y="204597"/>
                    <a:pt x="402082" y="166497"/>
                  </a:cubicBezTo>
                  <a:lnTo>
                    <a:pt x="402082" y="777621"/>
                  </a:lnTo>
                  <a:lnTo>
                    <a:pt x="576326" y="777621"/>
                  </a:lnTo>
                  <a:lnTo>
                    <a:pt x="576326" y="166497"/>
                  </a:lnTo>
                  <a:cubicBezTo>
                    <a:pt x="635254" y="202057"/>
                    <a:pt x="665988" y="218313"/>
                    <a:pt x="719709" y="229235"/>
                  </a:cubicBezTo>
                  <a:cubicBezTo>
                    <a:pt x="724789" y="251079"/>
                    <a:pt x="737616" y="270129"/>
                    <a:pt x="758190" y="283845"/>
                  </a:cubicBezTo>
                  <a:lnTo>
                    <a:pt x="635254" y="491109"/>
                  </a:lnTo>
                  <a:cubicBezTo>
                    <a:pt x="635254" y="493903"/>
                    <a:pt x="632714" y="504825"/>
                    <a:pt x="632714" y="507492"/>
                  </a:cubicBezTo>
                  <a:lnTo>
                    <a:pt x="632714" y="540258"/>
                  </a:lnTo>
                  <a:cubicBezTo>
                    <a:pt x="632714" y="638429"/>
                    <a:pt x="709549" y="720344"/>
                    <a:pt x="801751" y="720344"/>
                  </a:cubicBezTo>
                  <a:cubicBezTo>
                    <a:pt x="896620" y="720344"/>
                    <a:pt x="973455" y="638429"/>
                    <a:pt x="973455" y="540258"/>
                  </a:cubicBezTo>
                  <a:lnTo>
                    <a:pt x="973455" y="507492"/>
                  </a:lnTo>
                  <a:cubicBezTo>
                    <a:pt x="973455" y="504825"/>
                    <a:pt x="968375" y="493903"/>
                    <a:pt x="968375" y="491109"/>
                  </a:cubicBezTo>
                  <a:lnTo>
                    <a:pt x="847852" y="283845"/>
                  </a:lnTo>
                  <a:cubicBezTo>
                    <a:pt x="847852" y="272923"/>
                    <a:pt x="863219" y="253746"/>
                    <a:pt x="868299" y="226568"/>
                  </a:cubicBezTo>
                  <a:cubicBezTo>
                    <a:pt x="888746" y="218440"/>
                    <a:pt x="914400" y="212979"/>
                    <a:pt x="937387" y="204724"/>
                  </a:cubicBezTo>
                  <a:cubicBezTo>
                    <a:pt x="952754" y="199263"/>
                    <a:pt x="960501" y="180213"/>
                    <a:pt x="952754" y="166497"/>
                  </a:cubicBezTo>
                  <a:cubicBezTo>
                    <a:pt x="949071" y="154559"/>
                    <a:pt x="939800" y="146939"/>
                    <a:pt x="929132" y="146939"/>
                  </a:cubicBezTo>
                  <a:cubicBezTo>
                    <a:pt x="925195" y="146939"/>
                    <a:pt x="921131" y="147955"/>
                    <a:pt x="916940" y="150114"/>
                  </a:cubicBezTo>
                  <a:cubicBezTo>
                    <a:pt x="899033" y="155575"/>
                    <a:pt x="883666" y="163830"/>
                    <a:pt x="863219" y="166497"/>
                  </a:cubicBezTo>
                  <a:cubicBezTo>
                    <a:pt x="850392" y="136525"/>
                    <a:pt x="822198" y="114681"/>
                    <a:pt x="788924" y="114681"/>
                  </a:cubicBezTo>
                  <a:cubicBezTo>
                    <a:pt x="755650" y="114681"/>
                    <a:pt x="724789" y="136525"/>
                    <a:pt x="714629" y="169291"/>
                  </a:cubicBezTo>
                  <a:cubicBezTo>
                    <a:pt x="671068" y="163830"/>
                    <a:pt x="650621" y="150114"/>
                    <a:pt x="591693" y="114681"/>
                  </a:cubicBezTo>
                  <a:lnTo>
                    <a:pt x="566039" y="100965"/>
                  </a:lnTo>
                  <a:lnTo>
                    <a:pt x="566039" y="90043"/>
                  </a:lnTo>
                  <a:cubicBezTo>
                    <a:pt x="566039" y="38227"/>
                    <a:pt x="527558" y="0"/>
                    <a:pt x="47891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3" name="Group 145">
            <a:extLst>
              <a:ext uri="{FF2B5EF4-FFF2-40B4-BE49-F238E27FC236}">
                <a16:creationId xmlns:a16="http://schemas.microsoft.com/office/drawing/2014/main" id="{3241606B-FB26-8781-C508-DBD50D8C9FB7}"/>
              </a:ext>
            </a:extLst>
          </p:cNvPr>
          <p:cNvGrpSpPr>
            <a:grpSpLocks noChangeAspect="1"/>
          </p:cNvGrpSpPr>
          <p:nvPr/>
        </p:nvGrpSpPr>
        <p:grpSpPr>
          <a:xfrm>
            <a:off x="7986960" y="7783202"/>
            <a:ext cx="384480" cy="90000"/>
            <a:chOff x="0" y="0"/>
            <a:chExt cx="512640" cy="120000"/>
          </a:xfrm>
        </p:grpSpPr>
        <p:sp>
          <p:nvSpPr>
            <p:cNvPr id="134" name="Freeform 146">
              <a:extLst>
                <a:ext uri="{FF2B5EF4-FFF2-40B4-BE49-F238E27FC236}">
                  <a16:creationId xmlns:a16="http://schemas.microsoft.com/office/drawing/2014/main" id="{F53E0DFF-45DD-F81C-4893-EBC0100B2BF1}"/>
                </a:ext>
              </a:extLst>
            </p:cNvPr>
            <p:cNvSpPr/>
            <p:nvPr/>
          </p:nvSpPr>
          <p:spPr>
            <a:xfrm>
              <a:off x="0" y="127"/>
              <a:ext cx="512699" cy="120015"/>
            </a:xfrm>
            <a:custGeom>
              <a:avLst/>
              <a:gdLst/>
              <a:ahLst/>
              <a:cxnLst/>
              <a:rect l="l" t="t" r="r" b="b"/>
              <a:pathLst>
                <a:path w="512699" h="120015">
                  <a:moveTo>
                    <a:pt x="56388" y="0"/>
                  </a:moveTo>
                  <a:cubicBezTo>
                    <a:pt x="25654" y="0"/>
                    <a:pt x="0" y="27178"/>
                    <a:pt x="0" y="59944"/>
                  </a:cubicBezTo>
                  <a:lnTo>
                    <a:pt x="0" y="89916"/>
                  </a:lnTo>
                  <a:cubicBezTo>
                    <a:pt x="0" y="109093"/>
                    <a:pt x="12827" y="120015"/>
                    <a:pt x="28194" y="120015"/>
                  </a:cubicBezTo>
                  <a:lnTo>
                    <a:pt x="484505" y="120015"/>
                  </a:lnTo>
                  <a:cubicBezTo>
                    <a:pt x="499872" y="117348"/>
                    <a:pt x="512699" y="103632"/>
                    <a:pt x="512699" y="89916"/>
                  </a:cubicBezTo>
                  <a:lnTo>
                    <a:pt x="512699" y="59944"/>
                  </a:lnTo>
                  <a:cubicBezTo>
                    <a:pt x="512699" y="27178"/>
                    <a:pt x="487045" y="0"/>
                    <a:pt x="45377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5" name="Group 147">
            <a:extLst>
              <a:ext uri="{FF2B5EF4-FFF2-40B4-BE49-F238E27FC236}">
                <a16:creationId xmlns:a16="http://schemas.microsoft.com/office/drawing/2014/main" id="{8D0E4E4A-9AF2-804C-9F6A-4F2E9F958FBE}"/>
              </a:ext>
            </a:extLst>
          </p:cNvPr>
          <p:cNvGrpSpPr>
            <a:grpSpLocks noChangeAspect="1"/>
          </p:cNvGrpSpPr>
          <p:nvPr/>
        </p:nvGrpSpPr>
        <p:grpSpPr>
          <a:xfrm>
            <a:off x="9349920" y="7315202"/>
            <a:ext cx="42480" cy="225360"/>
            <a:chOff x="0" y="0"/>
            <a:chExt cx="56640" cy="300480"/>
          </a:xfrm>
        </p:grpSpPr>
        <p:sp>
          <p:nvSpPr>
            <p:cNvPr id="136" name="Freeform 148">
              <a:extLst>
                <a:ext uri="{FF2B5EF4-FFF2-40B4-BE49-F238E27FC236}">
                  <a16:creationId xmlns:a16="http://schemas.microsoft.com/office/drawing/2014/main" id="{587330B3-0F87-6AB2-4884-273D02F3BFB2}"/>
                </a:ext>
              </a:extLst>
            </p:cNvPr>
            <p:cNvSpPr/>
            <p:nvPr/>
          </p:nvSpPr>
          <p:spPr>
            <a:xfrm>
              <a:off x="0" y="127"/>
              <a:ext cx="56642" cy="300482"/>
            </a:xfrm>
            <a:custGeom>
              <a:avLst/>
              <a:gdLst/>
              <a:ahLst/>
              <a:cxnLst/>
              <a:rect l="l" t="t" r="r" b="b"/>
              <a:pathLst>
                <a:path w="56642" h="300482">
                  <a:moveTo>
                    <a:pt x="0" y="0"/>
                  </a:moveTo>
                  <a:lnTo>
                    <a:pt x="0" y="300482"/>
                  </a:lnTo>
                  <a:lnTo>
                    <a:pt x="56642" y="300482"/>
                  </a:lnTo>
                  <a:lnTo>
                    <a:pt x="56642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7" name="Group 149">
            <a:extLst>
              <a:ext uri="{FF2B5EF4-FFF2-40B4-BE49-F238E27FC236}">
                <a16:creationId xmlns:a16="http://schemas.microsoft.com/office/drawing/2014/main" id="{6EC8F449-FA65-330F-F6B4-2BE6A15222C3}"/>
              </a:ext>
            </a:extLst>
          </p:cNvPr>
          <p:cNvGrpSpPr>
            <a:grpSpLocks noChangeAspect="1"/>
          </p:cNvGrpSpPr>
          <p:nvPr/>
        </p:nvGrpSpPr>
        <p:grpSpPr>
          <a:xfrm>
            <a:off x="9776160" y="7315202"/>
            <a:ext cx="43920" cy="225360"/>
            <a:chOff x="0" y="0"/>
            <a:chExt cx="58560" cy="300480"/>
          </a:xfrm>
        </p:grpSpPr>
        <p:sp>
          <p:nvSpPr>
            <p:cNvPr id="138" name="Freeform 150">
              <a:extLst>
                <a:ext uri="{FF2B5EF4-FFF2-40B4-BE49-F238E27FC236}">
                  <a16:creationId xmlns:a16="http://schemas.microsoft.com/office/drawing/2014/main" id="{8AE804BD-9790-FA59-48C5-565B2F0822D5}"/>
                </a:ext>
              </a:extLst>
            </p:cNvPr>
            <p:cNvSpPr/>
            <p:nvPr/>
          </p:nvSpPr>
          <p:spPr>
            <a:xfrm>
              <a:off x="127" y="127"/>
              <a:ext cx="58547" cy="300482"/>
            </a:xfrm>
            <a:custGeom>
              <a:avLst/>
              <a:gdLst/>
              <a:ahLst/>
              <a:cxnLst/>
              <a:rect l="l" t="t" r="r" b="b"/>
              <a:pathLst>
                <a:path w="58547" h="300482">
                  <a:moveTo>
                    <a:pt x="0" y="0"/>
                  </a:moveTo>
                  <a:lnTo>
                    <a:pt x="0" y="300482"/>
                  </a:lnTo>
                  <a:lnTo>
                    <a:pt x="58547" y="300482"/>
                  </a:lnTo>
                  <a:lnTo>
                    <a:pt x="58547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9" name="Group 151">
            <a:extLst>
              <a:ext uri="{FF2B5EF4-FFF2-40B4-BE49-F238E27FC236}">
                <a16:creationId xmlns:a16="http://schemas.microsoft.com/office/drawing/2014/main" id="{5932F464-6537-0349-CE32-627957EF664C}"/>
              </a:ext>
            </a:extLst>
          </p:cNvPr>
          <p:cNvGrpSpPr>
            <a:grpSpLocks noChangeAspect="1"/>
          </p:cNvGrpSpPr>
          <p:nvPr/>
        </p:nvGrpSpPr>
        <p:grpSpPr>
          <a:xfrm>
            <a:off x="9349920" y="7585922"/>
            <a:ext cx="42480" cy="270000"/>
            <a:chOff x="0" y="0"/>
            <a:chExt cx="56640" cy="360000"/>
          </a:xfrm>
        </p:grpSpPr>
        <p:sp>
          <p:nvSpPr>
            <p:cNvPr id="140" name="Freeform 152">
              <a:extLst>
                <a:ext uri="{FF2B5EF4-FFF2-40B4-BE49-F238E27FC236}">
                  <a16:creationId xmlns:a16="http://schemas.microsoft.com/office/drawing/2014/main" id="{B319A9AB-6293-C2EC-6781-6990F31AB4DD}"/>
                </a:ext>
              </a:extLst>
            </p:cNvPr>
            <p:cNvSpPr/>
            <p:nvPr/>
          </p:nvSpPr>
          <p:spPr>
            <a:xfrm>
              <a:off x="0" y="0"/>
              <a:ext cx="56642" cy="360045"/>
            </a:xfrm>
            <a:custGeom>
              <a:avLst/>
              <a:gdLst/>
              <a:ahLst/>
              <a:cxnLst/>
              <a:rect l="l" t="t" r="r" b="b"/>
              <a:pathLst>
                <a:path w="56642" h="360045">
                  <a:moveTo>
                    <a:pt x="0" y="0"/>
                  </a:moveTo>
                  <a:lnTo>
                    <a:pt x="0" y="360045"/>
                  </a:lnTo>
                  <a:lnTo>
                    <a:pt x="56642" y="360045"/>
                  </a:lnTo>
                  <a:lnTo>
                    <a:pt x="56642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1" name="Group 153">
            <a:extLst>
              <a:ext uri="{FF2B5EF4-FFF2-40B4-BE49-F238E27FC236}">
                <a16:creationId xmlns:a16="http://schemas.microsoft.com/office/drawing/2014/main" id="{D437040F-4D9D-9E27-7FC9-F86D1CBCBACF}"/>
              </a:ext>
            </a:extLst>
          </p:cNvPr>
          <p:cNvGrpSpPr>
            <a:grpSpLocks noChangeAspect="1"/>
          </p:cNvGrpSpPr>
          <p:nvPr/>
        </p:nvGrpSpPr>
        <p:grpSpPr>
          <a:xfrm>
            <a:off x="9776160" y="7585922"/>
            <a:ext cx="43920" cy="270000"/>
            <a:chOff x="0" y="0"/>
            <a:chExt cx="58560" cy="360000"/>
          </a:xfrm>
        </p:grpSpPr>
        <p:sp>
          <p:nvSpPr>
            <p:cNvPr id="142" name="Freeform 154">
              <a:extLst>
                <a:ext uri="{FF2B5EF4-FFF2-40B4-BE49-F238E27FC236}">
                  <a16:creationId xmlns:a16="http://schemas.microsoft.com/office/drawing/2014/main" id="{453A758D-2FD1-BED3-C092-2622DC73C2F5}"/>
                </a:ext>
              </a:extLst>
            </p:cNvPr>
            <p:cNvSpPr/>
            <p:nvPr/>
          </p:nvSpPr>
          <p:spPr>
            <a:xfrm>
              <a:off x="127" y="0"/>
              <a:ext cx="58547" cy="360045"/>
            </a:xfrm>
            <a:custGeom>
              <a:avLst/>
              <a:gdLst/>
              <a:ahLst/>
              <a:cxnLst/>
              <a:rect l="l" t="t" r="r" b="b"/>
              <a:pathLst>
                <a:path w="58547" h="360045">
                  <a:moveTo>
                    <a:pt x="0" y="0"/>
                  </a:moveTo>
                  <a:lnTo>
                    <a:pt x="0" y="360045"/>
                  </a:lnTo>
                  <a:lnTo>
                    <a:pt x="58547" y="360045"/>
                  </a:lnTo>
                  <a:lnTo>
                    <a:pt x="58547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3" name="Group 155">
            <a:extLst>
              <a:ext uri="{FF2B5EF4-FFF2-40B4-BE49-F238E27FC236}">
                <a16:creationId xmlns:a16="http://schemas.microsoft.com/office/drawing/2014/main" id="{CA26FD46-5009-E0F3-250F-CC784F8A0048}"/>
              </a:ext>
            </a:extLst>
          </p:cNvPr>
          <p:cNvGrpSpPr>
            <a:grpSpLocks noChangeAspect="1"/>
          </p:cNvGrpSpPr>
          <p:nvPr/>
        </p:nvGrpSpPr>
        <p:grpSpPr>
          <a:xfrm>
            <a:off x="9224640" y="7315202"/>
            <a:ext cx="84240" cy="225360"/>
            <a:chOff x="0" y="0"/>
            <a:chExt cx="112320" cy="300480"/>
          </a:xfrm>
        </p:grpSpPr>
        <p:sp>
          <p:nvSpPr>
            <p:cNvPr id="144" name="Freeform 156">
              <a:extLst>
                <a:ext uri="{FF2B5EF4-FFF2-40B4-BE49-F238E27FC236}">
                  <a16:creationId xmlns:a16="http://schemas.microsoft.com/office/drawing/2014/main" id="{F5917A15-C387-32DD-8D17-7A93129749E4}"/>
                </a:ext>
              </a:extLst>
            </p:cNvPr>
            <p:cNvSpPr/>
            <p:nvPr/>
          </p:nvSpPr>
          <p:spPr>
            <a:xfrm>
              <a:off x="127" y="127"/>
              <a:ext cx="112268" cy="300355"/>
            </a:xfrm>
            <a:custGeom>
              <a:avLst/>
              <a:gdLst/>
              <a:ahLst/>
              <a:cxnLst/>
              <a:rect l="l" t="t" r="r" b="b"/>
              <a:pathLst>
                <a:path w="112268" h="300355">
                  <a:moveTo>
                    <a:pt x="81661" y="0"/>
                  </a:moveTo>
                  <a:cubicBezTo>
                    <a:pt x="35687" y="0"/>
                    <a:pt x="0" y="38227"/>
                    <a:pt x="0" y="87376"/>
                  </a:cubicBezTo>
                  <a:lnTo>
                    <a:pt x="0" y="177546"/>
                  </a:lnTo>
                  <a:cubicBezTo>
                    <a:pt x="0" y="210312"/>
                    <a:pt x="12700" y="240284"/>
                    <a:pt x="35687" y="262128"/>
                  </a:cubicBezTo>
                  <a:cubicBezTo>
                    <a:pt x="53467" y="289433"/>
                    <a:pt x="81661" y="300355"/>
                    <a:pt x="112268" y="300355"/>
                  </a:cubicBezTo>
                  <a:lnTo>
                    <a:pt x="112268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5" name="Group 157">
            <a:extLst>
              <a:ext uri="{FF2B5EF4-FFF2-40B4-BE49-F238E27FC236}">
                <a16:creationId xmlns:a16="http://schemas.microsoft.com/office/drawing/2014/main" id="{19B243F9-7437-594D-129D-444680783C45}"/>
              </a:ext>
            </a:extLst>
          </p:cNvPr>
          <p:cNvGrpSpPr>
            <a:grpSpLocks noChangeAspect="1"/>
          </p:cNvGrpSpPr>
          <p:nvPr/>
        </p:nvGrpSpPr>
        <p:grpSpPr>
          <a:xfrm>
            <a:off x="9436320" y="7315202"/>
            <a:ext cx="298080" cy="225360"/>
            <a:chOff x="0" y="0"/>
            <a:chExt cx="397440" cy="300480"/>
          </a:xfrm>
        </p:grpSpPr>
        <p:sp>
          <p:nvSpPr>
            <p:cNvPr id="146" name="Freeform 158">
              <a:extLst>
                <a:ext uri="{FF2B5EF4-FFF2-40B4-BE49-F238E27FC236}">
                  <a16:creationId xmlns:a16="http://schemas.microsoft.com/office/drawing/2014/main" id="{CBE812B5-B83D-872F-1C23-3B3DFB7747A3}"/>
                </a:ext>
              </a:extLst>
            </p:cNvPr>
            <p:cNvSpPr/>
            <p:nvPr/>
          </p:nvSpPr>
          <p:spPr>
            <a:xfrm>
              <a:off x="0" y="127"/>
              <a:ext cx="397383" cy="300482"/>
            </a:xfrm>
            <a:custGeom>
              <a:avLst/>
              <a:gdLst/>
              <a:ahLst/>
              <a:cxnLst/>
              <a:rect l="l" t="t" r="r" b="b"/>
              <a:pathLst>
                <a:path w="397383" h="300482">
                  <a:moveTo>
                    <a:pt x="0" y="0"/>
                  </a:moveTo>
                  <a:lnTo>
                    <a:pt x="0" y="300482"/>
                  </a:lnTo>
                  <a:lnTo>
                    <a:pt x="397383" y="300482"/>
                  </a:lnTo>
                  <a:lnTo>
                    <a:pt x="397383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7" name="Group 159">
            <a:extLst>
              <a:ext uri="{FF2B5EF4-FFF2-40B4-BE49-F238E27FC236}">
                <a16:creationId xmlns:a16="http://schemas.microsoft.com/office/drawing/2014/main" id="{B817695C-DC14-A278-6B15-8828D2FE44E1}"/>
              </a:ext>
            </a:extLst>
          </p:cNvPr>
          <p:cNvGrpSpPr>
            <a:grpSpLocks noChangeAspect="1"/>
          </p:cNvGrpSpPr>
          <p:nvPr/>
        </p:nvGrpSpPr>
        <p:grpSpPr>
          <a:xfrm>
            <a:off x="9860400" y="7552802"/>
            <a:ext cx="84960" cy="305280"/>
            <a:chOff x="0" y="0"/>
            <a:chExt cx="113280" cy="407040"/>
          </a:xfrm>
        </p:grpSpPr>
        <p:sp>
          <p:nvSpPr>
            <p:cNvPr id="148" name="Freeform 160">
              <a:extLst>
                <a:ext uri="{FF2B5EF4-FFF2-40B4-BE49-F238E27FC236}">
                  <a16:creationId xmlns:a16="http://schemas.microsoft.com/office/drawing/2014/main" id="{FB87AEE8-ABC1-B25A-4290-FE07F15B5229}"/>
                </a:ext>
              </a:extLst>
            </p:cNvPr>
            <p:cNvSpPr/>
            <p:nvPr/>
          </p:nvSpPr>
          <p:spPr>
            <a:xfrm>
              <a:off x="127" y="0"/>
              <a:ext cx="113284" cy="407035"/>
            </a:xfrm>
            <a:custGeom>
              <a:avLst/>
              <a:gdLst/>
              <a:ahLst/>
              <a:cxnLst/>
              <a:rect l="l" t="t" r="r" b="b"/>
              <a:pathLst>
                <a:path w="113284" h="407035">
                  <a:moveTo>
                    <a:pt x="113284" y="0"/>
                  </a:moveTo>
                  <a:cubicBezTo>
                    <a:pt x="79756" y="27305"/>
                    <a:pt x="41148" y="43688"/>
                    <a:pt x="0" y="43688"/>
                  </a:cubicBezTo>
                  <a:lnTo>
                    <a:pt x="0" y="407035"/>
                  </a:lnTo>
                  <a:lnTo>
                    <a:pt x="28194" y="407035"/>
                  </a:lnTo>
                  <a:cubicBezTo>
                    <a:pt x="77089" y="407035"/>
                    <a:pt x="113157" y="366014"/>
                    <a:pt x="113157" y="316865"/>
                  </a:cubicBezTo>
                  <a:lnTo>
                    <a:pt x="113157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9" name="Group 161">
            <a:extLst>
              <a:ext uri="{FF2B5EF4-FFF2-40B4-BE49-F238E27FC236}">
                <a16:creationId xmlns:a16="http://schemas.microsoft.com/office/drawing/2014/main" id="{DF20F9ED-B576-E3BE-F756-DD080D3E98F9}"/>
              </a:ext>
            </a:extLst>
          </p:cNvPr>
          <p:cNvGrpSpPr>
            <a:grpSpLocks noChangeAspect="1"/>
          </p:cNvGrpSpPr>
          <p:nvPr/>
        </p:nvGrpSpPr>
        <p:grpSpPr>
          <a:xfrm>
            <a:off x="9224640" y="7552802"/>
            <a:ext cx="84240" cy="303120"/>
            <a:chOff x="0" y="0"/>
            <a:chExt cx="112320" cy="404160"/>
          </a:xfrm>
        </p:grpSpPr>
        <p:sp>
          <p:nvSpPr>
            <p:cNvPr id="150" name="Freeform 162">
              <a:extLst>
                <a:ext uri="{FF2B5EF4-FFF2-40B4-BE49-F238E27FC236}">
                  <a16:creationId xmlns:a16="http://schemas.microsoft.com/office/drawing/2014/main" id="{5869073F-5B30-3E05-BA14-F256AEE1519F}"/>
                </a:ext>
              </a:extLst>
            </p:cNvPr>
            <p:cNvSpPr/>
            <p:nvPr/>
          </p:nvSpPr>
          <p:spPr>
            <a:xfrm>
              <a:off x="127" y="0"/>
              <a:ext cx="112268" cy="404114"/>
            </a:xfrm>
            <a:custGeom>
              <a:avLst/>
              <a:gdLst/>
              <a:ahLst/>
              <a:cxnLst/>
              <a:rect l="l" t="t" r="r" b="b"/>
              <a:pathLst>
                <a:path w="112268" h="404114">
                  <a:moveTo>
                    <a:pt x="0" y="0"/>
                  </a:moveTo>
                  <a:lnTo>
                    <a:pt x="0" y="316738"/>
                  </a:lnTo>
                  <a:cubicBezTo>
                    <a:pt x="0" y="365887"/>
                    <a:pt x="35687" y="404114"/>
                    <a:pt x="81661" y="404114"/>
                  </a:cubicBezTo>
                  <a:lnTo>
                    <a:pt x="112268" y="404114"/>
                  </a:lnTo>
                  <a:lnTo>
                    <a:pt x="112268" y="43688"/>
                  </a:lnTo>
                  <a:cubicBezTo>
                    <a:pt x="68834" y="43688"/>
                    <a:pt x="30607" y="2730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1" name="Group 163">
            <a:extLst>
              <a:ext uri="{FF2B5EF4-FFF2-40B4-BE49-F238E27FC236}">
                <a16:creationId xmlns:a16="http://schemas.microsoft.com/office/drawing/2014/main" id="{32A4822C-E1B0-53B0-2087-1C124DF78BE0}"/>
              </a:ext>
            </a:extLst>
          </p:cNvPr>
          <p:cNvGrpSpPr>
            <a:grpSpLocks noChangeAspect="1"/>
          </p:cNvGrpSpPr>
          <p:nvPr/>
        </p:nvGrpSpPr>
        <p:grpSpPr>
          <a:xfrm>
            <a:off x="9563040" y="7585922"/>
            <a:ext cx="42480" cy="47520"/>
            <a:chOff x="0" y="0"/>
            <a:chExt cx="56640" cy="63360"/>
          </a:xfrm>
        </p:grpSpPr>
        <p:sp>
          <p:nvSpPr>
            <p:cNvPr id="152" name="Freeform 164">
              <a:extLst>
                <a:ext uri="{FF2B5EF4-FFF2-40B4-BE49-F238E27FC236}">
                  <a16:creationId xmlns:a16="http://schemas.microsoft.com/office/drawing/2014/main" id="{6E410F13-F9DF-F69C-DEF8-979700899E42}"/>
                </a:ext>
              </a:extLst>
            </p:cNvPr>
            <p:cNvSpPr/>
            <p:nvPr/>
          </p:nvSpPr>
          <p:spPr>
            <a:xfrm>
              <a:off x="127" y="0"/>
              <a:ext cx="56642" cy="63373"/>
            </a:xfrm>
            <a:custGeom>
              <a:avLst/>
              <a:gdLst/>
              <a:ahLst/>
              <a:cxnLst/>
              <a:rect l="l" t="t" r="r" b="b"/>
              <a:pathLst>
                <a:path w="56642" h="63373">
                  <a:moveTo>
                    <a:pt x="0" y="0"/>
                  </a:moveTo>
                  <a:lnTo>
                    <a:pt x="0" y="30353"/>
                  </a:lnTo>
                  <a:cubicBezTo>
                    <a:pt x="0" y="49657"/>
                    <a:pt x="12827" y="63373"/>
                    <a:pt x="28321" y="63373"/>
                  </a:cubicBezTo>
                  <a:cubicBezTo>
                    <a:pt x="46355" y="63373"/>
                    <a:pt x="56642" y="49657"/>
                    <a:pt x="56642" y="30353"/>
                  </a:cubicBezTo>
                  <a:lnTo>
                    <a:pt x="56642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3" name="Group 165">
            <a:extLst>
              <a:ext uri="{FF2B5EF4-FFF2-40B4-BE49-F238E27FC236}">
                <a16:creationId xmlns:a16="http://schemas.microsoft.com/office/drawing/2014/main" id="{3D86D65F-641D-6058-25E9-EE50AC68F60F}"/>
              </a:ext>
            </a:extLst>
          </p:cNvPr>
          <p:cNvGrpSpPr>
            <a:grpSpLocks noChangeAspect="1"/>
          </p:cNvGrpSpPr>
          <p:nvPr/>
        </p:nvGrpSpPr>
        <p:grpSpPr>
          <a:xfrm>
            <a:off x="9860400" y="7315202"/>
            <a:ext cx="84960" cy="225360"/>
            <a:chOff x="0" y="0"/>
            <a:chExt cx="113280" cy="300480"/>
          </a:xfrm>
        </p:grpSpPr>
        <p:sp>
          <p:nvSpPr>
            <p:cNvPr id="154" name="Freeform 166">
              <a:extLst>
                <a:ext uri="{FF2B5EF4-FFF2-40B4-BE49-F238E27FC236}">
                  <a16:creationId xmlns:a16="http://schemas.microsoft.com/office/drawing/2014/main" id="{3262F303-D3F1-488A-47B7-FAFCC54D8468}"/>
                </a:ext>
              </a:extLst>
            </p:cNvPr>
            <p:cNvSpPr/>
            <p:nvPr/>
          </p:nvSpPr>
          <p:spPr>
            <a:xfrm>
              <a:off x="127" y="127"/>
              <a:ext cx="113284" cy="300482"/>
            </a:xfrm>
            <a:custGeom>
              <a:avLst/>
              <a:gdLst/>
              <a:ahLst/>
              <a:cxnLst/>
              <a:rect l="l" t="t" r="r" b="b"/>
              <a:pathLst>
                <a:path w="113284" h="300482">
                  <a:moveTo>
                    <a:pt x="0" y="0"/>
                  </a:moveTo>
                  <a:lnTo>
                    <a:pt x="0" y="300482"/>
                  </a:lnTo>
                  <a:cubicBezTo>
                    <a:pt x="28321" y="300482"/>
                    <a:pt x="53975" y="289560"/>
                    <a:pt x="77216" y="267716"/>
                  </a:cubicBezTo>
                  <a:cubicBezTo>
                    <a:pt x="100457" y="245872"/>
                    <a:pt x="113284" y="213106"/>
                    <a:pt x="113284" y="180340"/>
                  </a:cubicBezTo>
                  <a:lnTo>
                    <a:pt x="113284" y="90043"/>
                  </a:lnTo>
                  <a:cubicBezTo>
                    <a:pt x="113284" y="38227"/>
                    <a:pt x="74549" y="0"/>
                    <a:pt x="2819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5" name="Group 167">
            <a:extLst>
              <a:ext uri="{FF2B5EF4-FFF2-40B4-BE49-F238E27FC236}">
                <a16:creationId xmlns:a16="http://schemas.microsoft.com/office/drawing/2014/main" id="{1EF7F1D4-8C69-D475-37D5-DC953D04B6F5}"/>
              </a:ext>
            </a:extLst>
          </p:cNvPr>
          <p:cNvGrpSpPr>
            <a:grpSpLocks noChangeAspect="1"/>
          </p:cNvGrpSpPr>
          <p:nvPr/>
        </p:nvGrpSpPr>
        <p:grpSpPr>
          <a:xfrm>
            <a:off x="9436320" y="7585922"/>
            <a:ext cx="298080" cy="270000"/>
            <a:chOff x="0" y="0"/>
            <a:chExt cx="397440" cy="360000"/>
          </a:xfrm>
        </p:grpSpPr>
        <p:sp>
          <p:nvSpPr>
            <p:cNvPr id="156" name="Freeform 168">
              <a:extLst>
                <a:ext uri="{FF2B5EF4-FFF2-40B4-BE49-F238E27FC236}">
                  <a16:creationId xmlns:a16="http://schemas.microsoft.com/office/drawing/2014/main" id="{CB66E5F4-B153-B14B-0C5B-1902BC716BF8}"/>
                </a:ext>
              </a:extLst>
            </p:cNvPr>
            <p:cNvSpPr/>
            <p:nvPr/>
          </p:nvSpPr>
          <p:spPr>
            <a:xfrm>
              <a:off x="0" y="0"/>
              <a:ext cx="397383" cy="360045"/>
            </a:xfrm>
            <a:custGeom>
              <a:avLst/>
              <a:gdLst/>
              <a:ahLst/>
              <a:cxnLst/>
              <a:rect l="l" t="t" r="r" b="b"/>
              <a:pathLst>
                <a:path w="397383" h="360045">
                  <a:moveTo>
                    <a:pt x="0" y="0"/>
                  </a:moveTo>
                  <a:lnTo>
                    <a:pt x="0" y="360045"/>
                  </a:lnTo>
                  <a:lnTo>
                    <a:pt x="397383" y="360045"/>
                  </a:lnTo>
                  <a:lnTo>
                    <a:pt x="397383" y="0"/>
                  </a:lnTo>
                  <a:lnTo>
                    <a:pt x="282067" y="0"/>
                  </a:lnTo>
                  <a:lnTo>
                    <a:pt x="282067" y="30099"/>
                  </a:lnTo>
                  <a:cubicBezTo>
                    <a:pt x="282067" y="81915"/>
                    <a:pt x="243586" y="120142"/>
                    <a:pt x="197358" y="120142"/>
                  </a:cubicBezTo>
                  <a:cubicBezTo>
                    <a:pt x="148590" y="120142"/>
                    <a:pt x="115316" y="79248"/>
                    <a:pt x="115316" y="30099"/>
                  </a:cubicBezTo>
                  <a:lnTo>
                    <a:pt x="115316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7" name="Group 169">
            <a:extLst>
              <a:ext uri="{FF2B5EF4-FFF2-40B4-BE49-F238E27FC236}">
                <a16:creationId xmlns:a16="http://schemas.microsoft.com/office/drawing/2014/main" id="{DA920162-9C66-56ED-D033-5A5CB10C6A1C}"/>
              </a:ext>
            </a:extLst>
          </p:cNvPr>
          <p:cNvGrpSpPr>
            <a:grpSpLocks noChangeAspect="1"/>
          </p:cNvGrpSpPr>
          <p:nvPr/>
        </p:nvGrpSpPr>
        <p:grpSpPr>
          <a:xfrm>
            <a:off x="9434160" y="7089842"/>
            <a:ext cx="298080" cy="180000"/>
            <a:chOff x="0" y="0"/>
            <a:chExt cx="397440" cy="240000"/>
          </a:xfrm>
        </p:grpSpPr>
        <p:sp>
          <p:nvSpPr>
            <p:cNvPr id="158" name="Freeform 170">
              <a:extLst>
                <a:ext uri="{FF2B5EF4-FFF2-40B4-BE49-F238E27FC236}">
                  <a16:creationId xmlns:a16="http://schemas.microsoft.com/office/drawing/2014/main" id="{29A1228C-3BCD-8516-EE0A-FADF88D306B0}"/>
                </a:ext>
              </a:extLst>
            </p:cNvPr>
            <p:cNvSpPr/>
            <p:nvPr/>
          </p:nvSpPr>
          <p:spPr>
            <a:xfrm>
              <a:off x="127" y="0"/>
              <a:ext cx="397383" cy="240030"/>
            </a:xfrm>
            <a:custGeom>
              <a:avLst/>
              <a:gdLst/>
              <a:ahLst/>
              <a:cxnLst/>
              <a:rect l="l" t="t" r="r" b="b"/>
              <a:pathLst>
                <a:path w="397383" h="240030">
                  <a:moveTo>
                    <a:pt x="197358" y="0"/>
                  </a:moveTo>
                  <a:cubicBezTo>
                    <a:pt x="89662" y="0"/>
                    <a:pt x="0" y="95504"/>
                    <a:pt x="0" y="209931"/>
                  </a:cubicBezTo>
                  <a:lnTo>
                    <a:pt x="0" y="240030"/>
                  </a:lnTo>
                  <a:lnTo>
                    <a:pt x="110109" y="240030"/>
                  </a:lnTo>
                  <a:lnTo>
                    <a:pt x="110109" y="209931"/>
                  </a:lnTo>
                  <a:cubicBezTo>
                    <a:pt x="110109" y="158115"/>
                    <a:pt x="148590" y="122682"/>
                    <a:pt x="194818" y="122682"/>
                  </a:cubicBezTo>
                  <a:cubicBezTo>
                    <a:pt x="243586" y="122682"/>
                    <a:pt x="276860" y="163576"/>
                    <a:pt x="276860" y="209931"/>
                  </a:cubicBezTo>
                  <a:lnTo>
                    <a:pt x="276860" y="240030"/>
                  </a:lnTo>
                  <a:lnTo>
                    <a:pt x="397383" y="240030"/>
                  </a:lnTo>
                  <a:lnTo>
                    <a:pt x="397383" y="209931"/>
                  </a:lnTo>
                  <a:cubicBezTo>
                    <a:pt x="397383" y="95504"/>
                    <a:pt x="307594" y="0"/>
                    <a:pt x="19735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9" name="Group 171">
            <a:extLst>
              <a:ext uri="{FF2B5EF4-FFF2-40B4-BE49-F238E27FC236}">
                <a16:creationId xmlns:a16="http://schemas.microsoft.com/office/drawing/2014/main" id="{2D790473-CF46-4F20-5F79-D87AE45FAED9}"/>
              </a:ext>
            </a:extLst>
          </p:cNvPr>
          <p:cNvGrpSpPr>
            <a:grpSpLocks noChangeAspect="1"/>
          </p:cNvGrpSpPr>
          <p:nvPr/>
        </p:nvGrpSpPr>
        <p:grpSpPr>
          <a:xfrm>
            <a:off x="14430960" y="5709602"/>
            <a:ext cx="519120" cy="510480"/>
            <a:chOff x="0" y="0"/>
            <a:chExt cx="692160" cy="680640"/>
          </a:xfrm>
        </p:grpSpPr>
        <p:sp>
          <p:nvSpPr>
            <p:cNvPr id="160" name="Freeform 172">
              <a:extLst>
                <a:ext uri="{FF2B5EF4-FFF2-40B4-BE49-F238E27FC236}">
                  <a16:creationId xmlns:a16="http://schemas.microsoft.com/office/drawing/2014/main" id="{5A627D7F-5856-964E-BDEE-BBAEB785B005}"/>
                </a:ext>
              </a:extLst>
            </p:cNvPr>
            <p:cNvSpPr/>
            <p:nvPr/>
          </p:nvSpPr>
          <p:spPr>
            <a:xfrm>
              <a:off x="127" y="127"/>
              <a:ext cx="692150" cy="680593"/>
            </a:xfrm>
            <a:custGeom>
              <a:avLst/>
              <a:gdLst/>
              <a:ahLst/>
              <a:cxnLst/>
              <a:rect l="l" t="t" r="r" b="b"/>
              <a:pathLst>
                <a:path w="692150" h="680593">
                  <a:moveTo>
                    <a:pt x="348488" y="0"/>
                  </a:moveTo>
                  <a:cubicBezTo>
                    <a:pt x="162179" y="0"/>
                    <a:pt x="0" y="162306"/>
                    <a:pt x="2286" y="371221"/>
                  </a:cubicBezTo>
                  <a:cubicBezTo>
                    <a:pt x="2286" y="479552"/>
                    <a:pt x="48260" y="587883"/>
                    <a:pt x="137922" y="660019"/>
                  </a:cubicBezTo>
                  <a:cubicBezTo>
                    <a:pt x="147574" y="670306"/>
                    <a:pt x="154813" y="672846"/>
                    <a:pt x="157226" y="680593"/>
                  </a:cubicBezTo>
                  <a:lnTo>
                    <a:pt x="319405" y="680593"/>
                  </a:lnTo>
                  <a:lnTo>
                    <a:pt x="319405" y="564515"/>
                  </a:lnTo>
                  <a:lnTo>
                    <a:pt x="186309" y="564515"/>
                  </a:lnTo>
                  <a:cubicBezTo>
                    <a:pt x="171831" y="564515"/>
                    <a:pt x="159639" y="551688"/>
                    <a:pt x="159639" y="536194"/>
                  </a:cubicBezTo>
                  <a:lnTo>
                    <a:pt x="159639" y="476885"/>
                  </a:lnTo>
                  <a:cubicBezTo>
                    <a:pt x="159639" y="396875"/>
                    <a:pt x="205613" y="329946"/>
                    <a:pt x="268605" y="296418"/>
                  </a:cubicBezTo>
                  <a:cubicBezTo>
                    <a:pt x="251587" y="278384"/>
                    <a:pt x="241935" y="252603"/>
                    <a:pt x="241935" y="218948"/>
                  </a:cubicBezTo>
                  <a:cubicBezTo>
                    <a:pt x="241935" y="157099"/>
                    <a:pt x="290449" y="105537"/>
                    <a:pt x="348488" y="105537"/>
                  </a:cubicBezTo>
                  <a:cubicBezTo>
                    <a:pt x="404114" y="105537"/>
                    <a:pt x="452501" y="157099"/>
                    <a:pt x="452501" y="218948"/>
                  </a:cubicBezTo>
                  <a:cubicBezTo>
                    <a:pt x="452501" y="247396"/>
                    <a:pt x="440436" y="273177"/>
                    <a:pt x="425958" y="296418"/>
                  </a:cubicBezTo>
                  <a:cubicBezTo>
                    <a:pt x="488823" y="329946"/>
                    <a:pt x="534924" y="396875"/>
                    <a:pt x="534924" y="476885"/>
                  </a:cubicBezTo>
                  <a:lnTo>
                    <a:pt x="534924" y="536194"/>
                  </a:lnTo>
                  <a:cubicBezTo>
                    <a:pt x="534924" y="551688"/>
                    <a:pt x="522732" y="564515"/>
                    <a:pt x="508254" y="564515"/>
                  </a:cubicBezTo>
                  <a:lnTo>
                    <a:pt x="375031" y="564515"/>
                  </a:lnTo>
                  <a:lnTo>
                    <a:pt x="375031" y="680593"/>
                  </a:lnTo>
                  <a:lnTo>
                    <a:pt x="537210" y="680593"/>
                  </a:lnTo>
                  <a:cubicBezTo>
                    <a:pt x="539623" y="677926"/>
                    <a:pt x="546862" y="670306"/>
                    <a:pt x="556514" y="665099"/>
                  </a:cubicBezTo>
                  <a:cubicBezTo>
                    <a:pt x="646049" y="587756"/>
                    <a:pt x="692023" y="476885"/>
                    <a:pt x="692023" y="368554"/>
                  </a:cubicBezTo>
                  <a:cubicBezTo>
                    <a:pt x="692150" y="164973"/>
                    <a:pt x="537210" y="0"/>
                    <a:pt x="34848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1" name="Group 173">
            <a:extLst>
              <a:ext uri="{FF2B5EF4-FFF2-40B4-BE49-F238E27FC236}">
                <a16:creationId xmlns:a16="http://schemas.microsoft.com/office/drawing/2014/main" id="{A4DFAC97-D684-080E-EB6A-4E7F6DA5D141}"/>
              </a:ext>
            </a:extLst>
          </p:cNvPr>
          <p:cNvGrpSpPr>
            <a:grpSpLocks noChangeAspect="1"/>
          </p:cNvGrpSpPr>
          <p:nvPr/>
        </p:nvGrpSpPr>
        <p:grpSpPr>
          <a:xfrm>
            <a:off x="14650560" y="5835602"/>
            <a:ext cx="81360" cy="87120"/>
            <a:chOff x="0" y="0"/>
            <a:chExt cx="108480" cy="116160"/>
          </a:xfrm>
        </p:grpSpPr>
        <p:sp>
          <p:nvSpPr>
            <p:cNvPr id="162" name="Freeform 174">
              <a:extLst>
                <a:ext uri="{FF2B5EF4-FFF2-40B4-BE49-F238E27FC236}">
                  <a16:creationId xmlns:a16="http://schemas.microsoft.com/office/drawing/2014/main" id="{314D6B63-BA3B-C698-B3CC-B1D2FDC0466A}"/>
                </a:ext>
              </a:extLst>
            </p:cNvPr>
            <p:cNvSpPr/>
            <p:nvPr/>
          </p:nvSpPr>
          <p:spPr>
            <a:xfrm>
              <a:off x="0" y="0"/>
              <a:ext cx="108458" cy="116205"/>
            </a:xfrm>
            <a:custGeom>
              <a:avLst/>
              <a:gdLst/>
              <a:ahLst/>
              <a:cxnLst/>
              <a:rect l="l" t="t" r="r" b="b"/>
              <a:pathLst>
                <a:path w="108458" h="116205">
                  <a:moveTo>
                    <a:pt x="55499" y="0"/>
                  </a:moveTo>
                  <a:cubicBezTo>
                    <a:pt x="24130" y="0"/>
                    <a:pt x="0" y="25781"/>
                    <a:pt x="0" y="59436"/>
                  </a:cubicBezTo>
                  <a:cubicBezTo>
                    <a:pt x="0" y="90297"/>
                    <a:pt x="24130" y="116205"/>
                    <a:pt x="55499" y="116205"/>
                  </a:cubicBezTo>
                  <a:cubicBezTo>
                    <a:pt x="84455" y="116205"/>
                    <a:pt x="108458" y="90424"/>
                    <a:pt x="108458" y="59436"/>
                  </a:cubicBezTo>
                  <a:cubicBezTo>
                    <a:pt x="108458" y="25781"/>
                    <a:pt x="84328" y="0"/>
                    <a:pt x="5549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3" name="Group 175">
            <a:extLst>
              <a:ext uri="{FF2B5EF4-FFF2-40B4-BE49-F238E27FC236}">
                <a16:creationId xmlns:a16="http://schemas.microsoft.com/office/drawing/2014/main" id="{20A198F8-FEFD-E0DF-BE8F-1EEFC2BFE2BA}"/>
              </a:ext>
            </a:extLst>
          </p:cNvPr>
          <p:cNvGrpSpPr>
            <a:grpSpLocks noChangeAspect="1"/>
          </p:cNvGrpSpPr>
          <p:nvPr/>
        </p:nvGrpSpPr>
        <p:grpSpPr>
          <a:xfrm>
            <a:off x="14552640" y="6262562"/>
            <a:ext cx="279360" cy="87120"/>
            <a:chOff x="0" y="0"/>
            <a:chExt cx="372480" cy="116160"/>
          </a:xfrm>
        </p:grpSpPr>
        <p:sp>
          <p:nvSpPr>
            <p:cNvPr id="164" name="Freeform 176">
              <a:extLst>
                <a:ext uri="{FF2B5EF4-FFF2-40B4-BE49-F238E27FC236}">
                  <a16:creationId xmlns:a16="http://schemas.microsoft.com/office/drawing/2014/main" id="{8C27EF44-6B00-DCE1-993C-4AEEDE430381}"/>
                </a:ext>
              </a:extLst>
            </p:cNvPr>
            <p:cNvSpPr/>
            <p:nvPr/>
          </p:nvSpPr>
          <p:spPr>
            <a:xfrm>
              <a:off x="127" y="127"/>
              <a:ext cx="372491" cy="116078"/>
            </a:xfrm>
            <a:custGeom>
              <a:avLst/>
              <a:gdLst/>
              <a:ahLst/>
              <a:cxnLst/>
              <a:rect l="l" t="t" r="r" b="b"/>
              <a:pathLst>
                <a:path w="372491" h="116078">
                  <a:moveTo>
                    <a:pt x="0" y="0"/>
                  </a:moveTo>
                  <a:lnTo>
                    <a:pt x="0" y="28321"/>
                  </a:lnTo>
                  <a:cubicBezTo>
                    <a:pt x="0" y="77343"/>
                    <a:pt x="36195" y="116078"/>
                    <a:pt x="79756" y="116078"/>
                  </a:cubicBezTo>
                  <a:lnTo>
                    <a:pt x="290195" y="116078"/>
                  </a:lnTo>
                  <a:cubicBezTo>
                    <a:pt x="336169" y="116078"/>
                    <a:pt x="372491" y="77343"/>
                    <a:pt x="372491" y="28321"/>
                  </a:cubicBezTo>
                  <a:lnTo>
                    <a:pt x="372491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5" name="Group 177">
            <a:extLst>
              <a:ext uri="{FF2B5EF4-FFF2-40B4-BE49-F238E27FC236}">
                <a16:creationId xmlns:a16="http://schemas.microsoft.com/office/drawing/2014/main" id="{1DC160E7-5C7E-5F31-5B19-D677F3A28F50}"/>
              </a:ext>
            </a:extLst>
          </p:cNvPr>
          <p:cNvGrpSpPr>
            <a:grpSpLocks noChangeAspect="1"/>
          </p:cNvGrpSpPr>
          <p:nvPr/>
        </p:nvGrpSpPr>
        <p:grpSpPr>
          <a:xfrm>
            <a:off x="14592240" y="5966642"/>
            <a:ext cx="199440" cy="127440"/>
            <a:chOff x="0" y="0"/>
            <a:chExt cx="265920" cy="169920"/>
          </a:xfrm>
        </p:grpSpPr>
        <p:sp>
          <p:nvSpPr>
            <p:cNvPr id="166" name="Freeform 178">
              <a:extLst>
                <a:ext uri="{FF2B5EF4-FFF2-40B4-BE49-F238E27FC236}">
                  <a16:creationId xmlns:a16="http://schemas.microsoft.com/office/drawing/2014/main" id="{7970D0DF-DDD8-D84E-5072-7D6671DA90E5}"/>
                </a:ext>
              </a:extLst>
            </p:cNvPr>
            <p:cNvSpPr/>
            <p:nvPr/>
          </p:nvSpPr>
          <p:spPr>
            <a:xfrm>
              <a:off x="127" y="127"/>
              <a:ext cx="265811" cy="169799"/>
            </a:xfrm>
            <a:custGeom>
              <a:avLst/>
              <a:gdLst/>
              <a:ahLst/>
              <a:cxnLst/>
              <a:rect l="l" t="t" r="r" b="b"/>
              <a:pathLst>
                <a:path w="265811" h="169799">
                  <a:moveTo>
                    <a:pt x="132969" y="0"/>
                  </a:moveTo>
                  <a:cubicBezTo>
                    <a:pt x="60452" y="0"/>
                    <a:pt x="0" y="59182"/>
                    <a:pt x="0" y="141478"/>
                  </a:cubicBezTo>
                  <a:lnTo>
                    <a:pt x="0" y="169799"/>
                  </a:lnTo>
                  <a:lnTo>
                    <a:pt x="265811" y="169799"/>
                  </a:lnTo>
                  <a:lnTo>
                    <a:pt x="265811" y="141478"/>
                  </a:lnTo>
                  <a:cubicBezTo>
                    <a:pt x="265811" y="64262"/>
                    <a:pt x="205486" y="0"/>
                    <a:pt x="13296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7" name="Group 179">
            <a:extLst>
              <a:ext uri="{FF2B5EF4-FFF2-40B4-BE49-F238E27FC236}">
                <a16:creationId xmlns:a16="http://schemas.microsoft.com/office/drawing/2014/main" id="{EB2770E3-D4F8-B66D-7598-294A87228359}"/>
              </a:ext>
            </a:extLst>
          </p:cNvPr>
          <p:cNvGrpSpPr>
            <a:grpSpLocks noChangeAspect="1"/>
          </p:cNvGrpSpPr>
          <p:nvPr/>
        </p:nvGrpSpPr>
        <p:grpSpPr>
          <a:xfrm>
            <a:off x="14592240" y="6392162"/>
            <a:ext cx="201600" cy="42480"/>
            <a:chOff x="0" y="0"/>
            <a:chExt cx="268800" cy="56640"/>
          </a:xfrm>
        </p:grpSpPr>
        <p:sp>
          <p:nvSpPr>
            <p:cNvPr id="168" name="Freeform 180">
              <a:extLst>
                <a:ext uri="{FF2B5EF4-FFF2-40B4-BE49-F238E27FC236}">
                  <a16:creationId xmlns:a16="http://schemas.microsoft.com/office/drawing/2014/main" id="{A3B9AC18-CE7A-17D9-D967-E7FA938AF2E7}"/>
                </a:ext>
              </a:extLst>
            </p:cNvPr>
            <p:cNvSpPr/>
            <p:nvPr/>
          </p:nvSpPr>
          <p:spPr>
            <a:xfrm>
              <a:off x="127" y="127"/>
              <a:ext cx="268732" cy="56642"/>
            </a:xfrm>
            <a:custGeom>
              <a:avLst/>
              <a:gdLst/>
              <a:ahLst/>
              <a:cxnLst/>
              <a:rect l="l" t="t" r="r" b="b"/>
              <a:pathLst>
                <a:path w="268732" h="56642">
                  <a:moveTo>
                    <a:pt x="2286" y="0"/>
                  </a:moveTo>
                  <a:cubicBezTo>
                    <a:pt x="0" y="30861"/>
                    <a:pt x="21717" y="56642"/>
                    <a:pt x="53213" y="56642"/>
                  </a:cubicBezTo>
                  <a:lnTo>
                    <a:pt x="212979" y="56642"/>
                  </a:lnTo>
                  <a:cubicBezTo>
                    <a:pt x="244475" y="56642"/>
                    <a:pt x="268732" y="30861"/>
                    <a:pt x="26873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9" name="Group 181">
            <a:extLst>
              <a:ext uri="{FF2B5EF4-FFF2-40B4-BE49-F238E27FC236}">
                <a16:creationId xmlns:a16="http://schemas.microsoft.com/office/drawing/2014/main" id="{8688FCBA-E6C5-E851-AEB0-75CDE711CDEE}"/>
              </a:ext>
            </a:extLst>
          </p:cNvPr>
          <p:cNvGrpSpPr>
            <a:grpSpLocks noChangeAspect="1"/>
          </p:cNvGrpSpPr>
          <p:nvPr/>
        </p:nvGrpSpPr>
        <p:grpSpPr>
          <a:xfrm>
            <a:off x="10735200" y="7489442"/>
            <a:ext cx="339840" cy="362160"/>
            <a:chOff x="0" y="0"/>
            <a:chExt cx="453120" cy="482880"/>
          </a:xfrm>
        </p:grpSpPr>
        <p:sp>
          <p:nvSpPr>
            <p:cNvPr id="170" name="Freeform 182">
              <a:extLst>
                <a:ext uri="{FF2B5EF4-FFF2-40B4-BE49-F238E27FC236}">
                  <a16:creationId xmlns:a16="http://schemas.microsoft.com/office/drawing/2014/main" id="{C99A9976-263A-37DE-44F8-703B924815F8}"/>
                </a:ext>
              </a:extLst>
            </p:cNvPr>
            <p:cNvSpPr/>
            <p:nvPr/>
          </p:nvSpPr>
          <p:spPr>
            <a:xfrm>
              <a:off x="0" y="0"/>
              <a:ext cx="453136" cy="482854"/>
            </a:xfrm>
            <a:custGeom>
              <a:avLst/>
              <a:gdLst/>
              <a:ahLst/>
              <a:cxnLst/>
              <a:rect l="l" t="t" r="r" b="b"/>
              <a:pathLst>
                <a:path w="453136" h="482854">
                  <a:moveTo>
                    <a:pt x="227838" y="0"/>
                  </a:moveTo>
                  <a:cubicBezTo>
                    <a:pt x="130556" y="0"/>
                    <a:pt x="117856" y="62738"/>
                    <a:pt x="82042" y="286512"/>
                  </a:cubicBezTo>
                  <a:cubicBezTo>
                    <a:pt x="76962" y="324739"/>
                    <a:pt x="69215" y="371094"/>
                    <a:pt x="61595" y="422910"/>
                  </a:cubicBezTo>
                  <a:lnTo>
                    <a:pt x="28194" y="422910"/>
                  </a:lnTo>
                  <a:cubicBezTo>
                    <a:pt x="12827" y="422910"/>
                    <a:pt x="0" y="436499"/>
                    <a:pt x="0" y="452882"/>
                  </a:cubicBezTo>
                  <a:cubicBezTo>
                    <a:pt x="0" y="469265"/>
                    <a:pt x="12827" y="482854"/>
                    <a:pt x="28194" y="482854"/>
                  </a:cubicBezTo>
                  <a:lnTo>
                    <a:pt x="424942" y="482854"/>
                  </a:lnTo>
                  <a:cubicBezTo>
                    <a:pt x="440309" y="480187"/>
                    <a:pt x="453136" y="466471"/>
                    <a:pt x="453136" y="450088"/>
                  </a:cubicBezTo>
                  <a:cubicBezTo>
                    <a:pt x="453136" y="433705"/>
                    <a:pt x="440309" y="420116"/>
                    <a:pt x="424942" y="420116"/>
                  </a:cubicBezTo>
                  <a:lnTo>
                    <a:pt x="394208" y="420116"/>
                  </a:lnTo>
                  <a:cubicBezTo>
                    <a:pt x="383921" y="368300"/>
                    <a:pt x="376301" y="324612"/>
                    <a:pt x="371221" y="283718"/>
                  </a:cubicBezTo>
                  <a:cubicBezTo>
                    <a:pt x="335407" y="65532"/>
                    <a:pt x="322580" y="0"/>
                    <a:pt x="22783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1" name="Group 183">
            <a:extLst>
              <a:ext uri="{FF2B5EF4-FFF2-40B4-BE49-F238E27FC236}">
                <a16:creationId xmlns:a16="http://schemas.microsoft.com/office/drawing/2014/main" id="{38E7D118-C403-3BEA-BA67-6FCAE515592C}"/>
              </a:ext>
            </a:extLst>
          </p:cNvPr>
          <p:cNvGrpSpPr>
            <a:grpSpLocks noChangeAspect="1"/>
          </p:cNvGrpSpPr>
          <p:nvPr/>
        </p:nvGrpSpPr>
        <p:grpSpPr>
          <a:xfrm>
            <a:off x="11054160" y="7174082"/>
            <a:ext cx="169200" cy="180000"/>
            <a:chOff x="0" y="0"/>
            <a:chExt cx="225600" cy="240000"/>
          </a:xfrm>
        </p:grpSpPr>
        <p:sp>
          <p:nvSpPr>
            <p:cNvPr id="172" name="Freeform 184">
              <a:extLst>
                <a:ext uri="{FF2B5EF4-FFF2-40B4-BE49-F238E27FC236}">
                  <a16:creationId xmlns:a16="http://schemas.microsoft.com/office/drawing/2014/main" id="{B8441934-AFAC-AF88-DCB6-52ECEF24368B}"/>
                </a:ext>
              </a:extLst>
            </p:cNvPr>
            <p:cNvSpPr/>
            <p:nvPr/>
          </p:nvSpPr>
          <p:spPr>
            <a:xfrm>
              <a:off x="0" y="0"/>
              <a:ext cx="225679" cy="240030"/>
            </a:xfrm>
            <a:custGeom>
              <a:avLst/>
              <a:gdLst/>
              <a:ahLst/>
              <a:cxnLst/>
              <a:rect l="l" t="t" r="r" b="b"/>
              <a:pathLst>
                <a:path w="225679" h="240030">
                  <a:moveTo>
                    <a:pt x="112776" y="0"/>
                  </a:moveTo>
                  <a:cubicBezTo>
                    <a:pt x="51308" y="0"/>
                    <a:pt x="0" y="54483"/>
                    <a:pt x="0" y="120015"/>
                  </a:cubicBezTo>
                  <a:cubicBezTo>
                    <a:pt x="0" y="182626"/>
                    <a:pt x="51308" y="240030"/>
                    <a:pt x="112776" y="240030"/>
                  </a:cubicBezTo>
                  <a:cubicBezTo>
                    <a:pt x="174244" y="240030"/>
                    <a:pt x="225679" y="182753"/>
                    <a:pt x="225679" y="120015"/>
                  </a:cubicBezTo>
                  <a:cubicBezTo>
                    <a:pt x="225552" y="54483"/>
                    <a:pt x="174371" y="0"/>
                    <a:pt x="11277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3" name="Group 185">
            <a:extLst>
              <a:ext uri="{FF2B5EF4-FFF2-40B4-BE49-F238E27FC236}">
                <a16:creationId xmlns:a16="http://schemas.microsoft.com/office/drawing/2014/main" id="{54074BC4-FDA9-28A6-FBBA-BFCE0C420757}"/>
              </a:ext>
            </a:extLst>
          </p:cNvPr>
          <p:cNvGrpSpPr>
            <a:grpSpLocks noChangeAspect="1"/>
          </p:cNvGrpSpPr>
          <p:nvPr/>
        </p:nvGrpSpPr>
        <p:grpSpPr>
          <a:xfrm>
            <a:off x="10589040" y="7174082"/>
            <a:ext cx="167040" cy="180000"/>
            <a:chOff x="0" y="0"/>
            <a:chExt cx="222720" cy="240000"/>
          </a:xfrm>
        </p:grpSpPr>
        <p:sp>
          <p:nvSpPr>
            <p:cNvPr id="174" name="Freeform 186">
              <a:extLst>
                <a:ext uri="{FF2B5EF4-FFF2-40B4-BE49-F238E27FC236}">
                  <a16:creationId xmlns:a16="http://schemas.microsoft.com/office/drawing/2014/main" id="{429303F9-B52B-996B-9221-557214C333E9}"/>
                </a:ext>
              </a:extLst>
            </p:cNvPr>
            <p:cNvSpPr/>
            <p:nvPr/>
          </p:nvSpPr>
          <p:spPr>
            <a:xfrm>
              <a:off x="0" y="0"/>
              <a:ext cx="222758" cy="240030"/>
            </a:xfrm>
            <a:custGeom>
              <a:avLst/>
              <a:gdLst/>
              <a:ahLst/>
              <a:cxnLst/>
              <a:rect l="l" t="t" r="r" b="b"/>
              <a:pathLst>
                <a:path w="222758" h="240030">
                  <a:moveTo>
                    <a:pt x="110109" y="0"/>
                  </a:moveTo>
                  <a:cubicBezTo>
                    <a:pt x="48641" y="0"/>
                    <a:pt x="0" y="54483"/>
                    <a:pt x="0" y="120015"/>
                  </a:cubicBezTo>
                  <a:cubicBezTo>
                    <a:pt x="0" y="185547"/>
                    <a:pt x="48641" y="240030"/>
                    <a:pt x="110109" y="240030"/>
                  </a:cubicBezTo>
                  <a:cubicBezTo>
                    <a:pt x="171577" y="240030"/>
                    <a:pt x="222758" y="185547"/>
                    <a:pt x="222758" y="120015"/>
                  </a:cubicBezTo>
                  <a:cubicBezTo>
                    <a:pt x="222758" y="54483"/>
                    <a:pt x="171577" y="0"/>
                    <a:pt x="11010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5" name="Group 187">
            <a:extLst>
              <a:ext uri="{FF2B5EF4-FFF2-40B4-BE49-F238E27FC236}">
                <a16:creationId xmlns:a16="http://schemas.microsoft.com/office/drawing/2014/main" id="{7115A214-7746-6667-62EE-54DB8C842294}"/>
              </a:ext>
            </a:extLst>
          </p:cNvPr>
          <p:cNvGrpSpPr>
            <a:grpSpLocks noChangeAspect="1"/>
          </p:cNvGrpSpPr>
          <p:nvPr/>
        </p:nvGrpSpPr>
        <p:grpSpPr>
          <a:xfrm>
            <a:off x="10545120" y="7354802"/>
            <a:ext cx="255600" cy="135360"/>
            <a:chOff x="0" y="0"/>
            <a:chExt cx="340800" cy="180480"/>
          </a:xfrm>
        </p:grpSpPr>
        <p:sp>
          <p:nvSpPr>
            <p:cNvPr id="176" name="Freeform 188">
              <a:extLst>
                <a:ext uri="{FF2B5EF4-FFF2-40B4-BE49-F238E27FC236}">
                  <a16:creationId xmlns:a16="http://schemas.microsoft.com/office/drawing/2014/main" id="{919C2E0C-C144-B377-5E31-87EA8FCE3EE7}"/>
                </a:ext>
              </a:extLst>
            </p:cNvPr>
            <p:cNvSpPr/>
            <p:nvPr/>
          </p:nvSpPr>
          <p:spPr>
            <a:xfrm>
              <a:off x="0" y="127"/>
              <a:ext cx="340741" cy="180467"/>
            </a:xfrm>
            <a:custGeom>
              <a:avLst/>
              <a:gdLst/>
              <a:ahLst/>
              <a:cxnLst/>
              <a:rect l="l" t="t" r="r" b="b"/>
              <a:pathLst>
                <a:path w="340741" h="180467">
                  <a:moveTo>
                    <a:pt x="46228" y="0"/>
                  </a:moveTo>
                  <a:cubicBezTo>
                    <a:pt x="20447" y="29972"/>
                    <a:pt x="0" y="73787"/>
                    <a:pt x="0" y="117602"/>
                  </a:cubicBezTo>
                  <a:lnTo>
                    <a:pt x="0" y="150368"/>
                  </a:lnTo>
                  <a:cubicBezTo>
                    <a:pt x="0" y="166751"/>
                    <a:pt x="12827" y="180467"/>
                    <a:pt x="28194" y="180467"/>
                  </a:cubicBezTo>
                  <a:lnTo>
                    <a:pt x="310007" y="180467"/>
                  </a:lnTo>
                  <a:cubicBezTo>
                    <a:pt x="327914" y="180467"/>
                    <a:pt x="340741" y="166878"/>
                    <a:pt x="340741" y="150368"/>
                  </a:cubicBezTo>
                  <a:lnTo>
                    <a:pt x="340741" y="117602"/>
                  </a:lnTo>
                  <a:cubicBezTo>
                    <a:pt x="340741" y="71120"/>
                    <a:pt x="322707" y="29972"/>
                    <a:pt x="294640" y="0"/>
                  </a:cubicBezTo>
                  <a:cubicBezTo>
                    <a:pt x="263779" y="35560"/>
                    <a:pt x="217678" y="60198"/>
                    <a:pt x="169037" y="60198"/>
                  </a:cubicBezTo>
                  <a:cubicBezTo>
                    <a:pt x="123063" y="60071"/>
                    <a:pt x="76962" y="35433"/>
                    <a:pt x="4622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7" name="Group 189">
            <a:extLst>
              <a:ext uri="{FF2B5EF4-FFF2-40B4-BE49-F238E27FC236}">
                <a16:creationId xmlns:a16="http://schemas.microsoft.com/office/drawing/2014/main" id="{57A9F738-F68E-D9CD-57AF-49F0B31EFFEC}"/>
              </a:ext>
            </a:extLst>
          </p:cNvPr>
          <p:cNvGrpSpPr>
            <a:grpSpLocks noChangeAspect="1"/>
          </p:cNvGrpSpPr>
          <p:nvPr/>
        </p:nvGrpSpPr>
        <p:grpSpPr>
          <a:xfrm>
            <a:off x="11013840" y="7354802"/>
            <a:ext cx="253440" cy="135360"/>
            <a:chOff x="0" y="0"/>
            <a:chExt cx="337920" cy="180480"/>
          </a:xfrm>
        </p:grpSpPr>
        <p:sp>
          <p:nvSpPr>
            <p:cNvPr id="178" name="Freeform 190">
              <a:extLst>
                <a:ext uri="{FF2B5EF4-FFF2-40B4-BE49-F238E27FC236}">
                  <a16:creationId xmlns:a16="http://schemas.microsoft.com/office/drawing/2014/main" id="{05A53237-A54E-2F6C-213C-4FA8ED596C36}"/>
                </a:ext>
              </a:extLst>
            </p:cNvPr>
            <p:cNvSpPr/>
            <p:nvPr/>
          </p:nvSpPr>
          <p:spPr>
            <a:xfrm>
              <a:off x="127" y="127"/>
              <a:ext cx="337820" cy="180467"/>
            </a:xfrm>
            <a:custGeom>
              <a:avLst/>
              <a:gdLst/>
              <a:ahLst/>
              <a:cxnLst/>
              <a:rect l="l" t="t" r="r" b="b"/>
              <a:pathLst>
                <a:path w="337820" h="180467">
                  <a:moveTo>
                    <a:pt x="43434" y="0"/>
                  </a:moveTo>
                  <a:cubicBezTo>
                    <a:pt x="17780" y="29972"/>
                    <a:pt x="0" y="73787"/>
                    <a:pt x="0" y="117602"/>
                  </a:cubicBezTo>
                  <a:lnTo>
                    <a:pt x="0" y="147701"/>
                  </a:lnTo>
                  <a:cubicBezTo>
                    <a:pt x="0" y="166878"/>
                    <a:pt x="12700" y="180467"/>
                    <a:pt x="28067" y="180467"/>
                  </a:cubicBezTo>
                  <a:lnTo>
                    <a:pt x="309753" y="180467"/>
                  </a:lnTo>
                  <a:cubicBezTo>
                    <a:pt x="325120" y="180467"/>
                    <a:pt x="337820" y="166878"/>
                    <a:pt x="337820" y="147701"/>
                  </a:cubicBezTo>
                  <a:lnTo>
                    <a:pt x="337820" y="117602"/>
                  </a:lnTo>
                  <a:cubicBezTo>
                    <a:pt x="337820" y="71120"/>
                    <a:pt x="322453" y="29972"/>
                    <a:pt x="294386" y="0"/>
                  </a:cubicBezTo>
                  <a:cubicBezTo>
                    <a:pt x="261112" y="35560"/>
                    <a:pt x="217551" y="60198"/>
                    <a:pt x="168910" y="60198"/>
                  </a:cubicBezTo>
                  <a:cubicBezTo>
                    <a:pt x="117729" y="60071"/>
                    <a:pt x="76708" y="35433"/>
                    <a:pt x="4343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9" name="Group 191">
            <a:extLst>
              <a:ext uri="{FF2B5EF4-FFF2-40B4-BE49-F238E27FC236}">
                <a16:creationId xmlns:a16="http://schemas.microsoft.com/office/drawing/2014/main" id="{B692F097-3473-3DDD-2B32-399ECAF84B0F}"/>
              </a:ext>
            </a:extLst>
          </p:cNvPr>
          <p:cNvGrpSpPr>
            <a:grpSpLocks noChangeAspect="1"/>
          </p:cNvGrpSpPr>
          <p:nvPr/>
        </p:nvGrpSpPr>
        <p:grpSpPr>
          <a:xfrm>
            <a:off x="11023200" y="7534802"/>
            <a:ext cx="244080" cy="137520"/>
            <a:chOff x="0" y="0"/>
            <a:chExt cx="325440" cy="183360"/>
          </a:xfrm>
        </p:grpSpPr>
        <p:sp>
          <p:nvSpPr>
            <p:cNvPr id="180" name="Freeform 192">
              <a:extLst>
                <a:ext uri="{FF2B5EF4-FFF2-40B4-BE49-F238E27FC236}">
                  <a16:creationId xmlns:a16="http://schemas.microsoft.com/office/drawing/2014/main" id="{7C3AF261-C6E3-EF6E-091C-7233BE8AE013}"/>
                </a:ext>
              </a:extLst>
            </p:cNvPr>
            <p:cNvSpPr/>
            <p:nvPr/>
          </p:nvSpPr>
          <p:spPr>
            <a:xfrm>
              <a:off x="0" y="0"/>
              <a:ext cx="325501" cy="183388"/>
            </a:xfrm>
            <a:custGeom>
              <a:avLst/>
              <a:gdLst/>
              <a:ahLst/>
              <a:cxnLst/>
              <a:rect l="l" t="t" r="r" b="b"/>
              <a:pathLst>
                <a:path w="325501" h="183388">
                  <a:moveTo>
                    <a:pt x="0" y="0"/>
                  </a:moveTo>
                  <a:cubicBezTo>
                    <a:pt x="15367" y="49276"/>
                    <a:pt x="25654" y="106807"/>
                    <a:pt x="38481" y="183388"/>
                  </a:cubicBezTo>
                  <a:lnTo>
                    <a:pt x="297307" y="183388"/>
                  </a:lnTo>
                  <a:cubicBezTo>
                    <a:pt x="312674" y="183388"/>
                    <a:pt x="325501" y="169799"/>
                    <a:pt x="325501" y="150495"/>
                  </a:cubicBezTo>
                  <a:lnTo>
                    <a:pt x="325501" y="32893"/>
                  </a:lnTo>
                  <a:cubicBezTo>
                    <a:pt x="322961" y="13716"/>
                    <a:pt x="312674" y="0"/>
                    <a:pt x="29730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1" name="Group 193">
            <a:extLst>
              <a:ext uri="{FF2B5EF4-FFF2-40B4-BE49-F238E27FC236}">
                <a16:creationId xmlns:a16="http://schemas.microsoft.com/office/drawing/2014/main" id="{A7AE3477-E42C-AE07-91A0-EED6E48BC05C}"/>
              </a:ext>
            </a:extLst>
          </p:cNvPr>
          <p:cNvGrpSpPr>
            <a:grpSpLocks noChangeAspect="1"/>
          </p:cNvGrpSpPr>
          <p:nvPr/>
        </p:nvGrpSpPr>
        <p:grpSpPr>
          <a:xfrm>
            <a:off x="10545120" y="7534802"/>
            <a:ext cx="246240" cy="135360"/>
            <a:chOff x="0" y="0"/>
            <a:chExt cx="328320" cy="180480"/>
          </a:xfrm>
        </p:grpSpPr>
        <p:sp>
          <p:nvSpPr>
            <p:cNvPr id="182" name="Freeform 194">
              <a:extLst>
                <a:ext uri="{FF2B5EF4-FFF2-40B4-BE49-F238E27FC236}">
                  <a16:creationId xmlns:a16="http://schemas.microsoft.com/office/drawing/2014/main" id="{D961F3CB-12C0-58E1-4AAF-956944B0B4C2}"/>
                </a:ext>
              </a:extLst>
            </p:cNvPr>
            <p:cNvSpPr/>
            <p:nvPr/>
          </p:nvSpPr>
          <p:spPr>
            <a:xfrm>
              <a:off x="0" y="0"/>
              <a:ext cx="328295" cy="180467"/>
            </a:xfrm>
            <a:custGeom>
              <a:avLst/>
              <a:gdLst/>
              <a:ahLst/>
              <a:cxnLst/>
              <a:rect l="l" t="t" r="r" b="b"/>
              <a:pathLst>
                <a:path w="328295" h="180467">
                  <a:moveTo>
                    <a:pt x="28194" y="0"/>
                  </a:moveTo>
                  <a:cubicBezTo>
                    <a:pt x="12827" y="0"/>
                    <a:pt x="0" y="13716"/>
                    <a:pt x="0" y="30099"/>
                  </a:cubicBezTo>
                  <a:lnTo>
                    <a:pt x="0" y="150368"/>
                  </a:lnTo>
                  <a:cubicBezTo>
                    <a:pt x="0" y="169545"/>
                    <a:pt x="12827" y="180467"/>
                    <a:pt x="28194" y="180467"/>
                  </a:cubicBezTo>
                  <a:lnTo>
                    <a:pt x="289814" y="180467"/>
                  </a:lnTo>
                  <a:cubicBezTo>
                    <a:pt x="302641" y="106680"/>
                    <a:pt x="310388" y="49149"/>
                    <a:pt x="32829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3" name="Group 195">
            <a:extLst>
              <a:ext uri="{FF2B5EF4-FFF2-40B4-BE49-F238E27FC236}">
                <a16:creationId xmlns:a16="http://schemas.microsoft.com/office/drawing/2014/main" id="{E7A5AD22-2F38-B768-8A8A-20974C23D590}"/>
              </a:ext>
            </a:extLst>
          </p:cNvPr>
          <p:cNvGrpSpPr>
            <a:grpSpLocks noChangeAspect="1"/>
          </p:cNvGrpSpPr>
          <p:nvPr/>
        </p:nvGrpSpPr>
        <p:grpSpPr>
          <a:xfrm>
            <a:off x="3960720" y="7376402"/>
            <a:ext cx="43920" cy="43200"/>
            <a:chOff x="0" y="0"/>
            <a:chExt cx="58560" cy="57600"/>
          </a:xfrm>
        </p:grpSpPr>
        <p:sp>
          <p:nvSpPr>
            <p:cNvPr id="184" name="Freeform 196">
              <a:extLst>
                <a:ext uri="{FF2B5EF4-FFF2-40B4-BE49-F238E27FC236}">
                  <a16:creationId xmlns:a16="http://schemas.microsoft.com/office/drawing/2014/main" id="{25EA22C7-0FD0-FB9F-4EA7-049E4080573B}"/>
                </a:ext>
              </a:extLst>
            </p:cNvPr>
            <p:cNvSpPr/>
            <p:nvPr/>
          </p:nvSpPr>
          <p:spPr>
            <a:xfrm>
              <a:off x="127" y="0"/>
              <a:ext cx="58420" cy="57531"/>
            </a:xfrm>
            <a:custGeom>
              <a:avLst/>
              <a:gdLst/>
              <a:ahLst/>
              <a:cxnLst/>
              <a:rect l="l" t="t" r="r" b="b"/>
              <a:pathLst>
                <a:path w="58420" h="57531">
                  <a:moveTo>
                    <a:pt x="30226" y="0"/>
                  </a:moveTo>
                  <a:cubicBezTo>
                    <a:pt x="23495" y="0"/>
                    <a:pt x="16510" y="2794"/>
                    <a:pt x="10160" y="8255"/>
                  </a:cubicBezTo>
                  <a:cubicBezTo>
                    <a:pt x="0" y="19177"/>
                    <a:pt x="0" y="38354"/>
                    <a:pt x="10160" y="49276"/>
                  </a:cubicBezTo>
                  <a:cubicBezTo>
                    <a:pt x="15240" y="54737"/>
                    <a:pt x="22352" y="57531"/>
                    <a:pt x="29210" y="57531"/>
                  </a:cubicBezTo>
                  <a:cubicBezTo>
                    <a:pt x="36068" y="57531"/>
                    <a:pt x="43180" y="54737"/>
                    <a:pt x="48260" y="49276"/>
                  </a:cubicBezTo>
                  <a:cubicBezTo>
                    <a:pt x="58420" y="38354"/>
                    <a:pt x="58420" y="19177"/>
                    <a:pt x="48260" y="8255"/>
                  </a:cubicBezTo>
                  <a:cubicBezTo>
                    <a:pt x="43180" y="2794"/>
                    <a:pt x="36957" y="0"/>
                    <a:pt x="3022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5" name="Group 197">
            <a:extLst>
              <a:ext uri="{FF2B5EF4-FFF2-40B4-BE49-F238E27FC236}">
                <a16:creationId xmlns:a16="http://schemas.microsoft.com/office/drawing/2014/main" id="{10D0BB40-281F-9A7F-3534-77F35F73528F}"/>
              </a:ext>
            </a:extLst>
          </p:cNvPr>
          <p:cNvGrpSpPr>
            <a:grpSpLocks noChangeAspect="1"/>
          </p:cNvGrpSpPr>
          <p:nvPr/>
        </p:nvGrpSpPr>
        <p:grpSpPr>
          <a:xfrm>
            <a:off x="3867120" y="7285682"/>
            <a:ext cx="230400" cy="225360"/>
            <a:chOff x="0" y="0"/>
            <a:chExt cx="307200" cy="300480"/>
          </a:xfrm>
        </p:grpSpPr>
        <p:sp>
          <p:nvSpPr>
            <p:cNvPr id="186" name="Freeform 198">
              <a:extLst>
                <a:ext uri="{FF2B5EF4-FFF2-40B4-BE49-F238E27FC236}">
                  <a16:creationId xmlns:a16="http://schemas.microsoft.com/office/drawing/2014/main" id="{92EE3EB3-B42E-0319-4119-0DA42FD73F3D}"/>
                </a:ext>
              </a:extLst>
            </p:cNvPr>
            <p:cNvSpPr/>
            <p:nvPr/>
          </p:nvSpPr>
          <p:spPr>
            <a:xfrm>
              <a:off x="0" y="127"/>
              <a:ext cx="307213" cy="300482"/>
            </a:xfrm>
            <a:custGeom>
              <a:avLst/>
              <a:gdLst/>
              <a:ahLst/>
              <a:cxnLst/>
              <a:rect l="l" t="t" r="r" b="b"/>
              <a:pathLst>
                <a:path w="307213" h="300482">
                  <a:moveTo>
                    <a:pt x="156210" y="61468"/>
                  </a:moveTo>
                  <a:cubicBezTo>
                    <a:pt x="177927" y="61468"/>
                    <a:pt x="199771" y="70358"/>
                    <a:pt x="215138" y="88138"/>
                  </a:cubicBezTo>
                  <a:cubicBezTo>
                    <a:pt x="250952" y="120904"/>
                    <a:pt x="250952" y="180975"/>
                    <a:pt x="215138" y="213741"/>
                  </a:cubicBezTo>
                  <a:cubicBezTo>
                    <a:pt x="199771" y="231521"/>
                    <a:pt x="178054" y="240411"/>
                    <a:pt x="156210" y="240411"/>
                  </a:cubicBezTo>
                  <a:cubicBezTo>
                    <a:pt x="134366" y="240411"/>
                    <a:pt x="112649" y="231521"/>
                    <a:pt x="97282" y="213741"/>
                  </a:cubicBezTo>
                  <a:cubicBezTo>
                    <a:pt x="64008" y="180975"/>
                    <a:pt x="64008" y="120904"/>
                    <a:pt x="97282" y="88138"/>
                  </a:cubicBezTo>
                  <a:cubicBezTo>
                    <a:pt x="112649" y="70358"/>
                    <a:pt x="134366" y="61468"/>
                    <a:pt x="156210" y="61468"/>
                  </a:cubicBezTo>
                  <a:close/>
                  <a:moveTo>
                    <a:pt x="156845" y="0"/>
                  </a:moveTo>
                  <a:cubicBezTo>
                    <a:pt x="121031" y="0"/>
                    <a:pt x="84455" y="15621"/>
                    <a:pt x="56261" y="46990"/>
                  </a:cubicBezTo>
                  <a:cubicBezTo>
                    <a:pt x="0" y="104394"/>
                    <a:pt x="0" y="200152"/>
                    <a:pt x="56261" y="257429"/>
                  </a:cubicBezTo>
                  <a:cubicBezTo>
                    <a:pt x="83185" y="286131"/>
                    <a:pt x="119634" y="300482"/>
                    <a:pt x="155829" y="300482"/>
                  </a:cubicBezTo>
                  <a:cubicBezTo>
                    <a:pt x="192024" y="300482"/>
                    <a:pt x="227838" y="286131"/>
                    <a:pt x="253365" y="257429"/>
                  </a:cubicBezTo>
                  <a:cubicBezTo>
                    <a:pt x="307213" y="200152"/>
                    <a:pt x="307213" y="104394"/>
                    <a:pt x="253365" y="46990"/>
                  </a:cubicBezTo>
                  <a:cubicBezTo>
                    <a:pt x="227838" y="15621"/>
                    <a:pt x="192659" y="0"/>
                    <a:pt x="15684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7" name="Group 199">
            <a:extLst>
              <a:ext uri="{FF2B5EF4-FFF2-40B4-BE49-F238E27FC236}">
                <a16:creationId xmlns:a16="http://schemas.microsoft.com/office/drawing/2014/main" id="{098BAC64-7B18-9CBA-E037-932AB7C9D788}"/>
              </a:ext>
            </a:extLst>
          </p:cNvPr>
          <p:cNvGrpSpPr>
            <a:grpSpLocks noChangeAspect="1"/>
          </p:cNvGrpSpPr>
          <p:nvPr/>
        </p:nvGrpSpPr>
        <p:grpSpPr>
          <a:xfrm>
            <a:off x="4072320" y="7057442"/>
            <a:ext cx="288000" cy="308880"/>
            <a:chOff x="0" y="0"/>
            <a:chExt cx="384000" cy="411840"/>
          </a:xfrm>
        </p:grpSpPr>
        <p:sp>
          <p:nvSpPr>
            <p:cNvPr id="188" name="Freeform 200">
              <a:extLst>
                <a:ext uri="{FF2B5EF4-FFF2-40B4-BE49-F238E27FC236}">
                  <a16:creationId xmlns:a16="http://schemas.microsoft.com/office/drawing/2014/main" id="{37D1A66F-17AE-3630-F235-9943CD3A094A}"/>
                </a:ext>
              </a:extLst>
            </p:cNvPr>
            <p:cNvSpPr/>
            <p:nvPr/>
          </p:nvSpPr>
          <p:spPr>
            <a:xfrm>
              <a:off x="0" y="0"/>
              <a:ext cx="384048" cy="411861"/>
            </a:xfrm>
            <a:custGeom>
              <a:avLst/>
              <a:gdLst/>
              <a:ahLst/>
              <a:cxnLst/>
              <a:rect l="l" t="t" r="r" b="b"/>
              <a:pathLst>
                <a:path w="384048" h="411861">
                  <a:moveTo>
                    <a:pt x="287020" y="0"/>
                  </a:moveTo>
                  <a:cubicBezTo>
                    <a:pt x="279654" y="0"/>
                    <a:pt x="272542" y="2794"/>
                    <a:pt x="268732" y="8255"/>
                  </a:cubicBezTo>
                  <a:lnTo>
                    <a:pt x="0" y="286385"/>
                  </a:lnTo>
                  <a:cubicBezTo>
                    <a:pt x="33274" y="313690"/>
                    <a:pt x="64008" y="357251"/>
                    <a:pt x="158623" y="411861"/>
                  </a:cubicBezTo>
                  <a:lnTo>
                    <a:pt x="373761" y="231775"/>
                  </a:lnTo>
                  <a:cubicBezTo>
                    <a:pt x="378841" y="226314"/>
                    <a:pt x="384048" y="218186"/>
                    <a:pt x="384048" y="207264"/>
                  </a:cubicBezTo>
                  <a:cubicBezTo>
                    <a:pt x="384048" y="133604"/>
                    <a:pt x="353314" y="59944"/>
                    <a:pt x="307213" y="8128"/>
                  </a:cubicBezTo>
                  <a:cubicBezTo>
                    <a:pt x="302133" y="2794"/>
                    <a:pt x="294386" y="0"/>
                    <a:pt x="28702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9" name="Group 201">
            <a:extLst>
              <a:ext uri="{FF2B5EF4-FFF2-40B4-BE49-F238E27FC236}">
                <a16:creationId xmlns:a16="http://schemas.microsoft.com/office/drawing/2014/main" id="{D3C11BE0-7CAA-18D1-471D-88B6780F7375}"/>
              </a:ext>
            </a:extLst>
          </p:cNvPr>
          <p:cNvGrpSpPr>
            <a:grpSpLocks noChangeAspect="1"/>
          </p:cNvGrpSpPr>
          <p:nvPr/>
        </p:nvGrpSpPr>
        <p:grpSpPr>
          <a:xfrm>
            <a:off x="3966480" y="7507442"/>
            <a:ext cx="252000" cy="266400"/>
            <a:chOff x="0" y="0"/>
            <a:chExt cx="336000" cy="355200"/>
          </a:xfrm>
        </p:grpSpPr>
        <p:sp>
          <p:nvSpPr>
            <p:cNvPr id="190" name="Freeform 202">
              <a:extLst>
                <a:ext uri="{FF2B5EF4-FFF2-40B4-BE49-F238E27FC236}">
                  <a16:creationId xmlns:a16="http://schemas.microsoft.com/office/drawing/2014/main" id="{DE5165E3-3C69-B82C-2681-5C6F172BCD87}"/>
                </a:ext>
              </a:extLst>
            </p:cNvPr>
            <p:cNvSpPr/>
            <p:nvPr/>
          </p:nvSpPr>
          <p:spPr>
            <a:xfrm>
              <a:off x="0" y="0"/>
              <a:ext cx="336042" cy="355219"/>
            </a:xfrm>
            <a:custGeom>
              <a:avLst/>
              <a:gdLst/>
              <a:ahLst/>
              <a:cxnLst/>
              <a:rect l="l" t="t" r="r" b="b"/>
              <a:pathLst>
                <a:path w="336042" h="355219">
                  <a:moveTo>
                    <a:pt x="166751" y="0"/>
                  </a:moveTo>
                  <a:cubicBezTo>
                    <a:pt x="161671" y="2794"/>
                    <a:pt x="161671" y="5461"/>
                    <a:pt x="159131" y="10922"/>
                  </a:cubicBezTo>
                  <a:cubicBezTo>
                    <a:pt x="122555" y="47371"/>
                    <a:pt x="69977" y="66548"/>
                    <a:pt x="19177" y="66548"/>
                  </a:cubicBezTo>
                  <a:cubicBezTo>
                    <a:pt x="12700" y="66548"/>
                    <a:pt x="6350" y="66294"/>
                    <a:pt x="0" y="65532"/>
                  </a:cubicBezTo>
                  <a:cubicBezTo>
                    <a:pt x="46101" y="144780"/>
                    <a:pt x="110236" y="325120"/>
                    <a:pt x="115443" y="336042"/>
                  </a:cubicBezTo>
                  <a:cubicBezTo>
                    <a:pt x="118110" y="346964"/>
                    <a:pt x="130810" y="355219"/>
                    <a:pt x="141097" y="355219"/>
                  </a:cubicBezTo>
                  <a:cubicBezTo>
                    <a:pt x="153924" y="355219"/>
                    <a:pt x="161671" y="349758"/>
                    <a:pt x="166751" y="336042"/>
                  </a:cubicBezTo>
                  <a:lnTo>
                    <a:pt x="197485" y="229489"/>
                  </a:lnTo>
                  <a:lnTo>
                    <a:pt x="259080" y="229489"/>
                  </a:lnTo>
                  <a:cubicBezTo>
                    <a:pt x="336042" y="229489"/>
                    <a:pt x="220599" y="54610"/>
                    <a:pt x="16675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91" name="Group 203">
            <a:extLst>
              <a:ext uri="{FF2B5EF4-FFF2-40B4-BE49-F238E27FC236}">
                <a16:creationId xmlns:a16="http://schemas.microsoft.com/office/drawing/2014/main" id="{22E6A6E0-0E0D-8AEA-BE75-306B3C3B17ED}"/>
              </a:ext>
            </a:extLst>
          </p:cNvPr>
          <p:cNvGrpSpPr>
            <a:grpSpLocks noChangeAspect="1"/>
          </p:cNvGrpSpPr>
          <p:nvPr/>
        </p:nvGrpSpPr>
        <p:grpSpPr>
          <a:xfrm>
            <a:off x="4114800" y="7382882"/>
            <a:ext cx="218880" cy="231120"/>
            <a:chOff x="0" y="0"/>
            <a:chExt cx="291840" cy="308160"/>
          </a:xfrm>
        </p:grpSpPr>
        <p:sp>
          <p:nvSpPr>
            <p:cNvPr id="192" name="Freeform 204">
              <a:extLst>
                <a:ext uri="{FF2B5EF4-FFF2-40B4-BE49-F238E27FC236}">
                  <a16:creationId xmlns:a16="http://schemas.microsoft.com/office/drawing/2014/main" id="{45E11B38-3AE8-DC8C-F73A-25CF91431007}"/>
                </a:ext>
              </a:extLst>
            </p:cNvPr>
            <p:cNvSpPr/>
            <p:nvPr/>
          </p:nvSpPr>
          <p:spPr>
            <a:xfrm>
              <a:off x="0" y="127"/>
              <a:ext cx="291973" cy="308102"/>
            </a:xfrm>
            <a:custGeom>
              <a:avLst/>
              <a:gdLst/>
              <a:ahLst/>
              <a:cxnLst/>
              <a:rect l="l" t="t" r="r" b="b"/>
              <a:pathLst>
                <a:path w="291973" h="308102">
                  <a:moveTo>
                    <a:pt x="20447" y="0"/>
                  </a:moveTo>
                  <a:cubicBezTo>
                    <a:pt x="22987" y="35433"/>
                    <a:pt x="15367" y="76327"/>
                    <a:pt x="0" y="111760"/>
                  </a:cubicBezTo>
                  <a:cubicBezTo>
                    <a:pt x="51181" y="166243"/>
                    <a:pt x="92075" y="226187"/>
                    <a:pt x="125476" y="299847"/>
                  </a:cubicBezTo>
                  <a:cubicBezTo>
                    <a:pt x="127127" y="305435"/>
                    <a:pt x="132842" y="308102"/>
                    <a:pt x="139319" y="308102"/>
                  </a:cubicBezTo>
                  <a:cubicBezTo>
                    <a:pt x="152273" y="308102"/>
                    <a:pt x="169037" y="297815"/>
                    <a:pt x="169037" y="278003"/>
                  </a:cubicBezTo>
                  <a:lnTo>
                    <a:pt x="169037" y="212598"/>
                  </a:lnTo>
                  <a:lnTo>
                    <a:pt x="268859" y="179832"/>
                  </a:lnTo>
                  <a:cubicBezTo>
                    <a:pt x="284226" y="171577"/>
                    <a:pt x="291973" y="163449"/>
                    <a:pt x="291973" y="149860"/>
                  </a:cubicBezTo>
                  <a:cubicBezTo>
                    <a:pt x="291973" y="136271"/>
                    <a:pt x="284226" y="125349"/>
                    <a:pt x="271526" y="122555"/>
                  </a:cubicBezTo>
                  <a:cubicBezTo>
                    <a:pt x="258572" y="117094"/>
                    <a:pt x="92075" y="49022"/>
                    <a:pt x="2044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93" name="Group 205">
            <a:extLst>
              <a:ext uri="{FF2B5EF4-FFF2-40B4-BE49-F238E27FC236}">
                <a16:creationId xmlns:a16="http://schemas.microsoft.com/office/drawing/2014/main" id="{4F782D86-0AD6-5404-A32D-0AC4F0E3ABD3}"/>
              </a:ext>
            </a:extLst>
          </p:cNvPr>
          <p:cNvGrpSpPr>
            <a:grpSpLocks noChangeAspect="1"/>
          </p:cNvGrpSpPr>
          <p:nvPr/>
        </p:nvGrpSpPr>
        <p:grpSpPr>
          <a:xfrm>
            <a:off x="3659040" y="7489442"/>
            <a:ext cx="293760" cy="307440"/>
            <a:chOff x="0" y="0"/>
            <a:chExt cx="391680" cy="409920"/>
          </a:xfrm>
        </p:grpSpPr>
        <p:sp>
          <p:nvSpPr>
            <p:cNvPr id="194" name="Freeform 206">
              <a:extLst>
                <a:ext uri="{FF2B5EF4-FFF2-40B4-BE49-F238E27FC236}">
                  <a16:creationId xmlns:a16="http://schemas.microsoft.com/office/drawing/2014/main" id="{97DEFAEF-DFB8-F582-5BEE-76BCA0A0F783}"/>
                </a:ext>
              </a:extLst>
            </p:cNvPr>
            <p:cNvSpPr/>
            <p:nvPr/>
          </p:nvSpPr>
          <p:spPr>
            <a:xfrm>
              <a:off x="127" y="127"/>
              <a:ext cx="391668" cy="409829"/>
            </a:xfrm>
            <a:custGeom>
              <a:avLst/>
              <a:gdLst/>
              <a:ahLst/>
              <a:cxnLst/>
              <a:rect l="l" t="t" r="r" b="b"/>
              <a:pathLst>
                <a:path w="391668" h="409829">
                  <a:moveTo>
                    <a:pt x="273939" y="0"/>
                  </a:moveTo>
                  <a:lnTo>
                    <a:pt x="7620" y="284099"/>
                  </a:lnTo>
                  <a:cubicBezTo>
                    <a:pt x="0" y="297815"/>
                    <a:pt x="0" y="319659"/>
                    <a:pt x="12700" y="327787"/>
                  </a:cubicBezTo>
                  <a:cubicBezTo>
                    <a:pt x="63881" y="382397"/>
                    <a:pt x="130429" y="409829"/>
                    <a:pt x="199644" y="409829"/>
                  </a:cubicBezTo>
                  <a:cubicBezTo>
                    <a:pt x="209931" y="409829"/>
                    <a:pt x="217551" y="407035"/>
                    <a:pt x="222758" y="401574"/>
                  </a:cubicBezTo>
                  <a:lnTo>
                    <a:pt x="391668" y="172085"/>
                  </a:lnTo>
                  <a:cubicBezTo>
                    <a:pt x="345567" y="73660"/>
                    <a:pt x="302006" y="38227"/>
                    <a:pt x="27393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95" name="Group 207">
            <a:extLst>
              <a:ext uri="{FF2B5EF4-FFF2-40B4-BE49-F238E27FC236}">
                <a16:creationId xmlns:a16="http://schemas.microsoft.com/office/drawing/2014/main" id="{3E638104-AADA-87E8-320D-ABCCE39D6A8C}"/>
              </a:ext>
            </a:extLst>
          </p:cNvPr>
          <p:cNvGrpSpPr>
            <a:grpSpLocks noChangeAspect="1"/>
          </p:cNvGrpSpPr>
          <p:nvPr/>
        </p:nvGrpSpPr>
        <p:grpSpPr>
          <a:xfrm>
            <a:off x="3966480" y="7032962"/>
            <a:ext cx="253440" cy="218880"/>
            <a:chOff x="0" y="0"/>
            <a:chExt cx="337920" cy="291840"/>
          </a:xfrm>
        </p:grpSpPr>
        <p:sp>
          <p:nvSpPr>
            <p:cNvPr id="196" name="Freeform 208">
              <a:extLst>
                <a:ext uri="{FF2B5EF4-FFF2-40B4-BE49-F238E27FC236}">
                  <a16:creationId xmlns:a16="http://schemas.microsoft.com/office/drawing/2014/main" id="{544A2867-100C-A0BA-1A52-E9BBBC81E31C}"/>
                </a:ext>
              </a:extLst>
            </p:cNvPr>
            <p:cNvSpPr/>
            <p:nvPr/>
          </p:nvSpPr>
          <p:spPr>
            <a:xfrm>
              <a:off x="0" y="0"/>
              <a:ext cx="337947" cy="291846"/>
            </a:xfrm>
            <a:custGeom>
              <a:avLst/>
              <a:gdLst/>
              <a:ahLst/>
              <a:cxnLst/>
              <a:rect l="l" t="t" r="r" b="b"/>
              <a:pathLst>
                <a:path w="337947" h="291846">
                  <a:moveTo>
                    <a:pt x="230378" y="0"/>
                  </a:moveTo>
                  <a:cubicBezTo>
                    <a:pt x="217551" y="0"/>
                    <a:pt x="209931" y="2794"/>
                    <a:pt x="204724" y="8255"/>
                  </a:cubicBezTo>
                  <a:lnTo>
                    <a:pt x="0" y="280924"/>
                  </a:lnTo>
                  <a:cubicBezTo>
                    <a:pt x="7366" y="280289"/>
                    <a:pt x="14732" y="280035"/>
                    <a:pt x="22098" y="280035"/>
                  </a:cubicBezTo>
                  <a:cubicBezTo>
                    <a:pt x="46101" y="280035"/>
                    <a:pt x="70739" y="283591"/>
                    <a:pt x="92202" y="291846"/>
                  </a:cubicBezTo>
                  <a:cubicBezTo>
                    <a:pt x="107569" y="270002"/>
                    <a:pt x="320040" y="49149"/>
                    <a:pt x="337947" y="30099"/>
                  </a:cubicBezTo>
                  <a:cubicBezTo>
                    <a:pt x="302133" y="13716"/>
                    <a:pt x="268732" y="0"/>
                    <a:pt x="23037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97" name="Group 209">
            <a:extLst>
              <a:ext uri="{FF2B5EF4-FFF2-40B4-BE49-F238E27FC236}">
                <a16:creationId xmlns:a16="http://schemas.microsoft.com/office/drawing/2014/main" id="{4441C940-3775-A22E-ABD6-14E039BB5365}"/>
              </a:ext>
            </a:extLst>
          </p:cNvPr>
          <p:cNvGrpSpPr>
            <a:grpSpLocks noChangeAspect="1"/>
          </p:cNvGrpSpPr>
          <p:nvPr/>
        </p:nvGrpSpPr>
        <p:grpSpPr>
          <a:xfrm>
            <a:off x="3640320" y="7370642"/>
            <a:ext cx="205920" cy="278640"/>
            <a:chOff x="0" y="0"/>
            <a:chExt cx="274560" cy="371520"/>
          </a:xfrm>
        </p:grpSpPr>
        <p:sp>
          <p:nvSpPr>
            <p:cNvPr id="198" name="Freeform 210">
              <a:extLst>
                <a:ext uri="{FF2B5EF4-FFF2-40B4-BE49-F238E27FC236}">
                  <a16:creationId xmlns:a16="http://schemas.microsoft.com/office/drawing/2014/main" id="{F45953FC-0FF5-726A-0FC5-23F14CED108D}"/>
                </a:ext>
              </a:extLst>
            </p:cNvPr>
            <p:cNvSpPr/>
            <p:nvPr/>
          </p:nvSpPr>
          <p:spPr>
            <a:xfrm>
              <a:off x="127" y="127"/>
              <a:ext cx="274574" cy="371475"/>
            </a:xfrm>
            <a:custGeom>
              <a:avLst/>
              <a:gdLst/>
              <a:ahLst/>
              <a:cxnLst/>
              <a:rect l="l" t="t" r="r" b="b"/>
              <a:pathLst>
                <a:path w="274574" h="371475">
                  <a:moveTo>
                    <a:pt x="264287" y="0"/>
                  </a:moveTo>
                  <a:lnTo>
                    <a:pt x="7620" y="221234"/>
                  </a:lnTo>
                  <a:cubicBezTo>
                    <a:pt x="2540" y="226695"/>
                    <a:pt x="0" y="234950"/>
                    <a:pt x="0" y="245872"/>
                  </a:cubicBezTo>
                  <a:cubicBezTo>
                    <a:pt x="0" y="289560"/>
                    <a:pt x="7620" y="333248"/>
                    <a:pt x="28194" y="371475"/>
                  </a:cubicBezTo>
                  <a:lnTo>
                    <a:pt x="274574" y="109220"/>
                  </a:lnTo>
                  <a:cubicBezTo>
                    <a:pt x="261747" y="73660"/>
                    <a:pt x="259207" y="35433"/>
                    <a:pt x="26428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99" name="Group 211">
            <a:extLst>
              <a:ext uri="{FF2B5EF4-FFF2-40B4-BE49-F238E27FC236}">
                <a16:creationId xmlns:a16="http://schemas.microsoft.com/office/drawing/2014/main" id="{ADCA3AF2-7ADF-62BB-5522-3587AB5591E5}"/>
              </a:ext>
            </a:extLst>
          </p:cNvPr>
          <p:cNvGrpSpPr>
            <a:grpSpLocks noChangeAspect="1"/>
          </p:cNvGrpSpPr>
          <p:nvPr/>
        </p:nvGrpSpPr>
        <p:grpSpPr>
          <a:xfrm>
            <a:off x="11648880" y="7322402"/>
            <a:ext cx="86400" cy="497520"/>
            <a:chOff x="0" y="0"/>
            <a:chExt cx="115200" cy="663360"/>
          </a:xfrm>
        </p:grpSpPr>
        <p:sp>
          <p:nvSpPr>
            <p:cNvPr id="200" name="Freeform 212">
              <a:extLst>
                <a:ext uri="{FF2B5EF4-FFF2-40B4-BE49-F238E27FC236}">
                  <a16:creationId xmlns:a16="http://schemas.microsoft.com/office/drawing/2014/main" id="{898628A2-7CF0-5A7C-39B3-0A118834C6EF}"/>
                </a:ext>
              </a:extLst>
            </p:cNvPr>
            <p:cNvSpPr/>
            <p:nvPr/>
          </p:nvSpPr>
          <p:spPr>
            <a:xfrm>
              <a:off x="127" y="0"/>
              <a:ext cx="115189" cy="663321"/>
            </a:xfrm>
            <a:custGeom>
              <a:avLst/>
              <a:gdLst/>
              <a:ahLst/>
              <a:cxnLst/>
              <a:rect l="l" t="t" r="r" b="b"/>
              <a:pathLst>
                <a:path w="115189" h="663321">
                  <a:moveTo>
                    <a:pt x="33147" y="0"/>
                  </a:moveTo>
                  <a:cubicBezTo>
                    <a:pt x="17780" y="0"/>
                    <a:pt x="5080" y="13716"/>
                    <a:pt x="5080" y="30099"/>
                  </a:cubicBezTo>
                  <a:cubicBezTo>
                    <a:pt x="0" y="248412"/>
                    <a:pt x="0" y="414909"/>
                    <a:pt x="0" y="633349"/>
                  </a:cubicBezTo>
                  <a:cubicBezTo>
                    <a:pt x="0" y="652399"/>
                    <a:pt x="12827" y="663321"/>
                    <a:pt x="30734" y="663321"/>
                  </a:cubicBezTo>
                  <a:cubicBezTo>
                    <a:pt x="46101" y="663321"/>
                    <a:pt x="58801" y="652399"/>
                    <a:pt x="58801" y="633349"/>
                  </a:cubicBezTo>
                  <a:lnTo>
                    <a:pt x="58801" y="117348"/>
                  </a:lnTo>
                  <a:lnTo>
                    <a:pt x="115189" y="117348"/>
                  </a:lnTo>
                  <a:lnTo>
                    <a:pt x="115189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01" name="Group 213">
            <a:extLst>
              <a:ext uri="{FF2B5EF4-FFF2-40B4-BE49-F238E27FC236}">
                <a16:creationId xmlns:a16="http://schemas.microsoft.com/office/drawing/2014/main" id="{8CB8166B-3B62-9916-2408-1D48395E254E}"/>
              </a:ext>
            </a:extLst>
          </p:cNvPr>
          <p:cNvGrpSpPr>
            <a:grpSpLocks noChangeAspect="1"/>
          </p:cNvGrpSpPr>
          <p:nvPr/>
        </p:nvGrpSpPr>
        <p:grpSpPr>
          <a:xfrm>
            <a:off x="11730960" y="7504562"/>
            <a:ext cx="299520" cy="319680"/>
            <a:chOff x="0" y="0"/>
            <a:chExt cx="399360" cy="426240"/>
          </a:xfrm>
        </p:grpSpPr>
        <p:sp>
          <p:nvSpPr>
            <p:cNvPr id="202" name="Freeform 214">
              <a:extLst>
                <a:ext uri="{FF2B5EF4-FFF2-40B4-BE49-F238E27FC236}">
                  <a16:creationId xmlns:a16="http://schemas.microsoft.com/office/drawing/2014/main" id="{4B5648B7-A281-935E-EB36-A0FFDD4C1AD6}"/>
                </a:ext>
              </a:extLst>
            </p:cNvPr>
            <p:cNvSpPr/>
            <p:nvPr/>
          </p:nvSpPr>
          <p:spPr>
            <a:xfrm>
              <a:off x="0" y="0"/>
              <a:ext cx="399288" cy="426212"/>
            </a:xfrm>
            <a:custGeom>
              <a:avLst/>
              <a:gdLst/>
              <a:ahLst/>
              <a:cxnLst/>
              <a:rect l="l" t="t" r="r" b="b"/>
              <a:pathLst>
                <a:path w="399288" h="426212">
                  <a:moveTo>
                    <a:pt x="169037" y="0"/>
                  </a:moveTo>
                  <a:lnTo>
                    <a:pt x="169037" y="60071"/>
                  </a:lnTo>
                  <a:lnTo>
                    <a:pt x="140843" y="60071"/>
                  </a:lnTo>
                  <a:cubicBezTo>
                    <a:pt x="64008" y="60071"/>
                    <a:pt x="0" y="128397"/>
                    <a:pt x="0" y="213106"/>
                  </a:cubicBezTo>
                  <a:cubicBezTo>
                    <a:pt x="0" y="232156"/>
                    <a:pt x="12827" y="245872"/>
                    <a:pt x="28194" y="245872"/>
                  </a:cubicBezTo>
                  <a:lnTo>
                    <a:pt x="169037" y="245872"/>
                  </a:lnTo>
                  <a:lnTo>
                    <a:pt x="169037" y="306070"/>
                  </a:lnTo>
                  <a:lnTo>
                    <a:pt x="87122" y="306070"/>
                  </a:lnTo>
                  <a:cubicBezTo>
                    <a:pt x="38481" y="306070"/>
                    <a:pt x="2540" y="346964"/>
                    <a:pt x="2540" y="396240"/>
                  </a:cubicBezTo>
                  <a:cubicBezTo>
                    <a:pt x="2540" y="412623"/>
                    <a:pt x="15240" y="426212"/>
                    <a:pt x="33274" y="426212"/>
                  </a:cubicBezTo>
                  <a:cubicBezTo>
                    <a:pt x="48641" y="426212"/>
                    <a:pt x="61468" y="412623"/>
                    <a:pt x="61468" y="396240"/>
                  </a:cubicBezTo>
                  <a:cubicBezTo>
                    <a:pt x="61468" y="377063"/>
                    <a:pt x="74168" y="363347"/>
                    <a:pt x="89535" y="363347"/>
                  </a:cubicBezTo>
                  <a:lnTo>
                    <a:pt x="173990" y="363347"/>
                  </a:lnTo>
                  <a:lnTo>
                    <a:pt x="173990" y="396240"/>
                  </a:lnTo>
                  <a:cubicBezTo>
                    <a:pt x="173990" y="412623"/>
                    <a:pt x="186690" y="426212"/>
                    <a:pt x="202057" y="426212"/>
                  </a:cubicBezTo>
                  <a:cubicBezTo>
                    <a:pt x="217424" y="426212"/>
                    <a:pt x="230251" y="412623"/>
                    <a:pt x="230251" y="396240"/>
                  </a:cubicBezTo>
                  <a:lnTo>
                    <a:pt x="230251" y="363347"/>
                  </a:lnTo>
                  <a:lnTo>
                    <a:pt x="314960" y="363347"/>
                  </a:lnTo>
                  <a:cubicBezTo>
                    <a:pt x="330327" y="363347"/>
                    <a:pt x="343027" y="377063"/>
                    <a:pt x="343027" y="396240"/>
                  </a:cubicBezTo>
                  <a:cubicBezTo>
                    <a:pt x="343027" y="412623"/>
                    <a:pt x="355854" y="426212"/>
                    <a:pt x="371221" y="426212"/>
                  </a:cubicBezTo>
                  <a:cubicBezTo>
                    <a:pt x="386588" y="426212"/>
                    <a:pt x="399288" y="412623"/>
                    <a:pt x="399288" y="396240"/>
                  </a:cubicBezTo>
                  <a:cubicBezTo>
                    <a:pt x="399288" y="344297"/>
                    <a:pt x="360934" y="306070"/>
                    <a:pt x="317373" y="306070"/>
                  </a:cubicBezTo>
                  <a:lnTo>
                    <a:pt x="232918" y="306070"/>
                  </a:lnTo>
                  <a:lnTo>
                    <a:pt x="232918" y="245999"/>
                  </a:lnTo>
                  <a:lnTo>
                    <a:pt x="368681" y="245999"/>
                  </a:lnTo>
                  <a:lnTo>
                    <a:pt x="368681" y="240538"/>
                  </a:lnTo>
                  <a:cubicBezTo>
                    <a:pt x="384048" y="240538"/>
                    <a:pt x="396875" y="226822"/>
                    <a:pt x="396875" y="210439"/>
                  </a:cubicBezTo>
                  <a:cubicBezTo>
                    <a:pt x="396875" y="128524"/>
                    <a:pt x="332867" y="57404"/>
                    <a:pt x="256032" y="57404"/>
                  </a:cubicBezTo>
                  <a:lnTo>
                    <a:pt x="227838" y="57404"/>
                  </a:lnTo>
                  <a:lnTo>
                    <a:pt x="227838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03" name="Group 215">
            <a:extLst>
              <a:ext uri="{FF2B5EF4-FFF2-40B4-BE49-F238E27FC236}">
                <a16:creationId xmlns:a16="http://schemas.microsoft.com/office/drawing/2014/main" id="{E4489FEB-7287-67B2-4D22-A9DB1EE81548}"/>
              </a:ext>
            </a:extLst>
          </p:cNvPr>
          <p:cNvGrpSpPr>
            <a:grpSpLocks noChangeAspect="1"/>
          </p:cNvGrpSpPr>
          <p:nvPr/>
        </p:nvGrpSpPr>
        <p:grpSpPr>
          <a:xfrm>
            <a:off x="12069360" y="7050242"/>
            <a:ext cx="257760" cy="92160"/>
            <a:chOff x="0" y="0"/>
            <a:chExt cx="343680" cy="122880"/>
          </a:xfrm>
        </p:grpSpPr>
        <p:sp>
          <p:nvSpPr>
            <p:cNvPr id="204" name="Freeform 216">
              <a:extLst>
                <a:ext uri="{FF2B5EF4-FFF2-40B4-BE49-F238E27FC236}">
                  <a16:creationId xmlns:a16="http://schemas.microsoft.com/office/drawing/2014/main" id="{8C0CFD36-BB61-3C9C-5F39-FEF68468A098}"/>
                </a:ext>
              </a:extLst>
            </p:cNvPr>
            <p:cNvSpPr/>
            <p:nvPr/>
          </p:nvSpPr>
          <p:spPr>
            <a:xfrm>
              <a:off x="0" y="0"/>
              <a:ext cx="343662" cy="122936"/>
            </a:xfrm>
            <a:custGeom>
              <a:avLst/>
              <a:gdLst/>
              <a:ahLst/>
              <a:cxnLst/>
              <a:rect l="l" t="t" r="r" b="b"/>
              <a:pathLst>
                <a:path w="343662" h="122936">
                  <a:moveTo>
                    <a:pt x="59055" y="0"/>
                  </a:moveTo>
                  <a:cubicBezTo>
                    <a:pt x="25654" y="0"/>
                    <a:pt x="0" y="27305"/>
                    <a:pt x="0" y="62865"/>
                  </a:cubicBezTo>
                  <a:cubicBezTo>
                    <a:pt x="5080" y="95631"/>
                    <a:pt x="30734" y="122936"/>
                    <a:pt x="59055" y="122936"/>
                  </a:cubicBezTo>
                  <a:lnTo>
                    <a:pt x="315468" y="122936"/>
                  </a:lnTo>
                  <a:cubicBezTo>
                    <a:pt x="330835" y="122936"/>
                    <a:pt x="343662" y="109220"/>
                    <a:pt x="343662" y="92837"/>
                  </a:cubicBezTo>
                  <a:lnTo>
                    <a:pt x="343662" y="32766"/>
                  </a:lnTo>
                  <a:cubicBezTo>
                    <a:pt x="343662" y="13716"/>
                    <a:pt x="330835" y="0"/>
                    <a:pt x="31546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05" name="Group 217">
            <a:extLst>
              <a:ext uri="{FF2B5EF4-FFF2-40B4-BE49-F238E27FC236}">
                <a16:creationId xmlns:a16="http://schemas.microsoft.com/office/drawing/2014/main" id="{66DB1A65-10F0-ABEC-9909-449AF46CC78B}"/>
              </a:ext>
            </a:extLst>
          </p:cNvPr>
          <p:cNvGrpSpPr>
            <a:grpSpLocks noChangeAspect="1"/>
          </p:cNvGrpSpPr>
          <p:nvPr/>
        </p:nvGrpSpPr>
        <p:grpSpPr>
          <a:xfrm>
            <a:off x="12113280" y="7189202"/>
            <a:ext cx="255600" cy="92160"/>
            <a:chOff x="0" y="0"/>
            <a:chExt cx="340800" cy="122880"/>
          </a:xfrm>
        </p:grpSpPr>
        <p:sp>
          <p:nvSpPr>
            <p:cNvPr id="206" name="Freeform 218">
              <a:extLst>
                <a:ext uri="{FF2B5EF4-FFF2-40B4-BE49-F238E27FC236}">
                  <a16:creationId xmlns:a16="http://schemas.microsoft.com/office/drawing/2014/main" id="{37889F2F-04D6-0182-077B-04CA1F82391A}"/>
                </a:ext>
              </a:extLst>
            </p:cNvPr>
            <p:cNvSpPr/>
            <p:nvPr/>
          </p:nvSpPr>
          <p:spPr>
            <a:xfrm>
              <a:off x="127" y="127"/>
              <a:ext cx="340868" cy="122809"/>
            </a:xfrm>
            <a:custGeom>
              <a:avLst/>
              <a:gdLst/>
              <a:ahLst/>
              <a:cxnLst/>
              <a:rect l="l" t="t" r="r" b="b"/>
              <a:pathLst>
                <a:path w="340868" h="122809">
                  <a:moveTo>
                    <a:pt x="56261" y="0"/>
                  </a:moveTo>
                  <a:cubicBezTo>
                    <a:pt x="25527" y="0"/>
                    <a:pt x="0" y="27305"/>
                    <a:pt x="0" y="60071"/>
                  </a:cubicBezTo>
                  <a:cubicBezTo>
                    <a:pt x="0" y="95504"/>
                    <a:pt x="25654" y="122809"/>
                    <a:pt x="56388" y="122809"/>
                  </a:cubicBezTo>
                  <a:lnTo>
                    <a:pt x="312674" y="122809"/>
                  </a:lnTo>
                  <a:cubicBezTo>
                    <a:pt x="330581" y="122809"/>
                    <a:pt x="340868" y="109220"/>
                    <a:pt x="340868" y="92837"/>
                  </a:cubicBezTo>
                  <a:lnTo>
                    <a:pt x="340868" y="29972"/>
                  </a:lnTo>
                  <a:cubicBezTo>
                    <a:pt x="340868" y="13589"/>
                    <a:pt x="330581" y="0"/>
                    <a:pt x="31267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07" name="Group 219">
            <a:extLst>
              <a:ext uri="{FF2B5EF4-FFF2-40B4-BE49-F238E27FC236}">
                <a16:creationId xmlns:a16="http://schemas.microsoft.com/office/drawing/2014/main" id="{8D018224-AB0C-EDD0-1281-D646984BFC29}"/>
              </a:ext>
            </a:extLst>
          </p:cNvPr>
          <p:cNvGrpSpPr>
            <a:grpSpLocks noChangeAspect="1"/>
          </p:cNvGrpSpPr>
          <p:nvPr/>
        </p:nvGrpSpPr>
        <p:grpSpPr>
          <a:xfrm>
            <a:off x="12072960" y="7457762"/>
            <a:ext cx="298080" cy="92160"/>
            <a:chOff x="0" y="0"/>
            <a:chExt cx="397440" cy="122880"/>
          </a:xfrm>
        </p:grpSpPr>
        <p:sp>
          <p:nvSpPr>
            <p:cNvPr id="208" name="Freeform 220">
              <a:extLst>
                <a:ext uri="{FF2B5EF4-FFF2-40B4-BE49-F238E27FC236}">
                  <a16:creationId xmlns:a16="http://schemas.microsoft.com/office/drawing/2014/main" id="{0F819582-5FBD-4F1B-888F-036188CB3B81}"/>
                </a:ext>
              </a:extLst>
            </p:cNvPr>
            <p:cNvSpPr/>
            <p:nvPr/>
          </p:nvSpPr>
          <p:spPr>
            <a:xfrm>
              <a:off x="0" y="127"/>
              <a:ext cx="397383" cy="122809"/>
            </a:xfrm>
            <a:custGeom>
              <a:avLst/>
              <a:gdLst/>
              <a:ahLst/>
              <a:cxnLst/>
              <a:rect l="l" t="t" r="r" b="b"/>
              <a:pathLst>
                <a:path w="397383" h="122809">
                  <a:moveTo>
                    <a:pt x="0" y="0"/>
                  </a:moveTo>
                  <a:lnTo>
                    <a:pt x="0" y="122809"/>
                  </a:lnTo>
                  <a:lnTo>
                    <a:pt x="397383" y="122809"/>
                  </a:lnTo>
                  <a:lnTo>
                    <a:pt x="397383" y="0"/>
                  </a:lnTo>
                  <a:lnTo>
                    <a:pt x="225679" y="0"/>
                  </a:lnTo>
                  <a:lnTo>
                    <a:pt x="225679" y="29972"/>
                  </a:lnTo>
                  <a:cubicBezTo>
                    <a:pt x="225679" y="49149"/>
                    <a:pt x="212852" y="62738"/>
                    <a:pt x="197485" y="62738"/>
                  </a:cubicBezTo>
                  <a:cubicBezTo>
                    <a:pt x="182118" y="62738"/>
                    <a:pt x="169291" y="49149"/>
                    <a:pt x="169291" y="29972"/>
                  </a:cubicBezTo>
                  <a:lnTo>
                    <a:pt x="169291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09" name="Group 221">
            <a:extLst>
              <a:ext uri="{FF2B5EF4-FFF2-40B4-BE49-F238E27FC236}">
                <a16:creationId xmlns:a16="http://schemas.microsoft.com/office/drawing/2014/main" id="{58740345-C971-5847-E498-B09FCDB5C56E}"/>
              </a:ext>
            </a:extLst>
          </p:cNvPr>
          <p:cNvGrpSpPr>
            <a:grpSpLocks noChangeAspect="1"/>
          </p:cNvGrpSpPr>
          <p:nvPr/>
        </p:nvGrpSpPr>
        <p:grpSpPr>
          <a:xfrm>
            <a:off x="12029040" y="7322402"/>
            <a:ext cx="342000" cy="87840"/>
            <a:chOff x="0" y="0"/>
            <a:chExt cx="456000" cy="117120"/>
          </a:xfrm>
        </p:grpSpPr>
        <p:sp>
          <p:nvSpPr>
            <p:cNvPr id="210" name="Freeform 222">
              <a:extLst>
                <a:ext uri="{FF2B5EF4-FFF2-40B4-BE49-F238E27FC236}">
                  <a16:creationId xmlns:a16="http://schemas.microsoft.com/office/drawing/2014/main" id="{6B7879F2-1933-D741-D87F-D5CB09FB9295}"/>
                </a:ext>
              </a:extLst>
            </p:cNvPr>
            <p:cNvSpPr/>
            <p:nvPr/>
          </p:nvSpPr>
          <p:spPr>
            <a:xfrm>
              <a:off x="127" y="0"/>
              <a:ext cx="455930" cy="117094"/>
            </a:xfrm>
            <a:custGeom>
              <a:avLst/>
              <a:gdLst/>
              <a:ahLst/>
              <a:cxnLst/>
              <a:rect l="l" t="t" r="r" b="b"/>
              <a:pathLst>
                <a:path w="455930" h="117094">
                  <a:moveTo>
                    <a:pt x="0" y="0"/>
                  </a:moveTo>
                  <a:lnTo>
                    <a:pt x="0" y="117094"/>
                  </a:lnTo>
                  <a:lnTo>
                    <a:pt x="455930" y="117094"/>
                  </a:lnTo>
                  <a:lnTo>
                    <a:pt x="455930" y="29972"/>
                  </a:lnTo>
                  <a:cubicBezTo>
                    <a:pt x="453390" y="13716"/>
                    <a:pt x="443103" y="0"/>
                    <a:pt x="42519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11" name="Group 223">
            <a:extLst>
              <a:ext uri="{FF2B5EF4-FFF2-40B4-BE49-F238E27FC236}">
                <a16:creationId xmlns:a16="http://schemas.microsoft.com/office/drawing/2014/main" id="{01882B06-E2E5-E268-33D1-CF2DF1E41B27}"/>
              </a:ext>
            </a:extLst>
          </p:cNvPr>
          <p:cNvGrpSpPr>
            <a:grpSpLocks noChangeAspect="1"/>
          </p:cNvGrpSpPr>
          <p:nvPr/>
        </p:nvGrpSpPr>
        <p:grpSpPr>
          <a:xfrm>
            <a:off x="12072960" y="7596722"/>
            <a:ext cx="299520" cy="227520"/>
            <a:chOff x="0" y="0"/>
            <a:chExt cx="399360" cy="303360"/>
          </a:xfrm>
        </p:grpSpPr>
        <p:sp>
          <p:nvSpPr>
            <p:cNvPr id="212" name="Freeform 224">
              <a:extLst>
                <a:ext uri="{FF2B5EF4-FFF2-40B4-BE49-F238E27FC236}">
                  <a16:creationId xmlns:a16="http://schemas.microsoft.com/office/drawing/2014/main" id="{63C99C96-81E2-CC0A-AA02-2BBDCF29C866}"/>
                </a:ext>
              </a:extLst>
            </p:cNvPr>
            <p:cNvSpPr/>
            <p:nvPr/>
          </p:nvSpPr>
          <p:spPr>
            <a:xfrm>
              <a:off x="0" y="0"/>
              <a:ext cx="399288" cy="303276"/>
            </a:xfrm>
            <a:custGeom>
              <a:avLst/>
              <a:gdLst/>
              <a:ahLst/>
              <a:cxnLst/>
              <a:rect l="l" t="t" r="r" b="b"/>
              <a:pathLst>
                <a:path w="399288" h="303276">
                  <a:moveTo>
                    <a:pt x="0" y="0"/>
                  </a:moveTo>
                  <a:lnTo>
                    <a:pt x="0" y="273304"/>
                  </a:lnTo>
                  <a:cubicBezTo>
                    <a:pt x="0" y="289687"/>
                    <a:pt x="12827" y="303276"/>
                    <a:pt x="28194" y="303276"/>
                  </a:cubicBezTo>
                  <a:cubicBezTo>
                    <a:pt x="43561" y="303276"/>
                    <a:pt x="56261" y="289687"/>
                    <a:pt x="56261" y="273304"/>
                  </a:cubicBezTo>
                  <a:lnTo>
                    <a:pt x="56261" y="123063"/>
                  </a:lnTo>
                  <a:lnTo>
                    <a:pt x="340487" y="123063"/>
                  </a:lnTo>
                  <a:lnTo>
                    <a:pt x="340487" y="273304"/>
                  </a:lnTo>
                  <a:cubicBezTo>
                    <a:pt x="340487" y="289687"/>
                    <a:pt x="353314" y="303276"/>
                    <a:pt x="371221" y="303276"/>
                  </a:cubicBezTo>
                  <a:cubicBezTo>
                    <a:pt x="386588" y="303276"/>
                    <a:pt x="399288" y="289687"/>
                    <a:pt x="399288" y="273304"/>
                  </a:cubicBezTo>
                  <a:lnTo>
                    <a:pt x="399288" y="0"/>
                  </a:lnTo>
                  <a:lnTo>
                    <a:pt x="225298" y="0"/>
                  </a:lnTo>
                  <a:lnTo>
                    <a:pt x="225298" y="30099"/>
                  </a:lnTo>
                  <a:cubicBezTo>
                    <a:pt x="225298" y="46482"/>
                    <a:pt x="212471" y="60071"/>
                    <a:pt x="197104" y="60071"/>
                  </a:cubicBezTo>
                  <a:cubicBezTo>
                    <a:pt x="181737" y="60071"/>
                    <a:pt x="169037" y="46482"/>
                    <a:pt x="169037" y="30099"/>
                  </a:cubicBezTo>
                  <a:lnTo>
                    <a:pt x="169037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13" name="Group 225">
            <a:extLst>
              <a:ext uri="{FF2B5EF4-FFF2-40B4-BE49-F238E27FC236}">
                <a16:creationId xmlns:a16="http://schemas.microsoft.com/office/drawing/2014/main" id="{40601FDB-392F-5F33-A440-F3638635BE7A}"/>
              </a:ext>
            </a:extLst>
          </p:cNvPr>
          <p:cNvGrpSpPr>
            <a:grpSpLocks noChangeAspect="1"/>
          </p:cNvGrpSpPr>
          <p:nvPr/>
        </p:nvGrpSpPr>
        <p:grpSpPr>
          <a:xfrm>
            <a:off x="11777040" y="7187762"/>
            <a:ext cx="211680" cy="270000"/>
            <a:chOff x="0" y="0"/>
            <a:chExt cx="282240" cy="360000"/>
          </a:xfrm>
        </p:grpSpPr>
        <p:sp>
          <p:nvSpPr>
            <p:cNvPr id="214" name="Freeform 226">
              <a:extLst>
                <a:ext uri="{FF2B5EF4-FFF2-40B4-BE49-F238E27FC236}">
                  <a16:creationId xmlns:a16="http://schemas.microsoft.com/office/drawing/2014/main" id="{B95A8A49-D4CA-2A88-4617-F42179E9E8B8}"/>
                </a:ext>
              </a:extLst>
            </p:cNvPr>
            <p:cNvSpPr/>
            <p:nvPr/>
          </p:nvSpPr>
          <p:spPr>
            <a:xfrm>
              <a:off x="127" y="0"/>
              <a:ext cx="282194" cy="360045"/>
            </a:xfrm>
            <a:custGeom>
              <a:avLst/>
              <a:gdLst/>
              <a:ahLst/>
              <a:cxnLst/>
              <a:rect l="l" t="t" r="r" b="b"/>
              <a:pathLst>
                <a:path w="282194" h="360045">
                  <a:moveTo>
                    <a:pt x="141097" y="0"/>
                  </a:moveTo>
                  <a:cubicBezTo>
                    <a:pt x="64008" y="0"/>
                    <a:pt x="0" y="68199"/>
                    <a:pt x="0" y="149987"/>
                  </a:cubicBezTo>
                  <a:lnTo>
                    <a:pt x="0" y="329946"/>
                  </a:lnTo>
                  <a:cubicBezTo>
                    <a:pt x="0" y="346329"/>
                    <a:pt x="12827" y="360045"/>
                    <a:pt x="28194" y="360045"/>
                  </a:cubicBezTo>
                  <a:lnTo>
                    <a:pt x="254000" y="360045"/>
                  </a:lnTo>
                  <a:cubicBezTo>
                    <a:pt x="269367" y="360045"/>
                    <a:pt x="282194" y="346329"/>
                    <a:pt x="282194" y="329946"/>
                  </a:cubicBezTo>
                  <a:lnTo>
                    <a:pt x="282194" y="149987"/>
                  </a:lnTo>
                  <a:cubicBezTo>
                    <a:pt x="282194" y="68199"/>
                    <a:pt x="218059" y="0"/>
                    <a:pt x="14109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15" name="Group 227">
            <a:extLst>
              <a:ext uri="{FF2B5EF4-FFF2-40B4-BE49-F238E27FC236}">
                <a16:creationId xmlns:a16="http://schemas.microsoft.com/office/drawing/2014/main" id="{4126D851-E375-8E99-BDC2-760C703943DB}"/>
              </a:ext>
            </a:extLst>
          </p:cNvPr>
          <p:cNvGrpSpPr>
            <a:grpSpLocks noChangeAspect="1"/>
          </p:cNvGrpSpPr>
          <p:nvPr/>
        </p:nvGrpSpPr>
        <p:grpSpPr>
          <a:xfrm>
            <a:off x="12106080" y="8141042"/>
            <a:ext cx="61920" cy="165600"/>
            <a:chOff x="0" y="0"/>
            <a:chExt cx="82560" cy="220800"/>
          </a:xfrm>
        </p:grpSpPr>
        <p:sp>
          <p:nvSpPr>
            <p:cNvPr id="216" name="Freeform 228">
              <a:extLst>
                <a:ext uri="{FF2B5EF4-FFF2-40B4-BE49-F238E27FC236}">
                  <a16:creationId xmlns:a16="http://schemas.microsoft.com/office/drawing/2014/main" id="{94F500B0-BE48-7029-C060-B0F93D82EEDE}"/>
                </a:ext>
              </a:extLst>
            </p:cNvPr>
            <p:cNvSpPr/>
            <p:nvPr/>
          </p:nvSpPr>
          <p:spPr>
            <a:xfrm>
              <a:off x="0" y="0"/>
              <a:ext cx="82550" cy="220726"/>
            </a:xfrm>
            <a:custGeom>
              <a:avLst/>
              <a:gdLst/>
              <a:ahLst/>
              <a:cxnLst/>
              <a:rect l="l" t="t" r="r" b="b"/>
              <a:pathLst>
                <a:path w="82550" h="220726">
                  <a:moveTo>
                    <a:pt x="41402" y="0"/>
                  </a:moveTo>
                  <a:cubicBezTo>
                    <a:pt x="18796" y="0"/>
                    <a:pt x="0" y="20193"/>
                    <a:pt x="0" y="44196"/>
                  </a:cubicBezTo>
                  <a:lnTo>
                    <a:pt x="0" y="172593"/>
                  </a:lnTo>
                  <a:cubicBezTo>
                    <a:pt x="0" y="200787"/>
                    <a:pt x="18796" y="220726"/>
                    <a:pt x="41402" y="220726"/>
                  </a:cubicBezTo>
                  <a:cubicBezTo>
                    <a:pt x="64008" y="220726"/>
                    <a:pt x="82550" y="200787"/>
                    <a:pt x="82550" y="172593"/>
                  </a:cubicBezTo>
                  <a:lnTo>
                    <a:pt x="82550" y="44196"/>
                  </a:lnTo>
                  <a:cubicBezTo>
                    <a:pt x="82550" y="20193"/>
                    <a:pt x="63881" y="0"/>
                    <a:pt x="4140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17" name="Group 229">
            <a:extLst>
              <a:ext uri="{FF2B5EF4-FFF2-40B4-BE49-F238E27FC236}">
                <a16:creationId xmlns:a16="http://schemas.microsoft.com/office/drawing/2014/main" id="{0D1ED62A-49C7-7F84-2934-B48754656351}"/>
              </a:ext>
            </a:extLst>
          </p:cNvPr>
          <p:cNvGrpSpPr>
            <a:grpSpLocks noChangeAspect="1"/>
          </p:cNvGrpSpPr>
          <p:nvPr/>
        </p:nvGrpSpPr>
        <p:grpSpPr>
          <a:xfrm>
            <a:off x="11856960" y="8271362"/>
            <a:ext cx="127440" cy="132480"/>
            <a:chOff x="0" y="0"/>
            <a:chExt cx="169920" cy="176640"/>
          </a:xfrm>
        </p:grpSpPr>
        <p:sp>
          <p:nvSpPr>
            <p:cNvPr id="218" name="Freeform 230">
              <a:extLst>
                <a:ext uri="{FF2B5EF4-FFF2-40B4-BE49-F238E27FC236}">
                  <a16:creationId xmlns:a16="http://schemas.microsoft.com/office/drawing/2014/main" id="{FC389C35-AE34-745F-9E1C-54843F038611}"/>
                </a:ext>
              </a:extLst>
            </p:cNvPr>
            <p:cNvSpPr/>
            <p:nvPr/>
          </p:nvSpPr>
          <p:spPr>
            <a:xfrm>
              <a:off x="127" y="127"/>
              <a:ext cx="169926" cy="176657"/>
            </a:xfrm>
            <a:custGeom>
              <a:avLst/>
              <a:gdLst/>
              <a:ahLst/>
              <a:cxnLst/>
              <a:rect l="l" t="t" r="r" b="b"/>
              <a:pathLst>
                <a:path w="169926" h="176657">
                  <a:moveTo>
                    <a:pt x="43434" y="0"/>
                  </a:moveTo>
                  <a:cubicBezTo>
                    <a:pt x="33020" y="0"/>
                    <a:pt x="22606" y="4953"/>
                    <a:pt x="15113" y="14986"/>
                  </a:cubicBezTo>
                  <a:cubicBezTo>
                    <a:pt x="0" y="31115"/>
                    <a:pt x="0" y="59309"/>
                    <a:pt x="15113" y="75311"/>
                  </a:cubicBezTo>
                  <a:lnTo>
                    <a:pt x="98171" y="167640"/>
                  </a:lnTo>
                  <a:cubicBezTo>
                    <a:pt x="105664" y="173736"/>
                    <a:pt x="116078" y="176657"/>
                    <a:pt x="126492" y="176657"/>
                  </a:cubicBezTo>
                  <a:cubicBezTo>
                    <a:pt x="136906" y="176657"/>
                    <a:pt x="147193" y="173736"/>
                    <a:pt x="154813" y="167640"/>
                  </a:cubicBezTo>
                  <a:cubicBezTo>
                    <a:pt x="169926" y="151638"/>
                    <a:pt x="169926" y="119507"/>
                    <a:pt x="154813" y="107442"/>
                  </a:cubicBezTo>
                  <a:lnTo>
                    <a:pt x="71755" y="14986"/>
                  </a:lnTo>
                  <a:cubicBezTo>
                    <a:pt x="64135" y="4953"/>
                    <a:pt x="53848" y="0"/>
                    <a:pt x="4343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19" name="Group 231">
            <a:extLst>
              <a:ext uri="{FF2B5EF4-FFF2-40B4-BE49-F238E27FC236}">
                <a16:creationId xmlns:a16="http://schemas.microsoft.com/office/drawing/2014/main" id="{0D559FC8-18C7-6C10-D72F-663C0C9070B8}"/>
              </a:ext>
            </a:extLst>
          </p:cNvPr>
          <p:cNvGrpSpPr>
            <a:grpSpLocks noChangeAspect="1"/>
          </p:cNvGrpSpPr>
          <p:nvPr/>
        </p:nvGrpSpPr>
        <p:grpSpPr>
          <a:xfrm>
            <a:off x="12288960" y="8272082"/>
            <a:ext cx="127440" cy="131760"/>
            <a:chOff x="0" y="0"/>
            <a:chExt cx="169920" cy="175680"/>
          </a:xfrm>
        </p:grpSpPr>
        <p:sp>
          <p:nvSpPr>
            <p:cNvPr id="220" name="Freeform 232">
              <a:extLst>
                <a:ext uri="{FF2B5EF4-FFF2-40B4-BE49-F238E27FC236}">
                  <a16:creationId xmlns:a16="http://schemas.microsoft.com/office/drawing/2014/main" id="{2860D01B-D623-DD3C-9C12-E154B929613E}"/>
                </a:ext>
              </a:extLst>
            </p:cNvPr>
            <p:cNvSpPr/>
            <p:nvPr/>
          </p:nvSpPr>
          <p:spPr>
            <a:xfrm>
              <a:off x="127" y="0"/>
              <a:ext cx="169926" cy="175641"/>
            </a:xfrm>
            <a:custGeom>
              <a:avLst/>
              <a:gdLst/>
              <a:ahLst/>
              <a:cxnLst/>
              <a:rect l="l" t="t" r="r" b="b"/>
              <a:pathLst>
                <a:path w="169926" h="175641">
                  <a:moveTo>
                    <a:pt x="126238" y="0"/>
                  </a:moveTo>
                  <a:cubicBezTo>
                    <a:pt x="116840" y="0"/>
                    <a:pt x="107061" y="4191"/>
                    <a:pt x="98171" y="13716"/>
                  </a:cubicBezTo>
                  <a:lnTo>
                    <a:pt x="11303" y="106299"/>
                  </a:lnTo>
                  <a:cubicBezTo>
                    <a:pt x="0" y="118364"/>
                    <a:pt x="0" y="150495"/>
                    <a:pt x="11303" y="166624"/>
                  </a:cubicBezTo>
                  <a:cubicBezTo>
                    <a:pt x="18796" y="172720"/>
                    <a:pt x="30226" y="175641"/>
                    <a:pt x="41148" y="175641"/>
                  </a:cubicBezTo>
                  <a:cubicBezTo>
                    <a:pt x="52070" y="175641"/>
                    <a:pt x="62357" y="172720"/>
                    <a:pt x="67945" y="166624"/>
                  </a:cubicBezTo>
                  <a:lnTo>
                    <a:pt x="154813" y="74168"/>
                  </a:lnTo>
                  <a:cubicBezTo>
                    <a:pt x="169926" y="58039"/>
                    <a:pt x="169926" y="29845"/>
                    <a:pt x="154813" y="13716"/>
                  </a:cubicBezTo>
                  <a:cubicBezTo>
                    <a:pt x="146812" y="5207"/>
                    <a:pt x="136779" y="0"/>
                    <a:pt x="12623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21" name="Group 233">
            <a:extLst>
              <a:ext uri="{FF2B5EF4-FFF2-40B4-BE49-F238E27FC236}">
                <a16:creationId xmlns:a16="http://schemas.microsoft.com/office/drawing/2014/main" id="{6F6F2B56-911E-CF23-3E0F-0C8F882D6576}"/>
              </a:ext>
            </a:extLst>
          </p:cNvPr>
          <p:cNvGrpSpPr>
            <a:grpSpLocks noChangeAspect="1"/>
          </p:cNvGrpSpPr>
          <p:nvPr/>
        </p:nvGrpSpPr>
        <p:grpSpPr>
          <a:xfrm>
            <a:off x="12543120" y="8601122"/>
            <a:ext cx="127440" cy="463680"/>
            <a:chOff x="0" y="0"/>
            <a:chExt cx="169920" cy="618240"/>
          </a:xfrm>
        </p:grpSpPr>
        <p:sp>
          <p:nvSpPr>
            <p:cNvPr id="222" name="Freeform 234">
              <a:extLst>
                <a:ext uri="{FF2B5EF4-FFF2-40B4-BE49-F238E27FC236}">
                  <a16:creationId xmlns:a16="http://schemas.microsoft.com/office/drawing/2014/main" id="{E4FDAA20-587B-7EE8-F5C5-15BCDA5DF98A}"/>
                </a:ext>
              </a:extLst>
            </p:cNvPr>
            <p:cNvSpPr/>
            <p:nvPr/>
          </p:nvSpPr>
          <p:spPr>
            <a:xfrm>
              <a:off x="0" y="127"/>
              <a:ext cx="169926" cy="618236"/>
            </a:xfrm>
            <a:custGeom>
              <a:avLst/>
              <a:gdLst/>
              <a:ahLst/>
              <a:cxnLst/>
              <a:rect l="l" t="t" r="r" b="b"/>
              <a:pathLst>
                <a:path w="169926" h="618236">
                  <a:moveTo>
                    <a:pt x="0" y="0"/>
                  </a:moveTo>
                  <a:lnTo>
                    <a:pt x="0" y="618236"/>
                  </a:lnTo>
                  <a:lnTo>
                    <a:pt x="124587" y="618236"/>
                  </a:lnTo>
                  <a:cubicBezTo>
                    <a:pt x="151130" y="618236"/>
                    <a:pt x="169926" y="598170"/>
                    <a:pt x="169926" y="574167"/>
                  </a:cubicBezTo>
                  <a:lnTo>
                    <a:pt x="169926" y="40132"/>
                  </a:lnTo>
                  <a:cubicBezTo>
                    <a:pt x="162433" y="20066"/>
                    <a:pt x="143510" y="0"/>
                    <a:pt x="12458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23" name="Group 235">
            <a:extLst>
              <a:ext uri="{FF2B5EF4-FFF2-40B4-BE49-F238E27FC236}">
                <a16:creationId xmlns:a16="http://schemas.microsoft.com/office/drawing/2014/main" id="{590F485E-72D8-F429-9F47-7421C450AAA0}"/>
              </a:ext>
            </a:extLst>
          </p:cNvPr>
          <p:cNvGrpSpPr>
            <a:grpSpLocks noChangeAspect="1"/>
          </p:cNvGrpSpPr>
          <p:nvPr/>
        </p:nvGrpSpPr>
        <p:grpSpPr>
          <a:xfrm>
            <a:off x="11606400" y="8604002"/>
            <a:ext cx="127440" cy="463680"/>
            <a:chOff x="0" y="0"/>
            <a:chExt cx="169920" cy="618240"/>
          </a:xfrm>
        </p:grpSpPr>
        <p:sp>
          <p:nvSpPr>
            <p:cNvPr id="224" name="Freeform 236">
              <a:extLst>
                <a:ext uri="{FF2B5EF4-FFF2-40B4-BE49-F238E27FC236}">
                  <a16:creationId xmlns:a16="http://schemas.microsoft.com/office/drawing/2014/main" id="{0C45B1C3-8559-AA6B-F0E6-84C663957709}"/>
                </a:ext>
              </a:extLst>
            </p:cNvPr>
            <p:cNvSpPr/>
            <p:nvPr/>
          </p:nvSpPr>
          <p:spPr>
            <a:xfrm>
              <a:off x="127" y="0"/>
              <a:ext cx="169926" cy="618236"/>
            </a:xfrm>
            <a:custGeom>
              <a:avLst/>
              <a:gdLst/>
              <a:ahLst/>
              <a:cxnLst/>
              <a:rect l="l" t="t" r="r" b="b"/>
              <a:pathLst>
                <a:path w="169926" h="618236">
                  <a:moveTo>
                    <a:pt x="38608" y="0"/>
                  </a:moveTo>
                  <a:cubicBezTo>
                    <a:pt x="15748" y="0"/>
                    <a:pt x="0" y="18923"/>
                    <a:pt x="0" y="44704"/>
                  </a:cubicBezTo>
                  <a:lnTo>
                    <a:pt x="0" y="574040"/>
                  </a:lnTo>
                  <a:cubicBezTo>
                    <a:pt x="0" y="598043"/>
                    <a:pt x="18796" y="618236"/>
                    <a:pt x="45339" y="618236"/>
                  </a:cubicBezTo>
                  <a:lnTo>
                    <a:pt x="169926" y="618236"/>
                  </a:lnTo>
                  <a:lnTo>
                    <a:pt x="169926" y="508"/>
                  </a:lnTo>
                  <a:lnTo>
                    <a:pt x="45339" y="508"/>
                  </a:lnTo>
                  <a:cubicBezTo>
                    <a:pt x="43053" y="127"/>
                    <a:pt x="40767" y="0"/>
                    <a:pt x="3860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25" name="Group 237">
            <a:extLst>
              <a:ext uri="{FF2B5EF4-FFF2-40B4-BE49-F238E27FC236}">
                <a16:creationId xmlns:a16="http://schemas.microsoft.com/office/drawing/2014/main" id="{85B6FB27-0368-5B31-CED7-A6615736E72E}"/>
              </a:ext>
            </a:extLst>
          </p:cNvPr>
          <p:cNvGrpSpPr>
            <a:grpSpLocks noChangeAspect="1"/>
          </p:cNvGrpSpPr>
          <p:nvPr/>
        </p:nvGrpSpPr>
        <p:grpSpPr>
          <a:xfrm>
            <a:off x="11962080" y="8637842"/>
            <a:ext cx="514080" cy="397440"/>
            <a:chOff x="0" y="0"/>
            <a:chExt cx="685440" cy="529920"/>
          </a:xfrm>
        </p:grpSpPr>
        <p:sp>
          <p:nvSpPr>
            <p:cNvPr id="226" name="Freeform 238">
              <a:extLst>
                <a:ext uri="{FF2B5EF4-FFF2-40B4-BE49-F238E27FC236}">
                  <a16:creationId xmlns:a16="http://schemas.microsoft.com/office/drawing/2014/main" id="{56BCD5C7-E106-EF34-8B1C-CB20EDDBC6B0}"/>
                </a:ext>
              </a:extLst>
            </p:cNvPr>
            <p:cNvSpPr/>
            <p:nvPr/>
          </p:nvSpPr>
          <p:spPr>
            <a:xfrm>
              <a:off x="0" y="127"/>
              <a:ext cx="685419" cy="529971"/>
            </a:xfrm>
            <a:custGeom>
              <a:avLst/>
              <a:gdLst/>
              <a:ahLst/>
              <a:cxnLst/>
              <a:rect l="l" t="t" r="r" b="b"/>
              <a:pathLst>
                <a:path w="685419" h="529971">
                  <a:moveTo>
                    <a:pt x="195961" y="0"/>
                  </a:moveTo>
                  <a:cubicBezTo>
                    <a:pt x="173355" y="0"/>
                    <a:pt x="143256" y="20066"/>
                    <a:pt x="128143" y="48133"/>
                  </a:cubicBezTo>
                  <a:lnTo>
                    <a:pt x="0" y="317246"/>
                  </a:lnTo>
                  <a:cubicBezTo>
                    <a:pt x="18923" y="329184"/>
                    <a:pt x="45212" y="333248"/>
                    <a:pt x="67818" y="333248"/>
                  </a:cubicBezTo>
                  <a:cubicBezTo>
                    <a:pt x="128143" y="333248"/>
                    <a:pt x="184658" y="301117"/>
                    <a:pt x="214757" y="240792"/>
                  </a:cubicBezTo>
                  <a:lnTo>
                    <a:pt x="241173" y="180467"/>
                  </a:lnTo>
                  <a:lnTo>
                    <a:pt x="323977" y="180467"/>
                  </a:lnTo>
                  <a:cubicBezTo>
                    <a:pt x="346583" y="180467"/>
                    <a:pt x="365379" y="188468"/>
                    <a:pt x="380365" y="204597"/>
                  </a:cubicBezTo>
                  <a:lnTo>
                    <a:pt x="685419" y="529971"/>
                  </a:lnTo>
                  <a:lnTo>
                    <a:pt x="685419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27" name="Group 239">
            <a:extLst>
              <a:ext uri="{FF2B5EF4-FFF2-40B4-BE49-F238E27FC236}">
                <a16:creationId xmlns:a16="http://schemas.microsoft.com/office/drawing/2014/main" id="{F48C6EE5-FEB3-8768-D89F-42B4D3742183}"/>
              </a:ext>
            </a:extLst>
          </p:cNvPr>
          <p:cNvGrpSpPr>
            <a:grpSpLocks noChangeAspect="1"/>
          </p:cNvGrpSpPr>
          <p:nvPr/>
        </p:nvGrpSpPr>
        <p:grpSpPr>
          <a:xfrm>
            <a:off x="11789280" y="8472242"/>
            <a:ext cx="630000" cy="720720"/>
            <a:chOff x="0" y="0"/>
            <a:chExt cx="840000" cy="960960"/>
          </a:xfrm>
        </p:grpSpPr>
        <p:sp>
          <p:nvSpPr>
            <p:cNvPr id="228" name="Freeform 240">
              <a:extLst>
                <a:ext uri="{FF2B5EF4-FFF2-40B4-BE49-F238E27FC236}">
                  <a16:creationId xmlns:a16="http://schemas.microsoft.com/office/drawing/2014/main" id="{B1876A29-7238-1949-9424-EC86AD7BED0B}"/>
                </a:ext>
              </a:extLst>
            </p:cNvPr>
            <p:cNvSpPr/>
            <p:nvPr/>
          </p:nvSpPr>
          <p:spPr>
            <a:xfrm>
              <a:off x="127" y="127"/>
              <a:ext cx="839978" cy="961009"/>
            </a:xfrm>
            <a:custGeom>
              <a:avLst/>
              <a:gdLst/>
              <a:ahLst/>
              <a:cxnLst/>
              <a:rect l="l" t="t" r="r" b="b"/>
              <a:pathLst>
                <a:path w="839978" h="961009">
                  <a:moveTo>
                    <a:pt x="263652" y="0"/>
                  </a:moveTo>
                  <a:cubicBezTo>
                    <a:pt x="218440" y="0"/>
                    <a:pt x="176911" y="28067"/>
                    <a:pt x="150622" y="72136"/>
                  </a:cubicBezTo>
                  <a:lnTo>
                    <a:pt x="113030" y="152400"/>
                  </a:lnTo>
                  <a:cubicBezTo>
                    <a:pt x="109220" y="168402"/>
                    <a:pt x="90424" y="180594"/>
                    <a:pt x="75311" y="180594"/>
                  </a:cubicBezTo>
                  <a:lnTo>
                    <a:pt x="0" y="180594"/>
                  </a:lnTo>
                  <a:lnTo>
                    <a:pt x="0" y="794258"/>
                  </a:lnTo>
                  <a:lnTo>
                    <a:pt x="188341" y="794258"/>
                  </a:lnTo>
                  <a:lnTo>
                    <a:pt x="308864" y="922655"/>
                  </a:lnTo>
                  <a:cubicBezTo>
                    <a:pt x="330835" y="946023"/>
                    <a:pt x="365125" y="961009"/>
                    <a:pt x="398018" y="961009"/>
                  </a:cubicBezTo>
                  <a:cubicBezTo>
                    <a:pt x="410083" y="961009"/>
                    <a:pt x="422021" y="959104"/>
                    <a:pt x="433197" y="954786"/>
                  </a:cubicBezTo>
                  <a:lnTo>
                    <a:pt x="787273" y="834390"/>
                  </a:lnTo>
                  <a:cubicBezTo>
                    <a:pt x="806196" y="830326"/>
                    <a:pt x="824992" y="814324"/>
                    <a:pt x="839978" y="802259"/>
                  </a:cubicBezTo>
                  <a:lnTo>
                    <a:pt x="542417" y="485394"/>
                  </a:lnTo>
                  <a:lnTo>
                    <a:pt x="523621" y="485394"/>
                  </a:lnTo>
                  <a:lnTo>
                    <a:pt x="519811" y="489331"/>
                  </a:lnTo>
                  <a:cubicBezTo>
                    <a:pt x="482092" y="573659"/>
                    <a:pt x="399288" y="629793"/>
                    <a:pt x="316357" y="641858"/>
                  </a:cubicBezTo>
                  <a:cubicBezTo>
                    <a:pt x="310896" y="642112"/>
                    <a:pt x="305435" y="642366"/>
                    <a:pt x="300101" y="642366"/>
                  </a:cubicBezTo>
                  <a:cubicBezTo>
                    <a:pt x="244475" y="642366"/>
                    <a:pt x="202946" y="623697"/>
                    <a:pt x="158115" y="601726"/>
                  </a:cubicBezTo>
                  <a:cubicBezTo>
                    <a:pt x="131699" y="589661"/>
                    <a:pt x="124206" y="561594"/>
                    <a:pt x="139192" y="541528"/>
                  </a:cubicBezTo>
                  <a:lnTo>
                    <a:pt x="282448" y="228727"/>
                  </a:lnTo>
                  <a:cubicBezTo>
                    <a:pt x="312547" y="168529"/>
                    <a:pt x="369189" y="132461"/>
                    <a:pt x="429387" y="132461"/>
                  </a:cubicBezTo>
                  <a:lnTo>
                    <a:pt x="610235" y="132461"/>
                  </a:lnTo>
                  <a:cubicBezTo>
                    <a:pt x="617728" y="108458"/>
                    <a:pt x="629158" y="80264"/>
                    <a:pt x="629158" y="44069"/>
                  </a:cubicBezTo>
                  <a:cubicBezTo>
                    <a:pt x="629158" y="20066"/>
                    <a:pt x="610235" y="0"/>
                    <a:pt x="58394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29" name="Group 241">
            <a:extLst>
              <a:ext uri="{FF2B5EF4-FFF2-40B4-BE49-F238E27FC236}">
                <a16:creationId xmlns:a16="http://schemas.microsoft.com/office/drawing/2014/main" id="{57CCF36A-01FB-1D53-6726-EF5F3E5B8453}"/>
              </a:ext>
            </a:extLst>
          </p:cNvPr>
          <p:cNvGrpSpPr>
            <a:grpSpLocks noChangeAspect="1"/>
          </p:cNvGrpSpPr>
          <p:nvPr/>
        </p:nvGrpSpPr>
        <p:grpSpPr>
          <a:xfrm>
            <a:off x="14419440" y="6886082"/>
            <a:ext cx="241920" cy="257760"/>
            <a:chOff x="0" y="0"/>
            <a:chExt cx="322560" cy="343680"/>
          </a:xfrm>
        </p:grpSpPr>
        <p:sp>
          <p:nvSpPr>
            <p:cNvPr id="230" name="Freeform 242">
              <a:extLst>
                <a:ext uri="{FF2B5EF4-FFF2-40B4-BE49-F238E27FC236}">
                  <a16:creationId xmlns:a16="http://schemas.microsoft.com/office/drawing/2014/main" id="{C03ABC03-8002-3654-8DF7-9CD383FCEC7A}"/>
                </a:ext>
              </a:extLst>
            </p:cNvPr>
            <p:cNvSpPr/>
            <p:nvPr/>
          </p:nvSpPr>
          <p:spPr>
            <a:xfrm>
              <a:off x="127" y="127"/>
              <a:ext cx="322453" cy="343662"/>
            </a:xfrm>
            <a:custGeom>
              <a:avLst/>
              <a:gdLst/>
              <a:ahLst/>
              <a:cxnLst/>
              <a:rect l="l" t="t" r="r" b="b"/>
              <a:pathLst>
                <a:path w="322453" h="343662">
                  <a:moveTo>
                    <a:pt x="161163" y="0"/>
                  </a:moveTo>
                  <a:cubicBezTo>
                    <a:pt x="73279" y="0"/>
                    <a:pt x="0" y="77978"/>
                    <a:pt x="0" y="171704"/>
                  </a:cubicBezTo>
                  <a:cubicBezTo>
                    <a:pt x="0" y="265430"/>
                    <a:pt x="73279" y="343662"/>
                    <a:pt x="161163" y="343662"/>
                  </a:cubicBezTo>
                  <a:cubicBezTo>
                    <a:pt x="249047" y="343662"/>
                    <a:pt x="322453" y="265557"/>
                    <a:pt x="322453" y="171831"/>
                  </a:cubicBezTo>
                  <a:cubicBezTo>
                    <a:pt x="322453" y="78105"/>
                    <a:pt x="249174" y="0"/>
                    <a:pt x="16116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31" name="Group 243">
            <a:extLst>
              <a:ext uri="{FF2B5EF4-FFF2-40B4-BE49-F238E27FC236}">
                <a16:creationId xmlns:a16="http://schemas.microsoft.com/office/drawing/2014/main" id="{C4D189D7-CCB0-078C-56EB-FFAD5AB59257}"/>
              </a:ext>
            </a:extLst>
          </p:cNvPr>
          <p:cNvGrpSpPr>
            <a:grpSpLocks noChangeAspect="1"/>
          </p:cNvGrpSpPr>
          <p:nvPr/>
        </p:nvGrpSpPr>
        <p:grpSpPr>
          <a:xfrm>
            <a:off x="14738400" y="6991202"/>
            <a:ext cx="290160" cy="202320"/>
            <a:chOff x="0" y="0"/>
            <a:chExt cx="386880" cy="269760"/>
          </a:xfrm>
        </p:grpSpPr>
        <p:sp>
          <p:nvSpPr>
            <p:cNvPr id="232" name="Freeform 244">
              <a:extLst>
                <a:ext uri="{FF2B5EF4-FFF2-40B4-BE49-F238E27FC236}">
                  <a16:creationId xmlns:a16="http://schemas.microsoft.com/office/drawing/2014/main" id="{5F60CB29-7965-7772-38CC-5870AA641184}"/>
                </a:ext>
              </a:extLst>
            </p:cNvPr>
            <p:cNvSpPr/>
            <p:nvPr/>
          </p:nvSpPr>
          <p:spPr>
            <a:xfrm>
              <a:off x="127" y="0"/>
              <a:ext cx="386842" cy="269748"/>
            </a:xfrm>
            <a:custGeom>
              <a:avLst/>
              <a:gdLst/>
              <a:ahLst/>
              <a:cxnLst/>
              <a:rect l="l" t="t" r="r" b="b"/>
              <a:pathLst>
                <a:path w="386842" h="269748">
                  <a:moveTo>
                    <a:pt x="32131" y="0"/>
                  </a:moveTo>
                  <a:cubicBezTo>
                    <a:pt x="14605" y="0"/>
                    <a:pt x="0" y="15621"/>
                    <a:pt x="0" y="34417"/>
                  </a:cubicBezTo>
                  <a:cubicBezTo>
                    <a:pt x="0" y="53213"/>
                    <a:pt x="8763" y="65659"/>
                    <a:pt x="29337" y="65659"/>
                  </a:cubicBezTo>
                  <a:lnTo>
                    <a:pt x="222758" y="65659"/>
                  </a:lnTo>
                  <a:cubicBezTo>
                    <a:pt x="240284" y="65659"/>
                    <a:pt x="255016" y="81280"/>
                    <a:pt x="255016" y="100076"/>
                  </a:cubicBezTo>
                  <a:lnTo>
                    <a:pt x="255016" y="156337"/>
                  </a:lnTo>
                  <a:lnTo>
                    <a:pt x="243332" y="143891"/>
                  </a:lnTo>
                  <a:cubicBezTo>
                    <a:pt x="238887" y="137668"/>
                    <a:pt x="230886" y="134493"/>
                    <a:pt x="222377" y="134493"/>
                  </a:cubicBezTo>
                  <a:cubicBezTo>
                    <a:pt x="213868" y="134493"/>
                    <a:pt x="205105" y="137668"/>
                    <a:pt x="199263" y="143891"/>
                  </a:cubicBezTo>
                  <a:cubicBezTo>
                    <a:pt x="190500" y="156337"/>
                    <a:pt x="190500" y="178181"/>
                    <a:pt x="199263" y="190754"/>
                  </a:cubicBezTo>
                  <a:lnTo>
                    <a:pt x="266700" y="262763"/>
                  </a:lnTo>
                  <a:cubicBezTo>
                    <a:pt x="272542" y="267462"/>
                    <a:pt x="280543" y="269748"/>
                    <a:pt x="288671" y="269748"/>
                  </a:cubicBezTo>
                  <a:cubicBezTo>
                    <a:pt x="296799" y="269748"/>
                    <a:pt x="304800" y="267335"/>
                    <a:pt x="310642" y="262763"/>
                  </a:cubicBezTo>
                  <a:lnTo>
                    <a:pt x="375158" y="190754"/>
                  </a:lnTo>
                  <a:cubicBezTo>
                    <a:pt x="386842" y="178308"/>
                    <a:pt x="386842" y="156464"/>
                    <a:pt x="375158" y="143891"/>
                  </a:cubicBezTo>
                  <a:cubicBezTo>
                    <a:pt x="370840" y="137668"/>
                    <a:pt x="362712" y="134493"/>
                    <a:pt x="354330" y="134493"/>
                  </a:cubicBezTo>
                  <a:cubicBezTo>
                    <a:pt x="345948" y="134493"/>
                    <a:pt x="337058" y="137668"/>
                    <a:pt x="331216" y="143891"/>
                  </a:cubicBezTo>
                  <a:lnTo>
                    <a:pt x="322326" y="156337"/>
                  </a:lnTo>
                  <a:lnTo>
                    <a:pt x="322326" y="100203"/>
                  </a:lnTo>
                  <a:cubicBezTo>
                    <a:pt x="322326" y="43815"/>
                    <a:pt x="278511" y="0"/>
                    <a:pt x="22567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33" name="Group 245">
            <a:extLst>
              <a:ext uri="{FF2B5EF4-FFF2-40B4-BE49-F238E27FC236}">
                <a16:creationId xmlns:a16="http://schemas.microsoft.com/office/drawing/2014/main" id="{1513EE2F-73C5-E219-FB63-60E7253A7023}"/>
              </a:ext>
            </a:extLst>
          </p:cNvPr>
          <p:cNvGrpSpPr>
            <a:grpSpLocks noChangeAspect="1"/>
          </p:cNvGrpSpPr>
          <p:nvPr/>
        </p:nvGrpSpPr>
        <p:grpSpPr>
          <a:xfrm>
            <a:off x="14437440" y="7452002"/>
            <a:ext cx="296640" cy="205200"/>
            <a:chOff x="0" y="0"/>
            <a:chExt cx="395520" cy="273600"/>
          </a:xfrm>
        </p:grpSpPr>
        <p:sp>
          <p:nvSpPr>
            <p:cNvPr id="234" name="Freeform 246">
              <a:extLst>
                <a:ext uri="{FF2B5EF4-FFF2-40B4-BE49-F238E27FC236}">
                  <a16:creationId xmlns:a16="http://schemas.microsoft.com/office/drawing/2014/main" id="{A73EF3AB-4CA6-01F7-33C4-8F54286B89D0}"/>
                </a:ext>
              </a:extLst>
            </p:cNvPr>
            <p:cNvSpPr/>
            <p:nvPr/>
          </p:nvSpPr>
          <p:spPr>
            <a:xfrm>
              <a:off x="127" y="0"/>
              <a:ext cx="395478" cy="273558"/>
            </a:xfrm>
            <a:custGeom>
              <a:avLst/>
              <a:gdLst/>
              <a:ahLst/>
              <a:cxnLst/>
              <a:rect l="l" t="t" r="r" b="b"/>
              <a:pathLst>
                <a:path w="395478" h="273558">
                  <a:moveTo>
                    <a:pt x="101727" y="0"/>
                  </a:moveTo>
                  <a:cubicBezTo>
                    <a:pt x="93091" y="0"/>
                    <a:pt x="83947" y="2794"/>
                    <a:pt x="76073" y="11049"/>
                  </a:cubicBezTo>
                  <a:lnTo>
                    <a:pt x="11684" y="79756"/>
                  </a:lnTo>
                  <a:cubicBezTo>
                    <a:pt x="0" y="92202"/>
                    <a:pt x="0" y="117348"/>
                    <a:pt x="11684" y="126619"/>
                  </a:cubicBezTo>
                  <a:cubicBezTo>
                    <a:pt x="17526" y="132842"/>
                    <a:pt x="25527" y="136017"/>
                    <a:pt x="33655" y="136017"/>
                  </a:cubicBezTo>
                  <a:cubicBezTo>
                    <a:pt x="41783" y="136017"/>
                    <a:pt x="49784" y="132842"/>
                    <a:pt x="55626" y="126619"/>
                  </a:cubicBezTo>
                  <a:lnTo>
                    <a:pt x="67310" y="117348"/>
                  </a:lnTo>
                  <a:lnTo>
                    <a:pt x="67310" y="170180"/>
                  </a:lnTo>
                  <a:cubicBezTo>
                    <a:pt x="67310" y="229489"/>
                    <a:pt x="111252" y="273177"/>
                    <a:pt x="161036" y="273177"/>
                  </a:cubicBezTo>
                  <a:lnTo>
                    <a:pt x="354457" y="273177"/>
                  </a:lnTo>
                  <a:cubicBezTo>
                    <a:pt x="356743" y="273431"/>
                    <a:pt x="358902" y="273558"/>
                    <a:pt x="360934" y="273558"/>
                  </a:cubicBezTo>
                  <a:cubicBezTo>
                    <a:pt x="383159" y="273558"/>
                    <a:pt x="395478" y="258953"/>
                    <a:pt x="395478" y="241935"/>
                  </a:cubicBezTo>
                  <a:cubicBezTo>
                    <a:pt x="395478" y="220091"/>
                    <a:pt x="380746" y="204470"/>
                    <a:pt x="363220" y="204470"/>
                  </a:cubicBezTo>
                  <a:lnTo>
                    <a:pt x="169926" y="204470"/>
                  </a:lnTo>
                  <a:cubicBezTo>
                    <a:pt x="152400" y="204470"/>
                    <a:pt x="137668" y="188849"/>
                    <a:pt x="137668" y="170053"/>
                  </a:cubicBezTo>
                  <a:lnTo>
                    <a:pt x="137668" y="117221"/>
                  </a:lnTo>
                  <a:lnTo>
                    <a:pt x="146558" y="126492"/>
                  </a:lnTo>
                  <a:cubicBezTo>
                    <a:pt x="152400" y="132715"/>
                    <a:pt x="161163" y="135890"/>
                    <a:pt x="169672" y="135890"/>
                  </a:cubicBezTo>
                  <a:cubicBezTo>
                    <a:pt x="178181" y="135890"/>
                    <a:pt x="186182" y="132715"/>
                    <a:pt x="190500" y="126492"/>
                  </a:cubicBezTo>
                  <a:cubicBezTo>
                    <a:pt x="202184" y="117221"/>
                    <a:pt x="202184" y="92075"/>
                    <a:pt x="190500" y="79629"/>
                  </a:cubicBezTo>
                  <a:lnTo>
                    <a:pt x="125857" y="11049"/>
                  </a:lnTo>
                  <a:cubicBezTo>
                    <a:pt x="120015" y="8001"/>
                    <a:pt x="117094" y="8001"/>
                    <a:pt x="114173" y="1778"/>
                  </a:cubicBezTo>
                  <a:cubicBezTo>
                    <a:pt x="110236" y="635"/>
                    <a:pt x="106045" y="0"/>
                    <a:pt x="10172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35" name="Group 247">
            <a:extLst>
              <a:ext uri="{FF2B5EF4-FFF2-40B4-BE49-F238E27FC236}">
                <a16:creationId xmlns:a16="http://schemas.microsoft.com/office/drawing/2014/main" id="{359F9379-4FC9-F898-F51F-FE778563987B}"/>
              </a:ext>
            </a:extLst>
          </p:cNvPr>
          <p:cNvGrpSpPr>
            <a:grpSpLocks noChangeAspect="1"/>
          </p:cNvGrpSpPr>
          <p:nvPr/>
        </p:nvGrpSpPr>
        <p:grpSpPr>
          <a:xfrm>
            <a:off x="14855040" y="7246802"/>
            <a:ext cx="248400" cy="255600"/>
            <a:chOff x="0" y="0"/>
            <a:chExt cx="331200" cy="340800"/>
          </a:xfrm>
        </p:grpSpPr>
        <p:sp>
          <p:nvSpPr>
            <p:cNvPr id="236" name="Freeform 248">
              <a:extLst>
                <a:ext uri="{FF2B5EF4-FFF2-40B4-BE49-F238E27FC236}">
                  <a16:creationId xmlns:a16="http://schemas.microsoft.com/office/drawing/2014/main" id="{32100A00-8862-A133-5346-143783FED97F}"/>
                </a:ext>
              </a:extLst>
            </p:cNvPr>
            <p:cNvSpPr/>
            <p:nvPr/>
          </p:nvSpPr>
          <p:spPr>
            <a:xfrm>
              <a:off x="0" y="0"/>
              <a:ext cx="331216" cy="340741"/>
            </a:xfrm>
            <a:custGeom>
              <a:avLst/>
              <a:gdLst/>
              <a:ahLst/>
              <a:cxnLst/>
              <a:rect l="l" t="t" r="r" b="b"/>
              <a:pathLst>
                <a:path w="331216" h="340741">
                  <a:moveTo>
                    <a:pt x="167005" y="0"/>
                  </a:moveTo>
                  <a:cubicBezTo>
                    <a:pt x="73279" y="0"/>
                    <a:pt x="0" y="78232"/>
                    <a:pt x="0" y="171958"/>
                  </a:cubicBezTo>
                  <a:cubicBezTo>
                    <a:pt x="0" y="262636"/>
                    <a:pt x="73279" y="340741"/>
                    <a:pt x="167005" y="340741"/>
                  </a:cubicBezTo>
                  <a:cubicBezTo>
                    <a:pt x="254889" y="340741"/>
                    <a:pt x="331216" y="262636"/>
                    <a:pt x="331216" y="171958"/>
                  </a:cubicBezTo>
                  <a:cubicBezTo>
                    <a:pt x="331216" y="78232"/>
                    <a:pt x="257937" y="0"/>
                    <a:pt x="16700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37" name="Group 249">
            <a:extLst>
              <a:ext uri="{FF2B5EF4-FFF2-40B4-BE49-F238E27FC236}">
                <a16:creationId xmlns:a16="http://schemas.microsoft.com/office/drawing/2014/main" id="{37E4AA02-CAB0-EFE6-2967-B6AD3EFDACC1}"/>
              </a:ext>
            </a:extLst>
          </p:cNvPr>
          <p:cNvGrpSpPr>
            <a:grpSpLocks noChangeAspect="1"/>
          </p:cNvGrpSpPr>
          <p:nvPr/>
        </p:nvGrpSpPr>
        <p:grpSpPr>
          <a:xfrm>
            <a:off x="14347440" y="7138802"/>
            <a:ext cx="387360" cy="262800"/>
            <a:chOff x="0" y="0"/>
            <a:chExt cx="516480" cy="350400"/>
          </a:xfrm>
        </p:grpSpPr>
        <p:sp>
          <p:nvSpPr>
            <p:cNvPr id="238" name="Freeform 250">
              <a:extLst>
                <a:ext uri="{FF2B5EF4-FFF2-40B4-BE49-F238E27FC236}">
                  <a16:creationId xmlns:a16="http://schemas.microsoft.com/office/drawing/2014/main" id="{BD453A0B-5B4D-C39D-DA52-133130C143EB}"/>
                </a:ext>
              </a:extLst>
            </p:cNvPr>
            <p:cNvSpPr/>
            <p:nvPr/>
          </p:nvSpPr>
          <p:spPr>
            <a:xfrm>
              <a:off x="0" y="0"/>
              <a:ext cx="516636" cy="350266"/>
            </a:xfrm>
            <a:custGeom>
              <a:avLst/>
              <a:gdLst/>
              <a:ahLst/>
              <a:cxnLst/>
              <a:rect l="l" t="t" r="r" b="b"/>
              <a:pathLst>
                <a:path w="516636" h="350266">
                  <a:moveTo>
                    <a:pt x="99822" y="0"/>
                  </a:moveTo>
                  <a:cubicBezTo>
                    <a:pt x="41148" y="53213"/>
                    <a:pt x="2921" y="128270"/>
                    <a:pt x="2921" y="212725"/>
                  </a:cubicBezTo>
                  <a:lnTo>
                    <a:pt x="2921" y="315849"/>
                  </a:lnTo>
                  <a:cubicBezTo>
                    <a:pt x="0" y="334645"/>
                    <a:pt x="14605" y="350266"/>
                    <a:pt x="32258" y="350266"/>
                  </a:cubicBezTo>
                  <a:lnTo>
                    <a:pt x="484251" y="350266"/>
                  </a:lnTo>
                  <a:cubicBezTo>
                    <a:pt x="501904" y="350266"/>
                    <a:pt x="516509" y="334518"/>
                    <a:pt x="516509" y="315849"/>
                  </a:cubicBezTo>
                  <a:lnTo>
                    <a:pt x="516509" y="212725"/>
                  </a:lnTo>
                  <a:cubicBezTo>
                    <a:pt x="516636" y="128270"/>
                    <a:pt x="481330" y="53213"/>
                    <a:pt x="422656" y="0"/>
                  </a:cubicBezTo>
                  <a:cubicBezTo>
                    <a:pt x="381508" y="46990"/>
                    <a:pt x="322834" y="75057"/>
                    <a:pt x="261239" y="75057"/>
                  </a:cubicBezTo>
                  <a:cubicBezTo>
                    <a:pt x="199644" y="75057"/>
                    <a:pt x="140970" y="50038"/>
                    <a:pt x="9982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39" name="Group 251">
            <a:extLst>
              <a:ext uri="{FF2B5EF4-FFF2-40B4-BE49-F238E27FC236}">
                <a16:creationId xmlns:a16="http://schemas.microsoft.com/office/drawing/2014/main" id="{C0276AC6-8E0E-173E-5355-B6D15F2E7BEE}"/>
              </a:ext>
            </a:extLst>
          </p:cNvPr>
          <p:cNvGrpSpPr>
            <a:grpSpLocks noChangeAspect="1"/>
          </p:cNvGrpSpPr>
          <p:nvPr/>
        </p:nvGrpSpPr>
        <p:grpSpPr>
          <a:xfrm>
            <a:off x="14782320" y="7500242"/>
            <a:ext cx="391680" cy="267120"/>
            <a:chOff x="0" y="0"/>
            <a:chExt cx="522240" cy="356160"/>
          </a:xfrm>
        </p:grpSpPr>
        <p:sp>
          <p:nvSpPr>
            <p:cNvPr id="240" name="Freeform 252">
              <a:extLst>
                <a:ext uri="{FF2B5EF4-FFF2-40B4-BE49-F238E27FC236}">
                  <a16:creationId xmlns:a16="http://schemas.microsoft.com/office/drawing/2014/main" id="{035675D7-450E-1860-A38F-F10E053708B3}"/>
                </a:ext>
              </a:extLst>
            </p:cNvPr>
            <p:cNvSpPr/>
            <p:nvPr/>
          </p:nvSpPr>
          <p:spPr>
            <a:xfrm>
              <a:off x="127" y="127"/>
              <a:ext cx="522097" cy="356108"/>
            </a:xfrm>
            <a:custGeom>
              <a:avLst/>
              <a:gdLst/>
              <a:ahLst/>
              <a:cxnLst/>
              <a:rect l="l" t="t" r="r" b="b"/>
              <a:pathLst>
                <a:path w="522097" h="356108">
                  <a:moveTo>
                    <a:pt x="93853" y="0"/>
                  </a:moveTo>
                  <a:cubicBezTo>
                    <a:pt x="35179" y="53086"/>
                    <a:pt x="0" y="124968"/>
                    <a:pt x="0" y="212471"/>
                  </a:cubicBezTo>
                  <a:lnTo>
                    <a:pt x="0" y="321818"/>
                  </a:lnTo>
                  <a:cubicBezTo>
                    <a:pt x="0" y="340614"/>
                    <a:pt x="14605" y="356108"/>
                    <a:pt x="32258" y="356108"/>
                  </a:cubicBezTo>
                  <a:lnTo>
                    <a:pt x="489839" y="356108"/>
                  </a:lnTo>
                  <a:cubicBezTo>
                    <a:pt x="507492" y="356108"/>
                    <a:pt x="522097" y="340487"/>
                    <a:pt x="522097" y="321818"/>
                  </a:cubicBezTo>
                  <a:lnTo>
                    <a:pt x="522097" y="212471"/>
                  </a:lnTo>
                  <a:cubicBezTo>
                    <a:pt x="519176" y="124968"/>
                    <a:pt x="483997" y="53086"/>
                    <a:pt x="425323" y="0"/>
                  </a:cubicBezTo>
                  <a:cubicBezTo>
                    <a:pt x="384302" y="46863"/>
                    <a:pt x="325628" y="74930"/>
                    <a:pt x="258064" y="74930"/>
                  </a:cubicBezTo>
                  <a:cubicBezTo>
                    <a:pt x="193548" y="74930"/>
                    <a:pt x="134874" y="46863"/>
                    <a:pt x="9385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41" name="Group 253">
            <a:extLst>
              <a:ext uri="{FF2B5EF4-FFF2-40B4-BE49-F238E27FC236}">
                <a16:creationId xmlns:a16="http://schemas.microsoft.com/office/drawing/2014/main" id="{DF4F2168-482D-2257-A433-6F0EBD046FE0}"/>
              </a:ext>
            </a:extLst>
          </p:cNvPr>
          <p:cNvGrpSpPr>
            <a:grpSpLocks noChangeAspect="1"/>
          </p:cNvGrpSpPr>
          <p:nvPr/>
        </p:nvGrpSpPr>
        <p:grpSpPr>
          <a:xfrm>
            <a:off x="6839280" y="7674482"/>
            <a:ext cx="298080" cy="317520"/>
            <a:chOff x="0" y="0"/>
            <a:chExt cx="397440" cy="423360"/>
          </a:xfrm>
        </p:grpSpPr>
        <p:sp>
          <p:nvSpPr>
            <p:cNvPr id="242" name="Freeform 254">
              <a:extLst>
                <a:ext uri="{FF2B5EF4-FFF2-40B4-BE49-F238E27FC236}">
                  <a16:creationId xmlns:a16="http://schemas.microsoft.com/office/drawing/2014/main" id="{F9729299-CDF0-C24A-5FB1-1BE5F480FCF4}"/>
                </a:ext>
              </a:extLst>
            </p:cNvPr>
            <p:cNvSpPr/>
            <p:nvPr/>
          </p:nvSpPr>
          <p:spPr>
            <a:xfrm>
              <a:off x="127" y="127"/>
              <a:ext cx="397510" cy="423291"/>
            </a:xfrm>
            <a:custGeom>
              <a:avLst/>
              <a:gdLst/>
              <a:ahLst/>
              <a:cxnLst/>
              <a:rect l="l" t="t" r="r" b="b"/>
              <a:pathLst>
                <a:path w="397510" h="423291">
                  <a:moveTo>
                    <a:pt x="194818" y="114681"/>
                  </a:moveTo>
                  <a:cubicBezTo>
                    <a:pt x="212852" y="114681"/>
                    <a:pt x="225552" y="128397"/>
                    <a:pt x="225552" y="147447"/>
                  </a:cubicBezTo>
                  <a:lnTo>
                    <a:pt x="225552" y="177546"/>
                  </a:lnTo>
                  <a:lnTo>
                    <a:pt x="253873" y="177546"/>
                  </a:lnTo>
                  <a:cubicBezTo>
                    <a:pt x="269240" y="177546"/>
                    <a:pt x="282067" y="191135"/>
                    <a:pt x="282067" y="207518"/>
                  </a:cubicBezTo>
                  <a:cubicBezTo>
                    <a:pt x="282067" y="223901"/>
                    <a:pt x="269240" y="237617"/>
                    <a:pt x="253873" y="237617"/>
                  </a:cubicBezTo>
                  <a:lnTo>
                    <a:pt x="194818" y="237617"/>
                  </a:lnTo>
                  <a:cubicBezTo>
                    <a:pt x="179451" y="237617"/>
                    <a:pt x="166624" y="223901"/>
                    <a:pt x="166624" y="207518"/>
                  </a:cubicBezTo>
                  <a:lnTo>
                    <a:pt x="166624" y="147447"/>
                  </a:lnTo>
                  <a:cubicBezTo>
                    <a:pt x="166624" y="128397"/>
                    <a:pt x="179451" y="114681"/>
                    <a:pt x="194818" y="114681"/>
                  </a:cubicBezTo>
                  <a:close/>
                  <a:moveTo>
                    <a:pt x="199898" y="0"/>
                  </a:moveTo>
                  <a:cubicBezTo>
                    <a:pt x="89789" y="0"/>
                    <a:pt x="0" y="95504"/>
                    <a:pt x="0" y="210312"/>
                  </a:cubicBezTo>
                  <a:cubicBezTo>
                    <a:pt x="0" y="327660"/>
                    <a:pt x="89789" y="423291"/>
                    <a:pt x="200025" y="423291"/>
                  </a:cubicBezTo>
                  <a:cubicBezTo>
                    <a:pt x="307848" y="423291"/>
                    <a:pt x="397510" y="327660"/>
                    <a:pt x="397510" y="210312"/>
                  </a:cubicBezTo>
                  <a:cubicBezTo>
                    <a:pt x="394843" y="92837"/>
                    <a:pt x="307721" y="0"/>
                    <a:pt x="19989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43" name="Group 255">
            <a:extLst>
              <a:ext uri="{FF2B5EF4-FFF2-40B4-BE49-F238E27FC236}">
                <a16:creationId xmlns:a16="http://schemas.microsoft.com/office/drawing/2014/main" id="{7DB70D97-C2E7-A72C-928C-9BC19930B39E}"/>
              </a:ext>
            </a:extLst>
          </p:cNvPr>
          <p:cNvGrpSpPr>
            <a:grpSpLocks noChangeAspect="1"/>
          </p:cNvGrpSpPr>
          <p:nvPr/>
        </p:nvGrpSpPr>
        <p:grpSpPr>
          <a:xfrm>
            <a:off x="6414480" y="7449842"/>
            <a:ext cx="635760" cy="450720"/>
            <a:chOff x="0" y="0"/>
            <a:chExt cx="847680" cy="600960"/>
          </a:xfrm>
        </p:grpSpPr>
        <p:sp>
          <p:nvSpPr>
            <p:cNvPr id="244" name="Freeform 256">
              <a:extLst>
                <a:ext uri="{FF2B5EF4-FFF2-40B4-BE49-F238E27FC236}">
                  <a16:creationId xmlns:a16="http://schemas.microsoft.com/office/drawing/2014/main" id="{1178BB87-379D-52E6-51C4-A99A1A737AF0}"/>
                </a:ext>
              </a:extLst>
            </p:cNvPr>
            <p:cNvSpPr/>
            <p:nvPr/>
          </p:nvSpPr>
          <p:spPr>
            <a:xfrm>
              <a:off x="0" y="0"/>
              <a:ext cx="847598" cy="600964"/>
            </a:xfrm>
            <a:custGeom>
              <a:avLst/>
              <a:gdLst/>
              <a:ahLst/>
              <a:cxnLst/>
              <a:rect l="l" t="t" r="r" b="b"/>
              <a:pathLst>
                <a:path w="847598" h="600964">
                  <a:moveTo>
                    <a:pt x="197231" y="57404"/>
                  </a:moveTo>
                  <a:cubicBezTo>
                    <a:pt x="215138" y="57404"/>
                    <a:pt x="227965" y="70993"/>
                    <a:pt x="227965" y="87376"/>
                  </a:cubicBezTo>
                  <a:cubicBezTo>
                    <a:pt x="227965" y="103759"/>
                    <a:pt x="215265" y="117475"/>
                    <a:pt x="197231" y="117475"/>
                  </a:cubicBezTo>
                  <a:lnTo>
                    <a:pt x="140843" y="117475"/>
                  </a:lnTo>
                  <a:cubicBezTo>
                    <a:pt x="125476" y="117475"/>
                    <a:pt x="112776" y="103759"/>
                    <a:pt x="112776" y="87376"/>
                  </a:cubicBezTo>
                  <a:cubicBezTo>
                    <a:pt x="112776" y="70993"/>
                    <a:pt x="125476" y="57404"/>
                    <a:pt x="140843" y="57404"/>
                  </a:cubicBezTo>
                  <a:close/>
                  <a:moveTo>
                    <a:pt x="368808" y="57404"/>
                  </a:moveTo>
                  <a:cubicBezTo>
                    <a:pt x="384175" y="57404"/>
                    <a:pt x="397002" y="70993"/>
                    <a:pt x="397002" y="87376"/>
                  </a:cubicBezTo>
                  <a:cubicBezTo>
                    <a:pt x="397002" y="103759"/>
                    <a:pt x="381635" y="117475"/>
                    <a:pt x="368808" y="117475"/>
                  </a:cubicBezTo>
                  <a:lnTo>
                    <a:pt x="309880" y="117475"/>
                  </a:lnTo>
                  <a:cubicBezTo>
                    <a:pt x="294513" y="117475"/>
                    <a:pt x="281813" y="103759"/>
                    <a:pt x="281813" y="87376"/>
                  </a:cubicBezTo>
                  <a:cubicBezTo>
                    <a:pt x="281813" y="70993"/>
                    <a:pt x="294513" y="57404"/>
                    <a:pt x="309880" y="57404"/>
                  </a:cubicBezTo>
                  <a:close/>
                  <a:moveTo>
                    <a:pt x="540385" y="57404"/>
                  </a:moveTo>
                  <a:cubicBezTo>
                    <a:pt x="555752" y="57404"/>
                    <a:pt x="568452" y="70993"/>
                    <a:pt x="568452" y="87376"/>
                  </a:cubicBezTo>
                  <a:cubicBezTo>
                    <a:pt x="568452" y="103759"/>
                    <a:pt x="555752" y="117475"/>
                    <a:pt x="540385" y="117475"/>
                  </a:cubicBezTo>
                  <a:lnTo>
                    <a:pt x="484124" y="117475"/>
                  </a:lnTo>
                  <a:cubicBezTo>
                    <a:pt x="466217" y="117475"/>
                    <a:pt x="453390" y="103759"/>
                    <a:pt x="453390" y="87376"/>
                  </a:cubicBezTo>
                  <a:cubicBezTo>
                    <a:pt x="453390" y="70993"/>
                    <a:pt x="466090" y="57404"/>
                    <a:pt x="484124" y="57404"/>
                  </a:cubicBezTo>
                  <a:close/>
                  <a:moveTo>
                    <a:pt x="709422" y="57404"/>
                  </a:moveTo>
                  <a:cubicBezTo>
                    <a:pt x="727329" y="57404"/>
                    <a:pt x="740156" y="70993"/>
                    <a:pt x="740156" y="87376"/>
                  </a:cubicBezTo>
                  <a:cubicBezTo>
                    <a:pt x="740156" y="103759"/>
                    <a:pt x="727456" y="117475"/>
                    <a:pt x="709422" y="117475"/>
                  </a:cubicBezTo>
                  <a:lnTo>
                    <a:pt x="653034" y="117475"/>
                  </a:lnTo>
                  <a:cubicBezTo>
                    <a:pt x="637667" y="117475"/>
                    <a:pt x="624967" y="103759"/>
                    <a:pt x="624967" y="87376"/>
                  </a:cubicBezTo>
                  <a:cubicBezTo>
                    <a:pt x="624967" y="70993"/>
                    <a:pt x="637667" y="57404"/>
                    <a:pt x="653034" y="57404"/>
                  </a:cubicBezTo>
                  <a:close/>
                  <a:moveTo>
                    <a:pt x="197231" y="180340"/>
                  </a:moveTo>
                  <a:cubicBezTo>
                    <a:pt x="215138" y="180340"/>
                    <a:pt x="227965" y="193929"/>
                    <a:pt x="227965" y="210312"/>
                  </a:cubicBezTo>
                  <a:cubicBezTo>
                    <a:pt x="227965" y="229489"/>
                    <a:pt x="215265" y="240411"/>
                    <a:pt x="197231" y="240411"/>
                  </a:cubicBezTo>
                  <a:lnTo>
                    <a:pt x="140843" y="240411"/>
                  </a:lnTo>
                  <a:cubicBezTo>
                    <a:pt x="125476" y="240411"/>
                    <a:pt x="112776" y="229489"/>
                    <a:pt x="112776" y="210312"/>
                  </a:cubicBezTo>
                  <a:cubicBezTo>
                    <a:pt x="112776" y="191135"/>
                    <a:pt x="125476" y="180340"/>
                    <a:pt x="140843" y="180340"/>
                  </a:cubicBezTo>
                  <a:close/>
                  <a:moveTo>
                    <a:pt x="368808" y="180340"/>
                  </a:moveTo>
                  <a:cubicBezTo>
                    <a:pt x="384175" y="180340"/>
                    <a:pt x="397002" y="193929"/>
                    <a:pt x="397002" y="210312"/>
                  </a:cubicBezTo>
                  <a:cubicBezTo>
                    <a:pt x="397002" y="229489"/>
                    <a:pt x="381635" y="240411"/>
                    <a:pt x="368808" y="240411"/>
                  </a:cubicBezTo>
                  <a:lnTo>
                    <a:pt x="309880" y="240411"/>
                  </a:lnTo>
                  <a:cubicBezTo>
                    <a:pt x="294513" y="240411"/>
                    <a:pt x="281813" y="229489"/>
                    <a:pt x="281813" y="210312"/>
                  </a:cubicBezTo>
                  <a:cubicBezTo>
                    <a:pt x="281813" y="191135"/>
                    <a:pt x="294513" y="180340"/>
                    <a:pt x="309880" y="180340"/>
                  </a:cubicBezTo>
                  <a:close/>
                  <a:moveTo>
                    <a:pt x="540385" y="180340"/>
                  </a:moveTo>
                  <a:cubicBezTo>
                    <a:pt x="555752" y="180340"/>
                    <a:pt x="568452" y="193929"/>
                    <a:pt x="568452" y="210312"/>
                  </a:cubicBezTo>
                  <a:cubicBezTo>
                    <a:pt x="568452" y="229489"/>
                    <a:pt x="555752" y="240411"/>
                    <a:pt x="540385" y="240411"/>
                  </a:cubicBezTo>
                  <a:lnTo>
                    <a:pt x="484124" y="240411"/>
                  </a:lnTo>
                  <a:cubicBezTo>
                    <a:pt x="466217" y="240411"/>
                    <a:pt x="453390" y="229489"/>
                    <a:pt x="453390" y="210312"/>
                  </a:cubicBezTo>
                  <a:cubicBezTo>
                    <a:pt x="453390" y="191135"/>
                    <a:pt x="466090" y="180340"/>
                    <a:pt x="484124" y="180340"/>
                  </a:cubicBezTo>
                  <a:close/>
                  <a:moveTo>
                    <a:pt x="709422" y="180340"/>
                  </a:moveTo>
                  <a:cubicBezTo>
                    <a:pt x="727329" y="180340"/>
                    <a:pt x="740156" y="193929"/>
                    <a:pt x="740156" y="210312"/>
                  </a:cubicBezTo>
                  <a:cubicBezTo>
                    <a:pt x="740156" y="229489"/>
                    <a:pt x="727456" y="240411"/>
                    <a:pt x="709422" y="240411"/>
                  </a:cubicBezTo>
                  <a:lnTo>
                    <a:pt x="653034" y="240411"/>
                  </a:lnTo>
                  <a:cubicBezTo>
                    <a:pt x="637667" y="240411"/>
                    <a:pt x="624967" y="229489"/>
                    <a:pt x="624967" y="210312"/>
                  </a:cubicBezTo>
                  <a:cubicBezTo>
                    <a:pt x="624967" y="191135"/>
                    <a:pt x="637667" y="180340"/>
                    <a:pt x="653034" y="180340"/>
                  </a:cubicBezTo>
                  <a:close/>
                  <a:moveTo>
                    <a:pt x="197231" y="300482"/>
                  </a:moveTo>
                  <a:cubicBezTo>
                    <a:pt x="215138" y="300482"/>
                    <a:pt x="227965" y="314071"/>
                    <a:pt x="227965" y="330454"/>
                  </a:cubicBezTo>
                  <a:cubicBezTo>
                    <a:pt x="227965" y="346837"/>
                    <a:pt x="215265" y="360553"/>
                    <a:pt x="197231" y="360553"/>
                  </a:cubicBezTo>
                  <a:lnTo>
                    <a:pt x="140843" y="360553"/>
                  </a:lnTo>
                  <a:cubicBezTo>
                    <a:pt x="125476" y="360553"/>
                    <a:pt x="112776" y="346837"/>
                    <a:pt x="112776" y="330454"/>
                  </a:cubicBezTo>
                  <a:cubicBezTo>
                    <a:pt x="112776" y="314071"/>
                    <a:pt x="125476" y="300482"/>
                    <a:pt x="140843" y="300482"/>
                  </a:cubicBezTo>
                  <a:close/>
                  <a:moveTo>
                    <a:pt x="368808" y="300482"/>
                  </a:moveTo>
                  <a:cubicBezTo>
                    <a:pt x="384175" y="300482"/>
                    <a:pt x="397002" y="314071"/>
                    <a:pt x="397002" y="330454"/>
                  </a:cubicBezTo>
                  <a:cubicBezTo>
                    <a:pt x="397002" y="346837"/>
                    <a:pt x="381635" y="360553"/>
                    <a:pt x="368808" y="360553"/>
                  </a:cubicBezTo>
                  <a:lnTo>
                    <a:pt x="309880" y="360553"/>
                  </a:lnTo>
                  <a:cubicBezTo>
                    <a:pt x="294513" y="360553"/>
                    <a:pt x="281813" y="346837"/>
                    <a:pt x="281813" y="330454"/>
                  </a:cubicBezTo>
                  <a:cubicBezTo>
                    <a:pt x="281813" y="314071"/>
                    <a:pt x="294513" y="300482"/>
                    <a:pt x="309880" y="300482"/>
                  </a:cubicBezTo>
                  <a:close/>
                  <a:moveTo>
                    <a:pt x="540385" y="300482"/>
                  </a:moveTo>
                  <a:cubicBezTo>
                    <a:pt x="555752" y="300482"/>
                    <a:pt x="568452" y="314071"/>
                    <a:pt x="568452" y="330454"/>
                  </a:cubicBezTo>
                  <a:cubicBezTo>
                    <a:pt x="568452" y="346837"/>
                    <a:pt x="555752" y="360553"/>
                    <a:pt x="540385" y="360553"/>
                  </a:cubicBezTo>
                  <a:lnTo>
                    <a:pt x="484124" y="360553"/>
                  </a:lnTo>
                  <a:cubicBezTo>
                    <a:pt x="466217" y="360553"/>
                    <a:pt x="453390" y="346837"/>
                    <a:pt x="453390" y="330454"/>
                  </a:cubicBezTo>
                  <a:cubicBezTo>
                    <a:pt x="453390" y="314071"/>
                    <a:pt x="466090" y="300482"/>
                    <a:pt x="484124" y="300482"/>
                  </a:cubicBezTo>
                  <a:close/>
                  <a:moveTo>
                    <a:pt x="197231" y="420751"/>
                  </a:moveTo>
                  <a:cubicBezTo>
                    <a:pt x="215138" y="420751"/>
                    <a:pt x="227965" y="434467"/>
                    <a:pt x="227965" y="450850"/>
                  </a:cubicBezTo>
                  <a:cubicBezTo>
                    <a:pt x="227965" y="467233"/>
                    <a:pt x="215265" y="480822"/>
                    <a:pt x="197231" y="480822"/>
                  </a:cubicBezTo>
                  <a:lnTo>
                    <a:pt x="140843" y="480822"/>
                  </a:lnTo>
                  <a:cubicBezTo>
                    <a:pt x="125476" y="480822"/>
                    <a:pt x="112776" y="467233"/>
                    <a:pt x="112776" y="450850"/>
                  </a:cubicBezTo>
                  <a:cubicBezTo>
                    <a:pt x="112776" y="434467"/>
                    <a:pt x="125476" y="420751"/>
                    <a:pt x="140843" y="420751"/>
                  </a:cubicBezTo>
                  <a:close/>
                  <a:moveTo>
                    <a:pt x="368808" y="420751"/>
                  </a:moveTo>
                  <a:cubicBezTo>
                    <a:pt x="384175" y="420751"/>
                    <a:pt x="397002" y="434467"/>
                    <a:pt x="397002" y="450850"/>
                  </a:cubicBezTo>
                  <a:cubicBezTo>
                    <a:pt x="397002" y="467233"/>
                    <a:pt x="381635" y="480822"/>
                    <a:pt x="368808" y="480822"/>
                  </a:cubicBezTo>
                  <a:lnTo>
                    <a:pt x="309880" y="480822"/>
                  </a:lnTo>
                  <a:cubicBezTo>
                    <a:pt x="294513" y="480822"/>
                    <a:pt x="281813" y="467233"/>
                    <a:pt x="281813" y="450850"/>
                  </a:cubicBezTo>
                  <a:cubicBezTo>
                    <a:pt x="281813" y="434467"/>
                    <a:pt x="294513" y="420751"/>
                    <a:pt x="309880" y="420751"/>
                  </a:cubicBezTo>
                  <a:close/>
                  <a:moveTo>
                    <a:pt x="0" y="0"/>
                  </a:moveTo>
                  <a:lnTo>
                    <a:pt x="0" y="510921"/>
                  </a:lnTo>
                  <a:cubicBezTo>
                    <a:pt x="0" y="560070"/>
                    <a:pt x="38481" y="600964"/>
                    <a:pt x="87122" y="600964"/>
                  </a:cubicBezTo>
                  <a:lnTo>
                    <a:pt x="527558" y="600964"/>
                  </a:lnTo>
                  <a:cubicBezTo>
                    <a:pt x="517271" y="573659"/>
                    <a:pt x="512191" y="543687"/>
                    <a:pt x="512191" y="510921"/>
                  </a:cubicBezTo>
                  <a:cubicBezTo>
                    <a:pt x="512191" y="502666"/>
                    <a:pt x="514731" y="491744"/>
                    <a:pt x="514731" y="480822"/>
                  </a:cubicBezTo>
                  <a:lnTo>
                    <a:pt x="484124" y="480822"/>
                  </a:lnTo>
                  <a:cubicBezTo>
                    <a:pt x="466217" y="480822"/>
                    <a:pt x="453390" y="467233"/>
                    <a:pt x="453390" y="450850"/>
                  </a:cubicBezTo>
                  <a:cubicBezTo>
                    <a:pt x="453390" y="434467"/>
                    <a:pt x="466090" y="420751"/>
                    <a:pt x="484124" y="420751"/>
                  </a:cubicBezTo>
                  <a:lnTo>
                    <a:pt x="527558" y="420751"/>
                  </a:lnTo>
                  <a:cubicBezTo>
                    <a:pt x="563372" y="314198"/>
                    <a:pt x="655701" y="237744"/>
                    <a:pt x="765683" y="237744"/>
                  </a:cubicBezTo>
                  <a:cubicBezTo>
                    <a:pt x="793877" y="237744"/>
                    <a:pt x="822071" y="245999"/>
                    <a:pt x="847598" y="256921"/>
                  </a:cubicBezTo>
                  <a:lnTo>
                    <a:pt x="847598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45" name="Group 257">
            <a:extLst>
              <a:ext uri="{FF2B5EF4-FFF2-40B4-BE49-F238E27FC236}">
                <a16:creationId xmlns:a16="http://schemas.microsoft.com/office/drawing/2014/main" id="{81EF69B0-56AE-F72B-7847-51C9F8CB76CF}"/>
              </a:ext>
            </a:extLst>
          </p:cNvPr>
          <p:cNvGrpSpPr>
            <a:grpSpLocks noChangeAspect="1"/>
          </p:cNvGrpSpPr>
          <p:nvPr/>
        </p:nvGrpSpPr>
        <p:grpSpPr>
          <a:xfrm>
            <a:off x="6412320" y="7222322"/>
            <a:ext cx="637920" cy="184320"/>
            <a:chOff x="0" y="0"/>
            <a:chExt cx="850560" cy="245760"/>
          </a:xfrm>
        </p:grpSpPr>
        <p:sp>
          <p:nvSpPr>
            <p:cNvPr id="246" name="Freeform 258">
              <a:extLst>
                <a:ext uri="{FF2B5EF4-FFF2-40B4-BE49-F238E27FC236}">
                  <a16:creationId xmlns:a16="http://schemas.microsoft.com/office/drawing/2014/main" id="{AD214F1D-DB66-F911-6C88-94E6CB37E260}"/>
                </a:ext>
              </a:extLst>
            </p:cNvPr>
            <p:cNvSpPr/>
            <p:nvPr/>
          </p:nvSpPr>
          <p:spPr>
            <a:xfrm>
              <a:off x="127" y="0"/>
              <a:ext cx="850519" cy="245745"/>
            </a:xfrm>
            <a:custGeom>
              <a:avLst/>
              <a:gdLst/>
              <a:ahLst/>
              <a:cxnLst/>
              <a:rect l="l" t="t" r="r" b="b"/>
              <a:pathLst>
                <a:path w="850519" h="245745">
                  <a:moveTo>
                    <a:pt x="140843" y="0"/>
                  </a:moveTo>
                  <a:cubicBezTo>
                    <a:pt x="122936" y="0"/>
                    <a:pt x="110109" y="13716"/>
                    <a:pt x="110109" y="30099"/>
                  </a:cubicBezTo>
                  <a:lnTo>
                    <a:pt x="110109" y="60071"/>
                  </a:lnTo>
                  <a:lnTo>
                    <a:pt x="81915" y="60071"/>
                  </a:lnTo>
                  <a:cubicBezTo>
                    <a:pt x="33274" y="60071"/>
                    <a:pt x="0" y="101092"/>
                    <a:pt x="0" y="150114"/>
                  </a:cubicBezTo>
                  <a:lnTo>
                    <a:pt x="0" y="245745"/>
                  </a:lnTo>
                  <a:lnTo>
                    <a:pt x="847979" y="245745"/>
                  </a:lnTo>
                  <a:lnTo>
                    <a:pt x="847979" y="150114"/>
                  </a:lnTo>
                  <a:lnTo>
                    <a:pt x="850519" y="150114"/>
                  </a:lnTo>
                  <a:cubicBezTo>
                    <a:pt x="850519" y="98171"/>
                    <a:pt x="812165" y="59944"/>
                    <a:pt x="766064" y="59944"/>
                  </a:cubicBezTo>
                  <a:lnTo>
                    <a:pt x="737743" y="59944"/>
                  </a:lnTo>
                  <a:lnTo>
                    <a:pt x="737743" y="30099"/>
                  </a:lnTo>
                  <a:cubicBezTo>
                    <a:pt x="737743" y="13716"/>
                    <a:pt x="725043" y="0"/>
                    <a:pt x="709676" y="0"/>
                  </a:cubicBezTo>
                  <a:cubicBezTo>
                    <a:pt x="694309" y="0"/>
                    <a:pt x="681482" y="13716"/>
                    <a:pt x="681482" y="30099"/>
                  </a:cubicBezTo>
                  <a:lnTo>
                    <a:pt x="681482" y="60071"/>
                  </a:lnTo>
                  <a:lnTo>
                    <a:pt x="568706" y="60071"/>
                  </a:lnTo>
                  <a:lnTo>
                    <a:pt x="568706" y="30099"/>
                  </a:lnTo>
                  <a:cubicBezTo>
                    <a:pt x="568706" y="13716"/>
                    <a:pt x="555879" y="0"/>
                    <a:pt x="540512" y="0"/>
                  </a:cubicBezTo>
                  <a:cubicBezTo>
                    <a:pt x="525145" y="0"/>
                    <a:pt x="512318" y="13716"/>
                    <a:pt x="512318" y="30099"/>
                  </a:cubicBezTo>
                  <a:lnTo>
                    <a:pt x="512318" y="60071"/>
                  </a:lnTo>
                  <a:lnTo>
                    <a:pt x="338074" y="60071"/>
                  </a:lnTo>
                  <a:lnTo>
                    <a:pt x="338074" y="30099"/>
                  </a:lnTo>
                  <a:cubicBezTo>
                    <a:pt x="338074" y="13716"/>
                    <a:pt x="325374" y="0"/>
                    <a:pt x="310007" y="0"/>
                  </a:cubicBezTo>
                  <a:cubicBezTo>
                    <a:pt x="294640" y="0"/>
                    <a:pt x="281813" y="13716"/>
                    <a:pt x="281813" y="30099"/>
                  </a:cubicBezTo>
                  <a:lnTo>
                    <a:pt x="281813" y="60071"/>
                  </a:lnTo>
                  <a:lnTo>
                    <a:pt x="169037" y="60071"/>
                  </a:lnTo>
                  <a:lnTo>
                    <a:pt x="169037" y="30099"/>
                  </a:lnTo>
                  <a:cubicBezTo>
                    <a:pt x="169037" y="13716"/>
                    <a:pt x="156210" y="0"/>
                    <a:pt x="14084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47" name="Group 259">
            <a:extLst>
              <a:ext uri="{FF2B5EF4-FFF2-40B4-BE49-F238E27FC236}">
                <a16:creationId xmlns:a16="http://schemas.microsoft.com/office/drawing/2014/main" id="{D7432119-3585-12B3-C4E9-F07537F991C7}"/>
              </a:ext>
            </a:extLst>
          </p:cNvPr>
          <p:cNvGrpSpPr>
            <a:grpSpLocks noChangeAspect="1"/>
          </p:cNvGrpSpPr>
          <p:nvPr/>
        </p:nvGrpSpPr>
        <p:grpSpPr>
          <a:xfrm>
            <a:off x="13480560" y="7427522"/>
            <a:ext cx="298080" cy="315360"/>
            <a:chOff x="0" y="0"/>
            <a:chExt cx="397440" cy="420480"/>
          </a:xfrm>
        </p:grpSpPr>
        <p:sp>
          <p:nvSpPr>
            <p:cNvPr id="248" name="Freeform 260">
              <a:extLst>
                <a:ext uri="{FF2B5EF4-FFF2-40B4-BE49-F238E27FC236}">
                  <a16:creationId xmlns:a16="http://schemas.microsoft.com/office/drawing/2014/main" id="{638E8B8E-96E4-95B1-615D-53082212B3CD}"/>
                </a:ext>
              </a:extLst>
            </p:cNvPr>
            <p:cNvSpPr/>
            <p:nvPr/>
          </p:nvSpPr>
          <p:spPr>
            <a:xfrm>
              <a:off x="0" y="0"/>
              <a:ext cx="397510" cy="420497"/>
            </a:xfrm>
            <a:custGeom>
              <a:avLst/>
              <a:gdLst/>
              <a:ahLst/>
              <a:cxnLst/>
              <a:rect l="l" t="t" r="r" b="b"/>
              <a:pathLst>
                <a:path w="397510" h="420497">
                  <a:moveTo>
                    <a:pt x="197485" y="57404"/>
                  </a:moveTo>
                  <a:cubicBezTo>
                    <a:pt x="215392" y="57404"/>
                    <a:pt x="228219" y="70993"/>
                    <a:pt x="228219" y="87376"/>
                  </a:cubicBezTo>
                  <a:cubicBezTo>
                    <a:pt x="228219" y="103759"/>
                    <a:pt x="215392" y="117475"/>
                    <a:pt x="197485" y="117475"/>
                  </a:cubicBezTo>
                  <a:cubicBezTo>
                    <a:pt x="182118" y="117475"/>
                    <a:pt x="169291" y="103759"/>
                    <a:pt x="169291" y="87376"/>
                  </a:cubicBezTo>
                  <a:cubicBezTo>
                    <a:pt x="169291" y="70993"/>
                    <a:pt x="182118" y="57404"/>
                    <a:pt x="197485" y="57404"/>
                  </a:cubicBezTo>
                  <a:close/>
                  <a:moveTo>
                    <a:pt x="197485" y="144780"/>
                  </a:moveTo>
                  <a:cubicBezTo>
                    <a:pt x="215392" y="144780"/>
                    <a:pt x="228219" y="158496"/>
                    <a:pt x="228219" y="177546"/>
                  </a:cubicBezTo>
                  <a:lnTo>
                    <a:pt x="228219" y="327660"/>
                  </a:lnTo>
                  <a:cubicBezTo>
                    <a:pt x="228219" y="344043"/>
                    <a:pt x="215392" y="357632"/>
                    <a:pt x="197485" y="357632"/>
                  </a:cubicBezTo>
                  <a:cubicBezTo>
                    <a:pt x="182118" y="357632"/>
                    <a:pt x="169291" y="344043"/>
                    <a:pt x="169291" y="327660"/>
                  </a:cubicBezTo>
                  <a:lnTo>
                    <a:pt x="169291" y="177419"/>
                  </a:lnTo>
                  <a:cubicBezTo>
                    <a:pt x="169291" y="158369"/>
                    <a:pt x="182118" y="144653"/>
                    <a:pt x="197485" y="144653"/>
                  </a:cubicBezTo>
                  <a:close/>
                  <a:moveTo>
                    <a:pt x="197485" y="0"/>
                  </a:moveTo>
                  <a:cubicBezTo>
                    <a:pt x="89789" y="0"/>
                    <a:pt x="0" y="95631"/>
                    <a:pt x="0" y="210185"/>
                  </a:cubicBezTo>
                  <a:cubicBezTo>
                    <a:pt x="0" y="324739"/>
                    <a:pt x="89789" y="420497"/>
                    <a:pt x="197485" y="420497"/>
                  </a:cubicBezTo>
                  <a:cubicBezTo>
                    <a:pt x="307721" y="420497"/>
                    <a:pt x="397510" y="324866"/>
                    <a:pt x="397510" y="210312"/>
                  </a:cubicBezTo>
                  <a:cubicBezTo>
                    <a:pt x="397383" y="90170"/>
                    <a:pt x="307721" y="0"/>
                    <a:pt x="19748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49" name="Group 261">
            <a:extLst>
              <a:ext uri="{FF2B5EF4-FFF2-40B4-BE49-F238E27FC236}">
                <a16:creationId xmlns:a16="http://schemas.microsoft.com/office/drawing/2014/main" id="{23F629B2-CE84-C339-5C4F-B7A9898A754C}"/>
              </a:ext>
            </a:extLst>
          </p:cNvPr>
          <p:cNvGrpSpPr>
            <a:grpSpLocks noChangeAspect="1"/>
          </p:cNvGrpSpPr>
          <p:nvPr/>
        </p:nvGrpSpPr>
        <p:grpSpPr>
          <a:xfrm>
            <a:off x="13098960" y="7177682"/>
            <a:ext cx="86400" cy="563040"/>
            <a:chOff x="0" y="0"/>
            <a:chExt cx="115200" cy="750720"/>
          </a:xfrm>
        </p:grpSpPr>
        <p:sp>
          <p:nvSpPr>
            <p:cNvPr id="250" name="Freeform 262">
              <a:extLst>
                <a:ext uri="{FF2B5EF4-FFF2-40B4-BE49-F238E27FC236}">
                  <a16:creationId xmlns:a16="http://schemas.microsoft.com/office/drawing/2014/main" id="{3DD2AF71-9EAC-DDAD-B43B-C957B26033C6}"/>
                </a:ext>
              </a:extLst>
            </p:cNvPr>
            <p:cNvSpPr/>
            <p:nvPr/>
          </p:nvSpPr>
          <p:spPr>
            <a:xfrm>
              <a:off x="0" y="127"/>
              <a:ext cx="115189" cy="750570"/>
            </a:xfrm>
            <a:custGeom>
              <a:avLst/>
              <a:gdLst/>
              <a:ahLst/>
              <a:cxnLst/>
              <a:rect l="l" t="t" r="r" b="b"/>
              <a:pathLst>
                <a:path w="115189" h="750570">
                  <a:moveTo>
                    <a:pt x="2540" y="0"/>
                  </a:moveTo>
                  <a:lnTo>
                    <a:pt x="2540" y="633222"/>
                  </a:lnTo>
                  <a:cubicBezTo>
                    <a:pt x="0" y="695960"/>
                    <a:pt x="51181" y="750570"/>
                    <a:pt x="115189" y="750570"/>
                  </a:cubicBezTo>
                  <a:lnTo>
                    <a:pt x="115189" y="29972"/>
                  </a:lnTo>
                  <a:lnTo>
                    <a:pt x="87122" y="29972"/>
                  </a:lnTo>
                  <a:cubicBezTo>
                    <a:pt x="53848" y="29972"/>
                    <a:pt x="25654" y="21844"/>
                    <a:pt x="254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51" name="Group 263">
            <a:extLst>
              <a:ext uri="{FF2B5EF4-FFF2-40B4-BE49-F238E27FC236}">
                <a16:creationId xmlns:a16="http://schemas.microsoft.com/office/drawing/2014/main" id="{934B95A7-3C43-E7C6-19B2-001F4E6A911B}"/>
              </a:ext>
            </a:extLst>
          </p:cNvPr>
          <p:cNvGrpSpPr>
            <a:grpSpLocks noChangeAspect="1"/>
          </p:cNvGrpSpPr>
          <p:nvPr/>
        </p:nvGrpSpPr>
        <p:grpSpPr>
          <a:xfrm>
            <a:off x="13225680" y="7200002"/>
            <a:ext cx="426240" cy="540720"/>
            <a:chOff x="0" y="0"/>
            <a:chExt cx="568320" cy="720960"/>
          </a:xfrm>
        </p:grpSpPr>
        <p:sp>
          <p:nvSpPr>
            <p:cNvPr id="252" name="Freeform 264">
              <a:extLst>
                <a:ext uri="{FF2B5EF4-FFF2-40B4-BE49-F238E27FC236}">
                  <a16:creationId xmlns:a16="http://schemas.microsoft.com/office/drawing/2014/main" id="{D130109D-26B9-0BE8-B0DC-62A010CED89F}"/>
                </a:ext>
              </a:extLst>
            </p:cNvPr>
            <p:cNvSpPr/>
            <p:nvPr/>
          </p:nvSpPr>
          <p:spPr>
            <a:xfrm>
              <a:off x="127" y="0"/>
              <a:ext cx="568325" cy="720979"/>
            </a:xfrm>
            <a:custGeom>
              <a:avLst/>
              <a:gdLst/>
              <a:ahLst/>
              <a:cxnLst/>
              <a:rect l="l" t="t" r="r" b="b"/>
              <a:pathLst>
                <a:path w="568325" h="720979">
                  <a:moveTo>
                    <a:pt x="427482" y="60071"/>
                  </a:moveTo>
                  <a:cubicBezTo>
                    <a:pt x="442849" y="60071"/>
                    <a:pt x="455676" y="73787"/>
                    <a:pt x="455676" y="90170"/>
                  </a:cubicBezTo>
                  <a:cubicBezTo>
                    <a:pt x="455676" y="106553"/>
                    <a:pt x="442849" y="120142"/>
                    <a:pt x="427482" y="120142"/>
                  </a:cubicBezTo>
                  <a:lnTo>
                    <a:pt x="86995" y="120142"/>
                  </a:lnTo>
                  <a:cubicBezTo>
                    <a:pt x="71628" y="120142"/>
                    <a:pt x="58928" y="106553"/>
                    <a:pt x="58928" y="90170"/>
                  </a:cubicBezTo>
                  <a:cubicBezTo>
                    <a:pt x="58928" y="73787"/>
                    <a:pt x="71628" y="60071"/>
                    <a:pt x="86995" y="60071"/>
                  </a:cubicBezTo>
                  <a:close/>
                  <a:moveTo>
                    <a:pt x="427482" y="180340"/>
                  </a:moveTo>
                  <a:cubicBezTo>
                    <a:pt x="442849" y="180340"/>
                    <a:pt x="455676" y="193929"/>
                    <a:pt x="455676" y="210312"/>
                  </a:cubicBezTo>
                  <a:cubicBezTo>
                    <a:pt x="455676" y="226695"/>
                    <a:pt x="442849" y="240411"/>
                    <a:pt x="427482" y="240411"/>
                  </a:cubicBezTo>
                  <a:lnTo>
                    <a:pt x="86995" y="240411"/>
                  </a:lnTo>
                  <a:cubicBezTo>
                    <a:pt x="71628" y="240411"/>
                    <a:pt x="58928" y="226695"/>
                    <a:pt x="58928" y="210312"/>
                  </a:cubicBezTo>
                  <a:cubicBezTo>
                    <a:pt x="58928" y="193929"/>
                    <a:pt x="71628" y="180340"/>
                    <a:pt x="86995" y="180340"/>
                  </a:cubicBezTo>
                  <a:close/>
                  <a:moveTo>
                    <a:pt x="0" y="0"/>
                  </a:moveTo>
                  <a:lnTo>
                    <a:pt x="0" y="720979"/>
                  </a:lnTo>
                  <a:lnTo>
                    <a:pt x="381381" y="720979"/>
                  </a:lnTo>
                  <a:cubicBezTo>
                    <a:pt x="325120" y="671703"/>
                    <a:pt x="284099" y="595249"/>
                    <a:pt x="284099" y="510667"/>
                  </a:cubicBezTo>
                  <a:cubicBezTo>
                    <a:pt x="284099" y="499745"/>
                    <a:pt x="289179" y="488823"/>
                    <a:pt x="289179" y="480568"/>
                  </a:cubicBezTo>
                  <a:lnTo>
                    <a:pt x="86995" y="480568"/>
                  </a:lnTo>
                  <a:cubicBezTo>
                    <a:pt x="71628" y="480568"/>
                    <a:pt x="58928" y="466979"/>
                    <a:pt x="58928" y="447802"/>
                  </a:cubicBezTo>
                  <a:lnTo>
                    <a:pt x="58928" y="330454"/>
                  </a:lnTo>
                  <a:cubicBezTo>
                    <a:pt x="58928" y="311404"/>
                    <a:pt x="71628" y="297688"/>
                    <a:pt x="86995" y="297688"/>
                  </a:cubicBezTo>
                  <a:lnTo>
                    <a:pt x="381381" y="297688"/>
                  </a:lnTo>
                  <a:cubicBezTo>
                    <a:pt x="422275" y="264922"/>
                    <a:pt x="476123" y="240411"/>
                    <a:pt x="537591" y="240411"/>
                  </a:cubicBezTo>
                  <a:cubicBezTo>
                    <a:pt x="547878" y="240411"/>
                    <a:pt x="558038" y="243078"/>
                    <a:pt x="568325" y="243078"/>
                  </a:cubicBezTo>
                  <a:lnTo>
                    <a:pt x="568325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53" name="Group 265">
            <a:extLst>
              <a:ext uri="{FF2B5EF4-FFF2-40B4-BE49-F238E27FC236}">
                <a16:creationId xmlns:a16="http://schemas.microsoft.com/office/drawing/2014/main" id="{BFD8FE42-BE38-6AF8-F28C-3735843420DF}"/>
              </a:ext>
            </a:extLst>
          </p:cNvPr>
          <p:cNvGrpSpPr>
            <a:grpSpLocks noChangeAspect="1"/>
          </p:cNvGrpSpPr>
          <p:nvPr/>
        </p:nvGrpSpPr>
        <p:grpSpPr>
          <a:xfrm>
            <a:off x="13312080" y="7470722"/>
            <a:ext cx="161280" cy="45360"/>
            <a:chOff x="0" y="0"/>
            <a:chExt cx="215040" cy="60480"/>
          </a:xfrm>
        </p:grpSpPr>
        <p:sp>
          <p:nvSpPr>
            <p:cNvPr id="254" name="Freeform 266">
              <a:extLst>
                <a:ext uri="{FF2B5EF4-FFF2-40B4-BE49-F238E27FC236}">
                  <a16:creationId xmlns:a16="http://schemas.microsoft.com/office/drawing/2014/main" id="{30A94F19-6FAB-21A7-5615-34E48F7A8D89}"/>
                </a:ext>
              </a:extLst>
            </p:cNvPr>
            <p:cNvSpPr/>
            <p:nvPr/>
          </p:nvSpPr>
          <p:spPr>
            <a:xfrm>
              <a:off x="127" y="127"/>
              <a:ext cx="214884" cy="60452"/>
            </a:xfrm>
            <a:custGeom>
              <a:avLst/>
              <a:gdLst/>
              <a:ahLst/>
              <a:cxnLst/>
              <a:rect l="l" t="t" r="r" b="b"/>
              <a:pathLst>
                <a:path w="214884" h="60452">
                  <a:moveTo>
                    <a:pt x="0" y="0"/>
                  </a:moveTo>
                  <a:lnTo>
                    <a:pt x="0" y="60452"/>
                  </a:lnTo>
                  <a:lnTo>
                    <a:pt x="186817" y="60452"/>
                  </a:lnTo>
                  <a:cubicBezTo>
                    <a:pt x="191897" y="41148"/>
                    <a:pt x="202184" y="19177"/>
                    <a:pt x="21488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55" name="Group 267">
            <a:extLst>
              <a:ext uri="{FF2B5EF4-FFF2-40B4-BE49-F238E27FC236}">
                <a16:creationId xmlns:a16="http://schemas.microsoft.com/office/drawing/2014/main" id="{40DC65D1-40E7-E7E0-5F36-76C05515BC64}"/>
              </a:ext>
            </a:extLst>
          </p:cNvPr>
          <p:cNvGrpSpPr>
            <a:grpSpLocks noChangeAspect="1"/>
          </p:cNvGrpSpPr>
          <p:nvPr/>
        </p:nvGrpSpPr>
        <p:grpSpPr>
          <a:xfrm>
            <a:off x="13098960" y="7022162"/>
            <a:ext cx="551520" cy="133200"/>
            <a:chOff x="0" y="0"/>
            <a:chExt cx="735360" cy="177600"/>
          </a:xfrm>
        </p:grpSpPr>
        <p:sp>
          <p:nvSpPr>
            <p:cNvPr id="256" name="Freeform 268">
              <a:extLst>
                <a:ext uri="{FF2B5EF4-FFF2-40B4-BE49-F238E27FC236}">
                  <a16:creationId xmlns:a16="http://schemas.microsoft.com/office/drawing/2014/main" id="{74D816C8-7230-6D30-9858-66A3937F63E9}"/>
                </a:ext>
              </a:extLst>
            </p:cNvPr>
            <p:cNvSpPr/>
            <p:nvPr/>
          </p:nvSpPr>
          <p:spPr>
            <a:xfrm>
              <a:off x="0" y="0"/>
              <a:ext cx="735457" cy="177546"/>
            </a:xfrm>
            <a:custGeom>
              <a:avLst/>
              <a:gdLst/>
              <a:ahLst/>
              <a:cxnLst/>
              <a:rect l="l" t="t" r="r" b="b"/>
              <a:pathLst>
                <a:path w="735457" h="177546">
                  <a:moveTo>
                    <a:pt x="87122" y="0"/>
                  </a:moveTo>
                  <a:cubicBezTo>
                    <a:pt x="38481" y="0"/>
                    <a:pt x="2540" y="41021"/>
                    <a:pt x="2540" y="90170"/>
                  </a:cubicBezTo>
                  <a:cubicBezTo>
                    <a:pt x="0" y="136652"/>
                    <a:pt x="38354" y="177546"/>
                    <a:pt x="87122" y="177546"/>
                  </a:cubicBezTo>
                  <a:lnTo>
                    <a:pt x="735457" y="177546"/>
                  </a:lnTo>
                  <a:cubicBezTo>
                    <a:pt x="689229" y="177546"/>
                    <a:pt x="653415" y="136652"/>
                    <a:pt x="653415" y="90170"/>
                  </a:cubicBezTo>
                  <a:cubicBezTo>
                    <a:pt x="653415" y="38227"/>
                    <a:pt x="691896" y="0"/>
                    <a:pt x="73545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57" name="Group 269">
            <a:extLst>
              <a:ext uri="{FF2B5EF4-FFF2-40B4-BE49-F238E27FC236}">
                <a16:creationId xmlns:a16="http://schemas.microsoft.com/office/drawing/2014/main" id="{156D2B7F-7230-5785-1862-CA569253256F}"/>
              </a:ext>
            </a:extLst>
          </p:cNvPr>
          <p:cNvGrpSpPr>
            <a:grpSpLocks noChangeAspect="1"/>
          </p:cNvGrpSpPr>
          <p:nvPr/>
        </p:nvGrpSpPr>
        <p:grpSpPr>
          <a:xfrm>
            <a:off x="13268160" y="4120562"/>
            <a:ext cx="275760" cy="293760"/>
            <a:chOff x="0" y="0"/>
            <a:chExt cx="367680" cy="391680"/>
          </a:xfrm>
        </p:grpSpPr>
        <p:sp>
          <p:nvSpPr>
            <p:cNvPr id="258" name="Freeform 270">
              <a:extLst>
                <a:ext uri="{FF2B5EF4-FFF2-40B4-BE49-F238E27FC236}">
                  <a16:creationId xmlns:a16="http://schemas.microsoft.com/office/drawing/2014/main" id="{7A8E2441-0529-FACA-CCC1-11E2081C3A24}"/>
                </a:ext>
              </a:extLst>
            </p:cNvPr>
            <p:cNvSpPr/>
            <p:nvPr/>
          </p:nvSpPr>
          <p:spPr>
            <a:xfrm>
              <a:off x="0" y="0"/>
              <a:ext cx="367792" cy="391668"/>
            </a:xfrm>
            <a:custGeom>
              <a:avLst/>
              <a:gdLst/>
              <a:ahLst/>
              <a:cxnLst/>
              <a:rect l="l" t="t" r="r" b="b"/>
              <a:pathLst>
                <a:path w="367792" h="391668">
                  <a:moveTo>
                    <a:pt x="183896" y="0"/>
                  </a:moveTo>
                  <a:cubicBezTo>
                    <a:pt x="83566" y="0"/>
                    <a:pt x="0" y="89027"/>
                    <a:pt x="0" y="195834"/>
                  </a:cubicBezTo>
                  <a:cubicBezTo>
                    <a:pt x="0" y="302641"/>
                    <a:pt x="83566" y="391668"/>
                    <a:pt x="183896" y="391668"/>
                  </a:cubicBezTo>
                  <a:cubicBezTo>
                    <a:pt x="284226" y="391668"/>
                    <a:pt x="367792" y="302641"/>
                    <a:pt x="367792" y="195834"/>
                  </a:cubicBezTo>
                  <a:cubicBezTo>
                    <a:pt x="367792" y="89027"/>
                    <a:pt x="284099" y="0"/>
                    <a:pt x="18389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59" name="Group 271">
            <a:extLst>
              <a:ext uri="{FF2B5EF4-FFF2-40B4-BE49-F238E27FC236}">
                <a16:creationId xmlns:a16="http://schemas.microsoft.com/office/drawing/2014/main" id="{A22FEFD8-0EB5-CA1C-B2B9-FCD88E56EF40}"/>
              </a:ext>
            </a:extLst>
          </p:cNvPr>
          <p:cNvGrpSpPr>
            <a:grpSpLocks noChangeAspect="1"/>
          </p:cNvGrpSpPr>
          <p:nvPr/>
        </p:nvGrpSpPr>
        <p:grpSpPr>
          <a:xfrm>
            <a:off x="12936960" y="4708802"/>
            <a:ext cx="945360" cy="416880"/>
            <a:chOff x="0" y="0"/>
            <a:chExt cx="1260480" cy="555840"/>
          </a:xfrm>
        </p:grpSpPr>
        <p:sp>
          <p:nvSpPr>
            <p:cNvPr id="260" name="Freeform 272">
              <a:extLst>
                <a:ext uri="{FF2B5EF4-FFF2-40B4-BE49-F238E27FC236}">
                  <a16:creationId xmlns:a16="http://schemas.microsoft.com/office/drawing/2014/main" id="{763156E3-335F-C401-7A0D-3DC2DF40E458}"/>
                </a:ext>
              </a:extLst>
            </p:cNvPr>
            <p:cNvSpPr/>
            <p:nvPr/>
          </p:nvSpPr>
          <p:spPr>
            <a:xfrm>
              <a:off x="127" y="0"/>
              <a:ext cx="1260475" cy="555879"/>
            </a:xfrm>
            <a:custGeom>
              <a:avLst/>
              <a:gdLst/>
              <a:ahLst/>
              <a:cxnLst/>
              <a:rect l="l" t="t" r="r" b="b"/>
              <a:pathLst>
                <a:path w="1260475" h="555879">
                  <a:moveTo>
                    <a:pt x="73533" y="0"/>
                  </a:moveTo>
                  <a:cubicBezTo>
                    <a:pt x="33401" y="0"/>
                    <a:pt x="0" y="35687"/>
                    <a:pt x="0" y="78359"/>
                  </a:cubicBezTo>
                  <a:cubicBezTo>
                    <a:pt x="0" y="124714"/>
                    <a:pt x="33401" y="160401"/>
                    <a:pt x="73533" y="160401"/>
                  </a:cubicBezTo>
                  <a:lnTo>
                    <a:pt x="73533" y="516763"/>
                  </a:lnTo>
                  <a:cubicBezTo>
                    <a:pt x="73533" y="538099"/>
                    <a:pt x="90170" y="555879"/>
                    <a:pt x="110236" y="555879"/>
                  </a:cubicBezTo>
                  <a:lnTo>
                    <a:pt x="1146810" y="555879"/>
                  </a:lnTo>
                  <a:cubicBezTo>
                    <a:pt x="1170305" y="555879"/>
                    <a:pt x="1186942" y="538099"/>
                    <a:pt x="1186942" y="516763"/>
                  </a:cubicBezTo>
                  <a:lnTo>
                    <a:pt x="1186942" y="160401"/>
                  </a:lnTo>
                  <a:cubicBezTo>
                    <a:pt x="1227074" y="160401"/>
                    <a:pt x="1260475" y="124714"/>
                    <a:pt x="1260475" y="78359"/>
                  </a:cubicBezTo>
                  <a:cubicBezTo>
                    <a:pt x="1253744" y="35687"/>
                    <a:pt x="1220343" y="0"/>
                    <a:pt x="118021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61" name="Group 273">
            <a:extLst>
              <a:ext uri="{FF2B5EF4-FFF2-40B4-BE49-F238E27FC236}">
                <a16:creationId xmlns:a16="http://schemas.microsoft.com/office/drawing/2014/main" id="{DAC92846-CE01-EDC9-3E6C-D0EEAAE6D340}"/>
              </a:ext>
            </a:extLst>
          </p:cNvPr>
          <p:cNvGrpSpPr>
            <a:grpSpLocks noChangeAspect="1"/>
          </p:cNvGrpSpPr>
          <p:nvPr/>
        </p:nvGrpSpPr>
        <p:grpSpPr>
          <a:xfrm>
            <a:off x="13581360" y="4240802"/>
            <a:ext cx="238320" cy="411840"/>
            <a:chOff x="0" y="0"/>
            <a:chExt cx="317760" cy="549120"/>
          </a:xfrm>
        </p:grpSpPr>
        <p:sp>
          <p:nvSpPr>
            <p:cNvPr id="262" name="Freeform 274">
              <a:extLst>
                <a:ext uri="{FF2B5EF4-FFF2-40B4-BE49-F238E27FC236}">
                  <a16:creationId xmlns:a16="http://schemas.microsoft.com/office/drawing/2014/main" id="{13AF04E8-C07D-C796-CCC5-FD0BDDBC3ADA}"/>
                </a:ext>
              </a:extLst>
            </p:cNvPr>
            <p:cNvSpPr/>
            <p:nvPr/>
          </p:nvSpPr>
          <p:spPr>
            <a:xfrm>
              <a:off x="127" y="0"/>
              <a:ext cx="317754" cy="549148"/>
            </a:xfrm>
            <a:custGeom>
              <a:avLst/>
              <a:gdLst/>
              <a:ahLst/>
              <a:cxnLst/>
              <a:rect l="l" t="t" r="r" b="b"/>
              <a:pathLst>
                <a:path w="317754" h="549148">
                  <a:moveTo>
                    <a:pt x="20066" y="0"/>
                  </a:moveTo>
                  <a:cubicBezTo>
                    <a:pt x="20066" y="14224"/>
                    <a:pt x="26797" y="25019"/>
                    <a:pt x="26797" y="39243"/>
                  </a:cubicBezTo>
                  <a:cubicBezTo>
                    <a:pt x="26797" y="78359"/>
                    <a:pt x="16764" y="121158"/>
                    <a:pt x="0" y="156845"/>
                  </a:cubicBezTo>
                  <a:cubicBezTo>
                    <a:pt x="103632" y="235331"/>
                    <a:pt x="170561" y="360045"/>
                    <a:pt x="170561" y="506349"/>
                  </a:cubicBezTo>
                  <a:lnTo>
                    <a:pt x="170561" y="549148"/>
                  </a:lnTo>
                  <a:lnTo>
                    <a:pt x="317754" y="549148"/>
                  </a:lnTo>
                  <a:lnTo>
                    <a:pt x="264160" y="85598"/>
                  </a:lnTo>
                  <a:cubicBezTo>
                    <a:pt x="250698" y="35687"/>
                    <a:pt x="203962" y="0"/>
                    <a:pt x="15379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63" name="Group 275">
            <a:extLst>
              <a:ext uri="{FF2B5EF4-FFF2-40B4-BE49-F238E27FC236}">
                <a16:creationId xmlns:a16="http://schemas.microsoft.com/office/drawing/2014/main" id="{BAF1CCAC-4443-629F-D1A1-3F5E76A0B4FB}"/>
              </a:ext>
            </a:extLst>
          </p:cNvPr>
          <p:cNvGrpSpPr>
            <a:grpSpLocks noChangeAspect="1"/>
          </p:cNvGrpSpPr>
          <p:nvPr/>
        </p:nvGrpSpPr>
        <p:grpSpPr>
          <a:xfrm>
            <a:off x="12991680" y="4240802"/>
            <a:ext cx="238320" cy="411840"/>
            <a:chOff x="0" y="0"/>
            <a:chExt cx="317760" cy="549120"/>
          </a:xfrm>
        </p:grpSpPr>
        <p:sp>
          <p:nvSpPr>
            <p:cNvPr id="264" name="Freeform 276">
              <a:extLst>
                <a:ext uri="{FF2B5EF4-FFF2-40B4-BE49-F238E27FC236}">
                  <a16:creationId xmlns:a16="http://schemas.microsoft.com/office/drawing/2014/main" id="{C1FFDCF1-0757-5D37-CBA5-39E1AF6E7EBA}"/>
                </a:ext>
              </a:extLst>
            </p:cNvPr>
            <p:cNvSpPr/>
            <p:nvPr/>
          </p:nvSpPr>
          <p:spPr>
            <a:xfrm>
              <a:off x="127" y="0"/>
              <a:ext cx="317754" cy="549148"/>
            </a:xfrm>
            <a:custGeom>
              <a:avLst/>
              <a:gdLst/>
              <a:ahLst/>
              <a:cxnLst/>
              <a:rect l="l" t="t" r="r" b="b"/>
              <a:pathLst>
                <a:path w="317754" h="549148">
                  <a:moveTo>
                    <a:pt x="163957" y="0"/>
                  </a:moveTo>
                  <a:cubicBezTo>
                    <a:pt x="113665" y="0"/>
                    <a:pt x="70231" y="35687"/>
                    <a:pt x="53467" y="89154"/>
                  </a:cubicBezTo>
                  <a:lnTo>
                    <a:pt x="0" y="549148"/>
                  </a:lnTo>
                  <a:lnTo>
                    <a:pt x="143891" y="549148"/>
                  </a:lnTo>
                  <a:lnTo>
                    <a:pt x="143891" y="506349"/>
                  </a:lnTo>
                  <a:lnTo>
                    <a:pt x="147193" y="506349"/>
                  </a:lnTo>
                  <a:cubicBezTo>
                    <a:pt x="147193" y="360172"/>
                    <a:pt x="214122" y="231775"/>
                    <a:pt x="317754" y="156845"/>
                  </a:cubicBezTo>
                  <a:cubicBezTo>
                    <a:pt x="300990" y="121158"/>
                    <a:pt x="294259" y="78359"/>
                    <a:pt x="294259" y="39243"/>
                  </a:cubicBezTo>
                  <a:cubicBezTo>
                    <a:pt x="294259" y="25019"/>
                    <a:pt x="294259" y="10668"/>
                    <a:pt x="29768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65" name="Group 277">
            <a:extLst>
              <a:ext uri="{FF2B5EF4-FFF2-40B4-BE49-F238E27FC236}">
                <a16:creationId xmlns:a16="http://schemas.microsoft.com/office/drawing/2014/main" id="{C6878768-96D3-D0D4-424E-AECA4C02B219}"/>
              </a:ext>
            </a:extLst>
          </p:cNvPr>
          <p:cNvGrpSpPr>
            <a:grpSpLocks noChangeAspect="1"/>
          </p:cNvGrpSpPr>
          <p:nvPr/>
        </p:nvGrpSpPr>
        <p:grpSpPr>
          <a:xfrm>
            <a:off x="13428000" y="4404242"/>
            <a:ext cx="226080" cy="240480"/>
            <a:chOff x="0" y="0"/>
            <a:chExt cx="301440" cy="320640"/>
          </a:xfrm>
        </p:grpSpPr>
        <p:sp>
          <p:nvSpPr>
            <p:cNvPr id="266" name="Freeform 278">
              <a:extLst>
                <a:ext uri="{FF2B5EF4-FFF2-40B4-BE49-F238E27FC236}">
                  <a16:creationId xmlns:a16="http://schemas.microsoft.com/office/drawing/2014/main" id="{A7236029-C426-6CE4-5BE2-AF57D26EB679}"/>
                </a:ext>
              </a:extLst>
            </p:cNvPr>
            <p:cNvSpPr/>
            <p:nvPr/>
          </p:nvSpPr>
          <p:spPr>
            <a:xfrm>
              <a:off x="127" y="127"/>
              <a:ext cx="301498" cy="320675"/>
            </a:xfrm>
            <a:custGeom>
              <a:avLst/>
              <a:gdLst/>
              <a:ahLst/>
              <a:cxnLst/>
              <a:rect l="l" t="t" r="r" b="b"/>
              <a:pathLst>
                <a:path w="301498" h="320675">
                  <a:moveTo>
                    <a:pt x="157480" y="0"/>
                  </a:moveTo>
                  <a:cubicBezTo>
                    <a:pt x="154051" y="3556"/>
                    <a:pt x="150622" y="7112"/>
                    <a:pt x="140716" y="14224"/>
                  </a:cubicBezTo>
                  <a:cubicBezTo>
                    <a:pt x="140716" y="21336"/>
                    <a:pt x="137287" y="28448"/>
                    <a:pt x="133985" y="32004"/>
                  </a:cubicBezTo>
                  <a:lnTo>
                    <a:pt x="0" y="217424"/>
                  </a:lnTo>
                  <a:lnTo>
                    <a:pt x="0" y="320675"/>
                  </a:lnTo>
                  <a:lnTo>
                    <a:pt x="291465" y="320675"/>
                  </a:lnTo>
                  <a:lnTo>
                    <a:pt x="291465" y="288671"/>
                  </a:lnTo>
                  <a:lnTo>
                    <a:pt x="301498" y="288671"/>
                  </a:lnTo>
                  <a:cubicBezTo>
                    <a:pt x="301498" y="171069"/>
                    <a:pt x="247904" y="67691"/>
                    <a:pt x="15748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67" name="Group 279">
            <a:extLst>
              <a:ext uri="{FF2B5EF4-FFF2-40B4-BE49-F238E27FC236}">
                <a16:creationId xmlns:a16="http://schemas.microsoft.com/office/drawing/2014/main" id="{A31FAADD-5BFF-21BE-DA27-08E418CC4711}"/>
              </a:ext>
            </a:extLst>
          </p:cNvPr>
          <p:cNvGrpSpPr>
            <a:grpSpLocks noChangeAspect="1"/>
          </p:cNvGrpSpPr>
          <p:nvPr/>
        </p:nvGrpSpPr>
        <p:grpSpPr>
          <a:xfrm>
            <a:off x="13152240" y="4407122"/>
            <a:ext cx="226080" cy="248400"/>
            <a:chOff x="0" y="0"/>
            <a:chExt cx="301440" cy="331200"/>
          </a:xfrm>
        </p:grpSpPr>
        <p:sp>
          <p:nvSpPr>
            <p:cNvPr id="268" name="Freeform 280">
              <a:extLst>
                <a:ext uri="{FF2B5EF4-FFF2-40B4-BE49-F238E27FC236}">
                  <a16:creationId xmlns:a16="http://schemas.microsoft.com/office/drawing/2014/main" id="{818A99D4-8C06-D469-390B-1C209345A400}"/>
                </a:ext>
              </a:extLst>
            </p:cNvPr>
            <p:cNvSpPr/>
            <p:nvPr/>
          </p:nvSpPr>
          <p:spPr>
            <a:xfrm>
              <a:off x="0" y="0"/>
              <a:ext cx="301498" cy="331216"/>
            </a:xfrm>
            <a:custGeom>
              <a:avLst/>
              <a:gdLst/>
              <a:ahLst/>
              <a:cxnLst/>
              <a:rect l="l" t="t" r="r" b="b"/>
              <a:pathLst>
                <a:path w="301498" h="331216">
                  <a:moveTo>
                    <a:pt x="140589" y="0"/>
                  </a:moveTo>
                  <a:cubicBezTo>
                    <a:pt x="57023" y="64135"/>
                    <a:pt x="0" y="171069"/>
                    <a:pt x="0" y="292100"/>
                  </a:cubicBezTo>
                  <a:lnTo>
                    <a:pt x="0" y="331216"/>
                  </a:lnTo>
                  <a:lnTo>
                    <a:pt x="291338" y="331216"/>
                  </a:lnTo>
                  <a:lnTo>
                    <a:pt x="291338" y="217297"/>
                  </a:lnTo>
                  <a:lnTo>
                    <a:pt x="301498" y="217297"/>
                  </a:lnTo>
                  <a:lnTo>
                    <a:pt x="167386" y="32131"/>
                  </a:lnTo>
                  <a:cubicBezTo>
                    <a:pt x="160655" y="28575"/>
                    <a:pt x="160655" y="17907"/>
                    <a:pt x="157353" y="14224"/>
                  </a:cubicBezTo>
                  <a:cubicBezTo>
                    <a:pt x="154051" y="10541"/>
                    <a:pt x="144018" y="7112"/>
                    <a:pt x="14058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69" name="Group 281">
            <a:extLst>
              <a:ext uri="{FF2B5EF4-FFF2-40B4-BE49-F238E27FC236}">
                <a16:creationId xmlns:a16="http://schemas.microsoft.com/office/drawing/2014/main" id="{E3882F9A-CD38-3B92-2B96-DE496254ED61}"/>
              </a:ext>
            </a:extLst>
          </p:cNvPr>
          <p:cNvGrpSpPr>
            <a:grpSpLocks noChangeAspect="1"/>
          </p:cNvGrpSpPr>
          <p:nvPr/>
        </p:nvGrpSpPr>
        <p:grpSpPr>
          <a:xfrm>
            <a:off x="5363280" y="4722482"/>
            <a:ext cx="113040" cy="120240"/>
            <a:chOff x="0" y="0"/>
            <a:chExt cx="150720" cy="160320"/>
          </a:xfrm>
        </p:grpSpPr>
        <p:sp>
          <p:nvSpPr>
            <p:cNvPr id="270" name="Freeform 282">
              <a:extLst>
                <a:ext uri="{FF2B5EF4-FFF2-40B4-BE49-F238E27FC236}">
                  <a16:creationId xmlns:a16="http://schemas.microsoft.com/office/drawing/2014/main" id="{59BC5BFF-2E12-D32A-CCE4-9FA77CDC2BD7}"/>
                </a:ext>
              </a:extLst>
            </p:cNvPr>
            <p:cNvSpPr/>
            <p:nvPr/>
          </p:nvSpPr>
          <p:spPr>
            <a:xfrm>
              <a:off x="0" y="127"/>
              <a:ext cx="150749" cy="160274"/>
            </a:xfrm>
            <a:custGeom>
              <a:avLst/>
              <a:gdLst/>
              <a:ahLst/>
              <a:cxnLst/>
              <a:rect l="l" t="t" r="r" b="b"/>
              <a:pathLst>
                <a:path w="150749" h="160274">
                  <a:moveTo>
                    <a:pt x="77089" y="0"/>
                  </a:moveTo>
                  <a:cubicBezTo>
                    <a:pt x="33528" y="0"/>
                    <a:pt x="0" y="35687"/>
                    <a:pt x="0" y="78359"/>
                  </a:cubicBezTo>
                  <a:cubicBezTo>
                    <a:pt x="6731" y="124587"/>
                    <a:pt x="33528" y="160274"/>
                    <a:pt x="77089" y="160274"/>
                  </a:cubicBezTo>
                  <a:cubicBezTo>
                    <a:pt x="117221" y="160274"/>
                    <a:pt x="150749" y="124587"/>
                    <a:pt x="150749" y="78359"/>
                  </a:cubicBezTo>
                  <a:cubicBezTo>
                    <a:pt x="150749" y="35560"/>
                    <a:pt x="117221" y="0"/>
                    <a:pt x="7708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71" name="Group 283">
            <a:extLst>
              <a:ext uri="{FF2B5EF4-FFF2-40B4-BE49-F238E27FC236}">
                <a16:creationId xmlns:a16="http://schemas.microsoft.com/office/drawing/2014/main" id="{1BE525F9-C976-1CD1-188F-E1A8119875E6}"/>
              </a:ext>
            </a:extLst>
          </p:cNvPr>
          <p:cNvGrpSpPr>
            <a:grpSpLocks noChangeAspect="1"/>
          </p:cNvGrpSpPr>
          <p:nvPr/>
        </p:nvGrpSpPr>
        <p:grpSpPr>
          <a:xfrm>
            <a:off x="5310720" y="4901762"/>
            <a:ext cx="223200" cy="117360"/>
            <a:chOff x="0" y="0"/>
            <a:chExt cx="297600" cy="156480"/>
          </a:xfrm>
        </p:grpSpPr>
        <p:sp>
          <p:nvSpPr>
            <p:cNvPr id="272" name="Freeform 284">
              <a:extLst>
                <a:ext uri="{FF2B5EF4-FFF2-40B4-BE49-F238E27FC236}">
                  <a16:creationId xmlns:a16="http://schemas.microsoft.com/office/drawing/2014/main" id="{987AB119-702F-1984-2CB8-E0ED6CDF8EA4}"/>
                </a:ext>
              </a:extLst>
            </p:cNvPr>
            <p:cNvSpPr/>
            <p:nvPr/>
          </p:nvSpPr>
          <p:spPr>
            <a:xfrm>
              <a:off x="127" y="0"/>
              <a:ext cx="297561" cy="156464"/>
            </a:xfrm>
            <a:custGeom>
              <a:avLst/>
              <a:gdLst/>
              <a:ahLst/>
              <a:cxnLst/>
              <a:rect l="l" t="t" r="r" b="b"/>
              <a:pathLst>
                <a:path w="297561" h="156464">
                  <a:moveTo>
                    <a:pt x="147066" y="0"/>
                  </a:moveTo>
                  <a:cubicBezTo>
                    <a:pt x="66802" y="0"/>
                    <a:pt x="0" y="71120"/>
                    <a:pt x="0" y="156464"/>
                  </a:cubicBezTo>
                  <a:lnTo>
                    <a:pt x="297561" y="156464"/>
                  </a:lnTo>
                  <a:cubicBezTo>
                    <a:pt x="297561" y="71120"/>
                    <a:pt x="230632" y="0"/>
                    <a:pt x="14706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73" name="Group 285">
            <a:extLst>
              <a:ext uri="{FF2B5EF4-FFF2-40B4-BE49-F238E27FC236}">
                <a16:creationId xmlns:a16="http://schemas.microsoft.com/office/drawing/2014/main" id="{EF604AC0-5C4D-2E4D-9A8B-B50406552D03}"/>
              </a:ext>
            </a:extLst>
          </p:cNvPr>
          <p:cNvGrpSpPr>
            <a:grpSpLocks noChangeAspect="1"/>
          </p:cNvGrpSpPr>
          <p:nvPr/>
        </p:nvGrpSpPr>
        <p:grpSpPr>
          <a:xfrm>
            <a:off x="5172480" y="4607282"/>
            <a:ext cx="498960" cy="591120"/>
            <a:chOff x="0" y="0"/>
            <a:chExt cx="665280" cy="788160"/>
          </a:xfrm>
        </p:grpSpPr>
        <p:sp>
          <p:nvSpPr>
            <p:cNvPr id="274" name="Freeform 286">
              <a:extLst>
                <a:ext uri="{FF2B5EF4-FFF2-40B4-BE49-F238E27FC236}">
                  <a16:creationId xmlns:a16="http://schemas.microsoft.com/office/drawing/2014/main" id="{C57935FC-88A0-B7FD-2D7F-510A6F71FFC6}"/>
                </a:ext>
              </a:extLst>
            </p:cNvPr>
            <p:cNvSpPr/>
            <p:nvPr/>
          </p:nvSpPr>
          <p:spPr>
            <a:xfrm>
              <a:off x="127" y="127"/>
              <a:ext cx="665226" cy="788035"/>
            </a:xfrm>
            <a:custGeom>
              <a:avLst/>
              <a:gdLst/>
              <a:ahLst/>
              <a:cxnLst/>
              <a:rect l="l" t="t" r="r" b="b"/>
              <a:pathLst>
                <a:path w="665226" h="788035">
                  <a:moveTo>
                    <a:pt x="327533" y="81915"/>
                  </a:moveTo>
                  <a:cubicBezTo>
                    <a:pt x="404495" y="81915"/>
                    <a:pt x="478028" y="153289"/>
                    <a:pt x="478028" y="235331"/>
                  </a:cubicBezTo>
                  <a:cubicBezTo>
                    <a:pt x="478028" y="278130"/>
                    <a:pt x="461264" y="317373"/>
                    <a:pt x="434467" y="342265"/>
                  </a:cubicBezTo>
                  <a:cubicBezTo>
                    <a:pt x="501396" y="381508"/>
                    <a:pt x="548259" y="459994"/>
                    <a:pt x="548259" y="549148"/>
                  </a:cubicBezTo>
                  <a:lnTo>
                    <a:pt x="548259" y="588264"/>
                  </a:lnTo>
                  <a:cubicBezTo>
                    <a:pt x="548259" y="609600"/>
                    <a:pt x="531495" y="627507"/>
                    <a:pt x="511429" y="627507"/>
                  </a:cubicBezTo>
                  <a:lnTo>
                    <a:pt x="137033" y="627507"/>
                  </a:lnTo>
                  <a:cubicBezTo>
                    <a:pt x="116840" y="627507"/>
                    <a:pt x="100203" y="609600"/>
                    <a:pt x="100203" y="588264"/>
                  </a:cubicBezTo>
                  <a:lnTo>
                    <a:pt x="100203" y="549275"/>
                  </a:lnTo>
                  <a:lnTo>
                    <a:pt x="110236" y="549275"/>
                  </a:lnTo>
                  <a:cubicBezTo>
                    <a:pt x="110236" y="460121"/>
                    <a:pt x="153797" y="385064"/>
                    <a:pt x="220599" y="342392"/>
                  </a:cubicBezTo>
                  <a:cubicBezTo>
                    <a:pt x="197231" y="317500"/>
                    <a:pt x="180467" y="278257"/>
                    <a:pt x="180467" y="235458"/>
                  </a:cubicBezTo>
                  <a:cubicBezTo>
                    <a:pt x="180467" y="153543"/>
                    <a:pt x="247269" y="82042"/>
                    <a:pt x="327533" y="82042"/>
                  </a:cubicBezTo>
                  <a:close/>
                  <a:moveTo>
                    <a:pt x="0" y="0"/>
                  </a:moveTo>
                  <a:lnTo>
                    <a:pt x="0" y="748919"/>
                  </a:lnTo>
                  <a:cubicBezTo>
                    <a:pt x="0" y="770255"/>
                    <a:pt x="16637" y="788035"/>
                    <a:pt x="36703" y="788035"/>
                  </a:cubicBezTo>
                  <a:lnTo>
                    <a:pt x="628523" y="788035"/>
                  </a:lnTo>
                  <a:cubicBezTo>
                    <a:pt x="648589" y="788035"/>
                    <a:pt x="665226" y="770255"/>
                    <a:pt x="665226" y="748919"/>
                  </a:cubicBezTo>
                  <a:lnTo>
                    <a:pt x="665226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75" name="Group 287">
            <a:extLst>
              <a:ext uri="{FF2B5EF4-FFF2-40B4-BE49-F238E27FC236}">
                <a16:creationId xmlns:a16="http://schemas.microsoft.com/office/drawing/2014/main" id="{B6C6C493-1619-7522-CC82-1B59BB33E162}"/>
              </a:ext>
            </a:extLst>
          </p:cNvPr>
          <p:cNvGrpSpPr>
            <a:grpSpLocks noChangeAspect="1"/>
          </p:cNvGrpSpPr>
          <p:nvPr/>
        </p:nvGrpSpPr>
        <p:grpSpPr>
          <a:xfrm>
            <a:off x="5117760" y="4193282"/>
            <a:ext cx="609840" cy="120240"/>
            <a:chOff x="0" y="0"/>
            <a:chExt cx="813120" cy="160320"/>
          </a:xfrm>
        </p:grpSpPr>
        <p:sp>
          <p:nvSpPr>
            <p:cNvPr id="276" name="Freeform 288">
              <a:extLst>
                <a:ext uri="{FF2B5EF4-FFF2-40B4-BE49-F238E27FC236}">
                  <a16:creationId xmlns:a16="http://schemas.microsoft.com/office/drawing/2014/main" id="{507FEBF5-0082-D57C-3BEE-713B94150B3A}"/>
                </a:ext>
              </a:extLst>
            </p:cNvPr>
            <p:cNvSpPr/>
            <p:nvPr/>
          </p:nvSpPr>
          <p:spPr>
            <a:xfrm>
              <a:off x="127" y="127"/>
              <a:ext cx="813054" cy="160274"/>
            </a:xfrm>
            <a:custGeom>
              <a:avLst/>
              <a:gdLst/>
              <a:ahLst/>
              <a:cxnLst/>
              <a:rect l="l" t="t" r="r" b="b"/>
              <a:pathLst>
                <a:path w="813054" h="160274">
                  <a:moveTo>
                    <a:pt x="36703" y="0"/>
                  </a:moveTo>
                  <a:cubicBezTo>
                    <a:pt x="16637" y="0"/>
                    <a:pt x="0" y="17780"/>
                    <a:pt x="0" y="39116"/>
                  </a:cubicBezTo>
                  <a:lnTo>
                    <a:pt x="0" y="160274"/>
                  </a:lnTo>
                  <a:lnTo>
                    <a:pt x="809752" y="160274"/>
                  </a:lnTo>
                  <a:lnTo>
                    <a:pt x="809752" y="39116"/>
                  </a:lnTo>
                  <a:lnTo>
                    <a:pt x="813054" y="39116"/>
                  </a:lnTo>
                  <a:cubicBezTo>
                    <a:pt x="813054" y="17780"/>
                    <a:pt x="796417" y="0"/>
                    <a:pt x="77635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77" name="Group 289">
            <a:extLst>
              <a:ext uri="{FF2B5EF4-FFF2-40B4-BE49-F238E27FC236}">
                <a16:creationId xmlns:a16="http://schemas.microsoft.com/office/drawing/2014/main" id="{FA83502E-BB9C-4C01-A133-36CD42055FB9}"/>
              </a:ext>
            </a:extLst>
          </p:cNvPr>
          <p:cNvGrpSpPr>
            <a:grpSpLocks noChangeAspect="1"/>
          </p:cNvGrpSpPr>
          <p:nvPr/>
        </p:nvGrpSpPr>
        <p:grpSpPr>
          <a:xfrm>
            <a:off x="4949280" y="4374722"/>
            <a:ext cx="940320" cy="468000"/>
            <a:chOff x="0" y="0"/>
            <a:chExt cx="1253760" cy="624000"/>
          </a:xfrm>
        </p:grpSpPr>
        <p:sp>
          <p:nvSpPr>
            <p:cNvPr id="278" name="Freeform 290">
              <a:extLst>
                <a:ext uri="{FF2B5EF4-FFF2-40B4-BE49-F238E27FC236}">
                  <a16:creationId xmlns:a16="http://schemas.microsoft.com/office/drawing/2014/main" id="{9778D82D-5AF2-0245-8E6A-7CB0EACF4677}"/>
                </a:ext>
              </a:extLst>
            </p:cNvPr>
            <p:cNvSpPr/>
            <p:nvPr/>
          </p:nvSpPr>
          <p:spPr>
            <a:xfrm>
              <a:off x="127" y="127"/>
              <a:ext cx="1253617" cy="624078"/>
            </a:xfrm>
            <a:custGeom>
              <a:avLst/>
              <a:gdLst/>
              <a:ahLst/>
              <a:cxnLst/>
              <a:rect l="l" t="t" r="r" b="b"/>
              <a:pathLst>
                <a:path w="1253617" h="624078">
                  <a:moveTo>
                    <a:pt x="1069848" y="74803"/>
                  </a:moveTo>
                  <a:cubicBezTo>
                    <a:pt x="1093343" y="74803"/>
                    <a:pt x="1110107" y="92710"/>
                    <a:pt x="1110107" y="114046"/>
                  </a:cubicBezTo>
                  <a:cubicBezTo>
                    <a:pt x="1110107" y="135382"/>
                    <a:pt x="1093343" y="153289"/>
                    <a:pt x="1069848" y="153289"/>
                  </a:cubicBezTo>
                  <a:cubicBezTo>
                    <a:pt x="1049782" y="153289"/>
                    <a:pt x="1033145" y="135382"/>
                    <a:pt x="1033145" y="114046"/>
                  </a:cubicBezTo>
                  <a:cubicBezTo>
                    <a:pt x="1036447" y="92710"/>
                    <a:pt x="1049782" y="74803"/>
                    <a:pt x="1069848" y="74803"/>
                  </a:cubicBezTo>
                  <a:close/>
                  <a:moveTo>
                    <a:pt x="110363" y="0"/>
                  </a:moveTo>
                  <a:cubicBezTo>
                    <a:pt x="46736" y="0"/>
                    <a:pt x="0" y="49911"/>
                    <a:pt x="0" y="114046"/>
                  </a:cubicBezTo>
                  <a:lnTo>
                    <a:pt x="0" y="506349"/>
                  </a:lnTo>
                  <a:cubicBezTo>
                    <a:pt x="0" y="574040"/>
                    <a:pt x="50038" y="623951"/>
                    <a:pt x="110363" y="623951"/>
                  </a:cubicBezTo>
                  <a:lnTo>
                    <a:pt x="224028" y="623951"/>
                  </a:lnTo>
                  <a:lnTo>
                    <a:pt x="224028" y="271018"/>
                  </a:lnTo>
                  <a:cubicBezTo>
                    <a:pt x="224028" y="249682"/>
                    <a:pt x="240665" y="231902"/>
                    <a:pt x="260731" y="231902"/>
                  </a:cubicBezTo>
                  <a:lnTo>
                    <a:pt x="999617" y="231902"/>
                  </a:lnTo>
                  <a:cubicBezTo>
                    <a:pt x="1019683" y="231902"/>
                    <a:pt x="1036320" y="249682"/>
                    <a:pt x="1036320" y="271018"/>
                  </a:cubicBezTo>
                  <a:lnTo>
                    <a:pt x="1036320" y="624078"/>
                  </a:lnTo>
                  <a:lnTo>
                    <a:pt x="1146683" y="624078"/>
                  </a:lnTo>
                  <a:cubicBezTo>
                    <a:pt x="1210310" y="624078"/>
                    <a:pt x="1253617" y="570611"/>
                    <a:pt x="1253617" y="506476"/>
                  </a:cubicBezTo>
                  <a:lnTo>
                    <a:pt x="1253617" y="114046"/>
                  </a:lnTo>
                  <a:cubicBezTo>
                    <a:pt x="1253617" y="46228"/>
                    <a:pt x="1203579" y="0"/>
                    <a:pt x="114668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79" name="Group 291">
            <a:extLst>
              <a:ext uri="{FF2B5EF4-FFF2-40B4-BE49-F238E27FC236}">
                <a16:creationId xmlns:a16="http://schemas.microsoft.com/office/drawing/2014/main" id="{9216407A-7D64-CEF3-CCC6-4D7D5AF68613}"/>
              </a:ext>
            </a:extLst>
          </p:cNvPr>
          <p:cNvGrpSpPr>
            <a:grpSpLocks noChangeAspect="1"/>
          </p:cNvGrpSpPr>
          <p:nvPr/>
        </p:nvGrpSpPr>
        <p:grpSpPr>
          <a:xfrm>
            <a:off x="11959920" y="4744082"/>
            <a:ext cx="218160" cy="285840"/>
            <a:chOff x="0" y="0"/>
            <a:chExt cx="290880" cy="381120"/>
          </a:xfrm>
        </p:grpSpPr>
        <p:sp>
          <p:nvSpPr>
            <p:cNvPr id="280" name="Freeform 292">
              <a:extLst>
                <a:ext uri="{FF2B5EF4-FFF2-40B4-BE49-F238E27FC236}">
                  <a16:creationId xmlns:a16="http://schemas.microsoft.com/office/drawing/2014/main" id="{B45C4BB6-A8BF-FA27-DAA0-4A3797C74ABE}"/>
                </a:ext>
              </a:extLst>
            </p:cNvPr>
            <p:cNvSpPr/>
            <p:nvPr/>
          </p:nvSpPr>
          <p:spPr>
            <a:xfrm>
              <a:off x="0" y="127"/>
              <a:ext cx="290830" cy="381127"/>
            </a:xfrm>
            <a:custGeom>
              <a:avLst/>
              <a:gdLst/>
              <a:ahLst/>
              <a:cxnLst/>
              <a:rect l="l" t="t" r="r" b="b"/>
              <a:pathLst>
                <a:path w="290830" h="381127">
                  <a:moveTo>
                    <a:pt x="177165" y="0"/>
                  </a:moveTo>
                  <a:cubicBezTo>
                    <a:pt x="123698" y="35560"/>
                    <a:pt x="63627" y="57023"/>
                    <a:pt x="0" y="64135"/>
                  </a:cubicBezTo>
                  <a:lnTo>
                    <a:pt x="0" y="167513"/>
                  </a:lnTo>
                  <a:lnTo>
                    <a:pt x="200533" y="381127"/>
                  </a:lnTo>
                  <a:lnTo>
                    <a:pt x="290830" y="381127"/>
                  </a:lnTo>
                  <a:lnTo>
                    <a:pt x="290830" y="377571"/>
                  </a:lnTo>
                  <a:lnTo>
                    <a:pt x="290830" y="260096"/>
                  </a:lnTo>
                  <a:cubicBezTo>
                    <a:pt x="290830" y="153289"/>
                    <a:pt x="243967" y="60579"/>
                    <a:pt x="17716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81" name="Group 293">
            <a:extLst>
              <a:ext uri="{FF2B5EF4-FFF2-40B4-BE49-F238E27FC236}">
                <a16:creationId xmlns:a16="http://schemas.microsoft.com/office/drawing/2014/main" id="{B7B6BD92-10AB-A06C-2960-EDFD62076EE8}"/>
              </a:ext>
            </a:extLst>
          </p:cNvPr>
          <p:cNvGrpSpPr>
            <a:grpSpLocks noChangeAspect="1"/>
          </p:cNvGrpSpPr>
          <p:nvPr/>
        </p:nvGrpSpPr>
        <p:grpSpPr>
          <a:xfrm>
            <a:off x="11829600" y="4923362"/>
            <a:ext cx="198000" cy="104400"/>
            <a:chOff x="0" y="0"/>
            <a:chExt cx="264000" cy="139200"/>
          </a:xfrm>
        </p:grpSpPr>
        <p:sp>
          <p:nvSpPr>
            <p:cNvPr id="282" name="Freeform 294">
              <a:extLst>
                <a:ext uri="{FF2B5EF4-FFF2-40B4-BE49-F238E27FC236}">
                  <a16:creationId xmlns:a16="http://schemas.microsoft.com/office/drawing/2014/main" id="{361D9CBF-E573-D409-F4F7-5F349E919678}"/>
                </a:ext>
              </a:extLst>
            </p:cNvPr>
            <p:cNvSpPr/>
            <p:nvPr/>
          </p:nvSpPr>
          <p:spPr>
            <a:xfrm>
              <a:off x="127" y="127"/>
              <a:ext cx="264033" cy="139192"/>
            </a:xfrm>
            <a:custGeom>
              <a:avLst/>
              <a:gdLst/>
              <a:ahLst/>
              <a:cxnLst/>
              <a:rect l="l" t="t" r="r" b="b"/>
              <a:pathLst>
                <a:path w="264033" h="139192">
                  <a:moveTo>
                    <a:pt x="130175" y="0"/>
                  </a:moveTo>
                  <a:lnTo>
                    <a:pt x="0" y="139192"/>
                  </a:lnTo>
                  <a:lnTo>
                    <a:pt x="264033" y="139192"/>
                  </a:lnTo>
                  <a:lnTo>
                    <a:pt x="130175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83" name="Group 295">
            <a:extLst>
              <a:ext uri="{FF2B5EF4-FFF2-40B4-BE49-F238E27FC236}">
                <a16:creationId xmlns:a16="http://schemas.microsoft.com/office/drawing/2014/main" id="{088C592A-FC8E-EC81-D250-EED25732B90A}"/>
              </a:ext>
            </a:extLst>
          </p:cNvPr>
          <p:cNvGrpSpPr>
            <a:grpSpLocks noChangeAspect="1"/>
          </p:cNvGrpSpPr>
          <p:nvPr/>
        </p:nvGrpSpPr>
        <p:grpSpPr>
          <a:xfrm>
            <a:off x="11681280" y="4739042"/>
            <a:ext cx="221040" cy="288720"/>
            <a:chOff x="0" y="0"/>
            <a:chExt cx="294720" cy="384960"/>
          </a:xfrm>
        </p:grpSpPr>
        <p:sp>
          <p:nvSpPr>
            <p:cNvPr id="284" name="Freeform 296">
              <a:extLst>
                <a:ext uri="{FF2B5EF4-FFF2-40B4-BE49-F238E27FC236}">
                  <a16:creationId xmlns:a16="http://schemas.microsoft.com/office/drawing/2014/main" id="{42D6DE5A-1906-4BF4-A35B-74892F85E272}"/>
                </a:ext>
              </a:extLst>
            </p:cNvPr>
            <p:cNvSpPr/>
            <p:nvPr/>
          </p:nvSpPr>
          <p:spPr>
            <a:xfrm>
              <a:off x="127" y="127"/>
              <a:ext cx="294640" cy="384937"/>
            </a:xfrm>
            <a:custGeom>
              <a:avLst/>
              <a:gdLst/>
              <a:ahLst/>
              <a:cxnLst/>
              <a:rect l="l" t="t" r="r" b="b"/>
              <a:pathLst>
                <a:path w="294640" h="384937">
                  <a:moveTo>
                    <a:pt x="113792" y="0"/>
                  </a:moveTo>
                  <a:cubicBezTo>
                    <a:pt x="43561" y="67691"/>
                    <a:pt x="0" y="160401"/>
                    <a:pt x="0" y="263779"/>
                  </a:cubicBezTo>
                  <a:lnTo>
                    <a:pt x="0" y="384937"/>
                  </a:lnTo>
                  <a:lnTo>
                    <a:pt x="93726" y="384937"/>
                  </a:lnTo>
                  <a:lnTo>
                    <a:pt x="294640" y="171069"/>
                  </a:lnTo>
                  <a:lnTo>
                    <a:pt x="294640" y="67691"/>
                  </a:lnTo>
                  <a:cubicBezTo>
                    <a:pt x="227711" y="64135"/>
                    <a:pt x="167386" y="35687"/>
                    <a:pt x="11379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85" name="Group 297">
            <a:extLst>
              <a:ext uri="{FF2B5EF4-FFF2-40B4-BE49-F238E27FC236}">
                <a16:creationId xmlns:a16="http://schemas.microsoft.com/office/drawing/2014/main" id="{772583BF-9A31-7326-14CF-034F89F00E8D}"/>
              </a:ext>
            </a:extLst>
          </p:cNvPr>
          <p:cNvGrpSpPr>
            <a:grpSpLocks noChangeAspect="1"/>
          </p:cNvGrpSpPr>
          <p:nvPr/>
        </p:nvGrpSpPr>
        <p:grpSpPr>
          <a:xfrm>
            <a:off x="11626560" y="5086082"/>
            <a:ext cx="609840" cy="120240"/>
            <a:chOff x="0" y="0"/>
            <a:chExt cx="813120" cy="160320"/>
          </a:xfrm>
        </p:grpSpPr>
        <p:sp>
          <p:nvSpPr>
            <p:cNvPr id="286" name="Freeform 298">
              <a:extLst>
                <a:ext uri="{FF2B5EF4-FFF2-40B4-BE49-F238E27FC236}">
                  <a16:creationId xmlns:a16="http://schemas.microsoft.com/office/drawing/2014/main" id="{3CF2B5D6-EECB-BDF0-0B88-46102613393A}"/>
                </a:ext>
              </a:extLst>
            </p:cNvPr>
            <p:cNvSpPr/>
            <p:nvPr/>
          </p:nvSpPr>
          <p:spPr>
            <a:xfrm>
              <a:off x="127" y="127"/>
              <a:ext cx="813054" cy="160274"/>
            </a:xfrm>
            <a:custGeom>
              <a:avLst/>
              <a:gdLst/>
              <a:ahLst/>
              <a:cxnLst/>
              <a:rect l="l" t="t" r="r" b="b"/>
              <a:pathLst>
                <a:path w="813054" h="160274">
                  <a:moveTo>
                    <a:pt x="76835" y="0"/>
                  </a:moveTo>
                  <a:cubicBezTo>
                    <a:pt x="33401" y="0"/>
                    <a:pt x="0" y="35687"/>
                    <a:pt x="0" y="81915"/>
                  </a:cubicBezTo>
                  <a:cubicBezTo>
                    <a:pt x="0" y="124714"/>
                    <a:pt x="33401" y="160274"/>
                    <a:pt x="76835" y="160274"/>
                  </a:cubicBezTo>
                  <a:lnTo>
                    <a:pt x="736092" y="160274"/>
                  </a:lnTo>
                  <a:cubicBezTo>
                    <a:pt x="779526" y="160274"/>
                    <a:pt x="813054" y="124587"/>
                    <a:pt x="813054" y="81915"/>
                  </a:cubicBezTo>
                  <a:cubicBezTo>
                    <a:pt x="806450" y="35687"/>
                    <a:pt x="772795" y="0"/>
                    <a:pt x="73609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87" name="Group 299">
            <a:extLst>
              <a:ext uri="{FF2B5EF4-FFF2-40B4-BE49-F238E27FC236}">
                <a16:creationId xmlns:a16="http://schemas.microsoft.com/office/drawing/2014/main" id="{EF73764F-7CA7-7534-A0A2-9A03B137B414}"/>
              </a:ext>
            </a:extLst>
          </p:cNvPr>
          <p:cNvGrpSpPr>
            <a:grpSpLocks noChangeAspect="1"/>
          </p:cNvGrpSpPr>
          <p:nvPr/>
        </p:nvGrpSpPr>
        <p:grpSpPr>
          <a:xfrm>
            <a:off x="11626560" y="4201202"/>
            <a:ext cx="609840" cy="120240"/>
            <a:chOff x="0" y="0"/>
            <a:chExt cx="813120" cy="160320"/>
          </a:xfrm>
        </p:grpSpPr>
        <p:sp>
          <p:nvSpPr>
            <p:cNvPr id="288" name="Freeform 300">
              <a:extLst>
                <a:ext uri="{FF2B5EF4-FFF2-40B4-BE49-F238E27FC236}">
                  <a16:creationId xmlns:a16="http://schemas.microsoft.com/office/drawing/2014/main" id="{64973A6F-4BE1-4FCC-D82E-6A85D708B4AE}"/>
                </a:ext>
              </a:extLst>
            </p:cNvPr>
            <p:cNvSpPr/>
            <p:nvPr/>
          </p:nvSpPr>
          <p:spPr>
            <a:xfrm>
              <a:off x="127" y="0"/>
              <a:ext cx="813054" cy="160274"/>
            </a:xfrm>
            <a:custGeom>
              <a:avLst/>
              <a:gdLst/>
              <a:ahLst/>
              <a:cxnLst/>
              <a:rect l="l" t="t" r="r" b="b"/>
              <a:pathLst>
                <a:path w="813054" h="160274">
                  <a:moveTo>
                    <a:pt x="76835" y="0"/>
                  </a:moveTo>
                  <a:cubicBezTo>
                    <a:pt x="33401" y="0"/>
                    <a:pt x="0" y="35560"/>
                    <a:pt x="0" y="81915"/>
                  </a:cubicBezTo>
                  <a:cubicBezTo>
                    <a:pt x="0" y="124714"/>
                    <a:pt x="33401" y="160274"/>
                    <a:pt x="76835" y="160274"/>
                  </a:cubicBezTo>
                  <a:lnTo>
                    <a:pt x="736092" y="160274"/>
                  </a:lnTo>
                  <a:cubicBezTo>
                    <a:pt x="779526" y="160274"/>
                    <a:pt x="813054" y="124714"/>
                    <a:pt x="813054" y="81915"/>
                  </a:cubicBezTo>
                  <a:cubicBezTo>
                    <a:pt x="806450" y="32131"/>
                    <a:pt x="772795" y="0"/>
                    <a:pt x="73609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89" name="Group 301">
            <a:extLst>
              <a:ext uri="{FF2B5EF4-FFF2-40B4-BE49-F238E27FC236}">
                <a16:creationId xmlns:a16="http://schemas.microsoft.com/office/drawing/2014/main" id="{619B367B-CC3B-3650-39BE-74F1273FC80C}"/>
              </a:ext>
            </a:extLst>
          </p:cNvPr>
          <p:cNvGrpSpPr>
            <a:grpSpLocks noChangeAspect="1"/>
          </p:cNvGrpSpPr>
          <p:nvPr/>
        </p:nvGrpSpPr>
        <p:grpSpPr>
          <a:xfrm>
            <a:off x="11684160" y="4375442"/>
            <a:ext cx="493920" cy="120960"/>
            <a:chOff x="0" y="0"/>
            <a:chExt cx="658560" cy="161280"/>
          </a:xfrm>
        </p:grpSpPr>
        <p:sp>
          <p:nvSpPr>
            <p:cNvPr id="290" name="Freeform 302">
              <a:extLst>
                <a:ext uri="{FF2B5EF4-FFF2-40B4-BE49-F238E27FC236}">
                  <a16:creationId xmlns:a16="http://schemas.microsoft.com/office/drawing/2014/main" id="{698F648E-3A79-046E-40D6-B0E0481C157F}"/>
                </a:ext>
              </a:extLst>
            </p:cNvPr>
            <p:cNvSpPr/>
            <p:nvPr/>
          </p:nvSpPr>
          <p:spPr>
            <a:xfrm>
              <a:off x="0" y="0"/>
              <a:ext cx="658495" cy="161290"/>
            </a:xfrm>
            <a:custGeom>
              <a:avLst/>
              <a:gdLst/>
              <a:ahLst/>
              <a:cxnLst/>
              <a:rect l="l" t="t" r="r" b="b"/>
              <a:pathLst>
                <a:path w="658495" h="161290">
                  <a:moveTo>
                    <a:pt x="0" y="0"/>
                  </a:moveTo>
                  <a:lnTo>
                    <a:pt x="0" y="49911"/>
                  </a:lnTo>
                  <a:lnTo>
                    <a:pt x="60325" y="89154"/>
                  </a:lnTo>
                  <a:cubicBezTo>
                    <a:pt x="143764" y="137160"/>
                    <a:pt x="237363" y="161290"/>
                    <a:pt x="330200" y="161290"/>
                  </a:cubicBezTo>
                  <a:cubicBezTo>
                    <a:pt x="423037" y="161290"/>
                    <a:pt x="514858" y="137160"/>
                    <a:pt x="594995" y="89154"/>
                  </a:cubicBezTo>
                  <a:lnTo>
                    <a:pt x="658495" y="49911"/>
                  </a:lnTo>
                  <a:lnTo>
                    <a:pt x="658495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91" name="Group 303">
            <a:extLst>
              <a:ext uri="{FF2B5EF4-FFF2-40B4-BE49-F238E27FC236}">
                <a16:creationId xmlns:a16="http://schemas.microsoft.com/office/drawing/2014/main" id="{65EE6B8F-694C-5D18-3AC1-98A4741ABDA4}"/>
              </a:ext>
            </a:extLst>
          </p:cNvPr>
          <p:cNvGrpSpPr>
            <a:grpSpLocks noChangeAspect="1"/>
          </p:cNvGrpSpPr>
          <p:nvPr/>
        </p:nvGrpSpPr>
        <p:grpSpPr>
          <a:xfrm>
            <a:off x="11679120" y="4482002"/>
            <a:ext cx="496800" cy="251280"/>
            <a:chOff x="0" y="0"/>
            <a:chExt cx="662400" cy="335040"/>
          </a:xfrm>
        </p:grpSpPr>
        <p:sp>
          <p:nvSpPr>
            <p:cNvPr id="292" name="Freeform 304">
              <a:extLst>
                <a:ext uri="{FF2B5EF4-FFF2-40B4-BE49-F238E27FC236}">
                  <a16:creationId xmlns:a16="http://schemas.microsoft.com/office/drawing/2014/main" id="{2845AC61-01F4-D382-6349-333CB1267368}"/>
                </a:ext>
              </a:extLst>
            </p:cNvPr>
            <p:cNvSpPr/>
            <p:nvPr/>
          </p:nvSpPr>
          <p:spPr>
            <a:xfrm>
              <a:off x="0" y="0"/>
              <a:ext cx="662432" cy="335026"/>
            </a:xfrm>
            <a:custGeom>
              <a:avLst/>
              <a:gdLst/>
              <a:ahLst/>
              <a:cxnLst/>
              <a:rect l="l" t="t" r="r" b="b"/>
              <a:pathLst>
                <a:path w="662432" h="335026">
                  <a:moveTo>
                    <a:pt x="0" y="0"/>
                  </a:moveTo>
                  <a:cubicBezTo>
                    <a:pt x="13335" y="181737"/>
                    <a:pt x="157226" y="335026"/>
                    <a:pt x="331216" y="335026"/>
                  </a:cubicBezTo>
                  <a:cubicBezTo>
                    <a:pt x="505206" y="335026"/>
                    <a:pt x="648970" y="181737"/>
                    <a:pt x="662432" y="0"/>
                  </a:cubicBezTo>
                  <a:lnTo>
                    <a:pt x="635635" y="14224"/>
                  </a:lnTo>
                  <a:cubicBezTo>
                    <a:pt x="545338" y="71374"/>
                    <a:pt x="434975" y="99822"/>
                    <a:pt x="331216" y="99822"/>
                  </a:cubicBezTo>
                  <a:cubicBezTo>
                    <a:pt x="227457" y="99822"/>
                    <a:pt x="123825" y="71374"/>
                    <a:pt x="26797" y="1422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93" name="Group 305">
            <a:extLst>
              <a:ext uri="{FF2B5EF4-FFF2-40B4-BE49-F238E27FC236}">
                <a16:creationId xmlns:a16="http://schemas.microsoft.com/office/drawing/2014/main" id="{2FF472B2-15E8-FC0D-3BBE-9AD4585F4564}"/>
              </a:ext>
            </a:extLst>
          </p:cNvPr>
          <p:cNvGrpSpPr>
            <a:grpSpLocks noChangeAspect="1"/>
          </p:cNvGrpSpPr>
          <p:nvPr/>
        </p:nvGrpSpPr>
        <p:grpSpPr>
          <a:xfrm>
            <a:off x="6618240" y="4703762"/>
            <a:ext cx="113040" cy="120240"/>
            <a:chOff x="0" y="0"/>
            <a:chExt cx="150720" cy="160320"/>
          </a:xfrm>
        </p:grpSpPr>
        <p:sp>
          <p:nvSpPr>
            <p:cNvPr id="294" name="Freeform 306">
              <a:extLst>
                <a:ext uri="{FF2B5EF4-FFF2-40B4-BE49-F238E27FC236}">
                  <a16:creationId xmlns:a16="http://schemas.microsoft.com/office/drawing/2014/main" id="{61E99EE3-E659-8BFC-56CF-AC2702425320}"/>
                </a:ext>
              </a:extLst>
            </p:cNvPr>
            <p:cNvSpPr/>
            <p:nvPr/>
          </p:nvSpPr>
          <p:spPr>
            <a:xfrm>
              <a:off x="127" y="127"/>
              <a:ext cx="150622" cy="160274"/>
            </a:xfrm>
            <a:custGeom>
              <a:avLst/>
              <a:gdLst/>
              <a:ahLst/>
              <a:cxnLst/>
              <a:rect l="l" t="t" r="r" b="b"/>
              <a:pathLst>
                <a:path w="150622" h="160274">
                  <a:moveTo>
                    <a:pt x="76962" y="0"/>
                  </a:moveTo>
                  <a:cubicBezTo>
                    <a:pt x="33528" y="0"/>
                    <a:pt x="0" y="35687"/>
                    <a:pt x="0" y="78359"/>
                  </a:cubicBezTo>
                  <a:cubicBezTo>
                    <a:pt x="6731" y="124587"/>
                    <a:pt x="33528" y="160274"/>
                    <a:pt x="76962" y="160274"/>
                  </a:cubicBezTo>
                  <a:cubicBezTo>
                    <a:pt x="117221" y="160274"/>
                    <a:pt x="150622" y="124587"/>
                    <a:pt x="150622" y="78359"/>
                  </a:cubicBezTo>
                  <a:cubicBezTo>
                    <a:pt x="150622" y="35560"/>
                    <a:pt x="117094" y="0"/>
                    <a:pt x="7696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95" name="Group 307">
            <a:extLst>
              <a:ext uri="{FF2B5EF4-FFF2-40B4-BE49-F238E27FC236}">
                <a16:creationId xmlns:a16="http://schemas.microsoft.com/office/drawing/2014/main" id="{1EF51FE0-DD85-1766-5441-881289F40AB1}"/>
              </a:ext>
            </a:extLst>
          </p:cNvPr>
          <p:cNvGrpSpPr>
            <a:grpSpLocks noChangeAspect="1"/>
          </p:cNvGrpSpPr>
          <p:nvPr/>
        </p:nvGrpSpPr>
        <p:grpSpPr>
          <a:xfrm>
            <a:off x="6565680" y="4883042"/>
            <a:ext cx="221040" cy="117360"/>
            <a:chOff x="0" y="0"/>
            <a:chExt cx="294720" cy="156480"/>
          </a:xfrm>
        </p:grpSpPr>
        <p:sp>
          <p:nvSpPr>
            <p:cNvPr id="296" name="Freeform 308">
              <a:extLst>
                <a:ext uri="{FF2B5EF4-FFF2-40B4-BE49-F238E27FC236}">
                  <a16:creationId xmlns:a16="http://schemas.microsoft.com/office/drawing/2014/main" id="{0DA6B9F4-686D-A6F0-E339-C9A6ED11CFF3}"/>
                </a:ext>
              </a:extLst>
            </p:cNvPr>
            <p:cNvSpPr/>
            <p:nvPr/>
          </p:nvSpPr>
          <p:spPr>
            <a:xfrm>
              <a:off x="127" y="0"/>
              <a:ext cx="294640" cy="156464"/>
            </a:xfrm>
            <a:custGeom>
              <a:avLst/>
              <a:gdLst/>
              <a:ahLst/>
              <a:cxnLst/>
              <a:rect l="l" t="t" r="r" b="b"/>
              <a:pathLst>
                <a:path w="294640" h="156464">
                  <a:moveTo>
                    <a:pt x="147320" y="0"/>
                  </a:moveTo>
                  <a:cubicBezTo>
                    <a:pt x="66929" y="0"/>
                    <a:pt x="0" y="71120"/>
                    <a:pt x="0" y="156464"/>
                  </a:cubicBezTo>
                  <a:lnTo>
                    <a:pt x="294640" y="156464"/>
                  </a:lnTo>
                  <a:cubicBezTo>
                    <a:pt x="294640" y="71120"/>
                    <a:pt x="231140" y="0"/>
                    <a:pt x="14732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97" name="Group 309">
            <a:extLst>
              <a:ext uri="{FF2B5EF4-FFF2-40B4-BE49-F238E27FC236}">
                <a16:creationId xmlns:a16="http://schemas.microsoft.com/office/drawing/2014/main" id="{F05527C8-F897-2EB7-3829-5BA17BD161DB}"/>
              </a:ext>
            </a:extLst>
          </p:cNvPr>
          <p:cNvGrpSpPr>
            <a:grpSpLocks noChangeAspect="1"/>
          </p:cNvGrpSpPr>
          <p:nvPr/>
        </p:nvGrpSpPr>
        <p:grpSpPr>
          <a:xfrm>
            <a:off x="6402960" y="4530242"/>
            <a:ext cx="940320" cy="644400"/>
            <a:chOff x="0" y="0"/>
            <a:chExt cx="1253760" cy="859200"/>
          </a:xfrm>
        </p:grpSpPr>
        <p:sp>
          <p:nvSpPr>
            <p:cNvPr id="298" name="Freeform 310">
              <a:extLst>
                <a:ext uri="{FF2B5EF4-FFF2-40B4-BE49-F238E27FC236}">
                  <a16:creationId xmlns:a16="http://schemas.microsoft.com/office/drawing/2014/main" id="{0D6F43CE-E6E1-93DA-26C5-7C542F3E048B}"/>
                </a:ext>
              </a:extLst>
            </p:cNvPr>
            <p:cNvSpPr/>
            <p:nvPr/>
          </p:nvSpPr>
          <p:spPr>
            <a:xfrm>
              <a:off x="0" y="127"/>
              <a:ext cx="1253744" cy="859155"/>
            </a:xfrm>
            <a:custGeom>
              <a:avLst/>
              <a:gdLst/>
              <a:ahLst/>
              <a:cxnLst/>
              <a:rect l="l" t="t" r="r" b="b"/>
              <a:pathLst>
                <a:path w="1253744" h="859155">
                  <a:moveTo>
                    <a:pt x="1066419" y="235331"/>
                  </a:moveTo>
                  <a:cubicBezTo>
                    <a:pt x="1086485" y="235331"/>
                    <a:pt x="1103249" y="253238"/>
                    <a:pt x="1103249" y="274574"/>
                  </a:cubicBezTo>
                  <a:cubicBezTo>
                    <a:pt x="1103249" y="295910"/>
                    <a:pt x="1086485" y="313690"/>
                    <a:pt x="1066419" y="313690"/>
                  </a:cubicBezTo>
                  <a:lnTo>
                    <a:pt x="695325" y="313690"/>
                  </a:lnTo>
                  <a:cubicBezTo>
                    <a:pt x="671957" y="313690"/>
                    <a:pt x="655193" y="295910"/>
                    <a:pt x="655193" y="274574"/>
                  </a:cubicBezTo>
                  <a:cubicBezTo>
                    <a:pt x="655193" y="253238"/>
                    <a:pt x="671957" y="235331"/>
                    <a:pt x="695325" y="235331"/>
                  </a:cubicBezTo>
                  <a:close/>
                  <a:moveTo>
                    <a:pt x="1066419" y="392176"/>
                  </a:moveTo>
                  <a:cubicBezTo>
                    <a:pt x="1086485" y="392176"/>
                    <a:pt x="1103249" y="410083"/>
                    <a:pt x="1103249" y="431419"/>
                  </a:cubicBezTo>
                  <a:cubicBezTo>
                    <a:pt x="1103249" y="452755"/>
                    <a:pt x="1086485" y="470535"/>
                    <a:pt x="1066419" y="470535"/>
                  </a:cubicBezTo>
                  <a:lnTo>
                    <a:pt x="695325" y="470535"/>
                  </a:lnTo>
                  <a:cubicBezTo>
                    <a:pt x="671957" y="470535"/>
                    <a:pt x="655193" y="452755"/>
                    <a:pt x="655193" y="431419"/>
                  </a:cubicBezTo>
                  <a:cubicBezTo>
                    <a:pt x="655193" y="410083"/>
                    <a:pt x="671957" y="392176"/>
                    <a:pt x="695325" y="392176"/>
                  </a:cubicBezTo>
                  <a:close/>
                  <a:moveTo>
                    <a:pt x="1066419" y="545465"/>
                  </a:moveTo>
                  <a:cubicBezTo>
                    <a:pt x="1086485" y="545465"/>
                    <a:pt x="1103249" y="563245"/>
                    <a:pt x="1103249" y="588264"/>
                  </a:cubicBezTo>
                  <a:cubicBezTo>
                    <a:pt x="1103249" y="609600"/>
                    <a:pt x="1086485" y="627507"/>
                    <a:pt x="1066419" y="627507"/>
                  </a:cubicBezTo>
                  <a:lnTo>
                    <a:pt x="695325" y="627507"/>
                  </a:lnTo>
                  <a:cubicBezTo>
                    <a:pt x="671957" y="627507"/>
                    <a:pt x="655193" y="609600"/>
                    <a:pt x="655193" y="588264"/>
                  </a:cubicBezTo>
                  <a:cubicBezTo>
                    <a:pt x="655193" y="563245"/>
                    <a:pt x="671957" y="545465"/>
                    <a:pt x="695325" y="545465"/>
                  </a:cubicBezTo>
                  <a:close/>
                  <a:moveTo>
                    <a:pt x="361061" y="160401"/>
                  </a:moveTo>
                  <a:cubicBezTo>
                    <a:pt x="437896" y="160401"/>
                    <a:pt x="504698" y="231775"/>
                    <a:pt x="504698" y="313690"/>
                  </a:cubicBezTo>
                  <a:cubicBezTo>
                    <a:pt x="504698" y="356489"/>
                    <a:pt x="488061" y="395732"/>
                    <a:pt x="464566" y="420624"/>
                  </a:cubicBezTo>
                  <a:cubicBezTo>
                    <a:pt x="531368" y="459867"/>
                    <a:pt x="578358" y="538353"/>
                    <a:pt x="578358" y="627507"/>
                  </a:cubicBezTo>
                  <a:lnTo>
                    <a:pt x="578358" y="666623"/>
                  </a:lnTo>
                  <a:lnTo>
                    <a:pt x="585089" y="666623"/>
                  </a:lnTo>
                  <a:cubicBezTo>
                    <a:pt x="585089" y="687959"/>
                    <a:pt x="568325" y="705866"/>
                    <a:pt x="548259" y="705866"/>
                  </a:cubicBezTo>
                  <a:lnTo>
                    <a:pt x="180467" y="705866"/>
                  </a:lnTo>
                  <a:cubicBezTo>
                    <a:pt x="160401" y="705866"/>
                    <a:pt x="143764" y="687959"/>
                    <a:pt x="143764" y="666623"/>
                  </a:cubicBezTo>
                  <a:lnTo>
                    <a:pt x="143764" y="627507"/>
                  </a:lnTo>
                  <a:cubicBezTo>
                    <a:pt x="143764" y="538353"/>
                    <a:pt x="187198" y="463423"/>
                    <a:pt x="254127" y="420624"/>
                  </a:cubicBezTo>
                  <a:cubicBezTo>
                    <a:pt x="230632" y="395732"/>
                    <a:pt x="213868" y="356489"/>
                    <a:pt x="213868" y="313690"/>
                  </a:cubicBezTo>
                  <a:cubicBezTo>
                    <a:pt x="213868" y="231775"/>
                    <a:pt x="280797" y="160401"/>
                    <a:pt x="361061" y="160401"/>
                  </a:cubicBezTo>
                  <a:close/>
                  <a:moveTo>
                    <a:pt x="110363" y="0"/>
                  </a:moveTo>
                  <a:cubicBezTo>
                    <a:pt x="46736" y="0"/>
                    <a:pt x="0" y="53340"/>
                    <a:pt x="0" y="114046"/>
                  </a:cubicBezTo>
                  <a:lnTo>
                    <a:pt x="0" y="741553"/>
                  </a:lnTo>
                  <a:cubicBezTo>
                    <a:pt x="0" y="809244"/>
                    <a:pt x="50165" y="859155"/>
                    <a:pt x="110363" y="859155"/>
                  </a:cubicBezTo>
                  <a:lnTo>
                    <a:pt x="1146683" y="859155"/>
                  </a:lnTo>
                  <a:cubicBezTo>
                    <a:pt x="1206881" y="859155"/>
                    <a:pt x="1253744" y="805688"/>
                    <a:pt x="1253744" y="741553"/>
                  </a:cubicBezTo>
                  <a:lnTo>
                    <a:pt x="1253744" y="114046"/>
                  </a:lnTo>
                  <a:cubicBezTo>
                    <a:pt x="1250315" y="53340"/>
                    <a:pt x="1200150" y="0"/>
                    <a:pt x="1139952" y="0"/>
                  </a:cubicBezTo>
                  <a:lnTo>
                    <a:pt x="805688" y="0"/>
                  </a:lnTo>
                  <a:lnTo>
                    <a:pt x="805688" y="39116"/>
                  </a:lnTo>
                  <a:cubicBezTo>
                    <a:pt x="805688" y="106934"/>
                    <a:pt x="755523" y="153162"/>
                    <a:pt x="698754" y="153162"/>
                  </a:cubicBezTo>
                  <a:lnTo>
                    <a:pt x="551561" y="153162"/>
                  </a:lnTo>
                  <a:cubicBezTo>
                    <a:pt x="488061" y="153162"/>
                    <a:pt x="444627" y="99695"/>
                    <a:pt x="444627" y="39116"/>
                  </a:cubicBezTo>
                  <a:lnTo>
                    <a:pt x="444627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99" name="Group 311">
            <a:extLst>
              <a:ext uri="{FF2B5EF4-FFF2-40B4-BE49-F238E27FC236}">
                <a16:creationId xmlns:a16="http://schemas.microsoft.com/office/drawing/2014/main" id="{A695CB26-1381-54AC-360E-C63CF93C7F04}"/>
              </a:ext>
            </a:extLst>
          </p:cNvPr>
          <p:cNvGrpSpPr>
            <a:grpSpLocks noChangeAspect="1"/>
          </p:cNvGrpSpPr>
          <p:nvPr/>
        </p:nvGrpSpPr>
        <p:grpSpPr>
          <a:xfrm>
            <a:off x="6676560" y="4350962"/>
            <a:ext cx="388800" cy="238320"/>
            <a:chOff x="0" y="0"/>
            <a:chExt cx="518400" cy="317760"/>
          </a:xfrm>
        </p:grpSpPr>
        <p:sp>
          <p:nvSpPr>
            <p:cNvPr id="300" name="Freeform 312">
              <a:extLst>
                <a:ext uri="{FF2B5EF4-FFF2-40B4-BE49-F238E27FC236}">
                  <a16:creationId xmlns:a16="http://schemas.microsoft.com/office/drawing/2014/main" id="{AFB5E96F-8BC8-E3B2-A63B-39F171B44803}"/>
                </a:ext>
              </a:extLst>
            </p:cNvPr>
            <p:cNvSpPr/>
            <p:nvPr/>
          </p:nvSpPr>
          <p:spPr>
            <a:xfrm>
              <a:off x="0" y="127"/>
              <a:ext cx="518287" cy="317754"/>
            </a:xfrm>
            <a:custGeom>
              <a:avLst/>
              <a:gdLst/>
              <a:ahLst/>
              <a:cxnLst/>
              <a:rect l="l" t="t" r="r" b="b"/>
              <a:pathLst>
                <a:path w="518287" h="317754">
                  <a:moveTo>
                    <a:pt x="73533" y="0"/>
                  </a:moveTo>
                  <a:cubicBezTo>
                    <a:pt x="33401" y="0"/>
                    <a:pt x="0" y="35687"/>
                    <a:pt x="0" y="82042"/>
                  </a:cubicBezTo>
                  <a:cubicBezTo>
                    <a:pt x="0" y="124968"/>
                    <a:pt x="33401" y="160655"/>
                    <a:pt x="73533" y="160655"/>
                  </a:cubicBezTo>
                  <a:lnTo>
                    <a:pt x="150495" y="160655"/>
                  </a:lnTo>
                  <a:lnTo>
                    <a:pt x="150495" y="278384"/>
                  </a:lnTo>
                  <a:cubicBezTo>
                    <a:pt x="147066" y="299847"/>
                    <a:pt x="163830" y="317754"/>
                    <a:pt x="183896" y="317754"/>
                  </a:cubicBezTo>
                  <a:lnTo>
                    <a:pt x="331089" y="317754"/>
                  </a:lnTo>
                  <a:cubicBezTo>
                    <a:pt x="351155" y="317754"/>
                    <a:pt x="367919" y="299847"/>
                    <a:pt x="367919" y="278384"/>
                  </a:cubicBezTo>
                  <a:lnTo>
                    <a:pt x="367919" y="160655"/>
                  </a:lnTo>
                  <a:lnTo>
                    <a:pt x="441452" y="160655"/>
                  </a:lnTo>
                  <a:cubicBezTo>
                    <a:pt x="484886" y="160655"/>
                    <a:pt x="518287" y="124968"/>
                    <a:pt x="518287" y="82042"/>
                  </a:cubicBezTo>
                  <a:cubicBezTo>
                    <a:pt x="518287" y="35687"/>
                    <a:pt x="484886" y="0"/>
                    <a:pt x="44145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01" name="Group 313">
            <a:extLst>
              <a:ext uri="{FF2B5EF4-FFF2-40B4-BE49-F238E27FC236}">
                <a16:creationId xmlns:a16="http://schemas.microsoft.com/office/drawing/2014/main" id="{E9A5F46D-2628-4968-469A-2D23008A9893}"/>
              </a:ext>
            </a:extLst>
          </p:cNvPr>
          <p:cNvGrpSpPr>
            <a:grpSpLocks noChangeAspect="1"/>
          </p:cNvGrpSpPr>
          <p:nvPr/>
        </p:nvGrpSpPr>
        <p:grpSpPr>
          <a:xfrm>
            <a:off x="6731280" y="4174562"/>
            <a:ext cx="275760" cy="120240"/>
            <a:chOff x="0" y="0"/>
            <a:chExt cx="367680" cy="160320"/>
          </a:xfrm>
        </p:grpSpPr>
        <p:sp>
          <p:nvSpPr>
            <p:cNvPr id="302" name="Freeform 314">
              <a:extLst>
                <a:ext uri="{FF2B5EF4-FFF2-40B4-BE49-F238E27FC236}">
                  <a16:creationId xmlns:a16="http://schemas.microsoft.com/office/drawing/2014/main" id="{D2F5F7D6-05CA-B7AD-C0B6-F8F840A3283E}"/>
                </a:ext>
              </a:extLst>
            </p:cNvPr>
            <p:cNvSpPr/>
            <p:nvPr/>
          </p:nvSpPr>
          <p:spPr>
            <a:xfrm>
              <a:off x="0" y="127"/>
              <a:ext cx="367665" cy="160274"/>
            </a:xfrm>
            <a:custGeom>
              <a:avLst/>
              <a:gdLst/>
              <a:ahLst/>
              <a:cxnLst/>
              <a:rect l="l" t="t" r="r" b="b"/>
              <a:pathLst>
                <a:path w="367665" h="160274">
                  <a:moveTo>
                    <a:pt x="40132" y="0"/>
                  </a:moveTo>
                  <a:cubicBezTo>
                    <a:pt x="16764" y="0"/>
                    <a:pt x="0" y="17780"/>
                    <a:pt x="0" y="39116"/>
                  </a:cubicBezTo>
                  <a:lnTo>
                    <a:pt x="0" y="160274"/>
                  </a:lnTo>
                  <a:lnTo>
                    <a:pt x="367665" y="160274"/>
                  </a:lnTo>
                  <a:lnTo>
                    <a:pt x="367665" y="39116"/>
                  </a:lnTo>
                  <a:cubicBezTo>
                    <a:pt x="367665" y="17780"/>
                    <a:pt x="350901" y="0"/>
                    <a:pt x="33083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03" name="Group 315">
            <a:extLst>
              <a:ext uri="{FF2B5EF4-FFF2-40B4-BE49-F238E27FC236}">
                <a16:creationId xmlns:a16="http://schemas.microsoft.com/office/drawing/2014/main" id="{535A3C4E-DCF3-A2BE-05BE-BFA0C2A6D959}"/>
              </a:ext>
            </a:extLst>
          </p:cNvPr>
          <p:cNvGrpSpPr>
            <a:grpSpLocks noChangeAspect="1"/>
          </p:cNvGrpSpPr>
          <p:nvPr/>
        </p:nvGrpSpPr>
        <p:grpSpPr>
          <a:xfrm>
            <a:off x="8015760" y="4428002"/>
            <a:ext cx="388800" cy="336960"/>
            <a:chOff x="0" y="0"/>
            <a:chExt cx="518400" cy="449280"/>
          </a:xfrm>
        </p:grpSpPr>
        <p:sp>
          <p:nvSpPr>
            <p:cNvPr id="304" name="Freeform 316">
              <a:extLst>
                <a:ext uri="{FF2B5EF4-FFF2-40B4-BE49-F238E27FC236}">
                  <a16:creationId xmlns:a16="http://schemas.microsoft.com/office/drawing/2014/main" id="{09E6C4CE-A920-037C-D424-7FF94319A024}"/>
                </a:ext>
              </a:extLst>
            </p:cNvPr>
            <p:cNvSpPr/>
            <p:nvPr/>
          </p:nvSpPr>
          <p:spPr>
            <a:xfrm>
              <a:off x="0" y="127"/>
              <a:ext cx="518414" cy="449326"/>
            </a:xfrm>
            <a:custGeom>
              <a:avLst/>
              <a:gdLst/>
              <a:ahLst/>
              <a:cxnLst/>
              <a:rect l="l" t="t" r="r" b="b"/>
              <a:pathLst>
                <a:path w="518414" h="449326">
                  <a:moveTo>
                    <a:pt x="257556" y="0"/>
                  </a:moveTo>
                  <a:cubicBezTo>
                    <a:pt x="117094" y="0"/>
                    <a:pt x="0" y="124841"/>
                    <a:pt x="0" y="274574"/>
                  </a:cubicBezTo>
                  <a:cubicBezTo>
                    <a:pt x="0" y="342265"/>
                    <a:pt x="20193" y="399415"/>
                    <a:pt x="56896" y="449326"/>
                  </a:cubicBezTo>
                  <a:cubicBezTo>
                    <a:pt x="86995" y="410083"/>
                    <a:pt x="117094" y="374396"/>
                    <a:pt x="157226" y="345948"/>
                  </a:cubicBezTo>
                  <a:cubicBezTo>
                    <a:pt x="133858" y="317373"/>
                    <a:pt x="117094" y="278003"/>
                    <a:pt x="117094" y="238887"/>
                  </a:cubicBezTo>
                  <a:cubicBezTo>
                    <a:pt x="117094" y="153289"/>
                    <a:pt x="184023" y="82042"/>
                    <a:pt x="264160" y="82042"/>
                  </a:cubicBezTo>
                  <a:cubicBezTo>
                    <a:pt x="341122" y="82042"/>
                    <a:pt x="407924" y="153289"/>
                    <a:pt x="407924" y="238887"/>
                  </a:cubicBezTo>
                  <a:cubicBezTo>
                    <a:pt x="407924" y="278003"/>
                    <a:pt x="391287" y="317373"/>
                    <a:pt x="367792" y="345821"/>
                  </a:cubicBezTo>
                  <a:cubicBezTo>
                    <a:pt x="407924" y="367157"/>
                    <a:pt x="438023" y="402844"/>
                    <a:pt x="458089" y="449199"/>
                  </a:cubicBezTo>
                  <a:cubicBezTo>
                    <a:pt x="498221" y="399288"/>
                    <a:pt x="518287" y="342138"/>
                    <a:pt x="518287" y="274447"/>
                  </a:cubicBezTo>
                  <a:cubicBezTo>
                    <a:pt x="518414" y="124841"/>
                    <a:pt x="401320" y="0"/>
                    <a:pt x="25755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05" name="Group 317">
            <a:extLst>
              <a:ext uri="{FF2B5EF4-FFF2-40B4-BE49-F238E27FC236}">
                <a16:creationId xmlns:a16="http://schemas.microsoft.com/office/drawing/2014/main" id="{3EF06B4D-2CD9-B5C1-2745-DF7527C2DBDE}"/>
              </a:ext>
            </a:extLst>
          </p:cNvPr>
          <p:cNvGrpSpPr>
            <a:grpSpLocks noChangeAspect="1"/>
          </p:cNvGrpSpPr>
          <p:nvPr/>
        </p:nvGrpSpPr>
        <p:grpSpPr>
          <a:xfrm>
            <a:off x="8156160" y="4548962"/>
            <a:ext cx="113040" cy="120240"/>
            <a:chOff x="0" y="0"/>
            <a:chExt cx="150720" cy="160320"/>
          </a:xfrm>
        </p:grpSpPr>
        <p:sp>
          <p:nvSpPr>
            <p:cNvPr id="306" name="Freeform 318">
              <a:extLst>
                <a:ext uri="{FF2B5EF4-FFF2-40B4-BE49-F238E27FC236}">
                  <a16:creationId xmlns:a16="http://schemas.microsoft.com/office/drawing/2014/main" id="{C52CAB05-B72D-F40D-D819-879144358AB5}"/>
                </a:ext>
              </a:extLst>
            </p:cNvPr>
            <p:cNvSpPr/>
            <p:nvPr/>
          </p:nvSpPr>
          <p:spPr>
            <a:xfrm>
              <a:off x="127" y="127"/>
              <a:ext cx="150622" cy="160274"/>
            </a:xfrm>
            <a:custGeom>
              <a:avLst/>
              <a:gdLst/>
              <a:ahLst/>
              <a:cxnLst/>
              <a:rect l="l" t="t" r="r" b="b"/>
              <a:pathLst>
                <a:path w="150622" h="160274">
                  <a:moveTo>
                    <a:pt x="76962" y="0"/>
                  </a:moveTo>
                  <a:cubicBezTo>
                    <a:pt x="33528" y="0"/>
                    <a:pt x="0" y="35687"/>
                    <a:pt x="0" y="78359"/>
                  </a:cubicBezTo>
                  <a:cubicBezTo>
                    <a:pt x="0" y="124587"/>
                    <a:pt x="33528" y="160274"/>
                    <a:pt x="76962" y="160274"/>
                  </a:cubicBezTo>
                  <a:cubicBezTo>
                    <a:pt x="117221" y="160274"/>
                    <a:pt x="150622" y="124587"/>
                    <a:pt x="150622" y="78359"/>
                  </a:cubicBezTo>
                  <a:cubicBezTo>
                    <a:pt x="150622" y="35560"/>
                    <a:pt x="117094" y="0"/>
                    <a:pt x="7696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07" name="Group 319">
            <a:extLst>
              <a:ext uri="{FF2B5EF4-FFF2-40B4-BE49-F238E27FC236}">
                <a16:creationId xmlns:a16="http://schemas.microsoft.com/office/drawing/2014/main" id="{25B4CE6D-2962-4754-079D-708A342D14AF}"/>
              </a:ext>
            </a:extLst>
          </p:cNvPr>
          <p:cNvGrpSpPr>
            <a:grpSpLocks noChangeAspect="1"/>
          </p:cNvGrpSpPr>
          <p:nvPr/>
        </p:nvGrpSpPr>
        <p:grpSpPr>
          <a:xfrm>
            <a:off x="7799760" y="4191842"/>
            <a:ext cx="825120" cy="886320"/>
            <a:chOff x="0" y="0"/>
            <a:chExt cx="1100160" cy="1181760"/>
          </a:xfrm>
        </p:grpSpPr>
        <p:sp>
          <p:nvSpPr>
            <p:cNvPr id="308" name="Freeform 320">
              <a:extLst>
                <a:ext uri="{FF2B5EF4-FFF2-40B4-BE49-F238E27FC236}">
                  <a16:creationId xmlns:a16="http://schemas.microsoft.com/office/drawing/2014/main" id="{6EB2BC16-F60A-C89C-3040-2C1A892D0B2D}"/>
                </a:ext>
              </a:extLst>
            </p:cNvPr>
            <p:cNvSpPr/>
            <p:nvPr/>
          </p:nvSpPr>
          <p:spPr>
            <a:xfrm>
              <a:off x="0" y="127"/>
              <a:ext cx="1100201" cy="1181862"/>
            </a:xfrm>
            <a:custGeom>
              <a:avLst/>
              <a:gdLst/>
              <a:ahLst/>
              <a:cxnLst/>
              <a:rect l="l" t="t" r="r" b="b"/>
              <a:pathLst>
                <a:path w="1100201" h="1181862">
                  <a:moveTo>
                    <a:pt x="551688" y="244221"/>
                  </a:moveTo>
                  <a:cubicBezTo>
                    <a:pt x="735584" y="244221"/>
                    <a:pt x="879475" y="397510"/>
                    <a:pt x="879475" y="593471"/>
                  </a:cubicBezTo>
                  <a:cubicBezTo>
                    <a:pt x="879475" y="782447"/>
                    <a:pt x="735711" y="946404"/>
                    <a:pt x="551688" y="946404"/>
                  </a:cubicBezTo>
                  <a:cubicBezTo>
                    <a:pt x="354457" y="946404"/>
                    <a:pt x="220599" y="771779"/>
                    <a:pt x="220599" y="593471"/>
                  </a:cubicBezTo>
                  <a:cubicBezTo>
                    <a:pt x="220599" y="397510"/>
                    <a:pt x="371094" y="244221"/>
                    <a:pt x="551688" y="244221"/>
                  </a:cubicBezTo>
                  <a:close/>
                  <a:moveTo>
                    <a:pt x="548386" y="0"/>
                  </a:moveTo>
                  <a:cubicBezTo>
                    <a:pt x="540004" y="0"/>
                    <a:pt x="531622" y="1778"/>
                    <a:pt x="524891" y="5334"/>
                  </a:cubicBezTo>
                  <a:lnTo>
                    <a:pt x="424561" y="94488"/>
                  </a:lnTo>
                  <a:lnTo>
                    <a:pt x="294386" y="76581"/>
                  </a:lnTo>
                  <a:cubicBezTo>
                    <a:pt x="292608" y="76200"/>
                    <a:pt x="290830" y="76073"/>
                    <a:pt x="289052" y="76073"/>
                  </a:cubicBezTo>
                  <a:cubicBezTo>
                    <a:pt x="274193" y="76073"/>
                    <a:pt x="260477" y="88773"/>
                    <a:pt x="257556" y="101600"/>
                  </a:cubicBezTo>
                  <a:lnTo>
                    <a:pt x="207391" y="229870"/>
                  </a:lnTo>
                  <a:lnTo>
                    <a:pt x="86995" y="283337"/>
                  </a:lnTo>
                  <a:cubicBezTo>
                    <a:pt x="70358" y="290449"/>
                    <a:pt x="60198" y="304673"/>
                    <a:pt x="66929" y="322580"/>
                  </a:cubicBezTo>
                  <a:lnTo>
                    <a:pt x="83693" y="461645"/>
                  </a:lnTo>
                  <a:lnTo>
                    <a:pt x="3429" y="568579"/>
                  </a:lnTo>
                  <a:cubicBezTo>
                    <a:pt x="0" y="586359"/>
                    <a:pt x="0" y="604266"/>
                    <a:pt x="6731" y="618490"/>
                  </a:cubicBezTo>
                  <a:lnTo>
                    <a:pt x="86995" y="721868"/>
                  </a:lnTo>
                  <a:lnTo>
                    <a:pt x="70231" y="860806"/>
                  </a:lnTo>
                  <a:cubicBezTo>
                    <a:pt x="66802" y="878713"/>
                    <a:pt x="76962" y="896493"/>
                    <a:pt x="90297" y="900049"/>
                  </a:cubicBezTo>
                  <a:lnTo>
                    <a:pt x="210693" y="953516"/>
                  </a:lnTo>
                  <a:lnTo>
                    <a:pt x="260731" y="1085469"/>
                  </a:lnTo>
                  <a:cubicBezTo>
                    <a:pt x="269113" y="1100328"/>
                    <a:pt x="279781" y="1107821"/>
                    <a:pt x="290830" y="1107821"/>
                  </a:cubicBezTo>
                  <a:cubicBezTo>
                    <a:pt x="293116" y="1107821"/>
                    <a:pt x="295275" y="1107440"/>
                    <a:pt x="297561" y="1106932"/>
                  </a:cubicBezTo>
                  <a:lnTo>
                    <a:pt x="427990" y="1089152"/>
                  </a:lnTo>
                  <a:lnTo>
                    <a:pt x="528320" y="1174750"/>
                  </a:lnTo>
                  <a:cubicBezTo>
                    <a:pt x="538353" y="1178306"/>
                    <a:pt x="541655" y="1181862"/>
                    <a:pt x="548386" y="1181862"/>
                  </a:cubicBezTo>
                  <a:cubicBezTo>
                    <a:pt x="558419" y="1181862"/>
                    <a:pt x="565023" y="1178179"/>
                    <a:pt x="571754" y="1174750"/>
                  </a:cubicBezTo>
                  <a:lnTo>
                    <a:pt x="672211" y="1089152"/>
                  </a:lnTo>
                  <a:lnTo>
                    <a:pt x="799211" y="1106932"/>
                  </a:lnTo>
                  <a:cubicBezTo>
                    <a:pt x="815848" y="1106932"/>
                    <a:pt x="835914" y="1096264"/>
                    <a:pt x="839343" y="1085596"/>
                  </a:cubicBezTo>
                  <a:lnTo>
                    <a:pt x="889381" y="953643"/>
                  </a:lnTo>
                  <a:lnTo>
                    <a:pt x="1009904" y="900176"/>
                  </a:lnTo>
                  <a:cubicBezTo>
                    <a:pt x="1026541" y="893064"/>
                    <a:pt x="1033272" y="878840"/>
                    <a:pt x="1029970" y="860933"/>
                  </a:cubicBezTo>
                  <a:lnTo>
                    <a:pt x="1013206" y="721868"/>
                  </a:lnTo>
                  <a:lnTo>
                    <a:pt x="1093470" y="618490"/>
                  </a:lnTo>
                  <a:cubicBezTo>
                    <a:pt x="1100201" y="604266"/>
                    <a:pt x="1100201" y="579247"/>
                    <a:pt x="1093470" y="568579"/>
                  </a:cubicBezTo>
                  <a:lnTo>
                    <a:pt x="1013206" y="461645"/>
                  </a:lnTo>
                  <a:lnTo>
                    <a:pt x="1029970" y="322580"/>
                  </a:lnTo>
                  <a:cubicBezTo>
                    <a:pt x="1033272" y="304673"/>
                    <a:pt x="1023239" y="286893"/>
                    <a:pt x="1009904" y="283337"/>
                  </a:cubicBezTo>
                  <a:lnTo>
                    <a:pt x="889381" y="229870"/>
                  </a:lnTo>
                  <a:lnTo>
                    <a:pt x="839343" y="101600"/>
                  </a:lnTo>
                  <a:cubicBezTo>
                    <a:pt x="830580" y="86106"/>
                    <a:pt x="819277" y="75946"/>
                    <a:pt x="805434" y="75946"/>
                  </a:cubicBezTo>
                  <a:cubicBezTo>
                    <a:pt x="803402" y="75946"/>
                    <a:pt x="801243" y="76200"/>
                    <a:pt x="799211" y="76581"/>
                  </a:cubicBezTo>
                  <a:lnTo>
                    <a:pt x="672211" y="94488"/>
                  </a:lnTo>
                  <a:lnTo>
                    <a:pt x="571754" y="5334"/>
                  </a:lnTo>
                  <a:cubicBezTo>
                    <a:pt x="565150" y="1778"/>
                    <a:pt x="556768" y="0"/>
                    <a:pt x="54838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09" name="Group 321">
            <a:extLst>
              <a:ext uri="{FF2B5EF4-FFF2-40B4-BE49-F238E27FC236}">
                <a16:creationId xmlns:a16="http://schemas.microsoft.com/office/drawing/2014/main" id="{DDF0CF66-2979-4800-4CC4-1F2701298B8D}"/>
              </a:ext>
            </a:extLst>
          </p:cNvPr>
          <p:cNvGrpSpPr>
            <a:grpSpLocks noChangeAspect="1"/>
          </p:cNvGrpSpPr>
          <p:nvPr/>
        </p:nvGrpSpPr>
        <p:grpSpPr>
          <a:xfrm>
            <a:off x="8105760" y="4725362"/>
            <a:ext cx="213120" cy="117360"/>
            <a:chOff x="0" y="0"/>
            <a:chExt cx="284160" cy="156480"/>
          </a:xfrm>
        </p:grpSpPr>
        <p:sp>
          <p:nvSpPr>
            <p:cNvPr id="310" name="Freeform 322">
              <a:extLst>
                <a:ext uri="{FF2B5EF4-FFF2-40B4-BE49-F238E27FC236}">
                  <a16:creationId xmlns:a16="http://schemas.microsoft.com/office/drawing/2014/main" id="{3CD2D1AE-86A8-77A4-343F-5F8B27D01B22}"/>
                </a:ext>
              </a:extLst>
            </p:cNvPr>
            <p:cNvSpPr/>
            <p:nvPr/>
          </p:nvSpPr>
          <p:spPr>
            <a:xfrm>
              <a:off x="127" y="0"/>
              <a:ext cx="284099" cy="156591"/>
            </a:xfrm>
            <a:custGeom>
              <a:avLst/>
              <a:gdLst/>
              <a:ahLst/>
              <a:cxnLst/>
              <a:rect l="l" t="t" r="r" b="b"/>
              <a:pathLst>
                <a:path w="284099" h="156591">
                  <a:moveTo>
                    <a:pt x="143637" y="0"/>
                  </a:moveTo>
                  <a:cubicBezTo>
                    <a:pt x="76835" y="0"/>
                    <a:pt x="20066" y="49784"/>
                    <a:pt x="0" y="110363"/>
                  </a:cubicBezTo>
                  <a:cubicBezTo>
                    <a:pt x="43434" y="138811"/>
                    <a:pt x="86868" y="156591"/>
                    <a:pt x="143637" y="156591"/>
                  </a:cubicBezTo>
                  <a:cubicBezTo>
                    <a:pt x="197104" y="156591"/>
                    <a:pt x="243967" y="138811"/>
                    <a:pt x="284099" y="110363"/>
                  </a:cubicBezTo>
                  <a:cubicBezTo>
                    <a:pt x="267335" y="46228"/>
                    <a:pt x="210439" y="0"/>
                    <a:pt x="14363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11" name="Group 323">
            <a:extLst>
              <a:ext uri="{FF2B5EF4-FFF2-40B4-BE49-F238E27FC236}">
                <a16:creationId xmlns:a16="http://schemas.microsoft.com/office/drawing/2014/main" id="{495FE583-AAE3-103F-12A4-C61D9B8BBBFA}"/>
              </a:ext>
            </a:extLst>
          </p:cNvPr>
          <p:cNvGrpSpPr>
            <a:grpSpLocks noChangeAspect="1"/>
          </p:cNvGrpSpPr>
          <p:nvPr/>
        </p:nvGrpSpPr>
        <p:grpSpPr>
          <a:xfrm>
            <a:off x="8381520" y="4898882"/>
            <a:ext cx="303840" cy="295200"/>
            <a:chOff x="0" y="0"/>
            <a:chExt cx="405120" cy="393600"/>
          </a:xfrm>
        </p:grpSpPr>
        <p:sp>
          <p:nvSpPr>
            <p:cNvPr id="312" name="Freeform 324">
              <a:extLst>
                <a:ext uri="{FF2B5EF4-FFF2-40B4-BE49-F238E27FC236}">
                  <a16:creationId xmlns:a16="http://schemas.microsoft.com/office/drawing/2014/main" id="{1D0889DC-3913-8F1C-AE3E-58461BC22692}"/>
                </a:ext>
              </a:extLst>
            </p:cNvPr>
            <p:cNvSpPr/>
            <p:nvPr/>
          </p:nvSpPr>
          <p:spPr>
            <a:xfrm>
              <a:off x="0" y="127"/>
              <a:ext cx="405003" cy="393573"/>
            </a:xfrm>
            <a:custGeom>
              <a:avLst/>
              <a:gdLst/>
              <a:ahLst/>
              <a:cxnLst/>
              <a:rect l="l" t="t" r="r" b="b"/>
              <a:pathLst>
                <a:path w="405003" h="393573">
                  <a:moveTo>
                    <a:pt x="304673" y="0"/>
                  </a:moveTo>
                  <a:cubicBezTo>
                    <a:pt x="291338" y="14224"/>
                    <a:pt x="281305" y="24892"/>
                    <a:pt x="264541" y="32004"/>
                  </a:cubicBezTo>
                  <a:lnTo>
                    <a:pt x="170815" y="71247"/>
                  </a:lnTo>
                  <a:lnTo>
                    <a:pt x="133985" y="167640"/>
                  </a:lnTo>
                  <a:cubicBezTo>
                    <a:pt x="117348" y="213995"/>
                    <a:pt x="73787" y="239014"/>
                    <a:pt x="30226" y="239014"/>
                  </a:cubicBezTo>
                  <a:lnTo>
                    <a:pt x="16764" y="239014"/>
                  </a:lnTo>
                  <a:lnTo>
                    <a:pt x="0" y="235331"/>
                  </a:lnTo>
                  <a:lnTo>
                    <a:pt x="123952" y="381635"/>
                  </a:lnTo>
                  <a:cubicBezTo>
                    <a:pt x="131445" y="389636"/>
                    <a:pt x="142748" y="393573"/>
                    <a:pt x="153543" y="393573"/>
                  </a:cubicBezTo>
                  <a:cubicBezTo>
                    <a:pt x="157099" y="393573"/>
                    <a:pt x="160655" y="393065"/>
                    <a:pt x="164084" y="392176"/>
                  </a:cubicBezTo>
                  <a:cubicBezTo>
                    <a:pt x="174117" y="385064"/>
                    <a:pt x="187452" y="377952"/>
                    <a:pt x="187452" y="360172"/>
                  </a:cubicBezTo>
                  <a:lnTo>
                    <a:pt x="220980" y="185420"/>
                  </a:lnTo>
                  <a:lnTo>
                    <a:pt x="371602" y="149733"/>
                  </a:lnTo>
                  <a:cubicBezTo>
                    <a:pt x="375285" y="151257"/>
                    <a:pt x="378587" y="152019"/>
                    <a:pt x="381635" y="152019"/>
                  </a:cubicBezTo>
                  <a:cubicBezTo>
                    <a:pt x="392430" y="152019"/>
                    <a:pt x="399034" y="143129"/>
                    <a:pt x="401701" y="131953"/>
                  </a:cubicBezTo>
                  <a:cubicBezTo>
                    <a:pt x="405003" y="121158"/>
                    <a:pt x="401701" y="106934"/>
                    <a:pt x="391668" y="92710"/>
                  </a:cubicBezTo>
                  <a:lnTo>
                    <a:pt x="304673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13" name="Group 325">
            <a:extLst>
              <a:ext uri="{FF2B5EF4-FFF2-40B4-BE49-F238E27FC236}">
                <a16:creationId xmlns:a16="http://schemas.microsoft.com/office/drawing/2014/main" id="{AD6EEDC7-C57B-3FF1-B16F-E6DF29E378EF}"/>
              </a:ext>
            </a:extLst>
          </p:cNvPr>
          <p:cNvGrpSpPr>
            <a:grpSpLocks noChangeAspect="1"/>
          </p:cNvGrpSpPr>
          <p:nvPr/>
        </p:nvGrpSpPr>
        <p:grpSpPr>
          <a:xfrm>
            <a:off x="7742160" y="4903922"/>
            <a:ext cx="303840" cy="296640"/>
            <a:chOff x="0" y="0"/>
            <a:chExt cx="405120" cy="395520"/>
          </a:xfrm>
        </p:grpSpPr>
        <p:sp>
          <p:nvSpPr>
            <p:cNvPr id="314" name="Freeform 326">
              <a:extLst>
                <a:ext uri="{FF2B5EF4-FFF2-40B4-BE49-F238E27FC236}">
                  <a16:creationId xmlns:a16="http://schemas.microsoft.com/office/drawing/2014/main" id="{9B43BF29-D24D-32AB-9D8D-85C33BA35B71}"/>
                </a:ext>
              </a:extLst>
            </p:cNvPr>
            <p:cNvSpPr/>
            <p:nvPr/>
          </p:nvSpPr>
          <p:spPr>
            <a:xfrm>
              <a:off x="0" y="127"/>
              <a:ext cx="405130" cy="395605"/>
            </a:xfrm>
            <a:custGeom>
              <a:avLst/>
              <a:gdLst/>
              <a:ahLst/>
              <a:cxnLst/>
              <a:rect l="l" t="t" r="r" b="b"/>
              <a:pathLst>
                <a:path w="405130" h="395605">
                  <a:moveTo>
                    <a:pt x="100457" y="0"/>
                  </a:moveTo>
                  <a:lnTo>
                    <a:pt x="13335" y="96266"/>
                  </a:lnTo>
                  <a:cubicBezTo>
                    <a:pt x="0" y="96266"/>
                    <a:pt x="0" y="114173"/>
                    <a:pt x="3429" y="124968"/>
                  </a:cubicBezTo>
                  <a:cubicBezTo>
                    <a:pt x="10160" y="139192"/>
                    <a:pt x="16764" y="149860"/>
                    <a:pt x="33528" y="153543"/>
                  </a:cubicBezTo>
                  <a:lnTo>
                    <a:pt x="184150" y="189230"/>
                  </a:lnTo>
                  <a:lnTo>
                    <a:pt x="217678" y="364109"/>
                  </a:lnTo>
                  <a:cubicBezTo>
                    <a:pt x="221107" y="374904"/>
                    <a:pt x="231013" y="389128"/>
                    <a:pt x="244475" y="392684"/>
                  </a:cubicBezTo>
                  <a:cubicBezTo>
                    <a:pt x="247396" y="394843"/>
                    <a:pt x="250952" y="395605"/>
                    <a:pt x="254635" y="395605"/>
                  </a:cubicBezTo>
                  <a:cubicBezTo>
                    <a:pt x="263779" y="395605"/>
                    <a:pt x="274193" y="390652"/>
                    <a:pt x="281305" y="385572"/>
                  </a:cubicBezTo>
                  <a:lnTo>
                    <a:pt x="405130" y="239141"/>
                  </a:lnTo>
                  <a:lnTo>
                    <a:pt x="385064" y="242697"/>
                  </a:lnTo>
                  <a:lnTo>
                    <a:pt x="378333" y="242697"/>
                  </a:lnTo>
                  <a:cubicBezTo>
                    <a:pt x="331343" y="242697"/>
                    <a:pt x="294640" y="214122"/>
                    <a:pt x="271145" y="171323"/>
                  </a:cubicBezTo>
                  <a:lnTo>
                    <a:pt x="234442" y="71374"/>
                  </a:lnTo>
                  <a:lnTo>
                    <a:pt x="144018" y="32004"/>
                  </a:lnTo>
                  <a:cubicBezTo>
                    <a:pt x="127254" y="24892"/>
                    <a:pt x="113919" y="14224"/>
                    <a:pt x="10045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15" name="Group 327">
            <a:extLst>
              <a:ext uri="{FF2B5EF4-FFF2-40B4-BE49-F238E27FC236}">
                <a16:creationId xmlns:a16="http://schemas.microsoft.com/office/drawing/2014/main" id="{D0E9863C-1707-7370-0873-57309200765D}"/>
              </a:ext>
            </a:extLst>
          </p:cNvPr>
          <p:cNvGrpSpPr>
            <a:grpSpLocks noChangeAspect="1"/>
          </p:cNvGrpSpPr>
          <p:nvPr/>
        </p:nvGrpSpPr>
        <p:grpSpPr>
          <a:xfrm>
            <a:off x="3991680" y="4597202"/>
            <a:ext cx="221040" cy="232560"/>
            <a:chOff x="0" y="0"/>
            <a:chExt cx="294720" cy="310080"/>
          </a:xfrm>
        </p:grpSpPr>
        <p:sp>
          <p:nvSpPr>
            <p:cNvPr id="316" name="Freeform 328">
              <a:extLst>
                <a:ext uri="{FF2B5EF4-FFF2-40B4-BE49-F238E27FC236}">
                  <a16:creationId xmlns:a16="http://schemas.microsoft.com/office/drawing/2014/main" id="{BD170921-A4B9-28BF-8012-5D6C1AEF861B}"/>
                </a:ext>
              </a:extLst>
            </p:cNvPr>
            <p:cNvSpPr/>
            <p:nvPr/>
          </p:nvSpPr>
          <p:spPr>
            <a:xfrm>
              <a:off x="127" y="127"/>
              <a:ext cx="294640" cy="310007"/>
            </a:xfrm>
            <a:custGeom>
              <a:avLst/>
              <a:gdLst/>
              <a:ahLst/>
              <a:cxnLst/>
              <a:rect l="l" t="t" r="r" b="b"/>
              <a:pathLst>
                <a:path w="294640" h="310007">
                  <a:moveTo>
                    <a:pt x="147320" y="0"/>
                  </a:moveTo>
                  <a:cubicBezTo>
                    <a:pt x="66929" y="0"/>
                    <a:pt x="0" y="71247"/>
                    <a:pt x="0" y="153162"/>
                  </a:cubicBezTo>
                  <a:cubicBezTo>
                    <a:pt x="0" y="238760"/>
                    <a:pt x="66929" y="310007"/>
                    <a:pt x="147320" y="310007"/>
                  </a:cubicBezTo>
                  <a:cubicBezTo>
                    <a:pt x="227711" y="310007"/>
                    <a:pt x="294640" y="238760"/>
                    <a:pt x="294640" y="153162"/>
                  </a:cubicBezTo>
                  <a:cubicBezTo>
                    <a:pt x="294640" y="71247"/>
                    <a:pt x="227711" y="0"/>
                    <a:pt x="14732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17" name="Group 329">
            <a:extLst>
              <a:ext uri="{FF2B5EF4-FFF2-40B4-BE49-F238E27FC236}">
                <a16:creationId xmlns:a16="http://schemas.microsoft.com/office/drawing/2014/main" id="{B0DA0AEC-D8AB-BBC8-3652-23ADBF758DC7}"/>
              </a:ext>
            </a:extLst>
          </p:cNvPr>
          <p:cNvGrpSpPr>
            <a:grpSpLocks noChangeAspect="1"/>
          </p:cNvGrpSpPr>
          <p:nvPr/>
        </p:nvGrpSpPr>
        <p:grpSpPr>
          <a:xfrm>
            <a:off x="3741120" y="4214882"/>
            <a:ext cx="275760" cy="294480"/>
            <a:chOff x="0" y="0"/>
            <a:chExt cx="367680" cy="392640"/>
          </a:xfrm>
        </p:grpSpPr>
        <p:sp>
          <p:nvSpPr>
            <p:cNvPr id="318" name="Freeform 330">
              <a:extLst>
                <a:ext uri="{FF2B5EF4-FFF2-40B4-BE49-F238E27FC236}">
                  <a16:creationId xmlns:a16="http://schemas.microsoft.com/office/drawing/2014/main" id="{BA2104D9-8280-C881-6067-3AF6EF4C0D51}"/>
                </a:ext>
              </a:extLst>
            </p:cNvPr>
            <p:cNvSpPr/>
            <p:nvPr/>
          </p:nvSpPr>
          <p:spPr>
            <a:xfrm>
              <a:off x="0" y="127"/>
              <a:ext cx="367792" cy="392684"/>
            </a:xfrm>
            <a:custGeom>
              <a:avLst/>
              <a:gdLst/>
              <a:ahLst/>
              <a:cxnLst/>
              <a:rect l="l" t="t" r="r" b="b"/>
              <a:pathLst>
                <a:path w="367792" h="392684">
                  <a:moveTo>
                    <a:pt x="183896" y="0"/>
                  </a:moveTo>
                  <a:cubicBezTo>
                    <a:pt x="83566" y="0"/>
                    <a:pt x="0" y="89154"/>
                    <a:pt x="0" y="196215"/>
                  </a:cubicBezTo>
                  <a:cubicBezTo>
                    <a:pt x="0" y="303276"/>
                    <a:pt x="83566" y="392684"/>
                    <a:pt x="183896" y="392684"/>
                  </a:cubicBezTo>
                  <a:cubicBezTo>
                    <a:pt x="290830" y="392684"/>
                    <a:pt x="367792" y="303403"/>
                    <a:pt x="367792" y="196342"/>
                  </a:cubicBezTo>
                  <a:cubicBezTo>
                    <a:pt x="367792" y="89281"/>
                    <a:pt x="284099" y="0"/>
                    <a:pt x="18389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19" name="Group 331">
            <a:extLst>
              <a:ext uri="{FF2B5EF4-FFF2-40B4-BE49-F238E27FC236}">
                <a16:creationId xmlns:a16="http://schemas.microsoft.com/office/drawing/2014/main" id="{EBAE40A4-2E8E-DFAC-BDCD-B75C7C808A4D}"/>
              </a:ext>
            </a:extLst>
          </p:cNvPr>
          <p:cNvGrpSpPr>
            <a:grpSpLocks noChangeAspect="1"/>
          </p:cNvGrpSpPr>
          <p:nvPr/>
        </p:nvGrpSpPr>
        <p:grpSpPr>
          <a:xfrm>
            <a:off x="4185360" y="4214882"/>
            <a:ext cx="275760" cy="294480"/>
            <a:chOff x="0" y="0"/>
            <a:chExt cx="367680" cy="392640"/>
          </a:xfrm>
        </p:grpSpPr>
        <p:sp>
          <p:nvSpPr>
            <p:cNvPr id="320" name="Freeform 332">
              <a:extLst>
                <a:ext uri="{FF2B5EF4-FFF2-40B4-BE49-F238E27FC236}">
                  <a16:creationId xmlns:a16="http://schemas.microsoft.com/office/drawing/2014/main" id="{EF501F6D-E51D-FF72-4BCC-31EF9EF36960}"/>
                </a:ext>
              </a:extLst>
            </p:cNvPr>
            <p:cNvSpPr/>
            <p:nvPr/>
          </p:nvSpPr>
          <p:spPr>
            <a:xfrm>
              <a:off x="127" y="127"/>
              <a:ext cx="367665" cy="392684"/>
            </a:xfrm>
            <a:custGeom>
              <a:avLst/>
              <a:gdLst/>
              <a:ahLst/>
              <a:cxnLst/>
              <a:rect l="l" t="t" r="r" b="b"/>
              <a:pathLst>
                <a:path w="367665" h="392684">
                  <a:moveTo>
                    <a:pt x="183769" y="0"/>
                  </a:moveTo>
                  <a:cubicBezTo>
                    <a:pt x="83439" y="0"/>
                    <a:pt x="0" y="89154"/>
                    <a:pt x="0" y="196215"/>
                  </a:cubicBezTo>
                  <a:cubicBezTo>
                    <a:pt x="0" y="303276"/>
                    <a:pt x="83439" y="392684"/>
                    <a:pt x="183769" y="392684"/>
                  </a:cubicBezTo>
                  <a:cubicBezTo>
                    <a:pt x="284099" y="392684"/>
                    <a:pt x="367665" y="303403"/>
                    <a:pt x="367665" y="196342"/>
                  </a:cubicBezTo>
                  <a:cubicBezTo>
                    <a:pt x="367665" y="89281"/>
                    <a:pt x="284099" y="0"/>
                    <a:pt x="18376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21" name="Group 333">
            <a:extLst>
              <a:ext uri="{FF2B5EF4-FFF2-40B4-BE49-F238E27FC236}">
                <a16:creationId xmlns:a16="http://schemas.microsoft.com/office/drawing/2014/main" id="{ED7CBB1B-9B5C-894B-E506-D1FD2E01DA45}"/>
              </a:ext>
            </a:extLst>
          </p:cNvPr>
          <p:cNvGrpSpPr>
            <a:grpSpLocks noChangeAspect="1"/>
          </p:cNvGrpSpPr>
          <p:nvPr/>
        </p:nvGrpSpPr>
        <p:grpSpPr>
          <a:xfrm>
            <a:off x="4032000" y="4875122"/>
            <a:ext cx="133200" cy="85680"/>
            <a:chOff x="0" y="0"/>
            <a:chExt cx="177600" cy="114240"/>
          </a:xfrm>
        </p:grpSpPr>
        <p:sp>
          <p:nvSpPr>
            <p:cNvPr id="322" name="Freeform 334">
              <a:extLst>
                <a:ext uri="{FF2B5EF4-FFF2-40B4-BE49-F238E27FC236}">
                  <a16:creationId xmlns:a16="http://schemas.microsoft.com/office/drawing/2014/main" id="{EB1AB2D6-BBB9-7151-F42D-FE365725B27D}"/>
                </a:ext>
              </a:extLst>
            </p:cNvPr>
            <p:cNvSpPr/>
            <p:nvPr/>
          </p:nvSpPr>
          <p:spPr>
            <a:xfrm>
              <a:off x="127" y="0"/>
              <a:ext cx="177673" cy="114300"/>
            </a:xfrm>
            <a:custGeom>
              <a:avLst/>
              <a:gdLst/>
              <a:ahLst/>
              <a:cxnLst/>
              <a:rect l="l" t="t" r="r" b="b"/>
              <a:pathLst>
                <a:path w="177673" h="114300">
                  <a:moveTo>
                    <a:pt x="0" y="0"/>
                  </a:moveTo>
                  <a:lnTo>
                    <a:pt x="90424" y="114300"/>
                  </a:lnTo>
                  <a:lnTo>
                    <a:pt x="177673" y="0"/>
                  </a:lnTo>
                  <a:cubicBezTo>
                    <a:pt x="154051" y="14224"/>
                    <a:pt x="123952" y="17907"/>
                    <a:pt x="90424" y="17907"/>
                  </a:cubicBezTo>
                  <a:cubicBezTo>
                    <a:pt x="60325" y="17907"/>
                    <a:pt x="30099" y="1079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23" name="Group 335">
            <a:extLst>
              <a:ext uri="{FF2B5EF4-FFF2-40B4-BE49-F238E27FC236}">
                <a16:creationId xmlns:a16="http://schemas.microsoft.com/office/drawing/2014/main" id="{0CFC3873-211C-7096-D7BF-20AB7E6F319B}"/>
              </a:ext>
            </a:extLst>
          </p:cNvPr>
          <p:cNvGrpSpPr>
            <a:grpSpLocks noChangeAspect="1"/>
          </p:cNvGrpSpPr>
          <p:nvPr/>
        </p:nvGrpSpPr>
        <p:grpSpPr>
          <a:xfrm>
            <a:off x="3854160" y="4856402"/>
            <a:ext cx="223200" cy="360720"/>
            <a:chOff x="0" y="0"/>
            <a:chExt cx="297600" cy="480960"/>
          </a:xfrm>
        </p:grpSpPr>
        <p:sp>
          <p:nvSpPr>
            <p:cNvPr id="324" name="Freeform 336">
              <a:extLst>
                <a:ext uri="{FF2B5EF4-FFF2-40B4-BE49-F238E27FC236}">
                  <a16:creationId xmlns:a16="http://schemas.microsoft.com/office/drawing/2014/main" id="{C9FE4467-C4F4-E670-70B6-827BBCBCE5BB}"/>
                </a:ext>
              </a:extLst>
            </p:cNvPr>
            <p:cNvSpPr/>
            <p:nvPr/>
          </p:nvSpPr>
          <p:spPr>
            <a:xfrm>
              <a:off x="127" y="127"/>
              <a:ext cx="297561" cy="480949"/>
            </a:xfrm>
            <a:custGeom>
              <a:avLst/>
              <a:gdLst/>
              <a:ahLst/>
              <a:cxnLst/>
              <a:rect l="l" t="t" r="r" b="b"/>
              <a:pathLst>
                <a:path w="297561" h="480949">
                  <a:moveTo>
                    <a:pt x="133731" y="0"/>
                  </a:moveTo>
                  <a:cubicBezTo>
                    <a:pt x="50165" y="67564"/>
                    <a:pt x="0" y="170942"/>
                    <a:pt x="0" y="281432"/>
                  </a:cubicBezTo>
                  <a:lnTo>
                    <a:pt x="0" y="441706"/>
                  </a:lnTo>
                  <a:cubicBezTo>
                    <a:pt x="0" y="463042"/>
                    <a:pt x="16637" y="480949"/>
                    <a:pt x="40132" y="480949"/>
                  </a:cubicBezTo>
                  <a:lnTo>
                    <a:pt x="297561" y="480949"/>
                  </a:lnTo>
                  <a:lnTo>
                    <a:pt x="297561" y="213741"/>
                  </a:lnTo>
                  <a:lnTo>
                    <a:pt x="133731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25" name="Group 337">
            <a:extLst>
              <a:ext uri="{FF2B5EF4-FFF2-40B4-BE49-F238E27FC236}">
                <a16:creationId xmlns:a16="http://schemas.microsoft.com/office/drawing/2014/main" id="{42426E92-5BAC-C1F4-F64F-D3C7305046CB}"/>
              </a:ext>
            </a:extLst>
          </p:cNvPr>
          <p:cNvGrpSpPr>
            <a:grpSpLocks noChangeAspect="1"/>
          </p:cNvGrpSpPr>
          <p:nvPr/>
        </p:nvGrpSpPr>
        <p:grpSpPr>
          <a:xfrm>
            <a:off x="4129920" y="4859282"/>
            <a:ext cx="223200" cy="360720"/>
            <a:chOff x="0" y="0"/>
            <a:chExt cx="297600" cy="480960"/>
          </a:xfrm>
        </p:grpSpPr>
        <p:sp>
          <p:nvSpPr>
            <p:cNvPr id="326" name="Freeform 338">
              <a:extLst>
                <a:ext uri="{FF2B5EF4-FFF2-40B4-BE49-F238E27FC236}">
                  <a16:creationId xmlns:a16="http://schemas.microsoft.com/office/drawing/2014/main" id="{49903B9B-21D0-6935-2D21-8AC37556E608}"/>
                </a:ext>
              </a:extLst>
            </p:cNvPr>
            <p:cNvSpPr/>
            <p:nvPr/>
          </p:nvSpPr>
          <p:spPr>
            <a:xfrm>
              <a:off x="127" y="0"/>
              <a:ext cx="297561" cy="480949"/>
            </a:xfrm>
            <a:custGeom>
              <a:avLst/>
              <a:gdLst/>
              <a:ahLst/>
              <a:cxnLst/>
              <a:rect l="l" t="t" r="r" b="b"/>
              <a:pathLst>
                <a:path w="297561" h="480949">
                  <a:moveTo>
                    <a:pt x="163830" y="0"/>
                  </a:moveTo>
                  <a:lnTo>
                    <a:pt x="0" y="213741"/>
                  </a:lnTo>
                  <a:lnTo>
                    <a:pt x="0" y="480949"/>
                  </a:lnTo>
                  <a:lnTo>
                    <a:pt x="260858" y="480949"/>
                  </a:lnTo>
                  <a:cubicBezTo>
                    <a:pt x="280924" y="480949"/>
                    <a:pt x="297561" y="463169"/>
                    <a:pt x="297561" y="441833"/>
                  </a:cubicBezTo>
                  <a:lnTo>
                    <a:pt x="297561" y="281432"/>
                  </a:lnTo>
                  <a:cubicBezTo>
                    <a:pt x="294259" y="167513"/>
                    <a:pt x="244094" y="64135"/>
                    <a:pt x="16383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27" name="Group 339">
            <a:extLst>
              <a:ext uri="{FF2B5EF4-FFF2-40B4-BE49-F238E27FC236}">
                <a16:creationId xmlns:a16="http://schemas.microsoft.com/office/drawing/2014/main" id="{053A79ED-B220-67C5-0B3B-84871ABF0B5C}"/>
              </a:ext>
            </a:extLst>
          </p:cNvPr>
          <p:cNvGrpSpPr>
            <a:grpSpLocks noChangeAspect="1"/>
          </p:cNvGrpSpPr>
          <p:nvPr/>
        </p:nvGrpSpPr>
        <p:grpSpPr>
          <a:xfrm>
            <a:off x="4137120" y="4498562"/>
            <a:ext cx="439200" cy="368640"/>
            <a:chOff x="0" y="0"/>
            <a:chExt cx="585600" cy="491520"/>
          </a:xfrm>
        </p:grpSpPr>
        <p:sp>
          <p:nvSpPr>
            <p:cNvPr id="328" name="Freeform 340">
              <a:extLst>
                <a:ext uri="{FF2B5EF4-FFF2-40B4-BE49-F238E27FC236}">
                  <a16:creationId xmlns:a16="http://schemas.microsoft.com/office/drawing/2014/main" id="{2F065F48-911B-38B3-30D4-295B0D92676B}"/>
                </a:ext>
              </a:extLst>
            </p:cNvPr>
            <p:cNvSpPr/>
            <p:nvPr/>
          </p:nvSpPr>
          <p:spPr>
            <a:xfrm>
              <a:off x="0" y="0"/>
              <a:ext cx="585597" cy="491490"/>
            </a:xfrm>
            <a:custGeom>
              <a:avLst/>
              <a:gdLst/>
              <a:ahLst/>
              <a:cxnLst/>
              <a:rect l="l" t="t" r="r" b="b"/>
              <a:pathLst>
                <a:path w="585597" h="491490">
                  <a:moveTo>
                    <a:pt x="391541" y="170942"/>
                  </a:moveTo>
                  <a:cubicBezTo>
                    <a:pt x="415036" y="170942"/>
                    <a:pt x="431673" y="188849"/>
                    <a:pt x="431673" y="210185"/>
                  </a:cubicBezTo>
                  <a:cubicBezTo>
                    <a:pt x="431673" y="231521"/>
                    <a:pt x="415036" y="249301"/>
                    <a:pt x="391541" y="249301"/>
                  </a:cubicBezTo>
                  <a:lnTo>
                    <a:pt x="317881" y="249301"/>
                  </a:lnTo>
                  <a:cubicBezTo>
                    <a:pt x="297815" y="249301"/>
                    <a:pt x="281051" y="231521"/>
                    <a:pt x="281051" y="210185"/>
                  </a:cubicBezTo>
                  <a:cubicBezTo>
                    <a:pt x="281051" y="188849"/>
                    <a:pt x="297815" y="170942"/>
                    <a:pt x="317881" y="170942"/>
                  </a:cubicBezTo>
                  <a:close/>
                  <a:moveTo>
                    <a:pt x="438404" y="0"/>
                  </a:moveTo>
                  <a:cubicBezTo>
                    <a:pt x="391541" y="60579"/>
                    <a:pt x="324612" y="96139"/>
                    <a:pt x="247650" y="96139"/>
                  </a:cubicBezTo>
                  <a:cubicBezTo>
                    <a:pt x="170688" y="96139"/>
                    <a:pt x="103759" y="57023"/>
                    <a:pt x="56896" y="7112"/>
                  </a:cubicBezTo>
                  <a:cubicBezTo>
                    <a:pt x="36830" y="25019"/>
                    <a:pt x="16764" y="42672"/>
                    <a:pt x="0" y="64135"/>
                  </a:cubicBezTo>
                  <a:cubicBezTo>
                    <a:pt x="100330" y="85471"/>
                    <a:pt x="173990" y="178054"/>
                    <a:pt x="173990" y="295656"/>
                  </a:cubicBezTo>
                  <a:cubicBezTo>
                    <a:pt x="173990" y="331216"/>
                    <a:pt x="167259" y="363347"/>
                    <a:pt x="153924" y="391795"/>
                  </a:cubicBezTo>
                  <a:cubicBezTo>
                    <a:pt x="197485" y="420243"/>
                    <a:pt x="234188" y="452247"/>
                    <a:pt x="267716" y="491490"/>
                  </a:cubicBezTo>
                  <a:lnTo>
                    <a:pt x="548894" y="491490"/>
                  </a:lnTo>
                  <a:cubicBezTo>
                    <a:pt x="568960" y="491490"/>
                    <a:pt x="585597" y="473583"/>
                    <a:pt x="585597" y="452247"/>
                  </a:cubicBezTo>
                  <a:lnTo>
                    <a:pt x="585597" y="295656"/>
                  </a:lnTo>
                  <a:cubicBezTo>
                    <a:pt x="582295" y="170942"/>
                    <a:pt x="522097" y="64135"/>
                    <a:pt x="43840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29" name="Group 341">
            <a:extLst>
              <a:ext uri="{FF2B5EF4-FFF2-40B4-BE49-F238E27FC236}">
                <a16:creationId xmlns:a16="http://schemas.microsoft.com/office/drawing/2014/main" id="{65D94B4A-CEED-309E-11F8-00C39D0434CF}"/>
              </a:ext>
            </a:extLst>
          </p:cNvPr>
          <p:cNvGrpSpPr>
            <a:grpSpLocks noChangeAspect="1"/>
          </p:cNvGrpSpPr>
          <p:nvPr/>
        </p:nvGrpSpPr>
        <p:grpSpPr>
          <a:xfrm>
            <a:off x="3633120" y="4495682"/>
            <a:ext cx="434160" cy="368640"/>
            <a:chOff x="0" y="0"/>
            <a:chExt cx="578880" cy="491520"/>
          </a:xfrm>
        </p:grpSpPr>
        <p:sp>
          <p:nvSpPr>
            <p:cNvPr id="330" name="Freeform 342">
              <a:extLst>
                <a:ext uri="{FF2B5EF4-FFF2-40B4-BE49-F238E27FC236}">
                  <a16:creationId xmlns:a16="http://schemas.microsoft.com/office/drawing/2014/main" id="{CF4D5F97-736A-71D0-FD84-4D99873A878E}"/>
                </a:ext>
              </a:extLst>
            </p:cNvPr>
            <p:cNvSpPr/>
            <p:nvPr/>
          </p:nvSpPr>
          <p:spPr>
            <a:xfrm>
              <a:off x="127" y="127"/>
              <a:ext cx="578993" cy="491490"/>
            </a:xfrm>
            <a:custGeom>
              <a:avLst/>
              <a:gdLst/>
              <a:ahLst/>
              <a:cxnLst/>
              <a:rect l="l" t="t" r="r" b="b"/>
              <a:pathLst>
                <a:path w="578993" h="491490">
                  <a:moveTo>
                    <a:pt x="257556" y="174498"/>
                  </a:moveTo>
                  <a:cubicBezTo>
                    <a:pt x="277622" y="174498"/>
                    <a:pt x="294386" y="192405"/>
                    <a:pt x="294386" y="213741"/>
                  </a:cubicBezTo>
                  <a:cubicBezTo>
                    <a:pt x="294386" y="235077"/>
                    <a:pt x="277622" y="252857"/>
                    <a:pt x="257556" y="252857"/>
                  </a:cubicBezTo>
                  <a:lnTo>
                    <a:pt x="183896" y="252857"/>
                  </a:lnTo>
                  <a:cubicBezTo>
                    <a:pt x="160528" y="252857"/>
                    <a:pt x="143764" y="235077"/>
                    <a:pt x="143764" y="213741"/>
                  </a:cubicBezTo>
                  <a:cubicBezTo>
                    <a:pt x="143764" y="192405"/>
                    <a:pt x="160528" y="174498"/>
                    <a:pt x="183896" y="174498"/>
                  </a:cubicBezTo>
                  <a:close/>
                  <a:moveTo>
                    <a:pt x="140462" y="0"/>
                  </a:moveTo>
                  <a:cubicBezTo>
                    <a:pt x="56769" y="64135"/>
                    <a:pt x="0" y="170942"/>
                    <a:pt x="0" y="288417"/>
                  </a:cubicBezTo>
                  <a:lnTo>
                    <a:pt x="0" y="445262"/>
                  </a:lnTo>
                  <a:cubicBezTo>
                    <a:pt x="0" y="473710"/>
                    <a:pt x="10033" y="491490"/>
                    <a:pt x="33401" y="491490"/>
                  </a:cubicBezTo>
                  <a:lnTo>
                    <a:pt x="311150" y="491490"/>
                  </a:lnTo>
                  <a:cubicBezTo>
                    <a:pt x="341376" y="448691"/>
                    <a:pt x="378206" y="413131"/>
                    <a:pt x="425069" y="391795"/>
                  </a:cubicBezTo>
                  <a:cubicBezTo>
                    <a:pt x="411734" y="359791"/>
                    <a:pt x="405003" y="331216"/>
                    <a:pt x="405003" y="295529"/>
                  </a:cubicBezTo>
                  <a:cubicBezTo>
                    <a:pt x="405003" y="181610"/>
                    <a:pt x="478663" y="85471"/>
                    <a:pt x="578993" y="64135"/>
                  </a:cubicBezTo>
                  <a:cubicBezTo>
                    <a:pt x="562229" y="39116"/>
                    <a:pt x="542163" y="21336"/>
                    <a:pt x="522097" y="3556"/>
                  </a:cubicBezTo>
                  <a:cubicBezTo>
                    <a:pt x="475107" y="57023"/>
                    <a:pt x="408178" y="92583"/>
                    <a:pt x="334518" y="92583"/>
                  </a:cubicBezTo>
                  <a:cubicBezTo>
                    <a:pt x="257556" y="92583"/>
                    <a:pt x="190627" y="57023"/>
                    <a:pt x="14046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31" name="Group 343">
            <a:extLst>
              <a:ext uri="{FF2B5EF4-FFF2-40B4-BE49-F238E27FC236}">
                <a16:creationId xmlns:a16="http://schemas.microsoft.com/office/drawing/2014/main" id="{C0B34911-4694-4BD3-C419-97D37A6D23CB}"/>
              </a:ext>
            </a:extLst>
          </p:cNvPr>
          <p:cNvGrpSpPr>
            <a:grpSpLocks noChangeAspect="1"/>
          </p:cNvGrpSpPr>
          <p:nvPr/>
        </p:nvGrpSpPr>
        <p:grpSpPr>
          <a:xfrm>
            <a:off x="9604080" y="4192562"/>
            <a:ext cx="55440" cy="149760"/>
            <a:chOff x="0" y="0"/>
            <a:chExt cx="73920" cy="199680"/>
          </a:xfrm>
        </p:grpSpPr>
        <p:sp>
          <p:nvSpPr>
            <p:cNvPr id="332" name="Freeform 344">
              <a:extLst>
                <a:ext uri="{FF2B5EF4-FFF2-40B4-BE49-F238E27FC236}">
                  <a16:creationId xmlns:a16="http://schemas.microsoft.com/office/drawing/2014/main" id="{D4EA475F-DC72-F51C-B134-619C944709EB}"/>
                </a:ext>
              </a:extLst>
            </p:cNvPr>
            <p:cNvSpPr/>
            <p:nvPr/>
          </p:nvSpPr>
          <p:spPr>
            <a:xfrm>
              <a:off x="0" y="127"/>
              <a:ext cx="73914" cy="199644"/>
            </a:xfrm>
            <a:custGeom>
              <a:avLst/>
              <a:gdLst/>
              <a:ahLst/>
              <a:cxnLst/>
              <a:rect l="l" t="t" r="r" b="b"/>
              <a:pathLst>
                <a:path w="73914" h="199644">
                  <a:moveTo>
                    <a:pt x="36957" y="0"/>
                  </a:moveTo>
                  <a:cubicBezTo>
                    <a:pt x="16891" y="0"/>
                    <a:pt x="0" y="17780"/>
                    <a:pt x="0" y="39116"/>
                  </a:cubicBezTo>
                  <a:lnTo>
                    <a:pt x="0" y="160401"/>
                  </a:lnTo>
                  <a:cubicBezTo>
                    <a:pt x="0" y="181737"/>
                    <a:pt x="16891" y="199644"/>
                    <a:pt x="36957" y="199644"/>
                  </a:cubicBezTo>
                  <a:cubicBezTo>
                    <a:pt x="57023" y="199644"/>
                    <a:pt x="73914" y="181737"/>
                    <a:pt x="73914" y="160401"/>
                  </a:cubicBezTo>
                  <a:lnTo>
                    <a:pt x="73914" y="39116"/>
                  </a:lnTo>
                  <a:cubicBezTo>
                    <a:pt x="73914" y="17780"/>
                    <a:pt x="57150" y="0"/>
                    <a:pt x="3695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33" name="Group 345">
            <a:extLst>
              <a:ext uri="{FF2B5EF4-FFF2-40B4-BE49-F238E27FC236}">
                <a16:creationId xmlns:a16="http://schemas.microsoft.com/office/drawing/2014/main" id="{8242B174-D9F6-E6DA-27A1-96150324E34C}"/>
              </a:ext>
            </a:extLst>
          </p:cNvPr>
          <p:cNvGrpSpPr>
            <a:grpSpLocks noChangeAspect="1"/>
          </p:cNvGrpSpPr>
          <p:nvPr/>
        </p:nvGrpSpPr>
        <p:grpSpPr>
          <a:xfrm>
            <a:off x="9771840" y="4255922"/>
            <a:ext cx="113040" cy="115920"/>
            <a:chOff x="0" y="0"/>
            <a:chExt cx="150720" cy="154560"/>
          </a:xfrm>
        </p:grpSpPr>
        <p:sp>
          <p:nvSpPr>
            <p:cNvPr id="334" name="Freeform 346">
              <a:extLst>
                <a:ext uri="{FF2B5EF4-FFF2-40B4-BE49-F238E27FC236}">
                  <a16:creationId xmlns:a16="http://schemas.microsoft.com/office/drawing/2014/main" id="{98EC923E-A9F1-0EFD-60AE-E7A4BF14E769}"/>
                </a:ext>
              </a:extLst>
            </p:cNvPr>
            <p:cNvSpPr/>
            <p:nvPr/>
          </p:nvSpPr>
          <p:spPr>
            <a:xfrm>
              <a:off x="0" y="127"/>
              <a:ext cx="150622" cy="154559"/>
            </a:xfrm>
            <a:custGeom>
              <a:avLst/>
              <a:gdLst/>
              <a:ahLst/>
              <a:cxnLst/>
              <a:rect l="l" t="t" r="r" b="b"/>
              <a:pathLst>
                <a:path w="150622" h="154559">
                  <a:moveTo>
                    <a:pt x="113792" y="0"/>
                  </a:moveTo>
                  <a:cubicBezTo>
                    <a:pt x="103759" y="0"/>
                    <a:pt x="93726" y="2667"/>
                    <a:pt x="86995" y="8001"/>
                  </a:cubicBezTo>
                  <a:lnTo>
                    <a:pt x="13335" y="90170"/>
                  </a:lnTo>
                  <a:cubicBezTo>
                    <a:pt x="0" y="104521"/>
                    <a:pt x="0" y="129540"/>
                    <a:pt x="13335" y="143891"/>
                  </a:cubicBezTo>
                  <a:cubicBezTo>
                    <a:pt x="20066" y="151003"/>
                    <a:pt x="28448" y="154559"/>
                    <a:pt x="37084" y="154559"/>
                  </a:cubicBezTo>
                  <a:cubicBezTo>
                    <a:pt x="45720" y="154559"/>
                    <a:pt x="55118" y="151003"/>
                    <a:pt x="63500" y="143891"/>
                  </a:cubicBezTo>
                  <a:lnTo>
                    <a:pt x="140462" y="61595"/>
                  </a:lnTo>
                  <a:cubicBezTo>
                    <a:pt x="150622" y="47244"/>
                    <a:pt x="150622" y="22352"/>
                    <a:pt x="140462" y="8001"/>
                  </a:cubicBezTo>
                  <a:cubicBezTo>
                    <a:pt x="133985" y="2540"/>
                    <a:pt x="123952" y="0"/>
                    <a:pt x="11379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35" name="Group 347">
            <a:extLst>
              <a:ext uri="{FF2B5EF4-FFF2-40B4-BE49-F238E27FC236}">
                <a16:creationId xmlns:a16="http://schemas.microsoft.com/office/drawing/2014/main" id="{99CA2DF4-A716-6AB1-3446-749850406755}"/>
              </a:ext>
            </a:extLst>
          </p:cNvPr>
          <p:cNvGrpSpPr>
            <a:grpSpLocks noChangeAspect="1"/>
          </p:cNvGrpSpPr>
          <p:nvPr/>
        </p:nvGrpSpPr>
        <p:grpSpPr>
          <a:xfrm>
            <a:off x="9935280" y="4606562"/>
            <a:ext cx="113040" cy="61920"/>
            <a:chOff x="0" y="0"/>
            <a:chExt cx="150720" cy="82560"/>
          </a:xfrm>
        </p:grpSpPr>
        <p:sp>
          <p:nvSpPr>
            <p:cNvPr id="336" name="Freeform 348">
              <a:extLst>
                <a:ext uri="{FF2B5EF4-FFF2-40B4-BE49-F238E27FC236}">
                  <a16:creationId xmlns:a16="http://schemas.microsoft.com/office/drawing/2014/main" id="{AA0CE79E-2242-4FE8-2361-BCD8D50E3809}"/>
                </a:ext>
              </a:extLst>
            </p:cNvPr>
            <p:cNvSpPr/>
            <p:nvPr/>
          </p:nvSpPr>
          <p:spPr>
            <a:xfrm>
              <a:off x="127" y="127"/>
              <a:ext cx="150622" cy="82550"/>
            </a:xfrm>
            <a:custGeom>
              <a:avLst/>
              <a:gdLst/>
              <a:ahLst/>
              <a:cxnLst/>
              <a:rect l="l" t="t" r="r" b="b"/>
              <a:pathLst>
                <a:path w="150622" h="82550">
                  <a:moveTo>
                    <a:pt x="40132" y="0"/>
                  </a:moveTo>
                  <a:cubicBezTo>
                    <a:pt x="16637" y="0"/>
                    <a:pt x="0" y="17907"/>
                    <a:pt x="0" y="39497"/>
                  </a:cubicBezTo>
                  <a:cubicBezTo>
                    <a:pt x="0" y="64643"/>
                    <a:pt x="16637" y="82550"/>
                    <a:pt x="40132" y="82550"/>
                  </a:cubicBezTo>
                  <a:lnTo>
                    <a:pt x="113792" y="82550"/>
                  </a:lnTo>
                  <a:cubicBezTo>
                    <a:pt x="133858" y="82550"/>
                    <a:pt x="150622" y="64643"/>
                    <a:pt x="150622" y="39497"/>
                  </a:cubicBezTo>
                  <a:cubicBezTo>
                    <a:pt x="150622" y="17907"/>
                    <a:pt x="133858" y="0"/>
                    <a:pt x="11379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37" name="Group 349">
            <a:extLst>
              <a:ext uri="{FF2B5EF4-FFF2-40B4-BE49-F238E27FC236}">
                <a16:creationId xmlns:a16="http://schemas.microsoft.com/office/drawing/2014/main" id="{C833CBB3-7458-F1E0-20C7-1B2EF82AB2D5}"/>
              </a:ext>
            </a:extLst>
          </p:cNvPr>
          <p:cNvGrpSpPr>
            <a:grpSpLocks noChangeAspect="1"/>
          </p:cNvGrpSpPr>
          <p:nvPr/>
        </p:nvGrpSpPr>
        <p:grpSpPr>
          <a:xfrm>
            <a:off x="9164880" y="4606562"/>
            <a:ext cx="113040" cy="59040"/>
            <a:chOff x="0" y="0"/>
            <a:chExt cx="150720" cy="78720"/>
          </a:xfrm>
        </p:grpSpPr>
        <p:sp>
          <p:nvSpPr>
            <p:cNvPr id="338" name="Freeform 350">
              <a:extLst>
                <a:ext uri="{FF2B5EF4-FFF2-40B4-BE49-F238E27FC236}">
                  <a16:creationId xmlns:a16="http://schemas.microsoft.com/office/drawing/2014/main" id="{FC27D447-72E4-7F68-143F-DDB51DBE631D}"/>
                </a:ext>
              </a:extLst>
            </p:cNvPr>
            <p:cNvSpPr/>
            <p:nvPr/>
          </p:nvSpPr>
          <p:spPr>
            <a:xfrm>
              <a:off x="127" y="127"/>
              <a:ext cx="150622" cy="78613"/>
            </a:xfrm>
            <a:custGeom>
              <a:avLst/>
              <a:gdLst/>
              <a:ahLst/>
              <a:cxnLst/>
              <a:rect l="l" t="t" r="r" b="b"/>
              <a:pathLst>
                <a:path w="150622" h="78613">
                  <a:moveTo>
                    <a:pt x="36703" y="0"/>
                  </a:moveTo>
                  <a:cubicBezTo>
                    <a:pt x="16637" y="0"/>
                    <a:pt x="0" y="17780"/>
                    <a:pt x="0" y="39243"/>
                  </a:cubicBezTo>
                  <a:cubicBezTo>
                    <a:pt x="0" y="64389"/>
                    <a:pt x="16637" y="78613"/>
                    <a:pt x="36830" y="78613"/>
                  </a:cubicBezTo>
                  <a:lnTo>
                    <a:pt x="113792" y="78613"/>
                  </a:lnTo>
                  <a:cubicBezTo>
                    <a:pt x="133858" y="78613"/>
                    <a:pt x="150622" y="64262"/>
                    <a:pt x="150622" y="39243"/>
                  </a:cubicBezTo>
                  <a:cubicBezTo>
                    <a:pt x="150622" y="17780"/>
                    <a:pt x="133858" y="0"/>
                    <a:pt x="11379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39" name="Group 351">
            <a:extLst>
              <a:ext uri="{FF2B5EF4-FFF2-40B4-BE49-F238E27FC236}">
                <a16:creationId xmlns:a16="http://schemas.microsoft.com/office/drawing/2014/main" id="{DAE63BFC-7A32-562B-127C-097BE7F9BEFA}"/>
              </a:ext>
            </a:extLst>
          </p:cNvPr>
          <p:cNvGrpSpPr>
            <a:grpSpLocks noChangeAspect="1"/>
          </p:cNvGrpSpPr>
          <p:nvPr/>
        </p:nvGrpSpPr>
        <p:grpSpPr>
          <a:xfrm>
            <a:off x="9383040" y="4255922"/>
            <a:ext cx="113040" cy="115920"/>
            <a:chOff x="0" y="0"/>
            <a:chExt cx="150720" cy="154560"/>
          </a:xfrm>
        </p:grpSpPr>
        <p:sp>
          <p:nvSpPr>
            <p:cNvPr id="340" name="Freeform 352">
              <a:extLst>
                <a:ext uri="{FF2B5EF4-FFF2-40B4-BE49-F238E27FC236}">
                  <a16:creationId xmlns:a16="http://schemas.microsoft.com/office/drawing/2014/main" id="{837413FE-8A54-5FFA-0000-AA392DC66EB6}"/>
                </a:ext>
              </a:extLst>
            </p:cNvPr>
            <p:cNvSpPr/>
            <p:nvPr/>
          </p:nvSpPr>
          <p:spPr>
            <a:xfrm>
              <a:off x="127" y="127"/>
              <a:ext cx="150622" cy="154559"/>
            </a:xfrm>
            <a:custGeom>
              <a:avLst/>
              <a:gdLst/>
              <a:ahLst/>
              <a:cxnLst/>
              <a:rect l="l" t="t" r="r" b="b"/>
              <a:pathLst>
                <a:path w="150622" h="154559">
                  <a:moveTo>
                    <a:pt x="38481" y="0"/>
                  </a:moveTo>
                  <a:cubicBezTo>
                    <a:pt x="29210" y="0"/>
                    <a:pt x="20066" y="2667"/>
                    <a:pt x="13335" y="8001"/>
                  </a:cubicBezTo>
                  <a:cubicBezTo>
                    <a:pt x="0" y="22352"/>
                    <a:pt x="0" y="50927"/>
                    <a:pt x="13335" y="61595"/>
                  </a:cubicBezTo>
                  <a:lnTo>
                    <a:pt x="86995" y="143891"/>
                  </a:lnTo>
                  <a:cubicBezTo>
                    <a:pt x="93726" y="151003"/>
                    <a:pt x="103632" y="154559"/>
                    <a:pt x="113792" y="154559"/>
                  </a:cubicBezTo>
                  <a:cubicBezTo>
                    <a:pt x="123952" y="154559"/>
                    <a:pt x="133858" y="151003"/>
                    <a:pt x="140589" y="143891"/>
                  </a:cubicBezTo>
                  <a:cubicBezTo>
                    <a:pt x="150622" y="129540"/>
                    <a:pt x="150622" y="104521"/>
                    <a:pt x="140589" y="90170"/>
                  </a:cubicBezTo>
                  <a:lnTo>
                    <a:pt x="63627" y="8001"/>
                  </a:lnTo>
                  <a:cubicBezTo>
                    <a:pt x="56896" y="2540"/>
                    <a:pt x="47752" y="0"/>
                    <a:pt x="3848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41" name="Group 353">
            <a:extLst>
              <a:ext uri="{FF2B5EF4-FFF2-40B4-BE49-F238E27FC236}">
                <a16:creationId xmlns:a16="http://schemas.microsoft.com/office/drawing/2014/main" id="{E208F83E-9CDE-B360-6B6F-4D1CF13A6959}"/>
              </a:ext>
            </a:extLst>
          </p:cNvPr>
          <p:cNvGrpSpPr>
            <a:grpSpLocks noChangeAspect="1"/>
          </p:cNvGrpSpPr>
          <p:nvPr/>
        </p:nvGrpSpPr>
        <p:grpSpPr>
          <a:xfrm>
            <a:off x="9215280" y="4371122"/>
            <a:ext cx="118080" cy="87840"/>
            <a:chOff x="0" y="0"/>
            <a:chExt cx="157440" cy="117120"/>
          </a:xfrm>
        </p:grpSpPr>
        <p:sp>
          <p:nvSpPr>
            <p:cNvPr id="342" name="Freeform 354">
              <a:extLst>
                <a:ext uri="{FF2B5EF4-FFF2-40B4-BE49-F238E27FC236}">
                  <a16:creationId xmlns:a16="http://schemas.microsoft.com/office/drawing/2014/main" id="{E74EB93C-B91C-F231-B02B-59E70EEB1D13}"/>
                </a:ext>
              </a:extLst>
            </p:cNvPr>
            <p:cNvSpPr/>
            <p:nvPr/>
          </p:nvSpPr>
          <p:spPr>
            <a:xfrm>
              <a:off x="127" y="0"/>
              <a:ext cx="157480" cy="117094"/>
            </a:xfrm>
            <a:custGeom>
              <a:avLst/>
              <a:gdLst/>
              <a:ahLst/>
              <a:cxnLst/>
              <a:rect l="l" t="t" r="r" b="b"/>
              <a:pathLst>
                <a:path w="157480" h="117094">
                  <a:moveTo>
                    <a:pt x="41910" y="0"/>
                  </a:moveTo>
                  <a:cubicBezTo>
                    <a:pt x="28194" y="0"/>
                    <a:pt x="13843" y="9144"/>
                    <a:pt x="6731" y="21971"/>
                  </a:cubicBezTo>
                  <a:cubicBezTo>
                    <a:pt x="0" y="39751"/>
                    <a:pt x="6731" y="64643"/>
                    <a:pt x="23368" y="75311"/>
                  </a:cubicBezTo>
                  <a:lnTo>
                    <a:pt x="100457" y="114427"/>
                  </a:lnTo>
                  <a:cubicBezTo>
                    <a:pt x="104775" y="116205"/>
                    <a:pt x="109601" y="117094"/>
                    <a:pt x="114427" y="117094"/>
                  </a:cubicBezTo>
                  <a:cubicBezTo>
                    <a:pt x="128397" y="117094"/>
                    <a:pt x="143383" y="109728"/>
                    <a:pt x="150749" y="96520"/>
                  </a:cubicBezTo>
                  <a:cubicBezTo>
                    <a:pt x="157480" y="78740"/>
                    <a:pt x="150749" y="50292"/>
                    <a:pt x="133985" y="43180"/>
                  </a:cubicBezTo>
                  <a:lnTo>
                    <a:pt x="56896" y="4318"/>
                  </a:lnTo>
                  <a:cubicBezTo>
                    <a:pt x="52324" y="1397"/>
                    <a:pt x="47117" y="0"/>
                    <a:pt x="4191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43" name="Group 355">
            <a:extLst>
              <a:ext uri="{FF2B5EF4-FFF2-40B4-BE49-F238E27FC236}">
                <a16:creationId xmlns:a16="http://schemas.microsoft.com/office/drawing/2014/main" id="{B24CD825-0534-0E74-D256-307975F6C51E}"/>
              </a:ext>
            </a:extLst>
          </p:cNvPr>
          <p:cNvGrpSpPr>
            <a:grpSpLocks noChangeAspect="1"/>
          </p:cNvGrpSpPr>
          <p:nvPr/>
        </p:nvGrpSpPr>
        <p:grpSpPr>
          <a:xfrm>
            <a:off x="9877680" y="4371842"/>
            <a:ext cx="118080" cy="90720"/>
            <a:chOff x="0" y="0"/>
            <a:chExt cx="157440" cy="120960"/>
          </a:xfrm>
        </p:grpSpPr>
        <p:sp>
          <p:nvSpPr>
            <p:cNvPr id="344" name="Freeform 356">
              <a:extLst>
                <a:ext uri="{FF2B5EF4-FFF2-40B4-BE49-F238E27FC236}">
                  <a16:creationId xmlns:a16="http://schemas.microsoft.com/office/drawing/2014/main" id="{9FBF748A-6DE2-D683-4F3C-95289D744F67}"/>
                </a:ext>
              </a:extLst>
            </p:cNvPr>
            <p:cNvSpPr/>
            <p:nvPr/>
          </p:nvSpPr>
          <p:spPr>
            <a:xfrm>
              <a:off x="0" y="0"/>
              <a:ext cx="157480" cy="120904"/>
            </a:xfrm>
            <a:custGeom>
              <a:avLst/>
              <a:gdLst/>
              <a:ahLst/>
              <a:cxnLst/>
              <a:rect l="l" t="t" r="r" b="b"/>
              <a:pathLst>
                <a:path w="157480" h="120904">
                  <a:moveTo>
                    <a:pt x="117983" y="0"/>
                  </a:moveTo>
                  <a:cubicBezTo>
                    <a:pt x="111506" y="0"/>
                    <a:pt x="104521" y="2032"/>
                    <a:pt x="97155" y="6477"/>
                  </a:cubicBezTo>
                  <a:lnTo>
                    <a:pt x="23495" y="45593"/>
                  </a:lnTo>
                  <a:cubicBezTo>
                    <a:pt x="6731" y="56134"/>
                    <a:pt x="0" y="77470"/>
                    <a:pt x="6731" y="98933"/>
                  </a:cubicBezTo>
                  <a:cubicBezTo>
                    <a:pt x="13970" y="111760"/>
                    <a:pt x="26543" y="120904"/>
                    <a:pt x="40640" y="120904"/>
                  </a:cubicBezTo>
                  <a:cubicBezTo>
                    <a:pt x="45974" y="120904"/>
                    <a:pt x="51435" y="119507"/>
                    <a:pt x="57023" y="116586"/>
                  </a:cubicBezTo>
                  <a:lnTo>
                    <a:pt x="133985" y="77470"/>
                  </a:lnTo>
                  <a:cubicBezTo>
                    <a:pt x="150749" y="66802"/>
                    <a:pt x="157480" y="45593"/>
                    <a:pt x="150749" y="24257"/>
                  </a:cubicBezTo>
                  <a:cubicBezTo>
                    <a:pt x="143891" y="9652"/>
                    <a:pt x="132207" y="0"/>
                    <a:pt x="11798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45" name="Group 357">
            <a:extLst>
              <a:ext uri="{FF2B5EF4-FFF2-40B4-BE49-F238E27FC236}">
                <a16:creationId xmlns:a16="http://schemas.microsoft.com/office/drawing/2014/main" id="{D99397D1-CD75-28CA-D837-3E8ACB127EE9}"/>
              </a:ext>
            </a:extLst>
          </p:cNvPr>
          <p:cNvGrpSpPr>
            <a:grpSpLocks noChangeAspect="1"/>
          </p:cNvGrpSpPr>
          <p:nvPr/>
        </p:nvGrpSpPr>
        <p:grpSpPr>
          <a:xfrm>
            <a:off x="9316080" y="4366082"/>
            <a:ext cx="564480" cy="827280"/>
            <a:chOff x="0" y="0"/>
            <a:chExt cx="752640" cy="1103040"/>
          </a:xfrm>
        </p:grpSpPr>
        <p:sp>
          <p:nvSpPr>
            <p:cNvPr id="346" name="Freeform 358">
              <a:extLst>
                <a:ext uri="{FF2B5EF4-FFF2-40B4-BE49-F238E27FC236}">
                  <a16:creationId xmlns:a16="http://schemas.microsoft.com/office/drawing/2014/main" id="{653031B5-D32C-907E-A944-6B41F9C5E7CD}"/>
                </a:ext>
              </a:extLst>
            </p:cNvPr>
            <p:cNvSpPr/>
            <p:nvPr/>
          </p:nvSpPr>
          <p:spPr>
            <a:xfrm>
              <a:off x="0" y="0"/>
              <a:ext cx="752729" cy="1102868"/>
            </a:xfrm>
            <a:custGeom>
              <a:avLst/>
              <a:gdLst/>
              <a:ahLst/>
              <a:cxnLst/>
              <a:rect l="l" t="t" r="r" b="b"/>
              <a:pathLst>
                <a:path w="752729" h="1102868">
                  <a:moveTo>
                    <a:pt x="374650" y="0"/>
                  </a:moveTo>
                  <a:cubicBezTo>
                    <a:pt x="334518" y="0"/>
                    <a:pt x="301117" y="35687"/>
                    <a:pt x="301117" y="82042"/>
                  </a:cubicBezTo>
                  <a:lnTo>
                    <a:pt x="301117" y="160401"/>
                  </a:lnTo>
                  <a:cubicBezTo>
                    <a:pt x="301117" y="117602"/>
                    <a:pt x="267589" y="82042"/>
                    <a:pt x="224155" y="82042"/>
                  </a:cubicBezTo>
                  <a:cubicBezTo>
                    <a:pt x="184023" y="82042"/>
                    <a:pt x="150622" y="117729"/>
                    <a:pt x="150622" y="160401"/>
                  </a:cubicBezTo>
                  <a:lnTo>
                    <a:pt x="150622" y="242443"/>
                  </a:lnTo>
                  <a:cubicBezTo>
                    <a:pt x="163957" y="242443"/>
                    <a:pt x="173990" y="235331"/>
                    <a:pt x="187325" y="235331"/>
                  </a:cubicBezTo>
                  <a:lnTo>
                    <a:pt x="371221" y="235331"/>
                  </a:lnTo>
                  <a:cubicBezTo>
                    <a:pt x="451485" y="235331"/>
                    <a:pt x="518414" y="306578"/>
                    <a:pt x="518414" y="392176"/>
                  </a:cubicBezTo>
                  <a:cubicBezTo>
                    <a:pt x="518414" y="463423"/>
                    <a:pt x="474980" y="520446"/>
                    <a:pt x="414782" y="538353"/>
                  </a:cubicBezTo>
                  <a:cubicBezTo>
                    <a:pt x="431419" y="574040"/>
                    <a:pt x="441579" y="620268"/>
                    <a:pt x="441579" y="663067"/>
                  </a:cubicBezTo>
                  <a:cubicBezTo>
                    <a:pt x="441579" y="688086"/>
                    <a:pt x="424815" y="705866"/>
                    <a:pt x="404749" y="705866"/>
                  </a:cubicBezTo>
                  <a:cubicBezTo>
                    <a:pt x="384683" y="705866"/>
                    <a:pt x="368046" y="688086"/>
                    <a:pt x="368046" y="663067"/>
                  </a:cubicBezTo>
                  <a:cubicBezTo>
                    <a:pt x="368046" y="556133"/>
                    <a:pt x="284353" y="467106"/>
                    <a:pt x="184023" y="467106"/>
                  </a:cubicBezTo>
                  <a:lnTo>
                    <a:pt x="368046" y="467106"/>
                  </a:lnTo>
                  <a:cubicBezTo>
                    <a:pt x="408178" y="467106"/>
                    <a:pt x="441579" y="431292"/>
                    <a:pt x="441579" y="388620"/>
                  </a:cubicBezTo>
                  <a:cubicBezTo>
                    <a:pt x="441579" y="342392"/>
                    <a:pt x="408178" y="306705"/>
                    <a:pt x="368046" y="306705"/>
                  </a:cubicBezTo>
                  <a:lnTo>
                    <a:pt x="184023" y="306705"/>
                  </a:lnTo>
                  <a:cubicBezTo>
                    <a:pt x="83693" y="306578"/>
                    <a:pt x="0" y="395605"/>
                    <a:pt x="0" y="502666"/>
                  </a:cubicBezTo>
                  <a:lnTo>
                    <a:pt x="0" y="584581"/>
                  </a:lnTo>
                  <a:cubicBezTo>
                    <a:pt x="0" y="691515"/>
                    <a:pt x="56896" y="787781"/>
                    <a:pt x="147193" y="834009"/>
                  </a:cubicBezTo>
                  <a:lnTo>
                    <a:pt x="147193" y="941070"/>
                  </a:lnTo>
                  <a:cubicBezTo>
                    <a:pt x="103759" y="941070"/>
                    <a:pt x="70358" y="976757"/>
                    <a:pt x="70358" y="1019429"/>
                  </a:cubicBezTo>
                  <a:lnTo>
                    <a:pt x="70358" y="1062228"/>
                  </a:lnTo>
                  <a:cubicBezTo>
                    <a:pt x="70358" y="1083564"/>
                    <a:pt x="86995" y="1101344"/>
                    <a:pt x="107061" y="1101344"/>
                  </a:cubicBezTo>
                  <a:lnTo>
                    <a:pt x="622173" y="1101344"/>
                  </a:lnTo>
                  <a:cubicBezTo>
                    <a:pt x="628904" y="1102487"/>
                    <a:pt x="634746" y="1102868"/>
                    <a:pt x="640080" y="1102868"/>
                  </a:cubicBezTo>
                  <a:cubicBezTo>
                    <a:pt x="669417" y="1102868"/>
                    <a:pt x="679069" y="1087374"/>
                    <a:pt x="679069" y="1069213"/>
                  </a:cubicBezTo>
                  <a:lnTo>
                    <a:pt x="679069" y="1030224"/>
                  </a:lnTo>
                  <a:cubicBezTo>
                    <a:pt x="679069" y="983996"/>
                    <a:pt x="648970" y="948309"/>
                    <a:pt x="605409" y="948309"/>
                  </a:cubicBezTo>
                  <a:lnTo>
                    <a:pt x="605409" y="841375"/>
                  </a:lnTo>
                  <a:cubicBezTo>
                    <a:pt x="692531" y="798449"/>
                    <a:pt x="752729" y="698754"/>
                    <a:pt x="752729" y="591820"/>
                  </a:cubicBezTo>
                  <a:lnTo>
                    <a:pt x="752729" y="242443"/>
                  </a:lnTo>
                  <a:cubicBezTo>
                    <a:pt x="752729" y="196088"/>
                    <a:pt x="719328" y="160401"/>
                    <a:pt x="675767" y="160401"/>
                  </a:cubicBezTo>
                  <a:cubicBezTo>
                    <a:pt x="635635" y="160401"/>
                    <a:pt x="602234" y="196088"/>
                    <a:pt x="602234" y="242443"/>
                  </a:cubicBezTo>
                  <a:lnTo>
                    <a:pt x="602234" y="160401"/>
                  </a:lnTo>
                  <a:cubicBezTo>
                    <a:pt x="602234" y="117602"/>
                    <a:pt x="568833" y="82042"/>
                    <a:pt x="525272" y="82042"/>
                  </a:cubicBezTo>
                  <a:cubicBezTo>
                    <a:pt x="485140" y="82042"/>
                    <a:pt x="451739" y="117729"/>
                    <a:pt x="451739" y="160401"/>
                  </a:cubicBezTo>
                  <a:lnTo>
                    <a:pt x="451739" y="82042"/>
                  </a:lnTo>
                  <a:cubicBezTo>
                    <a:pt x="451485" y="35687"/>
                    <a:pt x="418084" y="0"/>
                    <a:pt x="3746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47" name="Group 359">
            <a:extLst>
              <a:ext uri="{FF2B5EF4-FFF2-40B4-BE49-F238E27FC236}">
                <a16:creationId xmlns:a16="http://schemas.microsoft.com/office/drawing/2014/main" id="{2CCAF826-0270-0C01-6E33-5E6B4E055CF1}"/>
              </a:ext>
            </a:extLst>
          </p:cNvPr>
          <p:cNvGrpSpPr>
            <a:grpSpLocks noChangeAspect="1"/>
          </p:cNvGrpSpPr>
          <p:nvPr/>
        </p:nvGrpSpPr>
        <p:grpSpPr>
          <a:xfrm>
            <a:off x="10279440" y="4443122"/>
            <a:ext cx="436320" cy="497520"/>
            <a:chOff x="0" y="0"/>
            <a:chExt cx="581760" cy="663360"/>
          </a:xfrm>
        </p:grpSpPr>
        <p:sp>
          <p:nvSpPr>
            <p:cNvPr id="348" name="Freeform 360">
              <a:extLst>
                <a:ext uri="{FF2B5EF4-FFF2-40B4-BE49-F238E27FC236}">
                  <a16:creationId xmlns:a16="http://schemas.microsoft.com/office/drawing/2014/main" id="{2BE12957-4EA4-C563-F9EE-21F29E99BF45}"/>
                </a:ext>
              </a:extLst>
            </p:cNvPr>
            <p:cNvSpPr/>
            <p:nvPr/>
          </p:nvSpPr>
          <p:spPr>
            <a:xfrm>
              <a:off x="127" y="127"/>
              <a:ext cx="581787" cy="663321"/>
            </a:xfrm>
            <a:custGeom>
              <a:avLst/>
              <a:gdLst/>
              <a:ahLst/>
              <a:cxnLst/>
              <a:rect l="l" t="t" r="r" b="b"/>
              <a:pathLst>
                <a:path w="581787" h="663321">
                  <a:moveTo>
                    <a:pt x="274193" y="0"/>
                  </a:moveTo>
                  <a:lnTo>
                    <a:pt x="43434" y="249682"/>
                  </a:lnTo>
                  <a:cubicBezTo>
                    <a:pt x="0" y="296037"/>
                    <a:pt x="0" y="370967"/>
                    <a:pt x="43434" y="413766"/>
                  </a:cubicBezTo>
                  <a:lnTo>
                    <a:pt x="274193" y="663321"/>
                  </a:lnTo>
                  <a:lnTo>
                    <a:pt x="401193" y="524256"/>
                  </a:lnTo>
                  <a:cubicBezTo>
                    <a:pt x="407924" y="518795"/>
                    <a:pt x="417957" y="516255"/>
                    <a:pt x="427482" y="516255"/>
                  </a:cubicBezTo>
                  <a:cubicBezTo>
                    <a:pt x="437007" y="516255"/>
                    <a:pt x="446278" y="518922"/>
                    <a:pt x="451358" y="524256"/>
                  </a:cubicBezTo>
                  <a:lnTo>
                    <a:pt x="501523" y="577723"/>
                  </a:lnTo>
                  <a:cubicBezTo>
                    <a:pt x="508254" y="584835"/>
                    <a:pt x="518287" y="588518"/>
                    <a:pt x="527812" y="588518"/>
                  </a:cubicBezTo>
                  <a:cubicBezTo>
                    <a:pt x="537337" y="588518"/>
                    <a:pt x="546735" y="584835"/>
                    <a:pt x="551688" y="577723"/>
                  </a:cubicBezTo>
                  <a:cubicBezTo>
                    <a:pt x="565023" y="567055"/>
                    <a:pt x="565023" y="538607"/>
                    <a:pt x="551688" y="524256"/>
                  </a:cubicBezTo>
                  <a:lnTo>
                    <a:pt x="501523" y="470789"/>
                  </a:lnTo>
                  <a:cubicBezTo>
                    <a:pt x="491490" y="460121"/>
                    <a:pt x="491490" y="431673"/>
                    <a:pt x="501523" y="417322"/>
                  </a:cubicBezTo>
                  <a:lnTo>
                    <a:pt x="581787" y="335280"/>
                  </a:lnTo>
                  <a:lnTo>
                    <a:pt x="531749" y="281686"/>
                  </a:lnTo>
                  <a:lnTo>
                    <a:pt x="508254" y="306705"/>
                  </a:lnTo>
                  <a:cubicBezTo>
                    <a:pt x="486537" y="329946"/>
                    <a:pt x="458216" y="341503"/>
                    <a:pt x="429768" y="341503"/>
                  </a:cubicBezTo>
                  <a:cubicBezTo>
                    <a:pt x="401320" y="341503"/>
                    <a:pt x="372872" y="329946"/>
                    <a:pt x="351282" y="306705"/>
                  </a:cubicBezTo>
                  <a:cubicBezTo>
                    <a:pt x="311023" y="263906"/>
                    <a:pt x="311023" y="188976"/>
                    <a:pt x="351282" y="142621"/>
                  </a:cubicBezTo>
                  <a:lnTo>
                    <a:pt x="378079" y="117602"/>
                  </a:lnTo>
                  <a:lnTo>
                    <a:pt x="274193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49" name="Group 361">
            <a:extLst>
              <a:ext uri="{FF2B5EF4-FFF2-40B4-BE49-F238E27FC236}">
                <a16:creationId xmlns:a16="http://schemas.microsoft.com/office/drawing/2014/main" id="{A51B898F-CBEF-58C1-3498-B2B883EE4B9C}"/>
              </a:ext>
            </a:extLst>
          </p:cNvPr>
          <p:cNvGrpSpPr>
            <a:grpSpLocks noChangeAspect="1"/>
          </p:cNvGrpSpPr>
          <p:nvPr/>
        </p:nvGrpSpPr>
        <p:grpSpPr>
          <a:xfrm>
            <a:off x="10524960" y="4191842"/>
            <a:ext cx="463680" cy="454320"/>
            <a:chOff x="0" y="0"/>
            <a:chExt cx="618240" cy="605760"/>
          </a:xfrm>
        </p:grpSpPr>
        <p:sp>
          <p:nvSpPr>
            <p:cNvPr id="350" name="Freeform 362">
              <a:extLst>
                <a:ext uri="{FF2B5EF4-FFF2-40B4-BE49-F238E27FC236}">
                  <a16:creationId xmlns:a16="http://schemas.microsoft.com/office/drawing/2014/main" id="{6A7F90E0-85A5-CD28-9FE3-42B98805BC02}"/>
                </a:ext>
              </a:extLst>
            </p:cNvPr>
            <p:cNvSpPr/>
            <p:nvPr/>
          </p:nvSpPr>
          <p:spPr>
            <a:xfrm>
              <a:off x="0" y="0"/>
              <a:ext cx="618109" cy="605790"/>
            </a:xfrm>
            <a:custGeom>
              <a:avLst/>
              <a:gdLst/>
              <a:ahLst/>
              <a:cxnLst/>
              <a:rect l="l" t="t" r="r" b="b"/>
              <a:pathLst>
                <a:path w="618109" h="605790">
                  <a:moveTo>
                    <a:pt x="310388" y="0"/>
                  </a:moveTo>
                  <a:cubicBezTo>
                    <a:pt x="282448" y="0"/>
                    <a:pt x="254000" y="10795"/>
                    <a:pt x="233934" y="32131"/>
                  </a:cubicBezTo>
                  <a:lnTo>
                    <a:pt x="0" y="277876"/>
                  </a:lnTo>
                  <a:lnTo>
                    <a:pt x="130429" y="416941"/>
                  </a:lnTo>
                  <a:cubicBezTo>
                    <a:pt x="140462" y="427736"/>
                    <a:pt x="140462" y="456184"/>
                    <a:pt x="130429" y="466852"/>
                  </a:cubicBezTo>
                  <a:lnTo>
                    <a:pt x="76962" y="520319"/>
                  </a:lnTo>
                  <a:cubicBezTo>
                    <a:pt x="66929" y="534543"/>
                    <a:pt x="66929" y="563118"/>
                    <a:pt x="76962" y="573659"/>
                  </a:cubicBezTo>
                  <a:cubicBezTo>
                    <a:pt x="83693" y="580771"/>
                    <a:pt x="93599" y="584454"/>
                    <a:pt x="103632" y="584454"/>
                  </a:cubicBezTo>
                  <a:cubicBezTo>
                    <a:pt x="113665" y="584454"/>
                    <a:pt x="123698" y="580898"/>
                    <a:pt x="130302" y="573659"/>
                  </a:cubicBezTo>
                  <a:lnTo>
                    <a:pt x="180340" y="520319"/>
                  </a:lnTo>
                  <a:cubicBezTo>
                    <a:pt x="185420" y="514985"/>
                    <a:pt x="194564" y="512318"/>
                    <a:pt x="204216" y="512318"/>
                  </a:cubicBezTo>
                  <a:cubicBezTo>
                    <a:pt x="213868" y="512318"/>
                    <a:pt x="223901" y="514985"/>
                    <a:pt x="230505" y="520319"/>
                  </a:cubicBezTo>
                  <a:lnTo>
                    <a:pt x="307340" y="605790"/>
                  </a:lnTo>
                  <a:lnTo>
                    <a:pt x="357505" y="552323"/>
                  </a:lnTo>
                  <a:lnTo>
                    <a:pt x="334137" y="527431"/>
                  </a:lnTo>
                  <a:cubicBezTo>
                    <a:pt x="290703" y="481076"/>
                    <a:pt x="290703" y="406273"/>
                    <a:pt x="334137" y="363601"/>
                  </a:cubicBezTo>
                  <a:cubicBezTo>
                    <a:pt x="354203" y="340360"/>
                    <a:pt x="382524" y="328803"/>
                    <a:pt x="410972" y="328803"/>
                  </a:cubicBezTo>
                  <a:cubicBezTo>
                    <a:pt x="439420" y="328803"/>
                    <a:pt x="467868" y="340487"/>
                    <a:pt x="487934" y="363601"/>
                  </a:cubicBezTo>
                  <a:lnTo>
                    <a:pt x="514604" y="388493"/>
                  </a:lnTo>
                  <a:lnTo>
                    <a:pt x="618109" y="278003"/>
                  </a:lnTo>
                  <a:lnTo>
                    <a:pt x="384302" y="32131"/>
                  </a:lnTo>
                  <a:cubicBezTo>
                    <a:pt x="366014" y="10795"/>
                    <a:pt x="338455" y="0"/>
                    <a:pt x="31038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51" name="Group 363">
            <a:extLst>
              <a:ext uri="{FF2B5EF4-FFF2-40B4-BE49-F238E27FC236}">
                <a16:creationId xmlns:a16="http://schemas.microsoft.com/office/drawing/2014/main" id="{851DDD5E-5971-7797-B3BB-B84E88CC84FD}"/>
              </a:ext>
            </a:extLst>
          </p:cNvPr>
          <p:cNvGrpSpPr>
            <a:grpSpLocks noChangeAspect="1"/>
          </p:cNvGrpSpPr>
          <p:nvPr/>
        </p:nvGrpSpPr>
        <p:grpSpPr>
          <a:xfrm>
            <a:off x="10800720" y="4443122"/>
            <a:ext cx="436320" cy="494640"/>
            <a:chOff x="0" y="0"/>
            <a:chExt cx="581760" cy="659520"/>
          </a:xfrm>
        </p:grpSpPr>
        <p:sp>
          <p:nvSpPr>
            <p:cNvPr id="352" name="Freeform 364">
              <a:extLst>
                <a:ext uri="{FF2B5EF4-FFF2-40B4-BE49-F238E27FC236}">
                  <a16:creationId xmlns:a16="http://schemas.microsoft.com/office/drawing/2014/main" id="{9003F1D3-5539-66F7-2E45-02F5648BA0B0}"/>
                </a:ext>
              </a:extLst>
            </p:cNvPr>
            <p:cNvSpPr/>
            <p:nvPr/>
          </p:nvSpPr>
          <p:spPr>
            <a:xfrm>
              <a:off x="127" y="127"/>
              <a:ext cx="581787" cy="659638"/>
            </a:xfrm>
            <a:custGeom>
              <a:avLst/>
              <a:gdLst/>
              <a:ahLst/>
              <a:cxnLst/>
              <a:rect l="l" t="t" r="r" b="b"/>
              <a:pathLst>
                <a:path w="581787" h="659638">
                  <a:moveTo>
                    <a:pt x="307594" y="0"/>
                  </a:moveTo>
                  <a:lnTo>
                    <a:pt x="180594" y="138938"/>
                  </a:lnTo>
                  <a:cubicBezTo>
                    <a:pt x="173863" y="146050"/>
                    <a:pt x="163830" y="149733"/>
                    <a:pt x="153797" y="149733"/>
                  </a:cubicBezTo>
                  <a:cubicBezTo>
                    <a:pt x="143764" y="149733"/>
                    <a:pt x="133731" y="146050"/>
                    <a:pt x="127000" y="138938"/>
                  </a:cubicBezTo>
                  <a:lnTo>
                    <a:pt x="76835" y="85598"/>
                  </a:lnTo>
                  <a:cubicBezTo>
                    <a:pt x="71882" y="78486"/>
                    <a:pt x="62611" y="74803"/>
                    <a:pt x="53086" y="74803"/>
                  </a:cubicBezTo>
                  <a:cubicBezTo>
                    <a:pt x="43561" y="74803"/>
                    <a:pt x="33401" y="78486"/>
                    <a:pt x="26797" y="85598"/>
                  </a:cubicBezTo>
                  <a:cubicBezTo>
                    <a:pt x="16764" y="99822"/>
                    <a:pt x="16764" y="124714"/>
                    <a:pt x="26797" y="139065"/>
                  </a:cubicBezTo>
                  <a:lnTo>
                    <a:pt x="76835" y="192532"/>
                  </a:lnTo>
                  <a:cubicBezTo>
                    <a:pt x="90170" y="206756"/>
                    <a:pt x="90170" y="231648"/>
                    <a:pt x="76835" y="245999"/>
                  </a:cubicBezTo>
                  <a:lnTo>
                    <a:pt x="0" y="327914"/>
                  </a:lnTo>
                  <a:lnTo>
                    <a:pt x="50038" y="381381"/>
                  </a:lnTo>
                  <a:lnTo>
                    <a:pt x="73533" y="356489"/>
                  </a:lnTo>
                  <a:cubicBezTo>
                    <a:pt x="95123" y="333248"/>
                    <a:pt x="123571" y="321691"/>
                    <a:pt x="152019" y="321691"/>
                  </a:cubicBezTo>
                  <a:cubicBezTo>
                    <a:pt x="180467" y="321691"/>
                    <a:pt x="208915" y="333248"/>
                    <a:pt x="230505" y="356489"/>
                  </a:cubicBezTo>
                  <a:cubicBezTo>
                    <a:pt x="270637" y="399288"/>
                    <a:pt x="270637" y="477647"/>
                    <a:pt x="230505" y="520446"/>
                  </a:cubicBezTo>
                  <a:lnTo>
                    <a:pt x="203708" y="549021"/>
                  </a:lnTo>
                  <a:lnTo>
                    <a:pt x="307467" y="659638"/>
                  </a:lnTo>
                  <a:lnTo>
                    <a:pt x="538353" y="413512"/>
                  </a:lnTo>
                  <a:cubicBezTo>
                    <a:pt x="581787" y="370713"/>
                    <a:pt x="581787" y="295783"/>
                    <a:pt x="538353" y="249555"/>
                  </a:cubicBezTo>
                  <a:lnTo>
                    <a:pt x="307594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53" name="Group 365">
            <a:extLst>
              <a:ext uri="{FF2B5EF4-FFF2-40B4-BE49-F238E27FC236}">
                <a16:creationId xmlns:a16="http://schemas.microsoft.com/office/drawing/2014/main" id="{3B306943-6D19-274B-A072-E0C724668238}"/>
              </a:ext>
            </a:extLst>
          </p:cNvPr>
          <p:cNvGrpSpPr>
            <a:grpSpLocks noChangeAspect="1"/>
          </p:cNvGrpSpPr>
          <p:nvPr/>
        </p:nvGrpSpPr>
        <p:grpSpPr>
          <a:xfrm>
            <a:off x="10524960" y="4737602"/>
            <a:ext cx="468720" cy="457200"/>
            <a:chOff x="0" y="0"/>
            <a:chExt cx="624960" cy="609600"/>
          </a:xfrm>
        </p:grpSpPr>
        <p:sp>
          <p:nvSpPr>
            <p:cNvPr id="354" name="Freeform 366">
              <a:extLst>
                <a:ext uri="{FF2B5EF4-FFF2-40B4-BE49-F238E27FC236}">
                  <a16:creationId xmlns:a16="http://schemas.microsoft.com/office/drawing/2014/main" id="{03B510B9-6EF8-C688-B873-90CF3EB37446}"/>
                </a:ext>
              </a:extLst>
            </p:cNvPr>
            <p:cNvSpPr/>
            <p:nvPr/>
          </p:nvSpPr>
          <p:spPr>
            <a:xfrm>
              <a:off x="0" y="0"/>
              <a:ext cx="624967" cy="609600"/>
            </a:xfrm>
            <a:custGeom>
              <a:avLst/>
              <a:gdLst/>
              <a:ahLst/>
              <a:cxnLst/>
              <a:rect l="l" t="t" r="r" b="b"/>
              <a:pathLst>
                <a:path w="624967" h="609600">
                  <a:moveTo>
                    <a:pt x="317500" y="0"/>
                  </a:moveTo>
                  <a:lnTo>
                    <a:pt x="267335" y="53467"/>
                  </a:lnTo>
                  <a:lnTo>
                    <a:pt x="290830" y="82042"/>
                  </a:lnTo>
                  <a:cubicBezTo>
                    <a:pt x="334264" y="124841"/>
                    <a:pt x="334264" y="199644"/>
                    <a:pt x="290830" y="245999"/>
                  </a:cubicBezTo>
                  <a:cubicBezTo>
                    <a:pt x="265811" y="267335"/>
                    <a:pt x="235712" y="278003"/>
                    <a:pt x="206756" y="278003"/>
                  </a:cubicBezTo>
                  <a:cubicBezTo>
                    <a:pt x="177800" y="278003"/>
                    <a:pt x="150368" y="267335"/>
                    <a:pt x="130429" y="245999"/>
                  </a:cubicBezTo>
                  <a:lnTo>
                    <a:pt x="103632" y="217551"/>
                  </a:lnTo>
                  <a:lnTo>
                    <a:pt x="0" y="331597"/>
                  </a:lnTo>
                  <a:lnTo>
                    <a:pt x="233934" y="573913"/>
                  </a:lnTo>
                  <a:cubicBezTo>
                    <a:pt x="254000" y="598932"/>
                    <a:pt x="284099" y="609600"/>
                    <a:pt x="310896" y="609600"/>
                  </a:cubicBezTo>
                  <a:cubicBezTo>
                    <a:pt x="340995" y="609600"/>
                    <a:pt x="371094" y="598932"/>
                    <a:pt x="391160" y="573913"/>
                  </a:cubicBezTo>
                  <a:lnTo>
                    <a:pt x="624967" y="331597"/>
                  </a:lnTo>
                  <a:lnTo>
                    <a:pt x="494665" y="192532"/>
                  </a:lnTo>
                  <a:cubicBezTo>
                    <a:pt x="484632" y="178308"/>
                    <a:pt x="484632" y="153416"/>
                    <a:pt x="494665" y="139065"/>
                  </a:cubicBezTo>
                  <a:lnTo>
                    <a:pt x="548132" y="85598"/>
                  </a:lnTo>
                  <a:cubicBezTo>
                    <a:pt x="558165" y="71374"/>
                    <a:pt x="558165" y="46482"/>
                    <a:pt x="548132" y="32131"/>
                  </a:cubicBezTo>
                  <a:cubicBezTo>
                    <a:pt x="541401" y="25019"/>
                    <a:pt x="531368" y="21336"/>
                    <a:pt x="521335" y="21336"/>
                  </a:cubicBezTo>
                  <a:cubicBezTo>
                    <a:pt x="511302" y="21336"/>
                    <a:pt x="501269" y="25019"/>
                    <a:pt x="494538" y="32131"/>
                  </a:cubicBezTo>
                  <a:lnTo>
                    <a:pt x="444500" y="85598"/>
                  </a:lnTo>
                  <a:cubicBezTo>
                    <a:pt x="439547" y="92710"/>
                    <a:pt x="430276" y="96393"/>
                    <a:pt x="420751" y="96393"/>
                  </a:cubicBezTo>
                  <a:cubicBezTo>
                    <a:pt x="411226" y="96393"/>
                    <a:pt x="401066" y="92710"/>
                    <a:pt x="394462" y="85598"/>
                  </a:cubicBezTo>
                  <a:lnTo>
                    <a:pt x="31750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55" name="Group 367">
            <a:extLst>
              <a:ext uri="{FF2B5EF4-FFF2-40B4-BE49-F238E27FC236}">
                <a16:creationId xmlns:a16="http://schemas.microsoft.com/office/drawing/2014/main" id="{149D051E-ED22-FF86-B1A3-57DF987B1C82}"/>
              </a:ext>
            </a:extLst>
          </p:cNvPr>
          <p:cNvGrpSpPr>
            <a:grpSpLocks noChangeAspect="1"/>
          </p:cNvGrpSpPr>
          <p:nvPr/>
        </p:nvGrpSpPr>
        <p:grpSpPr>
          <a:xfrm>
            <a:off x="14663520" y="8717042"/>
            <a:ext cx="444960" cy="476640"/>
            <a:chOff x="0" y="0"/>
            <a:chExt cx="593280" cy="635520"/>
          </a:xfrm>
        </p:grpSpPr>
        <p:sp>
          <p:nvSpPr>
            <p:cNvPr id="356" name="Freeform 368">
              <a:extLst>
                <a:ext uri="{FF2B5EF4-FFF2-40B4-BE49-F238E27FC236}">
                  <a16:creationId xmlns:a16="http://schemas.microsoft.com/office/drawing/2014/main" id="{5B56839D-3EC2-08F0-831D-2FD69F3A0FEB}"/>
                </a:ext>
              </a:extLst>
            </p:cNvPr>
            <p:cNvSpPr/>
            <p:nvPr/>
          </p:nvSpPr>
          <p:spPr>
            <a:xfrm>
              <a:off x="0" y="0"/>
              <a:ext cx="593217" cy="635508"/>
            </a:xfrm>
            <a:custGeom>
              <a:avLst/>
              <a:gdLst/>
              <a:ahLst/>
              <a:cxnLst/>
              <a:rect l="l" t="t" r="r" b="b"/>
              <a:pathLst>
                <a:path w="593217" h="635508">
                  <a:moveTo>
                    <a:pt x="296672" y="94234"/>
                  </a:moveTo>
                  <a:cubicBezTo>
                    <a:pt x="312420" y="94234"/>
                    <a:pt x="323850" y="108712"/>
                    <a:pt x="323850" y="128016"/>
                  </a:cubicBezTo>
                  <a:lnTo>
                    <a:pt x="323850" y="147320"/>
                  </a:lnTo>
                  <a:cubicBezTo>
                    <a:pt x="357759" y="159385"/>
                    <a:pt x="384937" y="195580"/>
                    <a:pt x="384937" y="239141"/>
                  </a:cubicBezTo>
                  <a:cubicBezTo>
                    <a:pt x="384937" y="256032"/>
                    <a:pt x="369189" y="268224"/>
                    <a:pt x="355600" y="268224"/>
                  </a:cubicBezTo>
                  <a:cubicBezTo>
                    <a:pt x="339725" y="268224"/>
                    <a:pt x="323850" y="253619"/>
                    <a:pt x="323850" y="239141"/>
                  </a:cubicBezTo>
                  <a:cubicBezTo>
                    <a:pt x="323850" y="219837"/>
                    <a:pt x="310261" y="207772"/>
                    <a:pt x="296672" y="207772"/>
                  </a:cubicBezTo>
                  <a:cubicBezTo>
                    <a:pt x="283083" y="207772"/>
                    <a:pt x="264922" y="224663"/>
                    <a:pt x="264922" y="239141"/>
                  </a:cubicBezTo>
                  <a:cubicBezTo>
                    <a:pt x="267208" y="256032"/>
                    <a:pt x="289814" y="275463"/>
                    <a:pt x="316992" y="292354"/>
                  </a:cubicBezTo>
                  <a:cubicBezTo>
                    <a:pt x="346456" y="316484"/>
                    <a:pt x="387223" y="347853"/>
                    <a:pt x="387223" y="398653"/>
                  </a:cubicBezTo>
                  <a:cubicBezTo>
                    <a:pt x="387223" y="442087"/>
                    <a:pt x="362331" y="473456"/>
                    <a:pt x="328422" y="490474"/>
                  </a:cubicBezTo>
                  <a:lnTo>
                    <a:pt x="328422" y="509778"/>
                  </a:lnTo>
                  <a:cubicBezTo>
                    <a:pt x="328422" y="529082"/>
                    <a:pt x="312547" y="543560"/>
                    <a:pt x="298958" y="543560"/>
                  </a:cubicBezTo>
                  <a:cubicBezTo>
                    <a:pt x="285369" y="543560"/>
                    <a:pt x="267208" y="529082"/>
                    <a:pt x="267208" y="509778"/>
                  </a:cubicBezTo>
                  <a:lnTo>
                    <a:pt x="267208" y="490601"/>
                  </a:lnTo>
                  <a:cubicBezTo>
                    <a:pt x="233172" y="478536"/>
                    <a:pt x="208407" y="442341"/>
                    <a:pt x="208407" y="398780"/>
                  </a:cubicBezTo>
                  <a:cubicBezTo>
                    <a:pt x="208407" y="381889"/>
                    <a:pt x="221996" y="369824"/>
                    <a:pt x="237744" y="369824"/>
                  </a:cubicBezTo>
                  <a:cubicBezTo>
                    <a:pt x="251460" y="369824"/>
                    <a:pt x="264922" y="384302"/>
                    <a:pt x="264922" y="398780"/>
                  </a:cubicBezTo>
                  <a:cubicBezTo>
                    <a:pt x="264922" y="418084"/>
                    <a:pt x="278511" y="430149"/>
                    <a:pt x="296672" y="430149"/>
                  </a:cubicBezTo>
                  <a:cubicBezTo>
                    <a:pt x="312420" y="430149"/>
                    <a:pt x="323850" y="413258"/>
                    <a:pt x="323850" y="398780"/>
                  </a:cubicBezTo>
                  <a:cubicBezTo>
                    <a:pt x="323850" y="381889"/>
                    <a:pt x="301244" y="362458"/>
                    <a:pt x="276225" y="345567"/>
                  </a:cubicBezTo>
                  <a:cubicBezTo>
                    <a:pt x="244475" y="321437"/>
                    <a:pt x="205994" y="289941"/>
                    <a:pt x="205994" y="239141"/>
                  </a:cubicBezTo>
                  <a:cubicBezTo>
                    <a:pt x="205994" y="195707"/>
                    <a:pt x="230886" y="164338"/>
                    <a:pt x="264922" y="147320"/>
                  </a:cubicBezTo>
                  <a:lnTo>
                    <a:pt x="264922" y="128143"/>
                  </a:lnTo>
                  <a:cubicBezTo>
                    <a:pt x="264922" y="108839"/>
                    <a:pt x="278511" y="94361"/>
                    <a:pt x="296672" y="94361"/>
                  </a:cubicBezTo>
                  <a:close/>
                  <a:moveTo>
                    <a:pt x="296672" y="0"/>
                  </a:moveTo>
                  <a:cubicBezTo>
                    <a:pt x="131318" y="0"/>
                    <a:pt x="0" y="142621"/>
                    <a:pt x="0" y="316611"/>
                  </a:cubicBezTo>
                  <a:cubicBezTo>
                    <a:pt x="0" y="492887"/>
                    <a:pt x="131318" y="635508"/>
                    <a:pt x="296672" y="635508"/>
                  </a:cubicBezTo>
                  <a:cubicBezTo>
                    <a:pt x="459613" y="635508"/>
                    <a:pt x="593217" y="492887"/>
                    <a:pt x="593217" y="316611"/>
                  </a:cubicBezTo>
                  <a:cubicBezTo>
                    <a:pt x="593217" y="142621"/>
                    <a:pt x="459613" y="0"/>
                    <a:pt x="29667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57" name="Group 369">
            <a:extLst>
              <a:ext uri="{FF2B5EF4-FFF2-40B4-BE49-F238E27FC236}">
                <a16:creationId xmlns:a16="http://schemas.microsoft.com/office/drawing/2014/main" id="{FFDAED66-56B9-F927-2C5D-1815EF8A13DD}"/>
              </a:ext>
            </a:extLst>
          </p:cNvPr>
          <p:cNvGrpSpPr>
            <a:grpSpLocks noChangeAspect="1"/>
          </p:cNvGrpSpPr>
          <p:nvPr/>
        </p:nvGrpSpPr>
        <p:grpSpPr>
          <a:xfrm>
            <a:off x="14454000" y="8544962"/>
            <a:ext cx="344880" cy="172080"/>
            <a:chOff x="0" y="0"/>
            <a:chExt cx="459840" cy="229440"/>
          </a:xfrm>
        </p:grpSpPr>
        <p:sp>
          <p:nvSpPr>
            <p:cNvPr id="358" name="Freeform 370">
              <a:extLst>
                <a:ext uri="{FF2B5EF4-FFF2-40B4-BE49-F238E27FC236}">
                  <a16:creationId xmlns:a16="http://schemas.microsoft.com/office/drawing/2014/main" id="{3066C6E5-2233-54CC-B3D4-1AF1E23B0E4A}"/>
                </a:ext>
              </a:extLst>
            </p:cNvPr>
            <p:cNvSpPr/>
            <p:nvPr/>
          </p:nvSpPr>
          <p:spPr>
            <a:xfrm>
              <a:off x="0" y="127"/>
              <a:ext cx="459867" cy="229489"/>
            </a:xfrm>
            <a:custGeom>
              <a:avLst/>
              <a:gdLst/>
              <a:ahLst/>
              <a:cxnLst/>
              <a:rect l="l" t="t" r="r" b="b"/>
              <a:pathLst>
                <a:path w="459867" h="229489">
                  <a:moveTo>
                    <a:pt x="231013" y="0"/>
                  </a:moveTo>
                  <a:cubicBezTo>
                    <a:pt x="104267" y="0"/>
                    <a:pt x="0" y="50673"/>
                    <a:pt x="0" y="115951"/>
                  </a:cubicBezTo>
                  <a:cubicBezTo>
                    <a:pt x="0" y="178816"/>
                    <a:pt x="104267" y="229489"/>
                    <a:pt x="231013" y="229489"/>
                  </a:cubicBezTo>
                  <a:cubicBezTo>
                    <a:pt x="355600" y="229489"/>
                    <a:pt x="459740" y="178816"/>
                    <a:pt x="459740" y="115951"/>
                  </a:cubicBezTo>
                  <a:cubicBezTo>
                    <a:pt x="459867" y="50673"/>
                    <a:pt x="355727" y="0"/>
                    <a:pt x="23101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59" name="Group 371">
            <a:extLst>
              <a:ext uri="{FF2B5EF4-FFF2-40B4-BE49-F238E27FC236}">
                <a16:creationId xmlns:a16="http://schemas.microsoft.com/office/drawing/2014/main" id="{DAC96944-9A80-2B0B-2BA2-8310239EFF0F}"/>
              </a:ext>
            </a:extLst>
          </p:cNvPr>
          <p:cNvGrpSpPr>
            <a:grpSpLocks noChangeAspect="1"/>
          </p:cNvGrpSpPr>
          <p:nvPr/>
        </p:nvGrpSpPr>
        <p:grpSpPr>
          <a:xfrm>
            <a:off x="14454000" y="8724242"/>
            <a:ext cx="237600" cy="137520"/>
            <a:chOff x="0" y="0"/>
            <a:chExt cx="316800" cy="183360"/>
          </a:xfrm>
        </p:grpSpPr>
        <p:sp>
          <p:nvSpPr>
            <p:cNvPr id="360" name="Freeform 372">
              <a:extLst>
                <a:ext uri="{FF2B5EF4-FFF2-40B4-BE49-F238E27FC236}">
                  <a16:creationId xmlns:a16="http://schemas.microsoft.com/office/drawing/2014/main" id="{CC964833-1312-DF62-AB3A-E47992A2AFBF}"/>
                </a:ext>
              </a:extLst>
            </p:cNvPr>
            <p:cNvSpPr/>
            <p:nvPr/>
          </p:nvSpPr>
          <p:spPr>
            <a:xfrm>
              <a:off x="0" y="0"/>
              <a:ext cx="316865" cy="183388"/>
            </a:xfrm>
            <a:custGeom>
              <a:avLst/>
              <a:gdLst/>
              <a:ahLst/>
              <a:cxnLst/>
              <a:rect l="l" t="t" r="r" b="b"/>
              <a:pathLst>
                <a:path w="316865" h="183388">
                  <a:moveTo>
                    <a:pt x="0" y="0"/>
                  </a:moveTo>
                  <a:lnTo>
                    <a:pt x="0" y="86868"/>
                  </a:lnTo>
                  <a:cubicBezTo>
                    <a:pt x="0" y="110998"/>
                    <a:pt x="24892" y="135128"/>
                    <a:pt x="63373" y="154432"/>
                  </a:cubicBezTo>
                  <a:cubicBezTo>
                    <a:pt x="97282" y="171323"/>
                    <a:pt x="167513" y="183388"/>
                    <a:pt x="226314" y="183388"/>
                  </a:cubicBezTo>
                  <a:lnTo>
                    <a:pt x="237617" y="183388"/>
                  </a:lnTo>
                  <a:cubicBezTo>
                    <a:pt x="255778" y="132715"/>
                    <a:pt x="280670" y="86868"/>
                    <a:pt x="316865" y="48387"/>
                  </a:cubicBezTo>
                  <a:cubicBezTo>
                    <a:pt x="289687" y="53213"/>
                    <a:pt x="260223" y="58039"/>
                    <a:pt x="228600" y="58039"/>
                  </a:cubicBezTo>
                  <a:cubicBezTo>
                    <a:pt x="169799" y="58039"/>
                    <a:pt x="90678" y="45974"/>
                    <a:pt x="40767" y="24257"/>
                  </a:cubicBezTo>
                  <a:cubicBezTo>
                    <a:pt x="24892" y="16891"/>
                    <a:pt x="11303" y="9779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61" name="Group 373">
            <a:extLst>
              <a:ext uri="{FF2B5EF4-FFF2-40B4-BE49-F238E27FC236}">
                <a16:creationId xmlns:a16="http://schemas.microsoft.com/office/drawing/2014/main" id="{BD2234D3-54E3-EB55-30EB-D0A343AB888F}"/>
              </a:ext>
            </a:extLst>
          </p:cNvPr>
          <p:cNvGrpSpPr>
            <a:grpSpLocks noChangeAspect="1"/>
          </p:cNvGrpSpPr>
          <p:nvPr/>
        </p:nvGrpSpPr>
        <p:grpSpPr>
          <a:xfrm>
            <a:off x="14454000" y="9006482"/>
            <a:ext cx="229680" cy="137520"/>
            <a:chOff x="0" y="0"/>
            <a:chExt cx="306240" cy="183360"/>
          </a:xfrm>
        </p:grpSpPr>
        <p:sp>
          <p:nvSpPr>
            <p:cNvPr id="362" name="Freeform 374">
              <a:extLst>
                <a:ext uri="{FF2B5EF4-FFF2-40B4-BE49-F238E27FC236}">
                  <a16:creationId xmlns:a16="http://schemas.microsoft.com/office/drawing/2014/main" id="{D561F970-1078-F69F-0E04-746F5A19D59F}"/>
                </a:ext>
              </a:extLst>
            </p:cNvPr>
            <p:cNvSpPr/>
            <p:nvPr/>
          </p:nvSpPr>
          <p:spPr>
            <a:xfrm>
              <a:off x="0" y="0"/>
              <a:ext cx="306324" cy="183388"/>
            </a:xfrm>
            <a:custGeom>
              <a:avLst/>
              <a:gdLst/>
              <a:ahLst/>
              <a:cxnLst/>
              <a:rect l="l" t="t" r="r" b="b"/>
              <a:pathLst>
                <a:path w="306324" h="183388">
                  <a:moveTo>
                    <a:pt x="0" y="0"/>
                  </a:moveTo>
                  <a:lnTo>
                    <a:pt x="0" y="91694"/>
                  </a:lnTo>
                  <a:cubicBezTo>
                    <a:pt x="0" y="130302"/>
                    <a:pt x="97536" y="183388"/>
                    <a:pt x="229108" y="183388"/>
                  </a:cubicBezTo>
                  <a:cubicBezTo>
                    <a:pt x="256286" y="183388"/>
                    <a:pt x="281305" y="180975"/>
                    <a:pt x="306324" y="178562"/>
                  </a:cubicBezTo>
                  <a:cubicBezTo>
                    <a:pt x="279019" y="142367"/>
                    <a:pt x="256413" y="103759"/>
                    <a:pt x="240538" y="57912"/>
                  </a:cubicBezTo>
                  <a:lnTo>
                    <a:pt x="229108" y="57912"/>
                  </a:lnTo>
                  <a:cubicBezTo>
                    <a:pt x="170180" y="57912"/>
                    <a:pt x="90805" y="45847"/>
                    <a:pt x="40894" y="24130"/>
                  </a:cubicBezTo>
                  <a:cubicBezTo>
                    <a:pt x="25019" y="19304"/>
                    <a:pt x="11430" y="965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63" name="Group 375">
            <a:extLst>
              <a:ext uri="{FF2B5EF4-FFF2-40B4-BE49-F238E27FC236}">
                <a16:creationId xmlns:a16="http://schemas.microsoft.com/office/drawing/2014/main" id="{8211FCF8-4E60-8255-AB04-2BC15265EA60}"/>
              </a:ext>
            </a:extLst>
          </p:cNvPr>
          <p:cNvGrpSpPr>
            <a:grpSpLocks noChangeAspect="1"/>
          </p:cNvGrpSpPr>
          <p:nvPr/>
        </p:nvGrpSpPr>
        <p:grpSpPr>
          <a:xfrm>
            <a:off x="14452560" y="8865362"/>
            <a:ext cx="168480" cy="139680"/>
            <a:chOff x="0" y="0"/>
            <a:chExt cx="224640" cy="186240"/>
          </a:xfrm>
        </p:grpSpPr>
        <p:sp>
          <p:nvSpPr>
            <p:cNvPr id="364" name="Freeform 376">
              <a:extLst>
                <a:ext uri="{FF2B5EF4-FFF2-40B4-BE49-F238E27FC236}">
                  <a16:creationId xmlns:a16="http://schemas.microsoft.com/office/drawing/2014/main" id="{A6508D88-090E-39A7-3F1F-405E1DF1E4A6}"/>
                </a:ext>
              </a:extLst>
            </p:cNvPr>
            <p:cNvSpPr/>
            <p:nvPr/>
          </p:nvSpPr>
          <p:spPr>
            <a:xfrm>
              <a:off x="127" y="127"/>
              <a:ext cx="224536" cy="186182"/>
            </a:xfrm>
            <a:custGeom>
              <a:avLst/>
              <a:gdLst/>
              <a:ahLst/>
              <a:cxnLst/>
              <a:rect l="l" t="t" r="r" b="b"/>
              <a:pathLst>
                <a:path w="224536" h="186182">
                  <a:moveTo>
                    <a:pt x="0" y="0"/>
                  </a:moveTo>
                  <a:lnTo>
                    <a:pt x="0" y="89408"/>
                  </a:lnTo>
                  <a:lnTo>
                    <a:pt x="2159" y="89408"/>
                  </a:lnTo>
                  <a:cubicBezTo>
                    <a:pt x="2159" y="113538"/>
                    <a:pt x="27178" y="137795"/>
                    <a:pt x="65659" y="154686"/>
                  </a:cubicBezTo>
                  <a:cubicBezTo>
                    <a:pt x="99695" y="171704"/>
                    <a:pt x="167767" y="183642"/>
                    <a:pt x="224536" y="186182"/>
                  </a:cubicBezTo>
                  <a:cubicBezTo>
                    <a:pt x="219964" y="164338"/>
                    <a:pt x="217678" y="142621"/>
                    <a:pt x="217678" y="123317"/>
                  </a:cubicBezTo>
                  <a:cubicBezTo>
                    <a:pt x="217678" y="101473"/>
                    <a:pt x="222250" y="79756"/>
                    <a:pt x="224536" y="58039"/>
                  </a:cubicBezTo>
                  <a:cubicBezTo>
                    <a:pt x="167767" y="58039"/>
                    <a:pt x="88392" y="45847"/>
                    <a:pt x="38481" y="24130"/>
                  </a:cubicBezTo>
                  <a:cubicBezTo>
                    <a:pt x="24892" y="19304"/>
                    <a:pt x="11303" y="965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65" name="Group 377">
            <a:extLst>
              <a:ext uri="{FF2B5EF4-FFF2-40B4-BE49-F238E27FC236}">
                <a16:creationId xmlns:a16="http://schemas.microsoft.com/office/drawing/2014/main" id="{732F4221-A576-315E-1797-B4B5B9B9C7AA}"/>
              </a:ext>
            </a:extLst>
          </p:cNvPr>
          <p:cNvGrpSpPr>
            <a:grpSpLocks noChangeAspect="1"/>
          </p:cNvGrpSpPr>
          <p:nvPr/>
        </p:nvGrpSpPr>
        <p:grpSpPr>
          <a:xfrm>
            <a:off x="13178160" y="3358802"/>
            <a:ext cx="524160" cy="433440"/>
            <a:chOff x="0" y="0"/>
            <a:chExt cx="698880" cy="577920"/>
          </a:xfrm>
        </p:grpSpPr>
        <p:sp>
          <p:nvSpPr>
            <p:cNvPr id="366" name="Freeform 378">
              <a:extLst>
                <a:ext uri="{FF2B5EF4-FFF2-40B4-BE49-F238E27FC236}">
                  <a16:creationId xmlns:a16="http://schemas.microsoft.com/office/drawing/2014/main" id="{0C214A16-B9B4-02A1-00A8-E31CA8A174BA}"/>
                </a:ext>
              </a:extLst>
            </p:cNvPr>
            <p:cNvSpPr/>
            <p:nvPr/>
          </p:nvSpPr>
          <p:spPr>
            <a:xfrm>
              <a:off x="127" y="0"/>
              <a:ext cx="698881" cy="578104"/>
            </a:xfrm>
            <a:custGeom>
              <a:avLst/>
              <a:gdLst/>
              <a:ahLst/>
              <a:cxnLst/>
              <a:rect l="l" t="t" r="r" b="b"/>
              <a:pathLst>
                <a:path w="698881" h="578104">
                  <a:moveTo>
                    <a:pt x="38354" y="0"/>
                  </a:moveTo>
                  <a:cubicBezTo>
                    <a:pt x="14732" y="0"/>
                    <a:pt x="0" y="18923"/>
                    <a:pt x="0" y="41148"/>
                  </a:cubicBezTo>
                  <a:cubicBezTo>
                    <a:pt x="0" y="66421"/>
                    <a:pt x="17780" y="82296"/>
                    <a:pt x="38481" y="82296"/>
                  </a:cubicBezTo>
                  <a:lnTo>
                    <a:pt x="82931" y="82296"/>
                  </a:lnTo>
                  <a:lnTo>
                    <a:pt x="156845" y="543306"/>
                  </a:lnTo>
                  <a:cubicBezTo>
                    <a:pt x="159893" y="562229"/>
                    <a:pt x="174625" y="578104"/>
                    <a:pt x="192405" y="578104"/>
                  </a:cubicBezTo>
                  <a:lnTo>
                    <a:pt x="503301" y="578104"/>
                  </a:lnTo>
                  <a:cubicBezTo>
                    <a:pt x="521081" y="578104"/>
                    <a:pt x="541782" y="562229"/>
                    <a:pt x="541782" y="543306"/>
                  </a:cubicBezTo>
                  <a:lnTo>
                    <a:pt x="615823" y="82296"/>
                  </a:lnTo>
                  <a:lnTo>
                    <a:pt x="660273" y="82296"/>
                  </a:lnTo>
                  <a:cubicBezTo>
                    <a:pt x="681101" y="82296"/>
                    <a:pt x="695833" y="63246"/>
                    <a:pt x="695833" y="41148"/>
                  </a:cubicBezTo>
                  <a:cubicBezTo>
                    <a:pt x="698881" y="18923"/>
                    <a:pt x="681101" y="0"/>
                    <a:pt x="66027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67" name="Group 379">
            <a:extLst>
              <a:ext uri="{FF2B5EF4-FFF2-40B4-BE49-F238E27FC236}">
                <a16:creationId xmlns:a16="http://schemas.microsoft.com/office/drawing/2014/main" id="{2CA8D6CB-92B9-975F-D0F0-B5842053771B}"/>
              </a:ext>
            </a:extLst>
          </p:cNvPr>
          <p:cNvGrpSpPr>
            <a:grpSpLocks noChangeAspect="1"/>
          </p:cNvGrpSpPr>
          <p:nvPr/>
        </p:nvGrpSpPr>
        <p:grpSpPr>
          <a:xfrm>
            <a:off x="12996000" y="2839682"/>
            <a:ext cx="891360" cy="459360"/>
            <a:chOff x="0" y="0"/>
            <a:chExt cx="1188480" cy="612480"/>
          </a:xfrm>
        </p:grpSpPr>
        <p:sp>
          <p:nvSpPr>
            <p:cNvPr id="368" name="Freeform 380">
              <a:extLst>
                <a:ext uri="{FF2B5EF4-FFF2-40B4-BE49-F238E27FC236}">
                  <a16:creationId xmlns:a16="http://schemas.microsoft.com/office/drawing/2014/main" id="{3A5D5B15-46BC-447D-4592-C4B86A415189}"/>
                </a:ext>
              </a:extLst>
            </p:cNvPr>
            <p:cNvSpPr/>
            <p:nvPr/>
          </p:nvSpPr>
          <p:spPr>
            <a:xfrm>
              <a:off x="0" y="127"/>
              <a:ext cx="1188466" cy="612394"/>
            </a:xfrm>
            <a:custGeom>
              <a:avLst/>
              <a:gdLst/>
              <a:ahLst/>
              <a:cxnLst/>
              <a:rect l="l" t="t" r="r" b="b"/>
              <a:pathLst>
                <a:path w="1188466" h="612394">
                  <a:moveTo>
                    <a:pt x="35560" y="0"/>
                  </a:moveTo>
                  <a:cubicBezTo>
                    <a:pt x="14859" y="0"/>
                    <a:pt x="0" y="18923"/>
                    <a:pt x="0" y="44196"/>
                  </a:cubicBezTo>
                  <a:lnTo>
                    <a:pt x="0" y="568198"/>
                  </a:lnTo>
                  <a:cubicBezTo>
                    <a:pt x="0" y="590296"/>
                    <a:pt x="17780" y="612394"/>
                    <a:pt x="35560" y="612394"/>
                  </a:cubicBezTo>
                  <a:lnTo>
                    <a:pt x="290449" y="612394"/>
                  </a:lnTo>
                  <a:cubicBezTo>
                    <a:pt x="305181" y="552323"/>
                    <a:pt x="334899" y="495554"/>
                    <a:pt x="376301" y="457708"/>
                  </a:cubicBezTo>
                  <a:cubicBezTo>
                    <a:pt x="364490" y="429260"/>
                    <a:pt x="358521" y="397637"/>
                    <a:pt x="358521" y="362966"/>
                  </a:cubicBezTo>
                  <a:cubicBezTo>
                    <a:pt x="358521" y="224028"/>
                    <a:pt x="462280" y="113538"/>
                    <a:pt x="592709" y="113538"/>
                  </a:cubicBezTo>
                  <a:cubicBezTo>
                    <a:pt x="720217" y="113538"/>
                    <a:pt x="823976" y="224028"/>
                    <a:pt x="823976" y="362966"/>
                  </a:cubicBezTo>
                  <a:cubicBezTo>
                    <a:pt x="823976" y="394589"/>
                    <a:pt x="818007" y="426085"/>
                    <a:pt x="806196" y="457708"/>
                  </a:cubicBezTo>
                  <a:cubicBezTo>
                    <a:pt x="847725" y="501904"/>
                    <a:pt x="877316" y="552450"/>
                    <a:pt x="892048" y="612394"/>
                  </a:cubicBezTo>
                  <a:lnTo>
                    <a:pt x="1146937" y="612394"/>
                  </a:lnTo>
                  <a:cubicBezTo>
                    <a:pt x="1170686" y="612394"/>
                    <a:pt x="1185418" y="590296"/>
                    <a:pt x="1185418" y="568198"/>
                  </a:cubicBezTo>
                  <a:lnTo>
                    <a:pt x="1185418" y="44196"/>
                  </a:lnTo>
                  <a:cubicBezTo>
                    <a:pt x="1188466" y="18923"/>
                    <a:pt x="1170686" y="0"/>
                    <a:pt x="114985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69" name="Group 381">
            <a:extLst>
              <a:ext uri="{FF2B5EF4-FFF2-40B4-BE49-F238E27FC236}">
                <a16:creationId xmlns:a16="http://schemas.microsoft.com/office/drawing/2014/main" id="{A065F157-8EB2-7827-4E28-BEDD30C249F6}"/>
              </a:ext>
            </a:extLst>
          </p:cNvPr>
          <p:cNvGrpSpPr>
            <a:grpSpLocks noChangeAspect="1"/>
          </p:cNvGrpSpPr>
          <p:nvPr/>
        </p:nvGrpSpPr>
        <p:grpSpPr>
          <a:xfrm>
            <a:off x="13275360" y="2984402"/>
            <a:ext cx="331200" cy="310320"/>
            <a:chOff x="0" y="0"/>
            <a:chExt cx="441600" cy="413760"/>
          </a:xfrm>
        </p:grpSpPr>
        <p:sp>
          <p:nvSpPr>
            <p:cNvPr id="370" name="Freeform 382">
              <a:extLst>
                <a:ext uri="{FF2B5EF4-FFF2-40B4-BE49-F238E27FC236}">
                  <a16:creationId xmlns:a16="http://schemas.microsoft.com/office/drawing/2014/main" id="{6D3BCA22-F037-800A-E64F-8BC74BB6DE64}"/>
                </a:ext>
              </a:extLst>
            </p:cNvPr>
            <p:cNvSpPr/>
            <p:nvPr/>
          </p:nvSpPr>
          <p:spPr>
            <a:xfrm>
              <a:off x="127" y="127"/>
              <a:ext cx="441579" cy="413766"/>
            </a:xfrm>
            <a:custGeom>
              <a:avLst/>
              <a:gdLst/>
              <a:ahLst/>
              <a:cxnLst/>
              <a:rect l="l" t="t" r="r" b="b"/>
              <a:pathLst>
                <a:path w="441579" h="413766">
                  <a:moveTo>
                    <a:pt x="222250" y="0"/>
                  </a:moveTo>
                  <a:cubicBezTo>
                    <a:pt x="136271" y="0"/>
                    <a:pt x="65151" y="75819"/>
                    <a:pt x="65151" y="167259"/>
                  </a:cubicBezTo>
                  <a:cubicBezTo>
                    <a:pt x="65151" y="208407"/>
                    <a:pt x="79883" y="249428"/>
                    <a:pt x="109601" y="281051"/>
                  </a:cubicBezTo>
                  <a:cubicBezTo>
                    <a:pt x="56261" y="312674"/>
                    <a:pt x="17780" y="360045"/>
                    <a:pt x="0" y="413766"/>
                  </a:cubicBezTo>
                  <a:lnTo>
                    <a:pt x="441579" y="413766"/>
                  </a:lnTo>
                  <a:cubicBezTo>
                    <a:pt x="420878" y="356870"/>
                    <a:pt x="382270" y="309499"/>
                    <a:pt x="331851" y="281178"/>
                  </a:cubicBezTo>
                  <a:cubicBezTo>
                    <a:pt x="358521" y="249555"/>
                    <a:pt x="376301" y="208534"/>
                    <a:pt x="376301" y="167386"/>
                  </a:cubicBezTo>
                  <a:cubicBezTo>
                    <a:pt x="376428" y="75819"/>
                    <a:pt x="308102" y="0"/>
                    <a:pt x="2222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</p:spTree>
    <p:extLst>
      <p:ext uri="{BB962C8B-B14F-4D97-AF65-F5344CB8AC3E}">
        <p14:creationId xmlns:p14="http://schemas.microsoft.com/office/powerpoint/2010/main" val="17920194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13285440" y="7733520"/>
            <a:ext cx="2934720" cy="13975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9"/>
              </a:lnSpc>
            </a:pPr>
            <a:r>
              <a:rPr lang="en-US" sz="1399" spc="0">
                <a:solidFill>
                  <a:srgbClr val="FFFFFF"/>
                </a:solidFill>
                <a:latin typeface="Montserrat"/>
              </a:rPr>
              <a:t>It’s the farthest planet from the Sun</a:t>
            </a:r>
          </a:p>
        </p:txBody>
      </p: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4486400" y="8822160"/>
            <a:ext cx="3672720" cy="1580400"/>
            <a:chOff x="0" y="0"/>
            <a:chExt cx="4896960" cy="2107200"/>
          </a:xfrm>
        </p:grpSpPr>
        <p:sp>
          <p:nvSpPr>
            <p:cNvPr id="42" name="Freeform 42"/>
            <p:cNvSpPr/>
            <p:nvPr/>
          </p:nvSpPr>
          <p:spPr>
            <a:xfrm>
              <a:off x="382" y="0"/>
              <a:ext cx="4896612" cy="2107184"/>
            </a:xfrm>
            <a:custGeom>
              <a:avLst/>
              <a:gdLst/>
              <a:ahLst/>
              <a:cxnLst/>
              <a:rect l="l" t="t" r="r" b="b"/>
              <a:pathLst>
                <a:path w="4896612" h="2107184">
                  <a:moveTo>
                    <a:pt x="4353432" y="1204976"/>
                  </a:moveTo>
                  <a:cubicBezTo>
                    <a:pt x="4469383" y="1204976"/>
                    <a:pt x="4585334" y="1211072"/>
                    <a:pt x="4701285" y="1201928"/>
                  </a:cubicBezTo>
                  <a:cubicBezTo>
                    <a:pt x="4844668" y="1192784"/>
                    <a:pt x="4896611" y="1244727"/>
                    <a:pt x="4847716" y="1403731"/>
                  </a:cubicBezTo>
                  <a:cubicBezTo>
                    <a:pt x="4643246" y="1403731"/>
                    <a:pt x="4435855" y="1403731"/>
                    <a:pt x="4188713" y="1403731"/>
                  </a:cubicBezTo>
                  <a:cubicBezTo>
                    <a:pt x="4258944" y="1541399"/>
                    <a:pt x="4313809" y="1651508"/>
                    <a:pt x="4390135" y="1804416"/>
                  </a:cubicBezTo>
                  <a:cubicBezTo>
                    <a:pt x="4182617" y="1691259"/>
                    <a:pt x="4020946" y="1605661"/>
                    <a:pt x="3831843" y="1504696"/>
                  </a:cubicBezTo>
                  <a:cubicBezTo>
                    <a:pt x="3773931" y="1697355"/>
                    <a:pt x="3715892" y="1880870"/>
                    <a:pt x="3645788" y="2107184"/>
                  </a:cubicBezTo>
                  <a:cubicBezTo>
                    <a:pt x="3578605" y="1886966"/>
                    <a:pt x="3523742" y="1709547"/>
                    <a:pt x="3459734" y="1504696"/>
                  </a:cubicBezTo>
                  <a:cubicBezTo>
                    <a:pt x="3279774" y="1599565"/>
                    <a:pt x="3111881" y="1688211"/>
                    <a:pt x="2901442" y="1801368"/>
                  </a:cubicBezTo>
                  <a:cubicBezTo>
                    <a:pt x="2974721" y="1657604"/>
                    <a:pt x="3026537" y="1556639"/>
                    <a:pt x="3096768" y="1422146"/>
                  </a:cubicBezTo>
                  <a:cubicBezTo>
                    <a:pt x="2062480" y="1422146"/>
                    <a:pt x="1049528" y="1422146"/>
                    <a:pt x="0" y="1422146"/>
                  </a:cubicBezTo>
                  <a:cubicBezTo>
                    <a:pt x="118617" y="1250823"/>
                    <a:pt x="237616" y="1198880"/>
                    <a:pt x="408431" y="1198880"/>
                  </a:cubicBezTo>
                  <a:cubicBezTo>
                    <a:pt x="1183385" y="1208024"/>
                    <a:pt x="1958339" y="1201928"/>
                    <a:pt x="2733293" y="1204976"/>
                  </a:cubicBezTo>
                  <a:cubicBezTo>
                    <a:pt x="2800476" y="1204976"/>
                    <a:pt x="2870580" y="1204976"/>
                    <a:pt x="2937763" y="1204976"/>
                  </a:cubicBezTo>
                  <a:cubicBezTo>
                    <a:pt x="2940811" y="1192784"/>
                    <a:pt x="2940811" y="1183513"/>
                    <a:pt x="2943859" y="1174369"/>
                  </a:cubicBezTo>
                  <a:cubicBezTo>
                    <a:pt x="2843148" y="1137666"/>
                    <a:pt x="2742437" y="1100963"/>
                    <a:pt x="2599054" y="1052068"/>
                  </a:cubicBezTo>
                  <a:cubicBezTo>
                    <a:pt x="2815716" y="987806"/>
                    <a:pt x="2989579" y="932815"/>
                    <a:pt x="3197097" y="871601"/>
                  </a:cubicBezTo>
                  <a:cubicBezTo>
                    <a:pt x="3102482" y="694182"/>
                    <a:pt x="3014090" y="526034"/>
                    <a:pt x="2898139" y="305816"/>
                  </a:cubicBezTo>
                  <a:cubicBezTo>
                    <a:pt x="3108705" y="422021"/>
                    <a:pt x="3273424" y="507619"/>
                    <a:pt x="3459479" y="608584"/>
                  </a:cubicBezTo>
                  <a:cubicBezTo>
                    <a:pt x="3517518" y="415925"/>
                    <a:pt x="3575430" y="232410"/>
                    <a:pt x="3645661" y="0"/>
                  </a:cubicBezTo>
                  <a:cubicBezTo>
                    <a:pt x="3712844" y="226314"/>
                    <a:pt x="3770756" y="409829"/>
                    <a:pt x="3831716" y="608584"/>
                  </a:cubicBezTo>
                  <a:cubicBezTo>
                    <a:pt x="4002531" y="513715"/>
                    <a:pt x="4161281" y="431165"/>
                    <a:pt x="4322952" y="345567"/>
                  </a:cubicBezTo>
                  <a:cubicBezTo>
                    <a:pt x="4332096" y="351663"/>
                    <a:pt x="4344288" y="360807"/>
                    <a:pt x="4356480" y="367030"/>
                  </a:cubicBezTo>
                  <a:cubicBezTo>
                    <a:pt x="4271009" y="526034"/>
                    <a:pt x="4185665" y="688213"/>
                    <a:pt x="4091050" y="868553"/>
                  </a:cubicBezTo>
                  <a:cubicBezTo>
                    <a:pt x="4286376" y="929767"/>
                    <a:pt x="4469383" y="984758"/>
                    <a:pt x="4689093" y="1052068"/>
                  </a:cubicBezTo>
                  <a:cubicBezTo>
                    <a:pt x="4554854" y="1097915"/>
                    <a:pt x="4454143" y="1134618"/>
                    <a:pt x="4350384" y="1168273"/>
                  </a:cubicBezTo>
                  <a:cubicBezTo>
                    <a:pt x="4353432" y="1180465"/>
                    <a:pt x="4353432" y="1192784"/>
                    <a:pt x="4353432" y="1204976"/>
                  </a:cubicBezTo>
                  <a:close/>
                  <a:moveTo>
                    <a:pt x="3648582" y="602488"/>
                  </a:moveTo>
                  <a:cubicBezTo>
                    <a:pt x="3605910" y="697357"/>
                    <a:pt x="3575303" y="761492"/>
                    <a:pt x="3544823" y="828802"/>
                  </a:cubicBezTo>
                  <a:cubicBezTo>
                    <a:pt x="3468496" y="795147"/>
                    <a:pt x="3407536" y="767588"/>
                    <a:pt x="3322065" y="730885"/>
                  </a:cubicBezTo>
                  <a:cubicBezTo>
                    <a:pt x="3364737" y="828802"/>
                    <a:pt x="3392296" y="895985"/>
                    <a:pt x="3419728" y="966343"/>
                  </a:cubicBezTo>
                  <a:cubicBezTo>
                    <a:pt x="3340353" y="996950"/>
                    <a:pt x="3273297" y="1021334"/>
                    <a:pt x="3187826" y="1054989"/>
                  </a:cubicBezTo>
                  <a:cubicBezTo>
                    <a:pt x="3282441" y="1094740"/>
                    <a:pt x="3349497" y="1122299"/>
                    <a:pt x="3422776" y="1149858"/>
                  </a:cubicBezTo>
                  <a:cubicBezTo>
                    <a:pt x="3389248" y="1226312"/>
                    <a:pt x="3361816" y="1284478"/>
                    <a:pt x="3322065" y="1373124"/>
                  </a:cubicBezTo>
                  <a:cubicBezTo>
                    <a:pt x="3419728" y="1333373"/>
                    <a:pt x="3486784" y="1308862"/>
                    <a:pt x="3553967" y="1284478"/>
                  </a:cubicBezTo>
                  <a:cubicBezTo>
                    <a:pt x="3587495" y="1363980"/>
                    <a:pt x="3614927" y="1431290"/>
                    <a:pt x="3648582" y="1513840"/>
                  </a:cubicBezTo>
                  <a:cubicBezTo>
                    <a:pt x="3682110" y="1422146"/>
                    <a:pt x="3709542" y="1354836"/>
                    <a:pt x="3734053" y="1281430"/>
                  </a:cubicBezTo>
                  <a:cubicBezTo>
                    <a:pt x="3813428" y="1312037"/>
                    <a:pt x="3880484" y="1336421"/>
                    <a:pt x="3962907" y="1367028"/>
                  </a:cubicBezTo>
                  <a:cubicBezTo>
                    <a:pt x="3926331" y="1281430"/>
                    <a:pt x="3901947" y="1220216"/>
                    <a:pt x="3871340" y="1149858"/>
                  </a:cubicBezTo>
                  <a:cubicBezTo>
                    <a:pt x="3947667" y="1116203"/>
                    <a:pt x="4014723" y="1085596"/>
                    <a:pt x="4091050" y="1051941"/>
                  </a:cubicBezTo>
                  <a:cubicBezTo>
                    <a:pt x="4005579" y="1015238"/>
                    <a:pt x="3938523" y="987679"/>
                    <a:pt x="3865244" y="957072"/>
                  </a:cubicBezTo>
                  <a:cubicBezTo>
                    <a:pt x="3901820" y="880618"/>
                    <a:pt x="3932427" y="819404"/>
                    <a:pt x="3975099" y="730758"/>
                  </a:cubicBezTo>
                  <a:cubicBezTo>
                    <a:pt x="3874388" y="770509"/>
                    <a:pt x="3807332" y="798068"/>
                    <a:pt x="3734053" y="828675"/>
                  </a:cubicBezTo>
                  <a:cubicBezTo>
                    <a:pt x="3706621" y="755269"/>
                    <a:pt x="3682237" y="687959"/>
                    <a:pt x="3648582" y="60236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513360" y="9694080"/>
            <a:ext cx="16205760" cy="198720"/>
            <a:chOff x="0" y="0"/>
            <a:chExt cx="21607680" cy="26496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1607653" cy="264922"/>
            </a:xfrm>
            <a:custGeom>
              <a:avLst/>
              <a:gdLst/>
              <a:ahLst/>
              <a:cxnLst/>
              <a:rect l="l" t="t" r="r" b="b"/>
              <a:pathLst>
                <a:path w="21607653" h="264922">
                  <a:moveTo>
                    <a:pt x="0" y="264922"/>
                  </a:moveTo>
                  <a:lnTo>
                    <a:pt x="66421" y="0"/>
                  </a:lnTo>
                  <a:lnTo>
                    <a:pt x="21541232" y="0"/>
                  </a:lnTo>
                  <a:lnTo>
                    <a:pt x="21607653" y="26492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751680" y="501120"/>
            <a:ext cx="982800" cy="1311840"/>
            <a:chOff x="0" y="0"/>
            <a:chExt cx="1310400" cy="174912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310386" cy="1749171"/>
            </a:xfrm>
            <a:custGeom>
              <a:avLst/>
              <a:gdLst/>
              <a:ahLst/>
              <a:cxnLst/>
              <a:rect l="l" t="t" r="r" b="b"/>
              <a:pathLst>
                <a:path w="1310386" h="1749171">
                  <a:moveTo>
                    <a:pt x="1206627" y="942594"/>
                  </a:moveTo>
                  <a:cubicBezTo>
                    <a:pt x="1107694" y="926592"/>
                    <a:pt x="1010539" y="910463"/>
                    <a:pt x="910717" y="893572"/>
                  </a:cubicBezTo>
                  <a:cubicBezTo>
                    <a:pt x="938276" y="763397"/>
                    <a:pt x="964946" y="633984"/>
                    <a:pt x="992505" y="503047"/>
                  </a:cubicBezTo>
                  <a:cubicBezTo>
                    <a:pt x="1098169" y="519938"/>
                    <a:pt x="1201801" y="537718"/>
                    <a:pt x="1310386" y="555498"/>
                  </a:cubicBezTo>
                  <a:cubicBezTo>
                    <a:pt x="1305687" y="525018"/>
                    <a:pt x="1302766" y="497205"/>
                    <a:pt x="1298067" y="470154"/>
                  </a:cubicBezTo>
                  <a:cubicBezTo>
                    <a:pt x="1296162" y="456565"/>
                    <a:pt x="1293368" y="443103"/>
                    <a:pt x="1291463" y="429514"/>
                  </a:cubicBezTo>
                  <a:cubicBezTo>
                    <a:pt x="1284859" y="389763"/>
                    <a:pt x="1269619" y="353441"/>
                    <a:pt x="1241933" y="320421"/>
                  </a:cubicBezTo>
                  <a:cubicBezTo>
                    <a:pt x="1193419" y="262128"/>
                    <a:pt x="1148715" y="201168"/>
                    <a:pt x="1102995" y="140335"/>
                  </a:cubicBezTo>
                  <a:cubicBezTo>
                    <a:pt x="1095375" y="131064"/>
                    <a:pt x="1086866" y="125095"/>
                    <a:pt x="1073531" y="122555"/>
                  </a:cubicBezTo>
                  <a:cubicBezTo>
                    <a:pt x="890778" y="92964"/>
                    <a:pt x="708914" y="62611"/>
                    <a:pt x="527177" y="33020"/>
                  </a:cubicBezTo>
                  <a:cubicBezTo>
                    <a:pt x="492887" y="27051"/>
                    <a:pt x="457708" y="20320"/>
                    <a:pt x="422529" y="15240"/>
                  </a:cubicBezTo>
                  <a:cubicBezTo>
                    <a:pt x="309245" y="0"/>
                    <a:pt x="202692" y="66802"/>
                    <a:pt x="181737" y="167386"/>
                  </a:cubicBezTo>
                  <a:cubicBezTo>
                    <a:pt x="137033" y="379603"/>
                    <a:pt x="92329" y="590931"/>
                    <a:pt x="47625" y="803148"/>
                  </a:cubicBezTo>
                  <a:cubicBezTo>
                    <a:pt x="34290" y="865632"/>
                    <a:pt x="20955" y="928243"/>
                    <a:pt x="8509" y="990854"/>
                  </a:cubicBezTo>
                  <a:cubicBezTo>
                    <a:pt x="0" y="1032256"/>
                    <a:pt x="4699" y="1072007"/>
                    <a:pt x="22860" y="1109980"/>
                  </a:cubicBezTo>
                  <a:cubicBezTo>
                    <a:pt x="96139" y="1271397"/>
                    <a:pt x="170307" y="1432052"/>
                    <a:pt x="243586" y="1593596"/>
                  </a:cubicBezTo>
                  <a:cubicBezTo>
                    <a:pt x="264541" y="1640078"/>
                    <a:pt x="301625" y="1668018"/>
                    <a:pt x="357759" y="1677289"/>
                  </a:cubicBezTo>
                  <a:cubicBezTo>
                    <a:pt x="480568" y="1696720"/>
                    <a:pt x="602361" y="1718691"/>
                    <a:pt x="724154" y="1738122"/>
                  </a:cubicBezTo>
                  <a:cubicBezTo>
                    <a:pt x="794512" y="1749171"/>
                    <a:pt x="858393" y="1716151"/>
                    <a:pt x="884047" y="1656969"/>
                  </a:cubicBezTo>
                  <a:cubicBezTo>
                    <a:pt x="912622" y="1591056"/>
                    <a:pt x="938276" y="1525143"/>
                    <a:pt x="967740" y="1459992"/>
                  </a:cubicBezTo>
                  <a:cubicBezTo>
                    <a:pt x="1037209" y="1306957"/>
                    <a:pt x="1108583" y="1154811"/>
                    <a:pt x="1178941" y="1001776"/>
                  </a:cubicBezTo>
                  <a:cubicBezTo>
                    <a:pt x="1187450" y="983234"/>
                    <a:pt x="1196975" y="963676"/>
                    <a:pt x="1206500" y="942594"/>
                  </a:cubicBezTo>
                  <a:close/>
                  <a:moveTo>
                    <a:pt x="336931" y="616331"/>
                  </a:moveTo>
                  <a:cubicBezTo>
                    <a:pt x="293116" y="612140"/>
                    <a:pt x="257048" y="598551"/>
                    <a:pt x="231267" y="568198"/>
                  </a:cubicBezTo>
                  <a:cubicBezTo>
                    <a:pt x="198882" y="530987"/>
                    <a:pt x="207518" y="482854"/>
                    <a:pt x="250317" y="455803"/>
                  </a:cubicBezTo>
                  <a:cubicBezTo>
                    <a:pt x="302641" y="422783"/>
                    <a:pt x="383540" y="433832"/>
                    <a:pt x="423545" y="478663"/>
                  </a:cubicBezTo>
                  <a:cubicBezTo>
                    <a:pt x="458724" y="518414"/>
                    <a:pt x="449199" y="570865"/>
                    <a:pt x="399796" y="596138"/>
                  </a:cubicBezTo>
                  <a:cubicBezTo>
                    <a:pt x="380746" y="606298"/>
                    <a:pt x="357886" y="609727"/>
                    <a:pt x="336931" y="61645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663200" y="910800"/>
            <a:ext cx="833040" cy="969840"/>
            <a:chOff x="0" y="0"/>
            <a:chExt cx="1110720" cy="129312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110615" cy="1293114"/>
            </a:xfrm>
            <a:custGeom>
              <a:avLst/>
              <a:gdLst/>
              <a:ahLst/>
              <a:cxnLst/>
              <a:rect l="l" t="t" r="r" b="b"/>
              <a:pathLst>
                <a:path w="1110615" h="1293114">
                  <a:moveTo>
                    <a:pt x="976503" y="601345"/>
                  </a:moveTo>
                  <a:cubicBezTo>
                    <a:pt x="933704" y="533781"/>
                    <a:pt x="889889" y="465328"/>
                    <a:pt x="846074" y="396113"/>
                  </a:cubicBezTo>
                  <a:cubicBezTo>
                    <a:pt x="935482" y="396113"/>
                    <a:pt x="1022096" y="396113"/>
                    <a:pt x="1109726" y="396113"/>
                  </a:cubicBezTo>
                  <a:cubicBezTo>
                    <a:pt x="1109726" y="394462"/>
                    <a:pt x="1110615" y="393573"/>
                    <a:pt x="1110615" y="391922"/>
                  </a:cubicBezTo>
                  <a:cubicBezTo>
                    <a:pt x="1028700" y="364871"/>
                    <a:pt x="947801" y="337820"/>
                    <a:pt x="863092" y="310007"/>
                  </a:cubicBezTo>
                  <a:cubicBezTo>
                    <a:pt x="931672" y="258445"/>
                    <a:pt x="998220" y="208661"/>
                    <a:pt x="1064895" y="158877"/>
                  </a:cubicBezTo>
                  <a:cubicBezTo>
                    <a:pt x="1064006" y="157988"/>
                    <a:pt x="1064006" y="157226"/>
                    <a:pt x="1062990" y="156337"/>
                  </a:cubicBezTo>
                  <a:cubicBezTo>
                    <a:pt x="981075" y="181737"/>
                    <a:pt x="899287" y="207899"/>
                    <a:pt x="813562" y="234950"/>
                  </a:cubicBezTo>
                  <a:cubicBezTo>
                    <a:pt x="829691" y="155575"/>
                    <a:pt x="844931" y="78740"/>
                    <a:pt x="860171" y="1778"/>
                  </a:cubicBezTo>
                  <a:cubicBezTo>
                    <a:pt x="859282" y="1778"/>
                    <a:pt x="858266" y="889"/>
                    <a:pt x="857377" y="889"/>
                  </a:cubicBezTo>
                  <a:cubicBezTo>
                    <a:pt x="812800" y="67564"/>
                    <a:pt x="768985" y="134239"/>
                    <a:pt x="722376" y="204343"/>
                  </a:cubicBezTo>
                  <a:cubicBezTo>
                    <a:pt x="677672" y="135128"/>
                    <a:pt x="633857" y="67564"/>
                    <a:pt x="589153" y="0"/>
                  </a:cubicBezTo>
                  <a:cubicBezTo>
                    <a:pt x="588264" y="889"/>
                    <a:pt x="587248" y="889"/>
                    <a:pt x="586359" y="1651"/>
                  </a:cubicBezTo>
                  <a:cubicBezTo>
                    <a:pt x="600583" y="77724"/>
                    <a:pt x="615823" y="153670"/>
                    <a:pt x="631063" y="233934"/>
                  </a:cubicBezTo>
                  <a:cubicBezTo>
                    <a:pt x="545465" y="206121"/>
                    <a:pt x="462661" y="179832"/>
                    <a:pt x="380746" y="152908"/>
                  </a:cubicBezTo>
                  <a:cubicBezTo>
                    <a:pt x="379857" y="153797"/>
                    <a:pt x="379857" y="154559"/>
                    <a:pt x="378841" y="155448"/>
                  </a:cubicBezTo>
                  <a:cubicBezTo>
                    <a:pt x="420751" y="187579"/>
                    <a:pt x="463550" y="219583"/>
                    <a:pt x="505460" y="251714"/>
                  </a:cubicBezTo>
                  <a:cubicBezTo>
                    <a:pt x="504571" y="252603"/>
                    <a:pt x="504571" y="253365"/>
                    <a:pt x="503555" y="253365"/>
                  </a:cubicBezTo>
                  <a:cubicBezTo>
                    <a:pt x="479806" y="246634"/>
                    <a:pt x="455041" y="239014"/>
                    <a:pt x="429260" y="232283"/>
                  </a:cubicBezTo>
                  <a:cubicBezTo>
                    <a:pt x="414020" y="272034"/>
                    <a:pt x="397891" y="310896"/>
                    <a:pt x="384556" y="349631"/>
                  </a:cubicBezTo>
                  <a:cubicBezTo>
                    <a:pt x="377952" y="369951"/>
                    <a:pt x="366522" y="382524"/>
                    <a:pt x="343662" y="385953"/>
                  </a:cubicBezTo>
                  <a:cubicBezTo>
                    <a:pt x="339852" y="385953"/>
                    <a:pt x="337058" y="388493"/>
                    <a:pt x="328422" y="391033"/>
                  </a:cubicBezTo>
                  <a:cubicBezTo>
                    <a:pt x="342646" y="391922"/>
                    <a:pt x="352171" y="392684"/>
                    <a:pt x="364617" y="393573"/>
                  </a:cubicBezTo>
                  <a:cubicBezTo>
                    <a:pt x="360807" y="398653"/>
                    <a:pt x="358013" y="402844"/>
                    <a:pt x="354203" y="406273"/>
                  </a:cubicBezTo>
                  <a:cubicBezTo>
                    <a:pt x="309499" y="445135"/>
                    <a:pt x="282829" y="492379"/>
                    <a:pt x="262890" y="544830"/>
                  </a:cubicBezTo>
                  <a:cubicBezTo>
                    <a:pt x="185547" y="750062"/>
                    <a:pt x="104648" y="954405"/>
                    <a:pt x="25654" y="1159637"/>
                  </a:cubicBezTo>
                  <a:cubicBezTo>
                    <a:pt x="20955" y="1171448"/>
                    <a:pt x="15240" y="1183259"/>
                    <a:pt x="11430" y="1195959"/>
                  </a:cubicBezTo>
                  <a:cubicBezTo>
                    <a:pt x="0" y="1232281"/>
                    <a:pt x="20955" y="1268603"/>
                    <a:pt x="59944" y="1280414"/>
                  </a:cubicBezTo>
                  <a:cubicBezTo>
                    <a:pt x="99949" y="1293114"/>
                    <a:pt x="142748" y="1276223"/>
                    <a:pt x="157988" y="1239901"/>
                  </a:cubicBezTo>
                  <a:cubicBezTo>
                    <a:pt x="180848" y="1182497"/>
                    <a:pt x="202692" y="1124204"/>
                    <a:pt x="225552" y="1065911"/>
                  </a:cubicBezTo>
                  <a:cubicBezTo>
                    <a:pt x="295021" y="885190"/>
                    <a:pt x="365506" y="704469"/>
                    <a:pt x="434975" y="523621"/>
                  </a:cubicBezTo>
                  <a:cubicBezTo>
                    <a:pt x="438785" y="513461"/>
                    <a:pt x="439674" y="501650"/>
                    <a:pt x="439674" y="490728"/>
                  </a:cubicBezTo>
                  <a:cubicBezTo>
                    <a:pt x="441579" y="462915"/>
                    <a:pt x="440563" y="434086"/>
                    <a:pt x="442468" y="406273"/>
                  </a:cubicBezTo>
                  <a:cubicBezTo>
                    <a:pt x="442468" y="402082"/>
                    <a:pt x="448183" y="393573"/>
                    <a:pt x="450977" y="393573"/>
                  </a:cubicBezTo>
                  <a:cubicBezTo>
                    <a:pt x="498602" y="392684"/>
                    <a:pt x="545211" y="392684"/>
                    <a:pt x="598551" y="392684"/>
                  </a:cubicBezTo>
                  <a:cubicBezTo>
                    <a:pt x="551942" y="464439"/>
                    <a:pt x="508127" y="531241"/>
                    <a:pt x="464312" y="598805"/>
                  </a:cubicBezTo>
                  <a:cubicBezTo>
                    <a:pt x="465201" y="599694"/>
                    <a:pt x="466217" y="599694"/>
                    <a:pt x="467106" y="600456"/>
                  </a:cubicBezTo>
                  <a:cubicBezTo>
                    <a:pt x="534670" y="551434"/>
                    <a:pt x="602234" y="501650"/>
                    <a:pt x="671703" y="450088"/>
                  </a:cubicBezTo>
                  <a:cubicBezTo>
                    <a:pt x="686943" y="526923"/>
                    <a:pt x="702183" y="600456"/>
                    <a:pt x="716407" y="673862"/>
                  </a:cubicBezTo>
                  <a:cubicBezTo>
                    <a:pt x="719201" y="673862"/>
                    <a:pt x="721106" y="673862"/>
                    <a:pt x="723011" y="673862"/>
                  </a:cubicBezTo>
                  <a:cubicBezTo>
                    <a:pt x="738251" y="600329"/>
                    <a:pt x="753491" y="527685"/>
                    <a:pt x="769620" y="450850"/>
                  </a:cubicBezTo>
                  <a:cubicBezTo>
                    <a:pt x="839089" y="502412"/>
                    <a:pt x="906653" y="552196"/>
                    <a:pt x="973328" y="601980"/>
                  </a:cubicBezTo>
                  <a:cubicBezTo>
                    <a:pt x="974217" y="601980"/>
                    <a:pt x="975233" y="601091"/>
                    <a:pt x="976122" y="601091"/>
                  </a:cubicBezTo>
                  <a:close/>
                  <a:moveTo>
                    <a:pt x="768096" y="282067"/>
                  </a:moveTo>
                  <a:cubicBezTo>
                    <a:pt x="810895" y="269367"/>
                    <a:pt x="850011" y="256667"/>
                    <a:pt x="889000" y="244856"/>
                  </a:cubicBezTo>
                  <a:cubicBezTo>
                    <a:pt x="889000" y="245745"/>
                    <a:pt x="889889" y="246507"/>
                    <a:pt x="890905" y="247396"/>
                  </a:cubicBezTo>
                  <a:cubicBezTo>
                    <a:pt x="858520" y="271018"/>
                    <a:pt x="827151" y="294640"/>
                    <a:pt x="793877" y="320040"/>
                  </a:cubicBezTo>
                  <a:cubicBezTo>
                    <a:pt x="833882" y="334391"/>
                    <a:pt x="871982" y="347091"/>
                    <a:pt x="910971" y="359791"/>
                  </a:cubicBezTo>
                  <a:cubicBezTo>
                    <a:pt x="910082" y="361442"/>
                    <a:pt x="910082" y="362331"/>
                    <a:pt x="910082" y="363982"/>
                  </a:cubicBezTo>
                  <a:cubicBezTo>
                    <a:pt x="869188" y="363982"/>
                    <a:pt x="828167" y="363982"/>
                    <a:pt x="784479" y="363982"/>
                  </a:cubicBezTo>
                  <a:cubicBezTo>
                    <a:pt x="806323" y="397764"/>
                    <a:pt x="826389" y="429006"/>
                    <a:pt x="846328" y="461137"/>
                  </a:cubicBezTo>
                  <a:cubicBezTo>
                    <a:pt x="844423" y="461137"/>
                    <a:pt x="843534" y="462026"/>
                    <a:pt x="842518" y="462788"/>
                  </a:cubicBezTo>
                  <a:cubicBezTo>
                    <a:pt x="811149" y="439166"/>
                    <a:pt x="779653" y="416306"/>
                    <a:pt x="746379" y="391795"/>
                  </a:cubicBezTo>
                  <a:cubicBezTo>
                    <a:pt x="737870" y="430657"/>
                    <a:pt x="730250" y="466090"/>
                    <a:pt x="723519" y="502412"/>
                  </a:cubicBezTo>
                  <a:cubicBezTo>
                    <a:pt x="721614" y="502412"/>
                    <a:pt x="720725" y="502412"/>
                    <a:pt x="719709" y="502412"/>
                  </a:cubicBezTo>
                  <a:cubicBezTo>
                    <a:pt x="712089" y="466090"/>
                    <a:pt x="704469" y="429768"/>
                    <a:pt x="696849" y="391795"/>
                  </a:cubicBezTo>
                  <a:cubicBezTo>
                    <a:pt x="662559" y="416306"/>
                    <a:pt x="630174" y="439928"/>
                    <a:pt x="597916" y="463550"/>
                  </a:cubicBezTo>
                  <a:cubicBezTo>
                    <a:pt x="597027" y="462661"/>
                    <a:pt x="596011" y="462661"/>
                    <a:pt x="595122" y="461899"/>
                  </a:cubicBezTo>
                  <a:cubicBezTo>
                    <a:pt x="616077" y="429768"/>
                    <a:pt x="637032" y="397764"/>
                    <a:pt x="659892" y="361442"/>
                  </a:cubicBezTo>
                  <a:cubicBezTo>
                    <a:pt x="615188" y="361442"/>
                    <a:pt x="573278" y="361442"/>
                    <a:pt x="532384" y="361442"/>
                  </a:cubicBezTo>
                  <a:cubicBezTo>
                    <a:pt x="532384" y="360553"/>
                    <a:pt x="532384" y="359791"/>
                    <a:pt x="532384" y="358902"/>
                  </a:cubicBezTo>
                  <a:cubicBezTo>
                    <a:pt x="570484" y="346202"/>
                    <a:pt x="609473" y="333502"/>
                    <a:pt x="650367" y="319151"/>
                  </a:cubicBezTo>
                  <a:cubicBezTo>
                    <a:pt x="617093" y="293751"/>
                    <a:pt x="585597" y="270129"/>
                    <a:pt x="554228" y="246507"/>
                  </a:cubicBezTo>
                  <a:cubicBezTo>
                    <a:pt x="555117" y="245618"/>
                    <a:pt x="555117" y="243967"/>
                    <a:pt x="556133" y="243078"/>
                  </a:cubicBezTo>
                  <a:cubicBezTo>
                    <a:pt x="595122" y="255778"/>
                    <a:pt x="634238" y="268478"/>
                    <a:pt x="676021" y="281940"/>
                  </a:cubicBezTo>
                  <a:cubicBezTo>
                    <a:pt x="668401" y="242189"/>
                    <a:pt x="661797" y="206756"/>
                    <a:pt x="655066" y="170434"/>
                  </a:cubicBezTo>
                  <a:cubicBezTo>
                    <a:pt x="655955" y="169545"/>
                    <a:pt x="656971" y="169545"/>
                    <a:pt x="657860" y="169545"/>
                  </a:cubicBezTo>
                  <a:cubicBezTo>
                    <a:pt x="678815" y="200787"/>
                    <a:pt x="699770" y="232918"/>
                    <a:pt x="721614" y="266700"/>
                  </a:cubicBezTo>
                  <a:cubicBezTo>
                    <a:pt x="745363" y="232029"/>
                    <a:pt x="766318" y="200025"/>
                    <a:pt x="788289" y="168783"/>
                  </a:cubicBezTo>
                  <a:cubicBezTo>
                    <a:pt x="789178" y="168783"/>
                    <a:pt x="790194" y="169672"/>
                    <a:pt x="791083" y="169672"/>
                  </a:cubicBezTo>
                  <a:cubicBezTo>
                    <a:pt x="783463" y="205994"/>
                    <a:pt x="776859" y="242316"/>
                    <a:pt x="768223" y="282067"/>
                  </a:cubicBezTo>
                  <a:close/>
                  <a:moveTo>
                    <a:pt x="523494" y="327660"/>
                  </a:moveTo>
                  <a:cubicBezTo>
                    <a:pt x="499745" y="335280"/>
                    <a:pt x="481584" y="341122"/>
                    <a:pt x="459740" y="347980"/>
                  </a:cubicBezTo>
                  <a:cubicBezTo>
                    <a:pt x="465455" y="333629"/>
                    <a:pt x="470154" y="323469"/>
                    <a:pt x="473964" y="311658"/>
                  </a:cubicBezTo>
                  <a:cubicBezTo>
                    <a:pt x="491109" y="317627"/>
                    <a:pt x="504444" y="321818"/>
                    <a:pt x="523494" y="32766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1497600" y="933840"/>
            <a:ext cx="236880" cy="226800"/>
            <a:chOff x="0" y="0"/>
            <a:chExt cx="315840" cy="3024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315849" cy="302387"/>
            </a:xfrm>
            <a:custGeom>
              <a:avLst/>
              <a:gdLst/>
              <a:ahLst/>
              <a:cxnLst/>
              <a:rect l="l" t="t" r="r" b="b"/>
              <a:pathLst>
                <a:path w="315849" h="302387">
                  <a:moveTo>
                    <a:pt x="0" y="263652"/>
                  </a:moveTo>
                  <a:cubicBezTo>
                    <a:pt x="77978" y="277114"/>
                    <a:pt x="153162" y="289814"/>
                    <a:pt x="228346" y="301498"/>
                  </a:cubicBezTo>
                  <a:cubicBezTo>
                    <a:pt x="233045" y="302387"/>
                    <a:pt x="241681" y="298958"/>
                    <a:pt x="242570" y="295656"/>
                  </a:cubicBezTo>
                  <a:cubicBezTo>
                    <a:pt x="277749" y="216535"/>
                    <a:pt x="309118" y="136398"/>
                    <a:pt x="315849" y="50546"/>
                  </a:cubicBezTo>
                  <a:cubicBezTo>
                    <a:pt x="315849" y="48895"/>
                    <a:pt x="314960" y="46355"/>
                    <a:pt x="314960" y="42926"/>
                  </a:cubicBezTo>
                  <a:cubicBezTo>
                    <a:pt x="229235" y="28702"/>
                    <a:pt x="143637" y="14351"/>
                    <a:pt x="56134" y="0"/>
                  </a:cubicBezTo>
                  <a:cubicBezTo>
                    <a:pt x="37084" y="88392"/>
                    <a:pt x="19050" y="175260"/>
                    <a:pt x="0" y="26365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753120" y="1969200"/>
            <a:ext cx="16827120" cy="101520"/>
            <a:chOff x="0" y="0"/>
            <a:chExt cx="22436160" cy="1353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2436201" cy="135382"/>
            </a:xfrm>
            <a:custGeom>
              <a:avLst/>
              <a:gdLst/>
              <a:ahLst/>
              <a:cxnLst/>
              <a:rect l="l" t="t" r="r" b="b"/>
              <a:pathLst>
                <a:path w="22436201" h="135382">
                  <a:moveTo>
                    <a:pt x="0" y="0"/>
                  </a:moveTo>
                  <a:lnTo>
                    <a:pt x="22436201" y="0"/>
                  </a:lnTo>
                  <a:lnTo>
                    <a:pt x="22436201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BDE3A54E-43E7-B2DB-AE46-63E68A71908F}"/>
              </a:ext>
            </a:extLst>
          </p:cNvPr>
          <p:cNvSpPr txBox="1">
            <a:spLocks/>
          </p:cNvSpPr>
          <p:nvPr/>
        </p:nvSpPr>
        <p:spPr>
          <a:xfrm>
            <a:off x="1654633" y="386791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4" name="TextBox 7">
            <a:extLst>
              <a:ext uri="{FF2B5EF4-FFF2-40B4-BE49-F238E27FC236}">
                <a16:creationId xmlns:a16="http://schemas.microsoft.com/office/drawing/2014/main" id="{AD2FFFA7-9817-8B64-E61D-291E79BA6B45}"/>
              </a:ext>
            </a:extLst>
          </p:cNvPr>
          <p:cNvSpPr txBox="1"/>
          <p:nvPr/>
        </p:nvSpPr>
        <p:spPr>
          <a:xfrm>
            <a:off x="13019327" y="7837297"/>
            <a:ext cx="2934720" cy="13975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9"/>
              </a:lnSpc>
            </a:pPr>
            <a:r>
              <a:rPr lang="en-US" sz="1399" spc="0">
                <a:solidFill>
                  <a:srgbClr val="FFFFFF"/>
                </a:solidFill>
                <a:latin typeface="Montserrat"/>
              </a:rPr>
              <a:t>It’s the farthest planet from the Sun</a:t>
            </a:r>
          </a:p>
        </p:txBody>
      </p:sp>
      <p:grpSp>
        <p:nvGrpSpPr>
          <p:cNvPr id="5" name="Group 6">
            <a:extLst>
              <a:ext uri="{FF2B5EF4-FFF2-40B4-BE49-F238E27FC236}">
                <a16:creationId xmlns:a16="http://schemas.microsoft.com/office/drawing/2014/main" id="{C4706AE1-5980-8F74-D575-42D8BAB801C2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3213647" y="2242899"/>
            <a:ext cx="1028880" cy="1027440"/>
            <a:chOff x="0" y="0"/>
            <a:chExt cx="1371840" cy="1369920"/>
          </a:xfrm>
        </p:grpSpPr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D46622E2-351C-5097-41CB-39C556EB63B8}"/>
                </a:ext>
              </a:extLst>
            </p:cNvPr>
            <p:cNvSpPr/>
            <p:nvPr/>
          </p:nvSpPr>
          <p:spPr>
            <a:xfrm>
              <a:off x="0" y="0"/>
              <a:ext cx="1371854" cy="1369949"/>
            </a:xfrm>
            <a:custGeom>
              <a:avLst/>
              <a:gdLst/>
              <a:ahLst/>
              <a:cxnLst/>
              <a:rect l="l" t="t" r="r" b="b"/>
              <a:pathLst>
                <a:path w="1371854" h="1369949">
                  <a:moveTo>
                    <a:pt x="0" y="0"/>
                  </a:moveTo>
                  <a:lnTo>
                    <a:pt x="1371854" y="0"/>
                  </a:lnTo>
                  <a:lnTo>
                    <a:pt x="1046353" y="324993"/>
                  </a:lnTo>
                  <a:lnTo>
                    <a:pt x="337566" y="324993"/>
                  </a:lnTo>
                  <a:lnTo>
                    <a:pt x="337566" y="1032891"/>
                  </a:lnTo>
                  <a:lnTo>
                    <a:pt x="0" y="1369949"/>
                  </a:lnTo>
                  <a:close/>
                </a:path>
              </a:pathLst>
            </a:custGeom>
            <a:solidFill>
              <a:srgbClr val="FFFFFF">
                <a:alpha val="22745"/>
              </a:srgbClr>
            </a:solidFill>
          </p:spPr>
        </p:sp>
      </p:grpSp>
      <p:grpSp>
        <p:nvGrpSpPr>
          <p:cNvPr id="8" name="Group 31">
            <a:extLst>
              <a:ext uri="{FF2B5EF4-FFF2-40B4-BE49-F238E27FC236}">
                <a16:creationId xmlns:a16="http://schemas.microsoft.com/office/drawing/2014/main" id="{217C5563-1F9B-3733-3795-B55B954B79FA}"/>
              </a:ext>
            </a:extLst>
          </p:cNvPr>
          <p:cNvGrpSpPr>
            <a:grpSpLocks noChangeAspect="1"/>
          </p:cNvGrpSpPr>
          <p:nvPr/>
        </p:nvGrpSpPr>
        <p:grpSpPr>
          <a:xfrm>
            <a:off x="6171407" y="2800179"/>
            <a:ext cx="830880" cy="978480"/>
            <a:chOff x="0" y="0"/>
            <a:chExt cx="1107840" cy="1304640"/>
          </a:xfrm>
        </p:grpSpPr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0B737FC1-C468-50A5-4B26-024BFB972615}"/>
                </a:ext>
              </a:extLst>
            </p:cNvPr>
            <p:cNvSpPr/>
            <p:nvPr/>
          </p:nvSpPr>
          <p:spPr>
            <a:xfrm>
              <a:off x="-7239" y="-4953"/>
              <a:ext cx="1107821" cy="1304544"/>
            </a:xfrm>
            <a:custGeom>
              <a:avLst/>
              <a:gdLst/>
              <a:ahLst/>
              <a:cxnLst/>
              <a:rect l="l" t="t" r="r" b="b"/>
              <a:pathLst>
                <a:path w="1107821" h="1304544">
                  <a:moveTo>
                    <a:pt x="512445" y="370332"/>
                  </a:moveTo>
                  <a:cubicBezTo>
                    <a:pt x="540258" y="361188"/>
                    <a:pt x="570484" y="371856"/>
                    <a:pt x="590931" y="398018"/>
                  </a:cubicBezTo>
                  <a:lnTo>
                    <a:pt x="584327" y="405638"/>
                  </a:lnTo>
                  <a:cubicBezTo>
                    <a:pt x="566293" y="382524"/>
                    <a:pt x="539623" y="372999"/>
                    <a:pt x="515112" y="380873"/>
                  </a:cubicBezTo>
                  <a:cubicBezTo>
                    <a:pt x="489077" y="389255"/>
                    <a:pt x="470281" y="415925"/>
                    <a:pt x="467106" y="448691"/>
                  </a:cubicBezTo>
                  <a:lnTo>
                    <a:pt x="458089" y="446913"/>
                  </a:lnTo>
                  <a:cubicBezTo>
                    <a:pt x="458978" y="437642"/>
                    <a:pt x="461010" y="428879"/>
                    <a:pt x="463931" y="420624"/>
                  </a:cubicBezTo>
                  <a:cubicBezTo>
                    <a:pt x="466217" y="414528"/>
                    <a:pt x="468884" y="408686"/>
                    <a:pt x="472186" y="403352"/>
                  </a:cubicBezTo>
                  <a:close/>
                  <a:moveTo>
                    <a:pt x="527050" y="269875"/>
                  </a:moveTo>
                  <a:cubicBezTo>
                    <a:pt x="541020" y="266700"/>
                    <a:pt x="555625" y="268097"/>
                    <a:pt x="569595" y="274193"/>
                  </a:cubicBezTo>
                  <a:lnTo>
                    <a:pt x="566420" y="284607"/>
                  </a:lnTo>
                  <a:cubicBezTo>
                    <a:pt x="541782" y="273812"/>
                    <a:pt x="514477" y="279908"/>
                    <a:pt x="495427" y="300355"/>
                  </a:cubicBezTo>
                  <a:cubicBezTo>
                    <a:pt x="475234" y="322072"/>
                    <a:pt x="467995" y="356235"/>
                    <a:pt x="477139" y="387350"/>
                  </a:cubicBezTo>
                  <a:lnTo>
                    <a:pt x="468503" y="390652"/>
                  </a:lnTo>
                  <a:cubicBezTo>
                    <a:pt x="460883" y="364363"/>
                    <a:pt x="463550" y="336042"/>
                    <a:pt x="474980" y="313182"/>
                  </a:cubicBezTo>
                  <a:lnTo>
                    <a:pt x="489204" y="292354"/>
                  </a:lnTo>
                  <a:cubicBezTo>
                    <a:pt x="499999" y="280670"/>
                    <a:pt x="513080" y="273050"/>
                    <a:pt x="527050" y="270002"/>
                  </a:cubicBezTo>
                  <a:close/>
                  <a:moveTo>
                    <a:pt x="511048" y="90805"/>
                  </a:moveTo>
                  <a:cubicBezTo>
                    <a:pt x="496443" y="93980"/>
                    <a:pt x="482854" y="103505"/>
                    <a:pt x="473456" y="118745"/>
                  </a:cubicBezTo>
                  <a:lnTo>
                    <a:pt x="471678" y="117475"/>
                  </a:lnTo>
                  <a:lnTo>
                    <a:pt x="469646" y="121539"/>
                  </a:lnTo>
                  <a:lnTo>
                    <a:pt x="455041" y="104775"/>
                  </a:lnTo>
                  <a:cubicBezTo>
                    <a:pt x="422656" y="80264"/>
                    <a:pt x="380238" y="92583"/>
                    <a:pt x="360299" y="132334"/>
                  </a:cubicBezTo>
                  <a:cubicBezTo>
                    <a:pt x="359029" y="134747"/>
                    <a:pt x="357886" y="137287"/>
                    <a:pt x="357886" y="140335"/>
                  </a:cubicBezTo>
                  <a:cubicBezTo>
                    <a:pt x="348234" y="190627"/>
                    <a:pt x="363601" y="239014"/>
                    <a:pt x="394208" y="254127"/>
                  </a:cubicBezTo>
                  <a:lnTo>
                    <a:pt x="391160" y="264795"/>
                  </a:lnTo>
                  <a:cubicBezTo>
                    <a:pt x="359283" y="249301"/>
                    <a:pt x="341757" y="203073"/>
                    <a:pt x="347218" y="152654"/>
                  </a:cubicBezTo>
                  <a:cubicBezTo>
                    <a:pt x="317500" y="136017"/>
                    <a:pt x="281813" y="149606"/>
                    <a:pt x="264033" y="185039"/>
                  </a:cubicBezTo>
                  <a:cubicBezTo>
                    <a:pt x="249936" y="213106"/>
                    <a:pt x="252603" y="239395"/>
                    <a:pt x="263398" y="265430"/>
                  </a:cubicBezTo>
                  <a:cubicBezTo>
                    <a:pt x="256159" y="272288"/>
                    <a:pt x="249936" y="281051"/>
                    <a:pt x="244856" y="291084"/>
                  </a:cubicBezTo>
                  <a:cubicBezTo>
                    <a:pt x="219202" y="342138"/>
                    <a:pt x="232156" y="409067"/>
                    <a:pt x="273685" y="440563"/>
                  </a:cubicBezTo>
                  <a:cubicBezTo>
                    <a:pt x="287655" y="451104"/>
                    <a:pt x="303022" y="456311"/>
                    <a:pt x="318135" y="454152"/>
                  </a:cubicBezTo>
                  <a:cubicBezTo>
                    <a:pt x="320929" y="424053"/>
                    <a:pt x="328803" y="394462"/>
                    <a:pt x="341630" y="367284"/>
                  </a:cubicBezTo>
                  <a:lnTo>
                    <a:pt x="350774" y="373761"/>
                  </a:lnTo>
                  <a:cubicBezTo>
                    <a:pt x="338074" y="400685"/>
                    <a:pt x="330581" y="430149"/>
                    <a:pt x="329819" y="460248"/>
                  </a:cubicBezTo>
                  <a:cubicBezTo>
                    <a:pt x="339852" y="496316"/>
                    <a:pt x="366268" y="520446"/>
                    <a:pt x="395732" y="524510"/>
                  </a:cubicBezTo>
                  <a:lnTo>
                    <a:pt x="397383" y="548259"/>
                  </a:lnTo>
                  <a:cubicBezTo>
                    <a:pt x="406400" y="586232"/>
                    <a:pt x="436626" y="609600"/>
                    <a:pt x="467487" y="602488"/>
                  </a:cubicBezTo>
                  <a:lnTo>
                    <a:pt x="467995" y="604901"/>
                  </a:lnTo>
                  <a:lnTo>
                    <a:pt x="471805" y="603504"/>
                  </a:lnTo>
                  <a:lnTo>
                    <a:pt x="473456" y="627888"/>
                  </a:lnTo>
                  <a:cubicBezTo>
                    <a:pt x="483997" y="672719"/>
                    <a:pt x="522224" y="698500"/>
                    <a:pt x="558800" y="685546"/>
                  </a:cubicBezTo>
                  <a:cubicBezTo>
                    <a:pt x="561086" y="684784"/>
                    <a:pt x="563245" y="683768"/>
                    <a:pt x="565023" y="681609"/>
                  </a:cubicBezTo>
                  <a:cubicBezTo>
                    <a:pt x="598043" y="653669"/>
                    <a:pt x="613410" y="608330"/>
                    <a:pt x="601472" y="573024"/>
                  </a:cubicBezTo>
                  <a:cubicBezTo>
                    <a:pt x="584454" y="591820"/>
                    <a:pt x="560959" y="600329"/>
                    <a:pt x="537337" y="596138"/>
                  </a:cubicBezTo>
                  <a:lnTo>
                    <a:pt x="538734" y="585089"/>
                  </a:lnTo>
                  <a:cubicBezTo>
                    <a:pt x="564642" y="589661"/>
                    <a:pt x="590423" y="576961"/>
                    <a:pt x="605663" y="552323"/>
                  </a:cubicBezTo>
                  <a:cubicBezTo>
                    <a:pt x="621919" y="526034"/>
                    <a:pt x="623443" y="490855"/>
                    <a:pt x="609346" y="462661"/>
                  </a:cubicBezTo>
                  <a:lnTo>
                    <a:pt x="617347" y="457327"/>
                  </a:lnTo>
                  <a:cubicBezTo>
                    <a:pt x="633095" y="489204"/>
                    <a:pt x="631444" y="528955"/>
                    <a:pt x="613156" y="558800"/>
                  </a:cubicBezTo>
                  <a:lnTo>
                    <a:pt x="608965" y="563880"/>
                  </a:lnTo>
                  <a:cubicBezTo>
                    <a:pt x="623443" y="601218"/>
                    <a:pt x="610997" y="649097"/>
                    <a:pt x="579755" y="681355"/>
                  </a:cubicBezTo>
                  <a:cubicBezTo>
                    <a:pt x="592709" y="718185"/>
                    <a:pt x="626491" y="737362"/>
                    <a:pt x="659130" y="725932"/>
                  </a:cubicBezTo>
                  <a:cubicBezTo>
                    <a:pt x="680974" y="718185"/>
                    <a:pt x="693166" y="701421"/>
                    <a:pt x="699897" y="679196"/>
                  </a:cubicBezTo>
                  <a:cubicBezTo>
                    <a:pt x="725043" y="692912"/>
                    <a:pt x="753872" y="688340"/>
                    <a:pt x="775462" y="669036"/>
                  </a:cubicBezTo>
                  <a:lnTo>
                    <a:pt x="786257" y="673735"/>
                  </a:lnTo>
                  <a:cubicBezTo>
                    <a:pt x="820674" y="673862"/>
                    <a:pt x="846963" y="671195"/>
                    <a:pt x="863473" y="638302"/>
                  </a:cubicBezTo>
                  <a:cubicBezTo>
                    <a:pt x="877824" y="609854"/>
                    <a:pt x="876681" y="575183"/>
                    <a:pt x="862203" y="549402"/>
                  </a:cubicBezTo>
                  <a:cubicBezTo>
                    <a:pt x="846836" y="571754"/>
                    <a:pt x="826262" y="584708"/>
                    <a:pt x="805688" y="584708"/>
                  </a:cubicBezTo>
                  <a:lnTo>
                    <a:pt x="805307" y="572135"/>
                  </a:lnTo>
                  <a:cubicBezTo>
                    <a:pt x="832993" y="573659"/>
                    <a:pt x="860806" y="547370"/>
                    <a:pt x="874395" y="506349"/>
                  </a:cubicBezTo>
                  <a:cubicBezTo>
                    <a:pt x="882650" y="474472"/>
                    <a:pt x="876173" y="439674"/>
                    <a:pt x="857631" y="415163"/>
                  </a:cubicBezTo>
                  <a:cubicBezTo>
                    <a:pt x="840994" y="443357"/>
                    <a:pt x="812419" y="458343"/>
                    <a:pt x="783463" y="454152"/>
                  </a:cubicBezTo>
                  <a:lnTo>
                    <a:pt x="784606" y="443103"/>
                  </a:lnTo>
                  <a:cubicBezTo>
                    <a:pt x="810514" y="446786"/>
                    <a:pt x="836041" y="433324"/>
                    <a:pt x="850900" y="408178"/>
                  </a:cubicBezTo>
                  <a:lnTo>
                    <a:pt x="852297" y="405003"/>
                  </a:lnTo>
                  <a:cubicBezTo>
                    <a:pt x="851916" y="374523"/>
                    <a:pt x="838581" y="345694"/>
                    <a:pt x="815848" y="328549"/>
                  </a:cubicBezTo>
                  <a:cubicBezTo>
                    <a:pt x="807466" y="322199"/>
                    <a:pt x="798576" y="318008"/>
                    <a:pt x="789432" y="317119"/>
                  </a:cubicBezTo>
                  <a:cubicBezTo>
                    <a:pt x="772668" y="364109"/>
                    <a:pt x="738886" y="393573"/>
                    <a:pt x="705993" y="390017"/>
                  </a:cubicBezTo>
                  <a:cubicBezTo>
                    <a:pt x="705485" y="400558"/>
                    <a:pt x="702564" y="410845"/>
                    <a:pt x="697357" y="419862"/>
                  </a:cubicBezTo>
                  <a:cubicBezTo>
                    <a:pt x="686689" y="438404"/>
                    <a:pt x="668528" y="449072"/>
                    <a:pt x="649351" y="448056"/>
                  </a:cubicBezTo>
                  <a:lnTo>
                    <a:pt x="649732" y="437261"/>
                  </a:lnTo>
                  <a:cubicBezTo>
                    <a:pt x="665734" y="438150"/>
                    <a:pt x="680974" y="429387"/>
                    <a:pt x="689864" y="414147"/>
                  </a:cubicBezTo>
                  <a:cubicBezTo>
                    <a:pt x="694436" y="406273"/>
                    <a:pt x="696976" y="397383"/>
                    <a:pt x="697357" y="388239"/>
                  </a:cubicBezTo>
                  <a:lnTo>
                    <a:pt x="693420" y="387350"/>
                  </a:lnTo>
                  <a:lnTo>
                    <a:pt x="695706" y="377825"/>
                  </a:lnTo>
                  <a:cubicBezTo>
                    <a:pt x="696468" y="370967"/>
                    <a:pt x="694563" y="364490"/>
                    <a:pt x="691642" y="358521"/>
                  </a:cubicBezTo>
                  <a:cubicBezTo>
                    <a:pt x="683768" y="342392"/>
                    <a:pt x="669036" y="332232"/>
                    <a:pt x="653034" y="331597"/>
                  </a:cubicBezTo>
                  <a:lnTo>
                    <a:pt x="653288" y="320802"/>
                  </a:lnTo>
                  <a:cubicBezTo>
                    <a:pt x="672465" y="321437"/>
                    <a:pt x="689991" y="333883"/>
                    <a:pt x="699516" y="353441"/>
                  </a:cubicBezTo>
                  <a:cubicBezTo>
                    <a:pt x="703072" y="360934"/>
                    <a:pt x="705358" y="368935"/>
                    <a:pt x="705612" y="377190"/>
                  </a:cubicBezTo>
                  <a:cubicBezTo>
                    <a:pt x="734441" y="382651"/>
                    <a:pt x="764540" y="356743"/>
                    <a:pt x="779272" y="314452"/>
                  </a:cubicBezTo>
                  <a:cubicBezTo>
                    <a:pt x="791845" y="271526"/>
                    <a:pt x="778637" y="222250"/>
                    <a:pt x="745744" y="197358"/>
                  </a:cubicBezTo>
                  <a:cubicBezTo>
                    <a:pt x="732917" y="187579"/>
                    <a:pt x="718566" y="182880"/>
                    <a:pt x="704596" y="184912"/>
                  </a:cubicBezTo>
                  <a:cubicBezTo>
                    <a:pt x="707390" y="214884"/>
                    <a:pt x="699770" y="242824"/>
                    <a:pt x="682244" y="260604"/>
                  </a:cubicBezTo>
                  <a:lnTo>
                    <a:pt x="676402" y="251968"/>
                  </a:lnTo>
                  <a:cubicBezTo>
                    <a:pt x="695960" y="232156"/>
                    <a:pt x="701294" y="197612"/>
                    <a:pt x="691896" y="163195"/>
                  </a:cubicBezTo>
                  <a:cubicBezTo>
                    <a:pt x="686435" y="143256"/>
                    <a:pt x="675132" y="125603"/>
                    <a:pt x="659257" y="113538"/>
                  </a:cubicBezTo>
                  <a:cubicBezTo>
                    <a:pt x="630682" y="91948"/>
                    <a:pt x="595503" y="94869"/>
                    <a:pt x="569849" y="117475"/>
                  </a:cubicBezTo>
                  <a:lnTo>
                    <a:pt x="554990" y="101346"/>
                  </a:lnTo>
                  <a:cubicBezTo>
                    <a:pt x="541274" y="90932"/>
                    <a:pt x="525653" y="87757"/>
                    <a:pt x="510921" y="90805"/>
                  </a:cubicBezTo>
                  <a:close/>
                  <a:moveTo>
                    <a:pt x="543560" y="5207"/>
                  </a:moveTo>
                  <a:cubicBezTo>
                    <a:pt x="851535" y="12954"/>
                    <a:pt x="1107821" y="438277"/>
                    <a:pt x="878332" y="781558"/>
                  </a:cubicBezTo>
                  <a:cubicBezTo>
                    <a:pt x="803148" y="871474"/>
                    <a:pt x="792861" y="1001268"/>
                    <a:pt x="859155" y="1297559"/>
                  </a:cubicBezTo>
                  <a:lnTo>
                    <a:pt x="348361" y="1304544"/>
                  </a:lnTo>
                  <a:lnTo>
                    <a:pt x="313944" y="1116711"/>
                  </a:lnTo>
                  <a:cubicBezTo>
                    <a:pt x="222631" y="1154049"/>
                    <a:pt x="121793" y="1142873"/>
                    <a:pt x="88265" y="1102868"/>
                  </a:cubicBezTo>
                  <a:cubicBezTo>
                    <a:pt x="71755" y="1080643"/>
                    <a:pt x="78867" y="1011174"/>
                    <a:pt x="99695" y="957453"/>
                  </a:cubicBezTo>
                  <a:cubicBezTo>
                    <a:pt x="106426" y="937387"/>
                    <a:pt x="72517" y="930402"/>
                    <a:pt x="65278" y="901192"/>
                  </a:cubicBezTo>
                  <a:cubicBezTo>
                    <a:pt x="61976" y="874014"/>
                    <a:pt x="84328" y="872998"/>
                    <a:pt x="93853" y="859028"/>
                  </a:cubicBezTo>
                  <a:lnTo>
                    <a:pt x="59309" y="829056"/>
                  </a:lnTo>
                  <a:cubicBezTo>
                    <a:pt x="42799" y="808355"/>
                    <a:pt x="79883" y="769239"/>
                    <a:pt x="90043" y="739267"/>
                  </a:cubicBezTo>
                  <a:cubicBezTo>
                    <a:pt x="54102" y="725551"/>
                    <a:pt x="26924" y="706755"/>
                    <a:pt x="8128" y="684403"/>
                  </a:cubicBezTo>
                  <a:cubicBezTo>
                    <a:pt x="0" y="647319"/>
                    <a:pt x="50419" y="595630"/>
                    <a:pt x="94742" y="528066"/>
                  </a:cubicBezTo>
                  <a:cubicBezTo>
                    <a:pt x="141224" y="460883"/>
                    <a:pt x="102489" y="409702"/>
                    <a:pt x="138049" y="265430"/>
                  </a:cubicBezTo>
                  <a:cubicBezTo>
                    <a:pt x="194437" y="87122"/>
                    <a:pt x="328295" y="0"/>
                    <a:pt x="543560" y="5207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" name="Group 33">
            <a:extLst>
              <a:ext uri="{FF2B5EF4-FFF2-40B4-BE49-F238E27FC236}">
                <a16:creationId xmlns:a16="http://schemas.microsoft.com/office/drawing/2014/main" id="{5723B082-731B-2E1F-385D-BA691DCB4CDD}"/>
              </a:ext>
            </a:extLst>
          </p:cNvPr>
          <p:cNvGrpSpPr>
            <a:grpSpLocks noChangeAspect="1"/>
          </p:cNvGrpSpPr>
          <p:nvPr/>
        </p:nvGrpSpPr>
        <p:grpSpPr>
          <a:xfrm>
            <a:off x="7557407" y="2821779"/>
            <a:ext cx="872640" cy="934560"/>
            <a:chOff x="0" y="0"/>
            <a:chExt cx="1163520" cy="1246080"/>
          </a:xfrm>
        </p:grpSpPr>
        <p:sp>
          <p:nvSpPr>
            <p:cNvPr id="11" name="Freeform 34">
              <a:extLst>
                <a:ext uri="{FF2B5EF4-FFF2-40B4-BE49-F238E27FC236}">
                  <a16:creationId xmlns:a16="http://schemas.microsoft.com/office/drawing/2014/main" id="{88C3146E-24F2-F524-F7C9-CA5C98E48F51}"/>
                </a:ext>
              </a:extLst>
            </p:cNvPr>
            <p:cNvSpPr/>
            <p:nvPr/>
          </p:nvSpPr>
          <p:spPr>
            <a:xfrm>
              <a:off x="0" y="0"/>
              <a:ext cx="1163701" cy="1246251"/>
            </a:xfrm>
            <a:custGeom>
              <a:avLst/>
              <a:gdLst/>
              <a:ahLst/>
              <a:cxnLst/>
              <a:rect l="l" t="t" r="r" b="b"/>
              <a:pathLst>
                <a:path w="1163701" h="1246251">
                  <a:moveTo>
                    <a:pt x="736854" y="0"/>
                  </a:moveTo>
                  <a:cubicBezTo>
                    <a:pt x="793115" y="0"/>
                    <a:pt x="839978" y="43307"/>
                    <a:pt x="846709" y="100711"/>
                  </a:cubicBezTo>
                  <a:cubicBezTo>
                    <a:pt x="783844" y="130556"/>
                    <a:pt x="745744" y="192024"/>
                    <a:pt x="755777" y="251841"/>
                  </a:cubicBezTo>
                  <a:lnTo>
                    <a:pt x="770763" y="248412"/>
                  </a:lnTo>
                  <a:cubicBezTo>
                    <a:pt x="761365" y="190881"/>
                    <a:pt x="803910" y="131191"/>
                    <a:pt x="870204" y="107569"/>
                  </a:cubicBezTo>
                  <a:cubicBezTo>
                    <a:pt x="873760" y="105283"/>
                    <a:pt x="877697" y="105156"/>
                    <a:pt x="881634" y="105156"/>
                  </a:cubicBezTo>
                  <a:cubicBezTo>
                    <a:pt x="944753" y="105156"/>
                    <a:pt x="996061" y="159766"/>
                    <a:pt x="996061" y="227076"/>
                  </a:cubicBezTo>
                  <a:lnTo>
                    <a:pt x="989457" y="261747"/>
                  </a:lnTo>
                  <a:lnTo>
                    <a:pt x="996061" y="261747"/>
                  </a:lnTo>
                  <a:lnTo>
                    <a:pt x="996061" y="265303"/>
                  </a:lnTo>
                  <a:cubicBezTo>
                    <a:pt x="1047877" y="270764"/>
                    <a:pt x="1087501" y="317881"/>
                    <a:pt x="1087501" y="375031"/>
                  </a:cubicBezTo>
                  <a:lnTo>
                    <a:pt x="1081151" y="408686"/>
                  </a:lnTo>
                  <a:cubicBezTo>
                    <a:pt x="1129665" y="430022"/>
                    <a:pt x="1163701" y="480949"/>
                    <a:pt x="1163701" y="540385"/>
                  </a:cubicBezTo>
                  <a:cubicBezTo>
                    <a:pt x="1163701" y="573405"/>
                    <a:pt x="1153160" y="603758"/>
                    <a:pt x="1134999" y="627253"/>
                  </a:cubicBezTo>
                  <a:cubicBezTo>
                    <a:pt x="1103503" y="667385"/>
                    <a:pt x="1058926" y="685546"/>
                    <a:pt x="1019175" y="671195"/>
                  </a:cubicBezTo>
                  <a:lnTo>
                    <a:pt x="1014222" y="686689"/>
                  </a:lnTo>
                  <a:cubicBezTo>
                    <a:pt x="1050036" y="699516"/>
                    <a:pt x="1089025" y="689991"/>
                    <a:pt x="1121029" y="662940"/>
                  </a:cubicBezTo>
                  <a:cubicBezTo>
                    <a:pt x="1135634" y="682498"/>
                    <a:pt x="1142619" y="707517"/>
                    <a:pt x="1142619" y="734314"/>
                  </a:cubicBezTo>
                  <a:cubicBezTo>
                    <a:pt x="1142619" y="802767"/>
                    <a:pt x="1097280" y="859917"/>
                    <a:pt x="1036828" y="873506"/>
                  </a:cubicBezTo>
                  <a:cubicBezTo>
                    <a:pt x="975106" y="883285"/>
                    <a:pt x="919099" y="857631"/>
                    <a:pt x="900176" y="810133"/>
                  </a:cubicBezTo>
                  <a:cubicBezTo>
                    <a:pt x="909447" y="803402"/>
                    <a:pt x="916813" y="793877"/>
                    <a:pt x="922274" y="782828"/>
                  </a:cubicBezTo>
                  <a:cubicBezTo>
                    <a:pt x="936625" y="753872"/>
                    <a:pt x="935609" y="718058"/>
                    <a:pt x="919607" y="688594"/>
                  </a:cubicBezTo>
                  <a:lnTo>
                    <a:pt x="906907" y="696341"/>
                  </a:lnTo>
                  <a:cubicBezTo>
                    <a:pt x="920242" y="720979"/>
                    <a:pt x="921258" y="750697"/>
                    <a:pt x="909574" y="774827"/>
                  </a:cubicBezTo>
                  <a:cubicBezTo>
                    <a:pt x="905256" y="783844"/>
                    <a:pt x="899414" y="791591"/>
                    <a:pt x="890905" y="795655"/>
                  </a:cubicBezTo>
                  <a:lnTo>
                    <a:pt x="877951" y="799338"/>
                  </a:lnTo>
                  <a:lnTo>
                    <a:pt x="880364" y="805942"/>
                  </a:lnTo>
                  <a:cubicBezTo>
                    <a:pt x="869569" y="812292"/>
                    <a:pt x="856996" y="815213"/>
                    <a:pt x="843915" y="814197"/>
                  </a:cubicBezTo>
                  <a:cubicBezTo>
                    <a:pt x="818515" y="812292"/>
                    <a:pt x="795147" y="796036"/>
                    <a:pt x="782193" y="771271"/>
                  </a:cubicBezTo>
                  <a:lnTo>
                    <a:pt x="769366" y="778764"/>
                  </a:lnTo>
                  <a:cubicBezTo>
                    <a:pt x="784860" y="808482"/>
                    <a:pt x="813054" y="827786"/>
                    <a:pt x="843788" y="829818"/>
                  </a:cubicBezTo>
                  <a:cubicBezTo>
                    <a:pt x="858774" y="830834"/>
                    <a:pt x="873252" y="827532"/>
                    <a:pt x="885698" y="820293"/>
                  </a:cubicBezTo>
                  <a:cubicBezTo>
                    <a:pt x="910336" y="872490"/>
                    <a:pt x="973836" y="901319"/>
                    <a:pt x="1042543" y="890778"/>
                  </a:cubicBezTo>
                  <a:cubicBezTo>
                    <a:pt x="1049528" y="905383"/>
                    <a:pt x="1052449" y="921893"/>
                    <a:pt x="1052449" y="939292"/>
                  </a:cubicBezTo>
                  <a:cubicBezTo>
                    <a:pt x="1052449" y="987806"/>
                    <a:pt x="1029716" y="1030605"/>
                    <a:pt x="993521" y="1054227"/>
                  </a:cubicBezTo>
                  <a:cubicBezTo>
                    <a:pt x="983869" y="1107059"/>
                    <a:pt x="946912" y="1149350"/>
                    <a:pt x="898525" y="1162431"/>
                  </a:cubicBezTo>
                  <a:cubicBezTo>
                    <a:pt x="828548" y="1175004"/>
                    <a:pt x="764794" y="1141984"/>
                    <a:pt x="750443" y="1084580"/>
                  </a:cubicBezTo>
                  <a:lnTo>
                    <a:pt x="735711" y="1088771"/>
                  </a:lnTo>
                  <a:cubicBezTo>
                    <a:pt x="747522" y="1135761"/>
                    <a:pt x="787527" y="1168654"/>
                    <a:pt x="838454" y="1176782"/>
                  </a:cubicBezTo>
                  <a:cubicBezTo>
                    <a:pt x="821436" y="1218184"/>
                    <a:pt x="782320" y="1246124"/>
                    <a:pt x="737108" y="1246124"/>
                  </a:cubicBezTo>
                  <a:cubicBezTo>
                    <a:pt x="684657" y="1246124"/>
                    <a:pt x="658622" y="1208532"/>
                    <a:pt x="628904" y="1156589"/>
                  </a:cubicBezTo>
                  <a:cubicBezTo>
                    <a:pt x="619252" y="1121664"/>
                    <a:pt x="606552" y="989711"/>
                    <a:pt x="627126" y="867537"/>
                  </a:cubicBezTo>
                  <a:cubicBezTo>
                    <a:pt x="673481" y="927227"/>
                    <a:pt x="738759" y="953897"/>
                    <a:pt x="797179" y="937260"/>
                  </a:cubicBezTo>
                  <a:lnTo>
                    <a:pt x="791337" y="916686"/>
                  </a:lnTo>
                  <a:cubicBezTo>
                    <a:pt x="734314" y="932688"/>
                    <a:pt x="669671" y="900430"/>
                    <a:pt x="626999" y="834771"/>
                  </a:cubicBezTo>
                  <a:cubicBezTo>
                    <a:pt x="605028" y="803529"/>
                    <a:pt x="589280" y="623570"/>
                    <a:pt x="624967" y="488950"/>
                  </a:cubicBezTo>
                  <a:cubicBezTo>
                    <a:pt x="666877" y="433705"/>
                    <a:pt x="730123" y="413639"/>
                    <a:pt x="775843" y="442595"/>
                  </a:cubicBezTo>
                  <a:lnTo>
                    <a:pt x="776478" y="441325"/>
                  </a:lnTo>
                  <a:cubicBezTo>
                    <a:pt x="775843" y="450850"/>
                    <a:pt x="777748" y="460375"/>
                    <a:pt x="781431" y="469392"/>
                  </a:cubicBezTo>
                  <a:cubicBezTo>
                    <a:pt x="791083" y="492633"/>
                    <a:pt x="811911" y="509016"/>
                    <a:pt x="836168" y="512445"/>
                  </a:cubicBezTo>
                  <a:lnTo>
                    <a:pt x="837692" y="500507"/>
                  </a:lnTo>
                  <a:cubicBezTo>
                    <a:pt x="817499" y="497586"/>
                    <a:pt x="800100" y="484124"/>
                    <a:pt x="791972" y="464947"/>
                  </a:cubicBezTo>
                  <a:cubicBezTo>
                    <a:pt x="783336" y="444627"/>
                    <a:pt x="786511" y="421259"/>
                    <a:pt x="800227" y="404241"/>
                  </a:cubicBezTo>
                  <a:cubicBezTo>
                    <a:pt x="813054" y="388239"/>
                    <a:pt x="833374" y="380492"/>
                    <a:pt x="853440" y="383667"/>
                  </a:cubicBezTo>
                  <a:lnTo>
                    <a:pt x="855091" y="371729"/>
                  </a:lnTo>
                  <a:cubicBezTo>
                    <a:pt x="830961" y="367792"/>
                    <a:pt x="806577" y="377317"/>
                    <a:pt x="791210" y="396748"/>
                  </a:cubicBezTo>
                  <a:lnTo>
                    <a:pt x="778637" y="426339"/>
                  </a:lnTo>
                  <a:cubicBezTo>
                    <a:pt x="731520" y="399161"/>
                    <a:pt x="669671" y="415671"/>
                    <a:pt x="624713" y="464566"/>
                  </a:cubicBezTo>
                  <a:cubicBezTo>
                    <a:pt x="598170" y="411607"/>
                    <a:pt x="600964" y="186309"/>
                    <a:pt x="619633" y="108839"/>
                  </a:cubicBezTo>
                  <a:cubicBezTo>
                    <a:pt x="643763" y="48133"/>
                    <a:pt x="673735" y="0"/>
                    <a:pt x="736854" y="0"/>
                  </a:cubicBezTo>
                  <a:close/>
                  <a:moveTo>
                    <a:pt x="426593" y="0"/>
                  </a:moveTo>
                  <a:cubicBezTo>
                    <a:pt x="479044" y="0"/>
                    <a:pt x="505079" y="37592"/>
                    <a:pt x="534797" y="89535"/>
                  </a:cubicBezTo>
                  <a:cubicBezTo>
                    <a:pt x="544449" y="124460"/>
                    <a:pt x="557149" y="256413"/>
                    <a:pt x="536575" y="378587"/>
                  </a:cubicBezTo>
                  <a:cubicBezTo>
                    <a:pt x="490220" y="318897"/>
                    <a:pt x="424942" y="292227"/>
                    <a:pt x="366522" y="308864"/>
                  </a:cubicBezTo>
                  <a:lnTo>
                    <a:pt x="372364" y="329438"/>
                  </a:lnTo>
                  <a:cubicBezTo>
                    <a:pt x="429387" y="313436"/>
                    <a:pt x="494030" y="345694"/>
                    <a:pt x="536702" y="411353"/>
                  </a:cubicBezTo>
                  <a:cubicBezTo>
                    <a:pt x="558673" y="442595"/>
                    <a:pt x="574421" y="622554"/>
                    <a:pt x="538734" y="757174"/>
                  </a:cubicBezTo>
                  <a:cubicBezTo>
                    <a:pt x="496824" y="812419"/>
                    <a:pt x="433578" y="832485"/>
                    <a:pt x="387858" y="803529"/>
                  </a:cubicBezTo>
                  <a:lnTo>
                    <a:pt x="387223" y="804799"/>
                  </a:lnTo>
                  <a:cubicBezTo>
                    <a:pt x="387858" y="795274"/>
                    <a:pt x="385953" y="785749"/>
                    <a:pt x="382270" y="776732"/>
                  </a:cubicBezTo>
                  <a:cubicBezTo>
                    <a:pt x="372618" y="753491"/>
                    <a:pt x="351790" y="737108"/>
                    <a:pt x="327533" y="733679"/>
                  </a:cubicBezTo>
                  <a:lnTo>
                    <a:pt x="326009" y="745617"/>
                  </a:lnTo>
                  <a:cubicBezTo>
                    <a:pt x="346202" y="748538"/>
                    <a:pt x="363601" y="762000"/>
                    <a:pt x="371729" y="781177"/>
                  </a:cubicBezTo>
                  <a:cubicBezTo>
                    <a:pt x="380365" y="801497"/>
                    <a:pt x="377190" y="824865"/>
                    <a:pt x="363474" y="841883"/>
                  </a:cubicBezTo>
                  <a:cubicBezTo>
                    <a:pt x="350647" y="857885"/>
                    <a:pt x="330327" y="865632"/>
                    <a:pt x="310261" y="862457"/>
                  </a:cubicBezTo>
                  <a:lnTo>
                    <a:pt x="308610" y="874395"/>
                  </a:lnTo>
                  <a:cubicBezTo>
                    <a:pt x="332740" y="878332"/>
                    <a:pt x="357124" y="868807"/>
                    <a:pt x="372491" y="849376"/>
                  </a:cubicBezTo>
                  <a:lnTo>
                    <a:pt x="385064" y="819785"/>
                  </a:lnTo>
                  <a:cubicBezTo>
                    <a:pt x="432181" y="846963"/>
                    <a:pt x="494030" y="830453"/>
                    <a:pt x="538988" y="781558"/>
                  </a:cubicBezTo>
                  <a:cubicBezTo>
                    <a:pt x="565531" y="834517"/>
                    <a:pt x="562737" y="1059815"/>
                    <a:pt x="544068" y="1137285"/>
                  </a:cubicBezTo>
                  <a:cubicBezTo>
                    <a:pt x="519811" y="1198118"/>
                    <a:pt x="489839" y="1246251"/>
                    <a:pt x="426720" y="1246251"/>
                  </a:cubicBezTo>
                  <a:cubicBezTo>
                    <a:pt x="370459" y="1246251"/>
                    <a:pt x="323596" y="1202944"/>
                    <a:pt x="316865" y="1145540"/>
                  </a:cubicBezTo>
                  <a:cubicBezTo>
                    <a:pt x="379730" y="1115695"/>
                    <a:pt x="417830" y="1054227"/>
                    <a:pt x="407797" y="994410"/>
                  </a:cubicBezTo>
                  <a:lnTo>
                    <a:pt x="392811" y="997839"/>
                  </a:lnTo>
                  <a:cubicBezTo>
                    <a:pt x="402209" y="1055370"/>
                    <a:pt x="359664" y="1115060"/>
                    <a:pt x="293370" y="1138682"/>
                  </a:cubicBezTo>
                  <a:cubicBezTo>
                    <a:pt x="289814" y="1140968"/>
                    <a:pt x="285877" y="1141095"/>
                    <a:pt x="281940" y="1141095"/>
                  </a:cubicBezTo>
                  <a:cubicBezTo>
                    <a:pt x="218821" y="1141095"/>
                    <a:pt x="167513" y="1086485"/>
                    <a:pt x="167513" y="1019175"/>
                  </a:cubicBezTo>
                  <a:lnTo>
                    <a:pt x="174117" y="984504"/>
                  </a:lnTo>
                  <a:lnTo>
                    <a:pt x="167513" y="984504"/>
                  </a:lnTo>
                  <a:lnTo>
                    <a:pt x="167513" y="980948"/>
                  </a:lnTo>
                  <a:cubicBezTo>
                    <a:pt x="115697" y="975487"/>
                    <a:pt x="76073" y="928370"/>
                    <a:pt x="76073" y="871220"/>
                  </a:cubicBezTo>
                  <a:lnTo>
                    <a:pt x="82423" y="837565"/>
                  </a:lnTo>
                  <a:cubicBezTo>
                    <a:pt x="34036" y="816102"/>
                    <a:pt x="0" y="765175"/>
                    <a:pt x="0" y="705866"/>
                  </a:cubicBezTo>
                  <a:cubicBezTo>
                    <a:pt x="0" y="672846"/>
                    <a:pt x="10541" y="642493"/>
                    <a:pt x="28702" y="618998"/>
                  </a:cubicBezTo>
                  <a:cubicBezTo>
                    <a:pt x="60198" y="578866"/>
                    <a:pt x="104775" y="560705"/>
                    <a:pt x="144526" y="575056"/>
                  </a:cubicBezTo>
                  <a:lnTo>
                    <a:pt x="149479" y="559562"/>
                  </a:lnTo>
                  <a:cubicBezTo>
                    <a:pt x="113665" y="546735"/>
                    <a:pt x="74676" y="556260"/>
                    <a:pt x="42672" y="583311"/>
                  </a:cubicBezTo>
                  <a:cubicBezTo>
                    <a:pt x="28067" y="563753"/>
                    <a:pt x="21082" y="538734"/>
                    <a:pt x="21082" y="511937"/>
                  </a:cubicBezTo>
                  <a:cubicBezTo>
                    <a:pt x="21082" y="443484"/>
                    <a:pt x="66421" y="386334"/>
                    <a:pt x="126873" y="372745"/>
                  </a:cubicBezTo>
                  <a:cubicBezTo>
                    <a:pt x="188595" y="362966"/>
                    <a:pt x="244602" y="388620"/>
                    <a:pt x="263525" y="436118"/>
                  </a:cubicBezTo>
                  <a:cubicBezTo>
                    <a:pt x="254254" y="442849"/>
                    <a:pt x="246888" y="452374"/>
                    <a:pt x="241427" y="463423"/>
                  </a:cubicBezTo>
                  <a:cubicBezTo>
                    <a:pt x="227076" y="492379"/>
                    <a:pt x="228092" y="528193"/>
                    <a:pt x="244094" y="557657"/>
                  </a:cubicBezTo>
                  <a:lnTo>
                    <a:pt x="256794" y="549910"/>
                  </a:lnTo>
                  <a:cubicBezTo>
                    <a:pt x="243459" y="525272"/>
                    <a:pt x="242443" y="495554"/>
                    <a:pt x="254127" y="471424"/>
                  </a:cubicBezTo>
                  <a:cubicBezTo>
                    <a:pt x="258445" y="462407"/>
                    <a:pt x="264287" y="454660"/>
                    <a:pt x="272796" y="450596"/>
                  </a:cubicBezTo>
                  <a:lnTo>
                    <a:pt x="285750" y="446913"/>
                  </a:lnTo>
                  <a:lnTo>
                    <a:pt x="283337" y="440309"/>
                  </a:lnTo>
                  <a:cubicBezTo>
                    <a:pt x="294132" y="433959"/>
                    <a:pt x="306705" y="431038"/>
                    <a:pt x="319786" y="432054"/>
                  </a:cubicBezTo>
                  <a:cubicBezTo>
                    <a:pt x="345186" y="433959"/>
                    <a:pt x="368554" y="450215"/>
                    <a:pt x="381508" y="474980"/>
                  </a:cubicBezTo>
                  <a:lnTo>
                    <a:pt x="394335" y="467487"/>
                  </a:lnTo>
                  <a:cubicBezTo>
                    <a:pt x="378841" y="437769"/>
                    <a:pt x="350647" y="418465"/>
                    <a:pt x="319913" y="416433"/>
                  </a:cubicBezTo>
                  <a:cubicBezTo>
                    <a:pt x="304927" y="415417"/>
                    <a:pt x="290449" y="418719"/>
                    <a:pt x="278003" y="425958"/>
                  </a:cubicBezTo>
                  <a:cubicBezTo>
                    <a:pt x="253365" y="373761"/>
                    <a:pt x="189865" y="344932"/>
                    <a:pt x="121158" y="355473"/>
                  </a:cubicBezTo>
                  <a:cubicBezTo>
                    <a:pt x="114173" y="340868"/>
                    <a:pt x="111252" y="324358"/>
                    <a:pt x="111252" y="306959"/>
                  </a:cubicBezTo>
                  <a:cubicBezTo>
                    <a:pt x="111252" y="258445"/>
                    <a:pt x="133985" y="215646"/>
                    <a:pt x="170180" y="192024"/>
                  </a:cubicBezTo>
                  <a:cubicBezTo>
                    <a:pt x="179832" y="139192"/>
                    <a:pt x="216789" y="96901"/>
                    <a:pt x="265176" y="83820"/>
                  </a:cubicBezTo>
                  <a:cubicBezTo>
                    <a:pt x="335153" y="71247"/>
                    <a:pt x="398907" y="104267"/>
                    <a:pt x="413258" y="161671"/>
                  </a:cubicBezTo>
                  <a:lnTo>
                    <a:pt x="427990" y="157480"/>
                  </a:lnTo>
                  <a:cubicBezTo>
                    <a:pt x="416179" y="110490"/>
                    <a:pt x="376174" y="77597"/>
                    <a:pt x="325247" y="69469"/>
                  </a:cubicBezTo>
                  <a:cubicBezTo>
                    <a:pt x="342265" y="27940"/>
                    <a:pt x="381381" y="0"/>
                    <a:pt x="42659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" name="Group 35">
            <a:extLst>
              <a:ext uri="{FF2B5EF4-FFF2-40B4-BE49-F238E27FC236}">
                <a16:creationId xmlns:a16="http://schemas.microsoft.com/office/drawing/2014/main" id="{798723AD-228D-E416-7EEA-A880D5DA5064}"/>
              </a:ext>
            </a:extLst>
          </p:cNvPr>
          <p:cNvGrpSpPr>
            <a:grpSpLocks noChangeAspect="1"/>
          </p:cNvGrpSpPr>
          <p:nvPr/>
        </p:nvGrpSpPr>
        <p:grpSpPr>
          <a:xfrm>
            <a:off x="4783967" y="2800179"/>
            <a:ext cx="830880" cy="978480"/>
            <a:chOff x="0" y="0"/>
            <a:chExt cx="1107840" cy="1304640"/>
          </a:xfrm>
        </p:grpSpPr>
        <p:sp>
          <p:nvSpPr>
            <p:cNvPr id="13" name="Freeform 36">
              <a:extLst>
                <a:ext uri="{FF2B5EF4-FFF2-40B4-BE49-F238E27FC236}">
                  <a16:creationId xmlns:a16="http://schemas.microsoft.com/office/drawing/2014/main" id="{79E4F5CC-45B2-5568-7A76-058D88C5A3F7}"/>
                </a:ext>
              </a:extLst>
            </p:cNvPr>
            <p:cNvSpPr/>
            <p:nvPr/>
          </p:nvSpPr>
          <p:spPr>
            <a:xfrm>
              <a:off x="-7239" y="-4826"/>
              <a:ext cx="1107821" cy="1304417"/>
            </a:xfrm>
            <a:custGeom>
              <a:avLst/>
              <a:gdLst/>
              <a:ahLst/>
              <a:cxnLst/>
              <a:rect l="l" t="t" r="r" b="b"/>
              <a:pathLst>
                <a:path w="1107821" h="1304417">
                  <a:moveTo>
                    <a:pt x="543560" y="5080"/>
                  </a:moveTo>
                  <a:cubicBezTo>
                    <a:pt x="328295" y="0"/>
                    <a:pt x="194564" y="86995"/>
                    <a:pt x="138049" y="265430"/>
                  </a:cubicBezTo>
                  <a:cubicBezTo>
                    <a:pt x="102489" y="409702"/>
                    <a:pt x="141224" y="460883"/>
                    <a:pt x="94742" y="528066"/>
                  </a:cubicBezTo>
                  <a:cubicBezTo>
                    <a:pt x="50419" y="595503"/>
                    <a:pt x="0" y="647192"/>
                    <a:pt x="8128" y="684276"/>
                  </a:cubicBezTo>
                  <a:cubicBezTo>
                    <a:pt x="26924" y="706628"/>
                    <a:pt x="54229" y="725424"/>
                    <a:pt x="90170" y="739267"/>
                  </a:cubicBezTo>
                  <a:cubicBezTo>
                    <a:pt x="79883" y="769239"/>
                    <a:pt x="42926" y="808228"/>
                    <a:pt x="59436" y="829056"/>
                  </a:cubicBezTo>
                  <a:lnTo>
                    <a:pt x="93853" y="858901"/>
                  </a:lnTo>
                  <a:cubicBezTo>
                    <a:pt x="84328" y="872998"/>
                    <a:pt x="61976" y="873887"/>
                    <a:pt x="65278" y="901065"/>
                  </a:cubicBezTo>
                  <a:cubicBezTo>
                    <a:pt x="72517" y="930275"/>
                    <a:pt x="106426" y="937260"/>
                    <a:pt x="99695" y="957326"/>
                  </a:cubicBezTo>
                  <a:cubicBezTo>
                    <a:pt x="78740" y="1011047"/>
                    <a:pt x="71755" y="1080516"/>
                    <a:pt x="88265" y="1102741"/>
                  </a:cubicBezTo>
                  <a:cubicBezTo>
                    <a:pt x="121793" y="1142746"/>
                    <a:pt x="222758" y="1153922"/>
                    <a:pt x="313944" y="1116584"/>
                  </a:cubicBezTo>
                  <a:lnTo>
                    <a:pt x="348361" y="1304417"/>
                  </a:lnTo>
                  <a:lnTo>
                    <a:pt x="859155" y="1297432"/>
                  </a:lnTo>
                  <a:cubicBezTo>
                    <a:pt x="792861" y="1001141"/>
                    <a:pt x="803021" y="871347"/>
                    <a:pt x="878332" y="781431"/>
                  </a:cubicBezTo>
                  <a:cubicBezTo>
                    <a:pt x="1107821" y="438150"/>
                    <a:pt x="851535" y="12827"/>
                    <a:pt x="543560" y="508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" name="Group 37">
            <a:extLst>
              <a:ext uri="{FF2B5EF4-FFF2-40B4-BE49-F238E27FC236}">
                <a16:creationId xmlns:a16="http://schemas.microsoft.com/office/drawing/2014/main" id="{C88E00C8-092F-F7DB-EB38-4475C6157FF9}"/>
              </a:ext>
            </a:extLst>
          </p:cNvPr>
          <p:cNvGrpSpPr>
            <a:grpSpLocks noChangeAspect="1"/>
          </p:cNvGrpSpPr>
          <p:nvPr/>
        </p:nvGrpSpPr>
        <p:grpSpPr>
          <a:xfrm rot="-3499199">
            <a:off x="5074847" y="2780019"/>
            <a:ext cx="435600" cy="609120"/>
            <a:chOff x="0" y="0"/>
            <a:chExt cx="580800" cy="812160"/>
          </a:xfrm>
        </p:grpSpPr>
        <p:sp>
          <p:nvSpPr>
            <p:cNvPr id="15" name="Freeform 38">
              <a:extLst>
                <a:ext uri="{FF2B5EF4-FFF2-40B4-BE49-F238E27FC236}">
                  <a16:creationId xmlns:a16="http://schemas.microsoft.com/office/drawing/2014/main" id="{14C234F7-C9DD-BD62-10FC-A52F14674B83}"/>
                </a:ext>
              </a:extLst>
            </p:cNvPr>
            <p:cNvSpPr/>
            <p:nvPr/>
          </p:nvSpPr>
          <p:spPr>
            <a:xfrm>
              <a:off x="-9398" y="0"/>
              <a:ext cx="580644" cy="812165"/>
            </a:xfrm>
            <a:custGeom>
              <a:avLst/>
              <a:gdLst/>
              <a:ahLst/>
              <a:cxnLst/>
              <a:rect l="l" t="t" r="r" b="b"/>
              <a:pathLst>
                <a:path w="580644" h="812165">
                  <a:moveTo>
                    <a:pt x="218948" y="312547"/>
                  </a:moveTo>
                  <a:cubicBezTo>
                    <a:pt x="212471" y="312039"/>
                    <a:pt x="205867" y="312166"/>
                    <a:pt x="199263" y="312928"/>
                  </a:cubicBezTo>
                  <a:cubicBezTo>
                    <a:pt x="190500" y="314071"/>
                    <a:pt x="181864" y="316484"/>
                    <a:pt x="173482" y="320040"/>
                  </a:cubicBezTo>
                  <a:lnTo>
                    <a:pt x="177673" y="329692"/>
                  </a:lnTo>
                  <a:cubicBezTo>
                    <a:pt x="207264" y="316484"/>
                    <a:pt x="241554" y="321818"/>
                    <a:pt x="265176" y="343281"/>
                  </a:cubicBezTo>
                  <a:cubicBezTo>
                    <a:pt x="287401" y="363347"/>
                    <a:pt x="296291" y="394335"/>
                    <a:pt x="288417" y="423418"/>
                  </a:cubicBezTo>
                  <a:lnTo>
                    <a:pt x="299085" y="426085"/>
                  </a:lnTo>
                  <a:cubicBezTo>
                    <a:pt x="308102" y="393065"/>
                    <a:pt x="297815" y="358013"/>
                    <a:pt x="272415" y="335280"/>
                  </a:cubicBezTo>
                  <a:cubicBezTo>
                    <a:pt x="257302" y="321818"/>
                    <a:pt x="238506" y="313944"/>
                    <a:pt x="218948" y="312293"/>
                  </a:cubicBezTo>
                  <a:close/>
                  <a:moveTo>
                    <a:pt x="296672" y="270383"/>
                  </a:moveTo>
                  <a:cubicBezTo>
                    <a:pt x="270129" y="270510"/>
                    <a:pt x="244729" y="281813"/>
                    <a:pt x="227457" y="302387"/>
                  </a:cubicBezTo>
                  <a:lnTo>
                    <a:pt x="235712" y="309245"/>
                  </a:lnTo>
                  <a:cubicBezTo>
                    <a:pt x="256032" y="284861"/>
                    <a:pt x="289179" y="275082"/>
                    <a:pt x="320421" y="284226"/>
                  </a:cubicBezTo>
                  <a:cubicBezTo>
                    <a:pt x="349758" y="292862"/>
                    <a:pt x="372110" y="316611"/>
                    <a:pt x="378714" y="346075"/>
                  </a:cubicBezTo>
                  <a:lnTo>
                    <a:pt x="389509" y="344043"/>
                  </a:lnTo>
                  <a:cubicBezTo>
                    <a:pt x="382143" y="310642"/>
                    <a:pt x="356616" y="283718"/>
                    <a:pt x="323215" y="274066"/>
                  </a:cubicBezTo>
                  <a:cubicBezTo>
                    <a:pt x="314452" y="271526"/>
                    <a:pt x="305435" y="270383"/>
                    <a:pt x="296672" y="270383"/>
                  </a:cubicBezTo>
                  <a:close/>
                  <a:moveTo>
                    <a:pt x="270002" y="0"/>
                  </a:moveTo>
                  <a:cubicBezTo>
                    <a:pt x="311023" y="0"/>
                    <a:pt x="345059" y="28194"/>
                    <a:pt x="350012" y="65659"/>
                  </a:cubicBezTo>
                  <a:cubicBezTo>
                    <a:pt x="304165" y="85090"/>
                    <a:pt x="276479" y="125222"/>
                    <a:pt x="283718" y="164084"/>
                  </a:cubicBezTo>
                  <a:lnTo>
                    <a:pt x="294640" y="161925"/>
                  </a:lnTo>
                  <a:cubicBezTo>
                    <a:pt x="287782" y="124460"/>
                    <a:pt x="318770" y="85471"/>
                    <a:pt x="367157" y="70104"/>
                  </a:cubicBezTo>
                  <a:cubicBezTo>
                    <a:pt x="369824" y="68580"/>
                    <a:pt x="372618" y="68453"/>
                    <a:pt x="375412" y="68453"/>
                  </a:cubicBezTo>
                  <a:cubicBezTo>
                    <a:pt x="421386" y="68453"/>
                    <a:pt x="458724" y="104013"/>
                    <a:pt x="458724" y="147828"/>
                  </a:cubicBezTo>
                  <a:lnTo>
                    <a:pt x="453898" y="170434"/>
                  </a:lnTo>
                  <a:lnTo>
                    <a:pt x="458724" y="170434"/>
                  </a:lnTo>
                  <a:lnTo>
                    <a:pt x="458724" y="172720"/>
                  </a:lnTo>
                  <a:cubicBezTo>
                    <a:pt x="496443" y="176276"/>
                    <a:pt x="525272" y="207010"/>
                    <a:pt x="525272" y="244221"/>
                  </a:cubicBezTo>
                  <a:lnTo>
                    <a:pt x="520573" y="266192"/>
                  </a:lnTo>
                  <a:cubicBezTo>
                    <a:pt x="555879" y="280162"/>
                    <a:pt x="580644" y="313309"/>
                    <a:pt x="580644" y="352044"/>
                  </a:cubicBezTo>
                  <a:cubicBezTo>
                    <a:pt x="580644" y="373507"/>
                    <a:pt x="573024" y="393319"/>
                    <a:pt x="559689" y="408686"/>
                  </a:cubicBezTo>
                  <a:cubicBezTo>
                    <a:pt x="536702" y="434848"/>
                    <a:pt x="504317" y="446659"/>
                    <a:pt x="475234" y="437388"/>
                  </a:cubicBezTo>
                  <a:lnTo>
                    <a:pt x="471678" y="447421"/>
                  </a:lnTo>
                  <a:cubicBezTo>
                    <a:pt x="497713" y="455803"/>
                    <a:pt x="526161" y="449580"/>
                    <a:pt x="549529" y="431927"/>
                  </a:cubicBezTo>
                  <a:cubicBezTo>
                    <a:pt x="560197" y="444627"/>
                    <a:pt x="565277" y="461010"/>
                    <a:pt x="565277" y="478409"/>
                  </a:cubicBezTo>
                  <a:cubicBezTo>
                    <a:pt x="565277" y="522986"/>
                    <a:pt x="532257" y="560324"/>
                    <a:pt x="488188" y="569087"/>
                  </a:cubicBezTo>
                  <a:cubicBezTo>
                    <a:pt x="443230" y="575437"/>
                    <a:pt x="402336" y="558673"/>
                    <a:pt x="388620" y="527812"/>
                  </a:cubicBezTo>
                  <a:cubicBezTo>
                    <a:pt x="395351" y="523367"/>
                    <a:pt x="400685" y="517271"/>
                    <a:pt x="404749" y="510032"/>
                  </a:cubicBezTo>
                  <a:cubicBezTo>
                    <a:pt x="415163" y="491109"/>
                    <a:pt x="414401" y="467868"/>
                    <a:pt x="402844" y="448564"/>
                  </a:cubicBezTo>
                  <a:lnTo>
                    <a:pt x="393573" y="453644"/>
                  </a:lnTo>
                  <a:cubicBezTo>
                    <a:pt x="403225" y="469646"/>
                    <a:pt x="403987" y="489077"/>
                    <a:pt x="395605" y="504825"/>
                  </a:cubicBezTo>
                  <a:cubicBezTo>
                    <a:pt x="392430" y="510667"/>
                    <a:pt x="388239" y="515747"/>
                    <a:pt x="382016" y="518414"/>
                  </a:cubicBezTo>
                  <a:lnTo>
                    <a:pt x="372618" y="520827"/>
                  </a:lnTo>
                  <a:lnTo>
                    <a:pt x="374396" y="525145"/>
                  </a:lnTo>
                  <a:cubicBezTo>
                    <a:pt x="366522" y="529336"/>
                    <a:pt x="357378" y="531241"/>
                    <a:pt x="347853" y="530606"/>
                  </a:cubicBezTo>
                  <a:cubicBezTo>
                    <a:pt x="329311" y="529336"/>
                    <a:pt x="312293" y="518795"/>
                    <a:pt x="302895" y="502666"/>
                  </a:cubicBezTo>
                  <a:lnTo>
                    <a:pt x="293497" y="507619"/>
                  </a:lnTo>
                  <a:cubicBezTo>
                    <a:pt x="304800" y="526923"/>
                    <a:pt x="325374" y="539623"/>
                    <a:pt x="347726" y="540893"/>
                  </a:cubicBezTo>
                  <a:cubicBezTo>
                    <a:pt x="358648" y="541528"/>
                    <a:pt x="369189" y="539369"/>
                    <a:pt x="378333" y="534670"/>
                  </a:cubicBezTo>
                  <a:cubicBezTo>
                    <a:pt x="396367" y="568706"/>
                    <a:pt x="442468" y="587502"/>
                    <a:pt x="492633" y="580644"/>
                  </a:cubicBezTo>
                  <a:cubicBezTo>
                    <a:pt x="497713" y="590169"/>
                    <a:pt x="499872" y="600964"/>
                    <a:pt x="499872" y="612267"/>
                  </a:cubicBezTo>
                  <a:cubicBezTo>
                    <a:pt x="499872" y="643128"/>
                    <a:pt x="484124" y="670433"/>
                    <a:pt x="458851" y="685800"/>
                  </a:cubicBezTo>
                  <a:lnTo>
                    <a:pt x="455295" y="686054"/>
                  </a:lnTo>
                  <a:cubicBezTo>
                    <a:pt x="424688" y="684022"/>
                    <a:pt x="397256" y="665607"/>
                    <a:pt x="383794" y="638302"/>
                  </a:cubicBezTo>
                  <a:lnTo>
                    <a:pt x="373761" y="642620"/>
                  </a:lnTo>
                  <a:cubicBezTo>
                    <a:pt x="388620" y="673227"/>
                    <a:pt x="419354" y="693801"/>
                    <a:pt x="453644" y="696214"/>
                  </a:cubicBezTo>
                  <a:cubicBezTo>
                    <a:pt x="444881" y="726440"/>
                    <a:pt x="419735" y="749935"/>
                    <a:pt x="387731" y="757682"/>
                  </a:cubicBezTo>
                  <a:cubicBezTo>
                    <a:pt x="344678" y="764667"/>
                    <a:pt x="304927" y="750316"/>
                    <a:pt x="288544" y="722376"/>
                  </a:cubicBezTo>
                  <a:lnTo>
                    <a:pt x="278257" y="728980"/>
                  </a:lnTo>
                  <a:cubicBezTo>
                    <a:pt x="291338" y="749300"/>
                    <a:pt x="315214" y="762889"/>
                    <a:pt x="343916" y="766953"/>
                  </a:cubicBezTo>
                  <a:cubicBezTo>
                    <a:pt x="331597" y="793877"/>
                    <a:pt x="303022" y="812165"/>
                    <a:pt x="270129" y="812165"/>
                  </a:cubicBezTo>
                  <a:cubicBezTo>
                    <a:pt x="231902" y="812165"/>
                    <a:pt x="212979" y="787654"/>
                    <a:pt x="191262" y="753872"/>
                  </a:cubicBezTo>
                  <a:lnTo>
                    <a:pt x="188341" y="740918"/>
                  </a:lnTo>
                  <a:cubicBezTo>
                    <a:pt x="158369" y="729234"/>
                    <a:pt x="136271" y="703199"/>
                    <a:pt x="131826" y="671703"/>
                  </a:cubicBezTo>
                  <a:cubicBezTo>
                    <a:pt x="108966" y="676148"/>
                    <a:pt x="87122" y="672465"/>
                    <a:pt x="66675" y="654812"/>
                  </a:cubicBezTo>
                  <a:cubicBezTo>
                    <a:pt x="36322" y="628523"/>
                    <a:pt x="30988" y="585851"/>
                    <a:pt x="53594" y="554990"/>
                  </a:cubicBezTo>
                  <a:cubicBezTo>
                    <a:pt x="100584" y="569722"/>
                    <a:pt x="148717" y="558292"/>
                    <a:pt x="170815" y="525653"/>
                  </a:cubicBezTo>
                  <a:lnTo>
                    <a:pt x="177800" y="527177"/>
                  </a:lnTo>
                  <a:cubicBezTo>
                    <a:pt x="214376" y="530352"/>
                    <a:pt x="248793" y="512445"/>
                    <a:pt x="265684" y="481203"/>
                  </a:cubicBezTo>
                  <a:lnTo>
                    <a:pt x="256159" y="476123"/>
                  </a:lnTo>
                  <a:cubicBezTo>
                    <a:pt x="241427" y="503809"/>
                    <a:pt x="210947" y="519811"/>
                    <a:pt x="178435" y="516763"/>
                  </a:cubicBezTo>
                  <a:cubicBezTo>
                    <a:pt x="147955" y="513969"/>
                    <a:pt x="120904" y="494919"/>
                    <a:pt x="108331" y="467233"/>
                  </a:cubicBezTo>
                  <a:lnTo>
                    <a:pt x="98171" y="471297"/>
                  </a:lnTo>
                  <a:cubicBezTo>
                    <a:pt x="109601" y="496570"/>
                    <a:pt x="131826" y="515493"/>
                    <a:pt x="158369" y="522859"/>
                  </a:cubicBezTo>
                  <a:cubicBezTo>
                    <a:pt x="136271" y="552069"/>
                    <a:pt x="88392" y="559308"/>
                    <a:pt x="43942" y="540766"/>
                  </a:cubicBezTo>
                  <a:cubicBezTo>
                    <a:pt x="41021" y="540131"/>
                    <a:pt x="38735" y="538480"/>
                    <a:pt x="36703" y="536575"/>
                  </a:cubicBezTo>
                  <a:cubicBezTo>
                    <a:pt x="2667" y="507111"/>
                    <a:pt x="0" y="456946"/>
                    <a:pt x="30861" y="424434"/>
                  </a:cubicBezTo>
                  <a:lnTo>
                    <a:pt x="50292" y="410718"/>
                  </a:lnTo>
                  <a:lnTo>
                    <a:pt x="46736" y="407670"/>
                  </a:lnTo>
                  <a:lnTo>
                    <a:pt x="48387" y="405892"/>
                  </a:lnTo>
                  <a:cubicBezTo>
                    <a:pt x="22987" y="379095"/>
                    <a:pt x="23241" y="337820"/>
                    <a:pt x="49403" y="310261"/>
                  </a:cubicBezTo>
                  <a:lnTo>
                    <a:pt x="68326" y="296926"/>
                  </a:lnTo>
                  <a:cubicBezTo>
                    <a:pt x="52959" y="265938"/>
                    <a:pt x="56515" y="228219"/>
                    <a:pt x="80391" y="200406"/>
                  </a:cubicBezTo>
                  <a:cubicBezTo>
                    <a:pt x="106172" y="186309"/>
                    <a:pt x="135636" y="179070"/>
                    <a:pt x="166370" y="178308"/>
                  </a:cubicBezTo>
                  <a:lnTo>
                    <a:pt x="165989" y="166116"/>
                  </a:lnTo>
                  <a:cubicBezTo>
                    <a:pt x="135001" y="167005"/>
                    <a:pt x="105283" y="173863"/>
                    <a:pt x="78105" y="185928"/>
                  </a:cubicBezTo>
                  <a:cubicBezTo>
                    <a:pt x="66675" y="172085"/>
                    <a:pt x="61341" y="154432"/>
                    <a:pt x="61341" y="135636"/>
                  </a:cubicBezTo>
                  <a:cubicBezTo>
                    <a:pt x="61341" y="79248"/>
                    <a:pt x="109347" y="33528"/>
                    <a:pt x="168529" y="33528"/>
                  </a:cubicBezTo>
                  <a:cubicBezTo>
                    <a:pt x="180213" y="33528"/>
                    <a:pt x="191516" y="35306"/>
                    <a:pt x="201930" y="39116"/>
                  </a:cubicBezTo>
                  <a:cubicBezTo>
                    <a:pt x="217043" y="15621"/>
                    <a:pt x="237490" y="0"/>
                    <a:pt x="27000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" name="Group 39">
            <a:extLst>
              <a:ext uri="{FF2B5EF4-FFF2-40B4-BE49-F238E27FC236}">
                <a16:creationId xmlns:a16="http://schemas.microsoft.com/office/drawing/2014/main" id="{D3EC750E-CBED-3E35-690E-11C63A8036D5}"/>
              </a:ext>
            </a:extLst>
          </p:cNvPr>
          <p:cNvGrpSpPr>
            <a:grpSpLocks noChangeAspect="1"/>
          </p:cNvGrpSpPr>
          <p:nvPr/>
        </p:nvGrpSpPr>
        <p:grpSpPr>
          <a:xfrm>
            <a:off x="3424607" y="2853459"/>
            <a:ext cx="744480" cy="871920"/>
            <a:chOff x="0" y="0"/>
            <a:chExt cx="992640" cy="1162560"/>
          </a:xfrm>
        </p:grpSpPr>
        <p:sp>
          <p:nvSpPr>
            <p:cNvPr id="17" name="Freeform 40">
              <a:extLst>
                <a:ext uri="{FF2B5EF4-FFF2-40B4-BE49-F238E27FC236}">
                  <a16:creationId xmlns:a16="http://schemas.microsoft.com/office/drawing/2014/main" id="{119C3E4B-43CF-1195-43D4-6A5B878B76CD}"/>
                </a:ext>
              </a:extLst>
            </p:cNvPr>
            <p:cNvSpPr/>
            <p:nvPr/>
          </p:nvSpPr>
          <p:spPr>
            <a:xfrm>
              <a:off x="-1270" y="-1905"/>
              <a:ext cx="992632" cy="1162558"/>
            </a:xfrm>
            <a:custGeom>
              <a:avLst/>
              <a:gdLst/>
              <a:ahLst/>
              <a:cxnLst/>
              <a:rect l="l" t="t" r="r" b="b"/>
              <a:pathLst>
                <a:path w="992632" h="1162558">
                  <a:moveTo>
                    <a:pt x="374142" y="736092"/>
                  </a:moveTo>
                  <a:cubicBezTo>
                    <a:pt x="395605" y="761365"/>
                    <a:pt x="406273" y="807593"/>
                    <a:pt x="438531" y="812038"/>
                  </a:cubicBezTo>
                  <a:cubicBezTo>
                    <a:pt x="472059" y="798576"/>
                    <a:pt x="497586" y="774827"/>
                    <a:pt x="519049" y="740537"/>
                  </a:cubicBezTo>
                  <a:cubicBezTo>
                    <a:pt x="531114" y="732536"/>
                    <a:pt x="556641" y="739521"/>
                    <a:pt x="559308" y="748030"/>
                  </a:cubicBezTo>
                  <a:cubicBezTo>
                    <a:pt x="498475" y="852297"/>
                    <a:pt x="524891" y="996696"/>
                    <a:pt x="509651" y="1020572"/>
                  </a:cubicBezTo>
                  <a:cubicBezTo>
                    <a:pt x="452374" y="1069213"/>
                    <a:pt x="400558" y="1043432"/>
                    <a:pt x="345948" y="1054862"/>
                  </a:cubicBezTo>
                  <a:cubicBezTo>
                    <a:pt x="301244" y="1065276"/>
                    <a:pt x="267208" y="1120394"/>
                    <a:pt x="223901" y="1135253"/>
                  </a:cubicBezTo>
                  <a:cubicBezTo>
                    <a:pt x="175133" y="1148207"/>
                    <a:pt x="122428" y="1162558"/>
                    <a:pt x="70993" y="1159129"/>
                  </a:cubicBezTo>
                  <a:cubicBezTo>
                    <a:pt x="31623" y="1157097"/>
                    <a:pt x="24511" y="1098550"/>
                    <a:pt x="45466" y="1054862"/>
                  </a:cubicBezTo>
                  <a:cubicBezTo>
                    <a:pt x="55753" y="1020064"/>
                    <a:pt x="40513" y="1010666"/>
                    <a:pt x="36068" y="977392"/>
                  </a:cubicBezTo>
                  <a:cubicBezTo>
                    <a:pt x="37211" y="971296"/>
                    <a:pt x="42545" y="970661"/>
                    <a:pt x="52451" y="972185"/>
                  </a:cubicBezTo>
                  <a:lnTo>
                    <a:pt x="52451" y="947166"/>
                  </a:lnTo>
                  <a:lnTo>
                    <a:pt x="87630" y="947166"/>
                  </a:lnTo>
                  <a:lnTo>
                    <a:pt x="87630" y="976630"/>
                  </a:lnTo>
                  <a:lnTo>
                    <a:pt x="100965" y="977900"/>
                  </a:lnTo>
                  <a:lnTo>
                    <a:pt x="100965" y="947166"/>
                  </a:lnTo>
                  <a:lnTo>
                    <a:pt x="135890" y="947166"/>
                  </a:lnTo>
                  <a:lnTo>
                    <a:pt x="135890" y="977773"/>
                  </a:lnTo>
                  <a:cubicBezTo>
                    <a:pt x="140208" y="977900"/>
                    <a:pt x="144653" y="977646"/>
                    <a:pt x="149225" y="976757"/>
                  </a:cubicBezTo>
                  <a:lnTo>
                    <a:pt x="149225" y="944118"/>
                  </a:lnTo>
                  <a:lnTo>
                    <a:pt x="184150" y="944118"/>
                  </a:lnTo>
                  <a:lnTo>
                    <a:pt x="184150" y="970915"/>
                  </a:lnTo>
                  <a:cubicBezTo>
                    <a:pt x="188595" y="970407"/>
                    <a:pt x="192913" y="969391"/>
                    <a:pt x="197485" y="968121"/>
                  </a:cubicBezTo>
                  <a:lnTo>
                    <a:pt x="197485" y="938149"/>
                  </a:lnTo>
                  <a:lnTo>
                    <a:pt x="232410" y="938149"/>
                  </a:lnTo>
                  <a:lnTo>
                    <a:pt x="232410" y="957326"/>
                  </a:lnTo>
                  <a:lnTo>
                    <a:pt x="245745" y="952627"/>
                  </a:lnTo>
                  <a:lnTo>
                    <a:pt x="245745" y="930783"/>
                  </a:lnTo>
                  <a:lnTo>
                    <a:pt x="280797" y="930783"/>
                  </a:lnTo>
                  <a:lnTo>
                    <a:pt x="280797" y="937641"/>
                  </a:lnTo>
                  <a:cubicBezTo>
                    <a:pt x="292227" y="932180"/>
                    <a:pt x="304165" y="926084"/>
                    <a:pt x="316611" y="919226"/>
                  </a:cubicBezTo>
                  <a:cubicBezTo>
                    <a:pt x="335407" y="903859"/>
                    <a:pt x="305943" y="800608"/>
                    <a:pt x="308610" y="765810"/>
                  </a:cubicBezTo>
                  <a:cubicBezTo>
                    <a:pt x="311785" y="751459"/>
                    <a:pt x="352425" y="745998"/>
                    <a:pt x="374396" y="735965"/>
                  </a:cubicBezTo>
                  <a:close/>
                  <a:moveTo>
                    <a:pt x="129159" y="477139"/>
                  </a:moveTo>
                  <a:cubicBezTo>
                    <a:pt x="116967" y="475234"/>
                    <a:pt x="104140" y="477393"/>
                    <a:pt x="91186" y="485902"/>
                  </a:cubicBezTo>
                  <a:cubicBezTo>
                    <a:pt x="56261" y="494284"/>
                    <a:pt x="92583" y="553466"/>
                    <a:pt x="103251" y="587121"/>
                  </a:cubicBezTo>
                  <a:cubicBezTo>
                    <a:pt x="109982" y="619379"/>
                    <a:pt x="100584" y="663575"/>
                    <a:pt x="123317" y="657098"/>
                  </a:cubicBezTo>
                  <a:cubicBezTo>
                    <a:pt x="174752" y="644652"/>
                    <a:pt x="222123" y="604012"/>
                    <a:pt x="205105" y="539496"/>
                  </a:cubicBezTo>
                  <a:cubicBezTo>
                    <a:pt x="196723" y="525018"/>
                    <a:pt x="165735" y="482854"/>
                    <a:pt x="129032" y="477139"/>
                  </a:cubicBezTo>
                  <a:close/>
                  <a:moveTo>
                    <a:pt x="496316" y="1905"/>
                  </a:moveTo>
                  <a:cubicBezTo>
                    <a:pt x="671068" y="2921"/>
                    <a:pt x="851281" y="48641"/>
                    <a:pt x="940308" y="375666"/>
                  </a:cubicBezTo>
                  <a:cubicBezTo>
                    <a:pt x="992632" y="564769"/>
                    <a:pt x="822325" y="853694"/>
                    <a:pt x="670687" y="826897"/>
                  </a:cubicBezTo>
                  <a:cubicBezTo>
                    <a:pt x="612521" y="818007"/>
                    <a:pt x="633603" y="727075"/>
                    <a:pt x="505714" y="700278"/>
                  </a:cubicBezTo>
                  <a:cubicBezTo>
                    <a:pt x="383667" y="674497"/>
                    <a:pt x="238760" y="788670"/>
                    <a:pt x="181102" y="779145"/>
                  </a:cubicBezTo>
                  <a:cubicBezTo>
                    <a:pt x="152527" y="772668"/>
                    <a:pt x="129286" y="687324"/>
                    <a:pt x="119380" y="697230"/>
                  </a:cubicBezTo>
                  <a:cubicBezTo>
                    <a:pt x="105918" y="711073"/>
                    <a:pt x="132842" y="774192"/>
                    <a:pt x="152908" y="795528"/>
                  </a:cubicBezTo>
                  <a:cubicBezTo>
                    <a:pt x="171704" y="808482"/>
                    <a:pt x="238760" y="794512"/>
                    <a:pt x="284353" y="771652"/>
                  </a:cubicBezTo>
                  <a:cubicBezTo>
                    <a:pt x="297307" y="767715"/>
                    <a:pt x="283464" y="812800"/>
                    <a:pt x="285750" y="841629"/>
                  </a:cubicBezTo>
                  <a:lnTo>
                    <a:pt x="280797" y="842899"/>
                  </a:lnTo>
                  <a:lnTo>
                    <a:pt x="280797" y="871220"/>
                  </a:lnTo>
                  <a:lnTo>
                    <a:pt x="245745" y="871220"/>
                  </a:lnTo>
                  <a:lnTo>
                    <a:pt x="245745" y="851535"/>
                  </a:lnTo>
                  <a:lnTo>
                    <a:pt x="232410" y="853694"/>
                  </a:lnTo>
                  <a:lnTo>
                    <a:pt x="232410" y="875919"/>
                  </a:lnTo>
                  <a:lnTo>
                    <a:pt x="197485" y="875919"/>
                  </a:lnTo>
                  <a:lnTo>
                    <a:pt x="197485" y="858393"/>
                  </a:lnTo>
                  <a:lnTo>
                    <a:pt x="184150" y="859536"/>
                  </a:lnTo>
                  <a:lnTo>
                    <a:pt x="184150" y="878840"/>
                  </a:lnTo>
                  <a:lnTo>
                    <a:pt x="149098" y="878840"/>
                  </a:lnTo>
                  <a:lnTo>
                    <a:pt x="149098" y="861568"/>
                  </a:lnTo>
                  <a:lnTo>
                    <a:pt x="135763" y="861949"/>
                  </a:lnTo>
                  <a:lnTo>
                    <a:pt x="135763" y="878967"/>
                  </a:lnTo>
                  <a:lnTo>
                    <a:pt x="100838" y="878967"/>
                  </a:lnTo>
                  <a:lnTo>
                    <a:pt x="100838" y="861187"/>
                  </a:lnTo>
                  <a:cubicBezTo>
                    <a:pt x="96266" y="861314"/>
                    <a:pt x="91821" y="860933"/>
                    <a:pt x="87503" y="860552"/>
                  </a:cubicBezTo>
                  <a:lnTo>
                    <a:pt x="87503" y="876046"/>
                  </a:lnTo>
                  <a:lnTo>
                    <a:pt x="52578" y="876046"/>
                  </a:lnTo>
                  <a:lnTo>
                    <a:pt x="52578" y="855091"/>
                  </a:lnTo>
                  <a:cubicBezTo>
                    <a:pt x="35941" y="851408"/>
                    <a:pt x="24638" y="845947"/>
                    <a:pt x="21336" y="838835"/>
                  </a:cubicBezTo>
                  <a:cubicBezTo>
                    <a:pt x="13335" y="815975"/>
                    <a:pt x="34798" y="802132"/>
                    <a:pt x="41402" y="783717"/>
                  </a:cubicBezTo>
                  <a:cubicBezTo>
                    <a:pt x="37338" y="773811"/>
                    <a:pt x="25273" y="772795"/>
                    <a:pt x="29337" y="753872"/>
                  </a:cubicBezTo>
                  <a:cubicBezTo>
                    <a:pt x="32512" y="740918"/>
                    <a:pt x="79883" y="732536"/>
                    <a:pt x="86995" y="719582"/>
                  </a:cubicBezTo>
                  <a:cubicBezTo>
                    <a:pt x="89789" y="692912"/>
                    <a:pt x="0" y="621411"/>
                    <a:pt x="1270" y="603504"/>
                  </a:cubicBezTo>
                  <a:cubicBezTo>
                    <a:pt x="5334" y="584581"/>
                    <a:pt x="41529" y="562737"/>
                    <a:pt x="62992" y="533527"/>
                  </a:cubicBezTo>
                  <a:cubicBezTo>
                    <a:pt x="73279" y="519684"/>
                    <a:pt x="27178" y="458089"/>
                    <a:pt x="30861" y="442722"/>
                  </a:cubicBezTo>
                  <a:cubicBezTo>
                    <a:pt x="37592" y="395097"/>
                    <a:pt x="79121" y="341503"/>
                    <a:pt x="87249" y="255143"/>
                  </a:cubicBezTo>
                  <a:cubicBezTo>
                    <a:pt x="112141" y="121539"/>
                    <a:pt x="312928" y="0"/>
                    <a:pt x="496316" y="1905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" name="Group 41">
            <a:extLst>
              <a:ext uri="{FF2B5EF4-FFF2-40B4-BE49-F238E27FC236}">
                <a16:creationId xmlns:a16="http://schemas.microsoft.com/office/drawing/2014/main" id="{EF86FC5D-DB60-41F7-89FA-8C40E1A0CEE4}"/>
              </a:ext>
            </a:extLst>
          </p:cNvPr>
          <p:cNvGrpSpPr>
            <a:grpSpLocks noChangeAspect="1"/>
          </p:cNvGrpSpPr>
          <p:nvPr/>
        </p:nvGrpSpPr>
        <p:grpSpPr>
          <a:xfrm>
            <a:off x="14077727" y="2822499"/>
            <a:ext cx="876960" cy="934560"/>
            <a:chOff x="0" y="0"/>
            <a:chExt cx="1169280" cy="1246080"/>
          </a:xfrm>
        </p:grpSpPr>
        <p:sp>
          <p:nvSpPr>
            <p:cNvPr id="19" name="Freeform 42">
              <a:extLst>
                <a:ext uri="{FF2B5EF4-FFF2-40B4-BE49-F238E27FC236}">
                  <a16:creationId xmlns:a16="http://schemas.microsoft.com/office/drawing/2014/main" id="{BE143D5B-FEA2-5E25-6338-6063A1905E03}"/>
                </a:ext>
              </a:extLst>
            </p:cNvPr>
            <p:cNvSpPr/>
            <p:nvPr/>
          </p:nvSpPr>
          <p:spPr>
            <a:xfrm>
              <a:off x="0" y="0"/>
              <a:ext cx="1169289" cy="1246124"/>
            </a:xfrm>
            <a:custGeom>
              <a:avLst/>
              <a:gdLst/>
              <a:ahLst/>
              <a:cxnLst/>
              <a:rect l="l" t="t" r="r" b="b"/>
              <a:pathLst>
                <a:path w="1169289" h="1246124">
                  <a:moveTo>
                    <a:pt x="470281" y="184912"/>
                  </a:moveTo>
                  <a:lnTo>
                    <a:pt x="470281" y="501142"/>
                  </a:lnTo>
                  <a:lnTo>
                    <a:pt x="173482" y="501142"/>
                  </a:lnTo>
                  <a:lnTo>
                    <a:pt x="173482" y="744855"/>
                  </a:lnTo>
                  <a:lnTo>
                    <a:pt x="470281" y="744855"/>
                  </a:lnTo>
                  <a:lnTo>
                    <a:pt x="470281" y="1061085"/>
                  </a:lnTo>
                  <a:lnTo>
                    <a:pt x="699008" y="1061085"/>
                  </a:lnTo>
                  <a:lnTo>
                    <a:pt x="699008" y="744855"/>
                  </a:lnTo>
                  <a:lnTo>
                    <a:pt x="995680" y="744855"/>
                  </a:lnTo>
                  <a:lnTo>
                    <a:pt x="995680" y="501142"/>
                  </a:lnTo>
                  <a:lnTo>
                    <a:pt x="699008" y="501142"/>
                  </a:lnTo>
                  <a:lnTo>
                    <a:pt x="699008" y="184912"/>
                  </a:lnTo>
                  <a:close/>
                  <a:moveTo>
                    <a:pt x="584581" y="0"/>
                  </a:moveTo>
                  <a:cubicBezTo>
                    <a:pt x="907542" y="0"/>
                    <a:pt x="1169289" y="278892"/>
                    <a:pt x="1169289" y="623062"/>
                  </a:cubicBezTo>
                  <a:cubicBezTo>
                    <a:pt x="1169289" y="967232"/>
                    <a:pt x="907542" y="1246124"/>
                    <a:pt x="584581" y="1246124"/>
                  </a:cubicBezTo>
                  <a:cubicBezTo>
                    <a:pt x="261620" y="1246124"/>
                    <a:pt x="0" y="967105"/>
                    <a:pt x="0" y="623062"/>
                  </a:cubicBezTo>
                  <a:cubicBezTo>
                    <a:pt x="0" y="279019"/>
                    <a:pt x="261747" y="0"/>
                    <a:pt x="58458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0" name="Group 43">
            <a:extLst>
              <a:ext uri="{FF2B5EF4-FFF2-40B4-BE49-F238E27FC236}">
                <a16:creationId xmlns:a16="http://schemas.microsoft.com/office/drawing/2014/main" id="{7125E4B3-A532-0BAB-A076-278AF7D8263F}"/>
              </a:ext>
            </a:extLst>
          </p:cNvPr>
          <p:cNvGrpSpPr>
            <a:grpSpLocks noChangeAspect="1"/>
          </p:cNvGrpSpPr>
          <p:nvPr/>
        </p:nvGrpSpPr>
        <p:grpSpPr>
          <a:xfrm>
            <a:off x="4769567" y="8478099"/>
            <a:ext cx="859680" cy="915840"/>
            <a:chOff x="0" y="0"/>
            <a:chExt cx="1146240" cy="1221120"/>
          </a:xfrm>
        </p:grpSpPr>
        <p:sp>
          <p:nvSpPr>
            <p:cNvPr id="21" name="Freeform 44">
              <a:extLst>
                <a:ext uri="{FF2B5EF4-FFF2-40B4-BE49-F238E27FC236}">
                  <a16:creationId xmlns:a16="http://schemas.microsoft.com/office/drawing/2014/main" id="{5F0CB3A1-E484-ED24-9B1B-B635C0FE7299}"/>
                </a:ext>
              </a:extLst>
            </p:cNvPr>
            <p:cNvSpPr/>
            <p:nvPr/>
          </p:nvSpPr>
          <p:spPr>
            <a:xfrm>
              <a:off x="0" y="0"/>
              <a:ext cx="1146302" cy="1221105"/>
            </a:xfrm>
            <a:custGeom>
              <a:avLst/>
              <a:gdLst/>
              <a:ahLst/>
              <a:cxnLst/>
              <a:rect l="l" t="t" r="r" b="b"/>
              <a:pathLst>
                <a:path w="1146302" h="1221105">
                  <a:moveTo>
                    <a:pt x="572897" y="145669"/>
                  </a:moveTo>
                  <a:cubicBezTo>
                    <a:pt x="355473" y="149860"/>
                    <a:pt x="245999" y="332486"/>
                    <a:pt x="235585" y="442214"/>
                  </a:cubicBezTo>
                  <a:cubicBezTo>
                    <a:pt x="227965" y="549402"/>
                    <a:pt x="257556" y="618363"/>
                    <a:pt x="323977" y="685419"/>
                  </a:cubicBezTo>
                  <a:cubicBezTo>
                    <a:pt x="341376" y="654685"/>
                    <a:pt x="364871" y="588518"/>
                    <a:pt x="384429" y="559054"/>
                  </a:cubicBezTo>
                  <a:cubicBezTo>
                    <a:pt x="353822" y="508127"/>
                    <a:pt x="363474" y="541655"/>
                    <a:pt x="357505" y="441579"/>
                  </a:cubicBezTo>
                  <a:cubicBezTo>
                    <a:pt x="385445" y="284480"/>
                    <a:pt x="497586" y="250698"/>
                    <a:pt x="641858" y="274955"/>
                  </a:cubicBezTo>
                  <a:cubicBezTo>
                    <a:pt x="779653" y="313690"/>
                    <a:pt x="806958" y="414782"/>
                    <a:pt x="805688" y="495554"/>
                  </a:cubicBezTo>
                  <a:cubicBezTo>
                    <a:pt x="802132" y="537718"/>
                    <a:pt x="775589" y="636651"/>
                    <a:pt x="710946" y="686435"/>
                  </a:cubicBezTo>
                  <a:cubicBezTo>
                    <a:pt x="634619" y="740029"/>
                    <a:pt x="580390" y="681355"/>
                    <a:pt x="586740" y="622554"/>
                  </a:cubicBezTo>
                  <a:cubicBezTo>
                    <a:pt x="599948" y="558292"/>
                    <a:pt x="603885" y="541147"/>
                    <a:pt x="618236" y="479425"/>
                  </a:cubicBezTo>
                  <a:cubicBezTo>
                    <a:pt x="635381" y="426212"/>
                    <a:pt x="603377" y="388493"/>
                    <a:pt x="554609" y="376174"/>
                  </a:cubicBezTo>
                  <a:cubicBezTo>
                    <a:pt x="506730" y="366014"/>
                    <a:pt x="470789" y="410464"/>
                    <a:pt x="459994" y="442468"/>
                  </a:cubicBezTo>
                  <a:cubicBezTo>
                    <a:pt x="434086" y="534416"/>
                    <a:pt x="467360" y="562483"/>
                    <a:pt x="455803" y="598170"/>
                  </a:cubicBezTo>
                  <a:cubicBezTo>
                    <a:pt x="385953" y="823722"/>
                    <a:pt x="353441" y="1069467"/>
                    <a:pt x="387858" y="1075436"/>
                  </a:cubicBezTo>
                  <a:cubicBezTo>
                    <a:pt x="415417" y="1078357"/>
                    <a:pt x="500888" y="964819"/>
                    <a:pt x="546481" y="747014"/>
                  </a:cubicBezTo>
                  <a:cubicBezTo>
                    <a:pt x="574802" y="780669"/>
                    <a:pt x="606044" y="847344"/>
                    <a:pt x="676275" y="838835"/>
                  </a:cubicBezTo>
                  <a:cubicBezTo>
                    <a:pt x="779780" y="822198"/>
                    <a:pt x="895096" y="740537"/>
                    <a:pt x="919480" y="501777"/>
                  </a:cubicBezTo>
                  <a:cubicBezTo>
                    <a:pt x="941959" y="308229"/>
                    <a:pt x="815213" y="132842"/>
                    <a:pt x="573024" y="145669"/>
                  </a:cubicBezTo>
                  <a:close/>
                  <a:moveTo>
                    <a:pt x="126492" y="0"/>
                  </a:moveTo>
                  <a:lnTo>
                    <a:pt x="1019810" y="0"/>
                  </a:lnTo>
                  <a:cubicBezTo>
                    <a:pt x="1089660" y="0"/>
                    <a:pt x="1146302" y="60325"/>
                    <a:pt x="1146302" y="134747"/>
                  </a:cubicBezTo>
                  <a:lnTo>
                    <a:pt x="1146302" y="1086358"/>
                  </a:lnTo>
                  <a:cubicBezTo>
                    <a:pt x="1146302" y="1160780"/>
                    <a:pt x="1089660" y="1221105"/>
                    <a:pt x="1019810" y="1221105"/>
                  </a:cubicBezTo>
                  <a:lnTo>
                    <a:pt x="126492" y="1221105"/>
                  </a:lnTo>
                  <a:cubicBezTo>
                    <a:pt x="56642" y="1221105"/>
                    <a:pt x="0" y="1160780"/>
                    <a:pt x="0" y="1086358"/>
                  </a:cubicBezTo>
                  <a:lnTo>
                    <a:pt x="0" y="134747"/>
                  </a:lnTo>
                  <a:cubicBezTo>
                    <a:pt x="0" y="60325"/>
                    <a:pt x="56642" y="0"/>
                    <a:pt x="12649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2" name="Group 45">
            <a:extLst>
              <a:ext uri="{FF2B5EF4-FFF2-40B4-BE49-F238E27FC236}">
                <a16:creationId xmlns:a16="http://schemas.microsoft.com/office/drawing/2014/main" id="{DE678E91-E4C2-91F0-0404-DE9EA577FF84}"/>
              </a:ext>
            </a:extLst>
          </p:cNvPr>
          <p:cNvGrpSpPr>
            <a:grpSpLocks noChangeAspect="1"/>
          </p:cNvGrpSpPr>
          <p:nvPr/>
        </p:nvGrpSpPr>
        <p:grpSpPr>
          <a:xfrm>
            <a:off x="3367007" y="8478099"/>
            <a:ext cx="859680" cy="915840"/>
            <a:chOff x="0" y="0"/>
            <a:chExt cx="1146240" cy="1221120"/>
          </a:xfrm>
        </p:grpSpPr>
        <p:sp>
          <p:nvSpPr>
            <p:cNvPr id="23" name="Freeform 46">
              <a:extLst>
                <a:ext uri="{FF2B5EF4-FFF2-40B4-BE49-F238E27FC236}">
                  <a16:creationId xmlns:a16="http://schemas.microsoft.com/office/drawing/2014/main" id="{7DE88728-D08D-659C-181B-549D497B8AD2}"/>
                </a:ext>
              </a:extLst>
            </p:cNvPr>
            <p:cNvSpPr/>
            <p:nvPr/>
          </p:nvSpPr>
          <p:spPr>
            <a:xfrm>
              <a:off x="0" y="0"/>
              <a:ext cx="1146175" cy="1221105"/>
            </a:xfrm>
            <a:custGeom>
              <a:avLst/>
              <a:gdLst/>
              <a:ahLst/>
              <a:cxnLst/>
              <a:rect l="l" t="t" r="r" b="b"/>
              <a:pathLst>
                <a:path w="1146175" h="1221105">
                  <a:moveTo>
                    <a:pt x="163449" y="466217"/>
                  </a:moveTo>
                  <a:lnTo>
                    <a:pt x="163449" y="1021334"/>
                  </a:lnTo>
                  <a:lnTo>
                    <a:pt x="354203" y="1021334"/>
                  </a:lnTo>
                  <a:lnTo>
                    <a:pt x="354203" y="466217"/>
                  </a:lnTo>
                  <a:lnTo>
                    <a:pt x="163449" y="466217"/>
                  </a:lnTo>
                  <a:close/>
                  <a:moveTo>
                    <a:pt x="837311" y="456311"/>
                  </a:moveTo>
                  <a:cubicBezTo>
                    <a:pt x="676021" y="457835"/>
                    <a:pt x="664464" y="549021"/>
                    <a:pt x="629920" y="550545"/>
                  </a:cubicBezTo>
                  <a:lnTo>
                    <a:pt x="629920" y="465582"/>
                  </a:lnTo>
                  <a:lnTo>
                    <a:pt x="439166" y="465582"/>
                  </a:lnTo>
                  <a:lnTo>
                    <a:pt x="439166" y="1020699"/>
                  </a:lnTo>
                  <a:lnTo>
                    <a:pt x="629920" y="1020699"/>
                  </a:lnTo>
                  <a:cubicBezTo>
                    <a:pt x="630936" y="901954"/>
                    <a:pt x="628904" y="789559"/>
                    <a:pt x="632968" y="664591"/>
                  </a:cubicBezTo>
                  <a:cubicBezTo>
                    <a:pt x="644779" y="567944"/>
                    <a:pt x="786765" y="597789"/>
                    <a:pt x="788289" y="659511"/>
                  </a:cubicBezTo>
                  <a:lnTo>
                    <a:pt x="789940" y="1021334"/>
                  </a:lnTo>
                  <a:lnTo>
                    <a:pt x="980694" y="1021334"/>
                  </a:lnTo>
                  <a:cubicBezTo>
                    <a:pt x="981329" y="899668"/>
                    <a:pt x="982091" y="778002"/>
                    <a:pt x="982726" y="656336"/>
                  </a:cubicBezTo>
                  <a:cubicBezTo>
                    <a:pt x="984250" y="599059"/>
                    <a:pt x="938784" y="455041"/>
                    <a:pt x="837311" y="456311"/>
                  </a:cubicBezTo>
                  <a:close/>
                  <a:moveTo>
                    <a:pt x="258826" y="199771"/>
                  </a:moveTo>
                  <a:cubicBezTo>
                    <a:pt x="206121" y="199771"/>
                    <a:pt x="163449" y="244475"/>
                    <a:pt x="163449" y="299593"/>
                  </a:cubicBezTo>
                  <a:cubicBezTo>
                    <a:pt x="163449" y="354711"/>
                    <a:pt x="206121" y="399415"/>
                    <a:pt x="258826" y="399415"/>
                  </a:cubicBezTo>
                  <a:cubicBezTo>
                    <a:pt x="311531" y="399415"/>
                    <a:pt x="354203" y="354711"/>
                    <a:pt x="354203" y="299593"/>
                  </a:cubicBezTo>
                  <a:cubicBezTo>
                    <a:pt x="354203" y="244475"/>
                    <a:pt x="311531" y="199771"/>
                    <a:pt x="258826" y="199771"/>
                  </a:cubicBezTo>
                  <a:close/>
                  <a:moveTo>
                    <a:pt x="98298" y="0"/>
                  </a:moveTo>
                  <a:lnTo>
                    <a:pt x="1047877" y="0"/>
                  </a:lnTo>
                  <a:cubicBezTo>
                    <a:pt x="1102233" y="0"/>
                    <a:pt x="1146175" y="46101"/>
                    <a:pt x="1146175" y="102870"/>
                  </a:cubicBezTo>
                  <a:lnTo>
                    <a:pt x="1146175" y="1118235"/>
                  </a:lnTo>
                  <a:cubicBezTo>
                    <a:pt x="1146175" y="1175004"/>
                    <a:pt x="1102106" y="1221105"/>
                    <a:pt x="1047877" y="1221105"/>
                  </a:cubicBezTo>
                  <a:lnTo>
                    <a:pt x="98298" y="1221105"/>
                  </a:lnTo>
                  <a:cubicBezTo>
                    <a:pt x="44069" y="1221105"/>
                    <a:pt x="0" y="1175131"/>
                    <a:pt x="0" y="1118235"/>
                  </a:cubicBezTo>
                  <a:lnTo>
                    <a:pt x="0" y="102870"/>
                  </a:lnTo>
                  <a:cubicBezTo>
                    <a:pt x="0" y="46101"/>
                    <a:pt x="44069" y="0"/>
                    <a:pt x="9829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4" name="Group 47">
            <a:extLst>
              <a:ext uri="{FF2B5EF4-FFF2-40B4-BE49-F238E27FC236}">
                <a16:creationId xmlns:a16="http://schemas.microsoft.com/office/drawing/2014/main" id="{A6E37CBA-6C93-C78C-379F-DE7959763954}"/>
              </a:ext>
            </a:extLst>
          </p:cNvPr>
          <p:cNvGrpSpPr>
            <a:grpSpLocks noChangeAspect="1"/>
          </p:cNvGrpSpPr>
          <p:nvPr/>
        </p:nvGrpSpPr>
        <p:grpSpPr>
          <a:xfrm>
            <a:off x="7563887" y="8478099"/>
            <a:ext cx="859680" cy="915840"/>
            <a:chOff x="0" y="0"/>
            <a:chExt cx="1146240" cy="1221120"/>
          </a:xfrm>
        </p:grpSpPr>
        <p:sp>
          <p:nvSpPr>
            <p:cNvPr id="25" name="Freeform 48">
              <a:extLst>
                <a:ext uri="{FF2B5EF4-FFF2-40B4-BE49-F238E27FC236}">
                  <a16:creationId xmlns:a16="http://schemas.microsoft.com/office/drawing/2014/main" id="{76188EA2-8B61-1255-303B-2088C85639B7}"/>
                </a:ext>
              </a:extLst>
            </p:cNvPr>
            <p:cNvSpPr/>
            <p:nvPr/>
          </p:nvSpPr>
          <p:spPr>
            <a:xfrm>
              <a:off x="0" y="0"/>
              <a:ext cx="1146302" cy="1221105"/>
            </a:xfrm>
            <a:custGeom>
              <a:avLst/>
              <a:gdLst/>
              <a:ahLst/>
              <a:cxnLst/>
              <a:rect l="l" t="t" r="r" b="b"/>
              <a:pathLst>
                <a:path w="1146302" h="1221105">
                  <a:moveTo>
                    <a:pt x="914908" y="423799"/>
                  </a:moveTo>
                  <a:lnTo>
                    <a:pt x="913257" y="437642"/>
                  </a:lnTo>
                  <a:lnTo>
                    <a:pt x="914908" y="423799"/>
                  </a:lnTo>
                  <a:close/>
                  <a:moveTo>
                    <a:pt x="722503" y="237744"/>
                  </a:moveTo>
                  <a:cubicBezTo>
                    <a:pt x="611759" y="237744"/>
                    <a:pt x="558546" y="341376"/>
                    <a:pt x="556133" y="398653"/>
                  </a:cubicBezTo>
                  <a:cubicBezTo>
                    <a:pt x="554101" y="448564"/>
                    <a:pt x="558038" y="469392"/>
                    <a:pt x="562102" y="484251"/>
                  </a:cubicBezTo>
                  <a:cubicBezTo>
                    <a:pt x="447675" y="465836"/>
                    <a:pt x="358013" y="410337"/>
                    <a:pt x="235839" y="257810"/>
                  </a:cubicBezTo>
                  <a:cubicBezTo>
                    <a:pt x="178943" y="378968"/>
                    <a:pt x="212090" y="480695"/>
                    <a:pt x="279400" y="535051"/>
                  </a:cubicBezTo>
                  <a:cubicBezTo>
                    <a:pt x="250190" y="529209"/>
                    <a:pt x="191770" y="522859"/>
                    <a:pt x="164973" y="502412"/>
                  </a:cubicBezTo>
                  <a:cubicBezTo>
                    <a:pt x="172974" y="621792"/>
                    <a:pt x="286639" y="671449"/>
                    <a:pt x="346075" y="695960"/>
                  </a:cubicBezTo>
                  <a:cubicBezTo>
                    <a:pt x="322199" y="701802"/>
                    <a:pt x="273050" y="715772"/>
                    <a:pt x="235458" y="708152"/>
                  </a:cubicBezTo>
                  <a:cubicBezTo>
                    <a:pt x="268097" y="812419"/>
                    <a:pt x="383667" y="805307"/>
                    <a:pt x="430149" y="803910"/>
                  </a:cubicBezTo>
                  <a:cubicBezTo>
                    <a:pt x="375412" y="847725"/>
                    <a:pt x="289433" y="861949"/>
                    <a:pt x="141605" y="872236"/>
                  </a:cubicBezTo>
                  <a:cubicBezTo>
                    <a:pt x="264795" y="967994"/>
                    <a:pt x="502158" y="999617"/>
                    <a:pt x="597027" y="970026"/>
                  </a:cubicBezTo>
                  <a:cubicBezTo>
                    <a:pt x="799846" y="895350"/>
                    <a:pt x="843915" y="808355"/>
                    <a:pt x="889889" y="649224"/>
                  </a:cubicBezTo>
                  <a:cubicBezTo>
                    <a:pt x="918718" y="534416"/>
                    <a:pt x="910463" y="508381"/>
                    <a:pt x="928497" y="460375"/>
                  </a:cubicBezTo>
                  <a:cubicBezTo>
                    <a:pt x="946531" y="412369"/>
                    <a:pt x="988187" y="393573"/>
                    <a:pt x="998474" y="360934"/>
                  </a:cubicBezTo>
                  <a:cubicBezTo>
                    <a:pt x="969645" y="367792"/>
                    <a:pt x="941451" y="382143"/>
                    <a:pt x="908939" y="378460"/>
                  </a:cubicBezTo>
                  <a:cubicBezTo>
                    <a:pt x="932053" y="364998"/>
                    <a:pt x="947801" y="307340"/>
                    <a:pt x="962152" y="262636"/>
                  </a:cubicBezTo>
                  <a:cubicBezTo>
                    <a:pt x="930529" y="284099"/>
                    <a:pt x="912368" y="307975"/>
                    <a:pt x="867029" y="311150"/>
                  </a:cubicBezTo>
                  <a:cubicBezTo>
                    <a:pt x="834898" y="271907"/>
                    <a:pt x="775208" y="237744"/>
                    <a:pt x="722503" y="237744"/>
                  </a:cubicBezTo>
                  <a:close/>
                  <a:moveTo>
                    <a:pt x="89154" y="0"/>
                  </a:moveTo>
                  <a:lnTo>
                    <a:pt x="1057148" y="0"/>
                  </a:lnTo>
                  <a:cubicBezTo>
                    <a:pt x="1106424" y="0"/>
                    <a:pt x="1146302" y="42545"/>
                    <a:pt x="1146302" y="94996"/>
                  </a:cubicBezTo>
                  <a:lnTo>
                    <a:pt x="1146302" y="1126109"/>
                  </a:lnTo>
                  <a:cubicBezTo>
                    <a:pt x="1146302" y="1178560"/>
                    <a:pt x="1106424" y="1221105"/>
                    <a:pt x="1057148" y="1221105"/>
                  </a:cubicBezTo>
                  <a:lnTo>
                    <a:pt x="89154" y="1221105"/>
                  </a:lnTo>
                  <a:cubicBezTo>
                    <a:pt x="39878" y="1221105"/>
                    <a:pt x="0" y="1178560"/>
                    <a:pt x="0" y="1126109"/>
                  </a:cubicBezTo>
                  <a:lnTo>
                    <a:pt x="0" y="94996"/>
                  </a:lnTo>
                  <a:cubicBezTo>
                    <a:pt x="0" y="42545"/>
                    <a:pt x="39878" y="0"/>
                    <a:pt x="8915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6" name="Group 49">
            <a:extLst>
              <a:ext uri="{FF2B5EF4-FFF2-40B4-BE49-F238E27FC236}">
                <a16:creationId xmlns:a16="http://schemas.microsoft.com/office/drawing/2014/main" id="{BAAA073D-0479-0D2D-20E4-D3C173110B22}"/>
              </a:ext>
            </a:extLst>
          </p:cNvPr>
          <p:cNvGrpSpPr>
            <a:grpSpLocks noChangeAspect="1"/>
          </p:cNvGrpSpPr>
          <p:nvPr/>
        </p:nvGrpSpPr>
        <p:grpSpPr>
          <a:xfrm>
            <a:off x="6157007" y="8478099"/>
            <a:ext cx="859680" cy="915840"/>
            <a:chOff x="0" y="0"/>
            <a:chExt cx="1146240" cy="1221120"/>
          </a:xfrm>
        </p:grpSpPr>
        <p:sp>
          <p:nvSpPr>
            <p:cNvPr id="27" name="Freeform 50">
              <a:extLst>
                <a:ext uri="{FF2B5EF4-FFF2-40B4-BE49-F238E27FC236}">
                  <a16:creationId xmlns:a16="http://schemas.microsoft.com/office/drawing/2014/main" id="{CECB38C7-271B-153C-48BB-C622C579C3C3}"/>
                </a:ext>
              </a:extLst>
            </p:cNvPr>
            <p:cNvSpPr/>
            <p:nvPr/>
          </p:nvSpPr>
          <p:spPr>
            <a:xfrm>
              <a:off x="0" y="0"/>
              <a:ext cx="1146302" cy="1221105"/>
            </a:xfrm>
            <a:custGeom>
              <a:avLst/>
              <a:gdLst/>
              <a:ahLst/>
              <a:cxnLst/>
              <a:rect l="l" t="t" r="r" b="b"/>
              <a:pathLst>
                <a:path w="1146302" h="1221105">
                  <a:moveTo>
                    <a:pt x="822579" y="55880"/>
                  </a:moveTo>
                  <a:cubicBezTo>
                    <a:pt x="719455" y="58674"/>
                    <a:pt x="609854" y="104648"/>
                    <a:pt x="609473" y="265049"/>
                  </a:cubicBezTo>
                  <a:lnTo>
                    <a:pt x="609727" y="266192"/>
                  </a:lnTo>
                  <a:lnTo>
                    <a:pt x="609727" y="384937"/>
                  </a:lnTo>
                  <a:lnTo>
                    <a:pt x="489712" y="384937"/>
                  </a:lnTo>
                  <a:lnTo>
                    <a:pt x="489712" y="562483"/>
                  </a:lnTo>
                  <a:lnTo>
                    <a:pt x="609854" y="562483"/>
                  </a:lnTo>
                  <a:lnTo>
                    <a:pt x="609854" y="1165479"/>
                  </a:lnTo>
                  <a:lnTo>
                    <a:pt x="797433" y="1165479"/>
                  </a:lnTo>
                  <a:lnTo>
                    <a:pt x="797433" y="562483"/>
                  </a:lnTo>
                  <a:lnTo>
                    <a:pt x="956945" y="559181"/>
                  </a:lnTo>
                  <a:lnTo>
                    <a:pt x="969137" y="384810"/>
                  </a:lnTo>
                  <a:lnTo>
                    <a:pt x="797433" y="384810"/>
                  </a:lnTo>
                  <a:lnTo>
                    <a:pt x="797433" y="279781"/>
                  </a:lnTo>
                  <a:cubicBezTo>
                    <a:pt x="794893" y="210693"/>
                    <a:pt x="905002" y="211455"/>
                    <a:pt x="975233" y="217297"/>
                  </a:cubicBezTo>
                  <a:cubicBezTo>
                    <a:pt x="981837" y="171704"/>
                    <a:pt x="987044" y="117729"/>
                    <a:pt x="987171" y="60325"/>
                  </a:cubicBezTo>
                  <a:cubicBezTo>
                    <a:pt x="937895" y="50673"/>
                    <a:pt x="902843" y="53721"/>
                    <a:pt x="822706" y="56007"/>
                  </a:cubicBezTo>
                  <a:close/>
                  <a:moveTo>
                    <a:pt x="89154" y="0"/>
                  </a:moveTo>
                  <a:lnTo>
                    <a:pt x="1057148" y="0"/>
                  </a:lnTo>
                  <a:cubicBezTo>
                    <a:pt x="1106424" y="0"/>
                    <a:pt x="1146302" y="42545"/>
                    <a:pt x="1146302" y="94996"/>
                  </a:cubicBezTo>
                  <a:lnTo>
                    <a:pt x="1146302" y="1126109"/>
                  </a:lnTo>
                  <a:cubicBezTo>
                    <a:pt x="1146302" y="1178560"/>
                    <a:pt x="1106424" y="1221105"/>
                    <a:pt x="1057148" y="1221105"/>
                  </a:cubicBezTo>
                  <a:lnTo>
                    <a:pt x="89154" y="1221105"/>
                  </a:lnTo>
                  <a:cubicBezTo>
                    <a:pt x="39878" y="1221105"/>
                    <a:pt x="0" y="1178560"/>
                    <a:pt x="0" y="1126109"/>
                  </a:cubicBezTo>
                  <a:lnTo>
                    <a:pt x="0" y="94996"/>
                  </a:lnTo>
                  <a:cubicBezTo>
                    <a:pt x="0" y="42545"/>
                    <a:pt x="39878" y="0"/>
                    <a:pt x="8915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8" name="Group 51">
            <a:extLst>
              <a:ext uri="{FF2B5EF4-FFF2-40B4-BE49-F238E27FC236}">
                <a16:creationId xmlns:a16="http://schemas.microsoft.com/office/drawing/2014/main" id="{B821CF8F-6D08-F743-C5CF-D63B4AAE4AD6}"/>
              </a:ext>
            </a:extLst>
          </p:cNvPr>
          <p:cNvGrpSpPr>
            <a:grpSpLocks noChangeAspect="1"/>
          </p:cNvGrpSpPr>
          <p:nvPr/>
        </p:nvGrpSpPr>
        <p:grpSpPr>
          <a:xfrm>
            <a:off x="8996687" y="8459379"/>
            <a:ext cx="862560" cy="934560"/>
            <a:chOff x="0" y="0"/>
            <a:chExt cx="1150080" cy="1246080"/>
          </a:xfrm>
        </p:grpSpPr>
        <p:sp>
          <p:nvSpPr>
            <p:cNvPr id="29" name="Freeform 52">
              <a:extLst>
                <a:ext uri="{FF2B5EF4-FFF2-40B4-BE49-F238E27FC236}">
                  <a16:creationId xmlns:a16="http://schemas.microsoft.com/office/drawing/2014/main" id="{46CF0EF7-5639-7418-C6A5-4CCD1AA2D9FC}"/>
                </a:ext>
              </a:extLst>
            </p:cNvPr>
            <p:cNvSpPr/>
            <p:nvPr/>
          </p:nvSpPr>
          <p:spPr>
            <a:xfrm>
              <a:off x="0" y="0"/>
              <a:ext cx="1150112" cy="1246124"/>
            </a:xfrm>
            <a:custGeom>
              <a:avLst/>
              <a:gdLst/>
              <a:ahLst/>
              <a:cxnLst/>
              <a:rect l="l" t="t" r="r" b="b"/>
              <a:pathLst>
                <a:path w="1150112" h="1246124">
                  <a:moveTo>
                    <a:pt x="772668" y="532638"/>
                  </a:moveTo>
                  <a:lnTo>
                    <a:pt x="772668" y="588010"/>
                  </a:lnTo>
                  <a:lnTo>
                    <a:pt x="720725" y="588010"/>
                  </a:lnTo>
                  <a:lnTo>
                    <a:pt x="720725" y="671068"/>
                  </a:lnTo>
                  <a:lnTo>
                    <a:pt x="772668" y="671068"/>
                  </a:lnTo>
                  <a:lnTo>
                    <a:pt x="772668" y="726440"/>
                  </a:lnTo>
                  <a:lnTo>
                    <a:pt x="850646" y="726440"/>
                  </a:lnTo>
                  <a:lnTo>
                    <a:pt x="850646" y="671068"/>
                  </a:lnTo>
                  <a:lnTo>
                    <a:pt x="902589" y="671068"/>
                  </a:lnTo>
                  <a:lnTo>
                    <a:pt x="902589" y="588010"/>
                  </a:lnTo>
                  <a:lnTo>
                    <a:pt x="850646" y="588010"/>
                  </a:lnTo>
                  <a:lnTo>
                    <a:pt x="850646" y="532638"/>
                  </a:lnTo>
                  <a:close/>
                  <a:moveTo>
                    <a:pt x="464312" y="387731"/>
                  </a:moveTo>
                  <a:cubicBezTo>
                    <a:pt x="414401" y="387096"/>
                    <a:pt x="364236" y="404368"/>
                    <a:pt x="322961" y="439801"/>
                  </a:cubicBezTo>
                  <a:cubicBezTo>
                    <a:pt x="240538" y="510667"/>
                    <a:pt x="216789" y="633984"/>
                    <a:pt x="266573" y="733679"/>
                  </a:cubicBezTo>
                  <a:cubicBezTo>
                    <a:pt x="316357" y="833374"/>
                    <a:pt x="425577" y="881253"/>
                    <a:pt x="526796" y="847979"/>
                  </a:cubicBezTo>
                  <a:cubicBezTo>
                    <a:pt x="604901" y="822198"/>
                    <a:pt x="661416" y="753618"/>
                    <a:pt x="677164" y="671957"/>
                  </a:cubicBezTo>
                  <a:lnTo>
                    <a:pt x="678180" y="671957"/>
                  </a:lnTo>
                  <a:lnTo>
                    <a:pt x="678180" y="664718"/>
                  </a:lnTo>
                  <a:cubicBezTo>
                    <a:pt x="682625" y="643001"/>
                    <a:pt x="683387" y="620268"/>
                    <a:pt x="681101" y="597281"/>
                  </a:cubicBezTo>
                  <a:lnTo>
                    <a:pt x="678180" y="597662"/>
                  </a:lnTo>
                  <a:lnTo>
                    <a:pt x="678180" y="589026"/>
                  </a:lnTo>
                  <a:lnTo>
                    <a:pt x="444500" y="589026"/>
                  </a:lnTo>
                  <a:lnTo>
                    <a:pt x="444500" y="672084"/>
                  </a:lnTo>
                  <a:lnTo>
                    <a:pt x="565150" y="672084"/>
                  </a:lnTo>
                  <a:cubicBezTo>
                    <a:pt x="552323" y="703072"/>
                    <a:pt x="527304" y="727837"/>
                    <a:pt x="495173" y="738505"/>
                  </a:cubicBezTo>
                  <a:cubicBezTo>
                    <a:pt x="443230" y="755650"/>
                    <a:pt x="387350" y="731012"/>
                    <a:pt x="361823" y="679958"/>
                  </a:cubicBezTo>
                  <a:cubicBezTo>
                    <a:pt x="336296" y="628904"/>
                    <a:pt x="348361" y="565658"/>
                    <a:pt x="390652" y="529336"/>
                  </a:cubicBezTo>
                  <a:cubicBezTo>
                    <a:pt x="432943" y="493014"/>
                    <a:pt x="493395" y="493776"/>
                    <a:pt x="534924" y="531241"/>
                  </a:cubicBezTo>
                  <a:lnTo>
                    <a:pt x="604520" y="443738"/>
                  </a:lnTo>
                  <a:cubicBezTo>
                    <a:pt x="564134" y="407289"/>
                    <a:pt x="514350" y="388620"/>
                    <a:pt x="464439" y="387985"/>
                  </a:cubicBezTo>
                  <a:close/>
                  <a:moveTo>
                    <a:pt x="105791" y="0"/>
                  </a:moveTo>
                  <a:lnTo>
                    <a:pt x="1044321" y="0"/>
                  </a:lnTo>
                  <a:cubicBezTo>
                    <a:pt x="1102741" y="0"/>
                    <a:pt x="1150112" y="50419"/>
                    <a:pt x="1150112" y="112649"/>
                  </a:cubicBezTo>
                  <a:lnTo>
                    <a:pt x="1150112" y="1133348"/>
                  </a:lnTo>
                  <a:cubicBezTo>
                    <a:pt x="1150112" y="1195578"/>
                    <a:pt x="1102741" y="1245997"/>
                    <a:pt x="1044321" y="1245997"/>
                  </a:cubicBezTo>
                  <a:lnTo>
                    <a:pt x="105791" y="1245997"/>
                  </a:lnTo>
                  <a:cubicBezTo>
                    <a:pt x="47371" y="1246124"/>
                    <a:pt x="0" y="1195578"/>
                    <a:pt x="0" y="1133348"/>
                  </a:cubicBezTo>
                  <a:lnTo>
                    <a:pt x="0" y="112649"/>
                  </a:lnTo>
                  <a:cubicBezTo>
                    <a:pt x="0" y="50419"/>
                    <a:pt x="47371" y="0"/>
                    <a:pt x="10579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0" name="Group 53">
            <a:extLst>
              <a:ext uri="{FF2B5EF4-FFF2-40B4-BE49-F238E27FC236}">
                <a16:creationId xmlns:a16="http://schemas.microsoft.com/office/drawing/2014/main" id="{4447A9C0-47AA-5B42-DB3C-AC23FF05B10F}"/>
              </a:ext>
            </a:extLst>
          </p:cNvPr>
          <p:cNvGrpSpPr>
            <a:grpSpLocks noChangeAspect="1"/>
          </p:cNvGrpSpPr>
          <p:nvPr/>
        </p:nvGrpSpPr>
        <p:grpSpPr>
          <a:xfrm>
            <a:off x="10331567" y="8524179"/>
            <a:ext cx="808560" cy="870480"/>
            <a:chOff x="0" y="0"/>
            <a:chExt cx="1078080" cy="1160640"/>
          </a:xfrm>
        </p:grpSpPr>
        <p:sp>
          <p:nvSpPr>
            <p:cNvPr id="31" name="Freeform 54">
              <a:extLst>
                <a:ext uri="{FF2B5EF4-FFF2-40B4-BE49-F238E27FC236}">
                  <a16:creationId xmlns:a16="http://schemas.microsoft.com/office/drawing/2014/main" id="{D13B0955-0ACA-473A-9D83-4AE34C8F8B1C}"/>
                </a:ext>
              </a:extLst>
            </p:cNvPr>
            <p:cNvSpPr/>
            <p:nvPr/>
          </p:nvSpPr>
          <p:spPr>
            <a:xfrm>
              <a:off x="-48895" y="-3429"/>
              <a:ext cx="1078103" cy="1160653"/>
            </a:xfrm>
            <a:custGeom>
              <a:avLst/>
              <a:gdLst/>
              <a:ahLst/>
              <a:cxnLst/>
              <a:rect l="l" t="t" r="r" b="b"/>
              <a:pathLst>
                <a:path w="1078103" h="1160653">
                  <a:moveTo>
                    <a:pt x="848360" y="742696"/>
                  </a:moveTo>
                  <a:lnTo>
                    <a:pt x="846455" y="743712"/>
                  </a:lnTo>
                  <a:cubicBezTo>
                    <a:pt x="847598" y="742823"/>
                    <a:pt x="848233" y="742569"/>
                    <a:pt x="848360" y="742696"/>
                  </a:cubicBezTo>
                  <a:close/>
                  <a:moveTo>
                    <a:pt x="491998" y="392303"/>
                  </a:moveTo>
                  <a:lnTo>
                    <a:pt x="471551" y="397383"/>
                  </a:lnTo>
                  <a:cubicBezTo>
                    <a:pt x="399161" y="416687"/>
                    <a:pt x="389255" y="526161"/>
                    <a:pt x="394589" y="582295"/>
                  </a:cubicBezTo>
                  <a:cubicBezTo>
                    <a:pt x="399923" y="638429"/>
                    <a:pt x="430657" y="736346"/>
                    <a:pt x="503047" y="734695"/>
                  </a:cubicBezTo>
                  <a:cubicBezTo>
                    <a:pt x="553085" y="733552"/>
                    <a:pt x="608584" y="662813"/>
                    <a:pt x="604139" y="565531"/>
                  </a:cubicBezTo>
                  <a:cubicBezTo>
                    <a:pt x="602107" y="549910"/>
                    <a:pt x="600075" y="534162"/>
                    <a:pt x="598043" y="518541"/>
                  </a:cubicBezTo>
                  <a:cubicBezTo>
                    <a:pt x="582676" y="442595"/>
                    <a:pt x="539623" y="388874"/>
                    <a:pt x="491998" y="392303"/>
                  </a:cubicBezTo>
                  <a:close/>
                  <a:moveTo>
                    <a:pt x="544195" y="3556"/>
                  </a:moveTo>
                  <a:cubicBezTo>
                    <a:pt x="642112" y="6350"/>
                    <a:pt x="719455" y="21082"/>
                    <a:pt x="822960" y="113792"/>
                  </a:cubicBezTo>
                  <a:cubicBezTo>
                    <a:pt x="948817" y="226441"/>
                    <a:pt x="1078103" y="530098"/>
                    <a:pt x="957961" y="767842"/>
                  </a:cubicBezTo>
                  <a:cubicBezTo>
                    <a:pt x="913511" y="836549"/>
                    <a:pt x="884555" y="855472"/>
                    <a:pt x="824611" y="883158"/>
                  </a:cubicBezTo>
                  <a:cubicBezTo>
                    <a:pt x="707263" y="892302"/>
                    <a:pt x="644271" y="845693"/>
                    <a:pt x="640842" y="749300"/>
                  </a:cubicBezTo>
                  <a:cubicBezTo>
                    <a:pt x="601472" y="851789"/>
                    <a:pt x="532130" y="871728"/>
                    <a:pt x="466090" y="862330"/>
                  </a:cubicBezTo>
                  <a:cubicBezTo>
                    <a:pt x="388112" y="851154"/>
                    <a:pt x="305054" y="729361"/>
                    <a:pt x="283972" y="569214"/>
                  </a:cubicBezTo>
                  <a:cubicBezTo>
                    <a:pt x="263398" y="411988"/>
                    <a:pt x="346329" y="309372"/>
                    <a:pt x="429387" y="282067"/>
                  </a:cubicBezTo>
                  <a:cubicBezTo>
                    <a:pt x="435356" y="280162"/>
                    <a:pt x="441325" y="278892"/>
                    <a:pt x="447421" y="278003"/>
                  </a:cubicBezTo>
                  <a:cubicBezTo>
                    <a:pt x="453517" y="277114"/>
                    <a:pt x="459740" y="276606"/>
                    <a:pt x="466090" y="276098"/>
                  </a:cubicBezTo>
                  <a:cubicBezTo>
                    <a:pt x="473837" y="275463"/>
                    <a:pt x="455549" y="271399"/>
                    <a:pt x="487553" y="275844"/>
                  </a:cubicBezTo>
                  <a:cubicBezTo>
                    <a:pt x="528701" y="281559"/>
                    <a:pt x="581660" y="306070"/>
                    <a:pt x="635762" y="380619"/>
                  </a:cubicBezTo>
                  <a:lnTo>
                    <a:pt x="640969" y="300863"/>
                  </a:lnTo>
                  <a:lnTo>
                    <a:pt x="749046" y="300863"/>
                  </a:lnTo>
                  <a:cubicBezTo>
                    <a:pt x="748157" y="453898"/>
                    <a:pt x="747268" y="548386"/>
                    <a:pt x="746506" y="701421"/>
                  </a:cubicBezTo>
                  <a:cubicBezTo>
                    <a:pt x="736346" y="846074"/>
                    <a:pt x="837438" y="757047"/>
                    <a:pt x="847598" y="744093"/>
                  </a:cubicBezTo>
                  <a:lnTo>
                    <a:pt x="856361" y="747141"/>
                  </a:lnTo>
                  <a:lnTo>
                    <a:pt x="849122" y="742823"/>
                  </a:lnTo>
                  <a:cubicBezTo>
                    <a:pt x="932688" y="565912"/>
                    <a:pt x="890016" y="346456"/>
                    <a:pt x="748665" y="225679"/>
                  </a:cubicBezTo>
                  <a:cubicBezTo>
                    <a:pt x="607314" y="104902"/>
                    <a:pt x="409194" y="118618"/>
                    <a:pt x="281940" y="258191"/>
                  </a:cubicBezTo>
                  <a:cubicBezTo>
                    <a:pt x="154686" y="397764"/>
                    <a:pt x="136271" y="621538"/>
                    <a:pt x="238379" y="785368"/>
                  </a:cubicBezTo>
                  <a:cubicBezTo>
                    <a:pt x="340487" y="949198"/>
                    <a:pt x="532765" y="1004570"/>
                    <a:pt x="691515" y="915543"/>
                  </a:cubicBezTo>
                  <a:lnTo>
                    <a:pt x="746379" y="1041019"/>
                  </a:lnTo>
                  <a:cubicBezTo>
                    <a:pt x="533019" y="1160653"/>
                    <a:pt x="274574" y="1086358"/>
                    <a:pt x="137287" y="866140"/>
                  </a:cubicBezTo>
                  <a:cubicBezTo>
                    <a:pt x="0" y="645922"/>
                    <a:pt x="24892" y="345186"/>
                    <a:pt x="195834" y="157607"/>
                  </a:cubicBezTo>
                  <a:cubicBezTo>
                    <a:pt x="292100" y="52070"/>
                    <a:pt x="418338" y="0"/>
                    <a:pt x="544195" y="3556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2" name="Group 55">
            <a:extLst>
              <a:ext uri="{FF2B5EF4-FFF2-40B4-BE49-F238E27FC236}">
                <a16:creationId xmlns:a16="http://schemas.microsoft.com/office/drawing/2014/main" id="{8218C7F9-2869-FBEB-28A7-D051C0CF51FE}"/>
              </a:ext>
            </a:extLst>
          </p:cNvPr>
          <p:cNvGrpSpPr>
            <a:grpSpLocks noChangeAspect="1"/>
          </p:cNvGrpSpPr>
          <p:nvPr/>
        </p:nvGrpSpPr>
        <p:grpSpPr>
          <a:xfrm>
            <a:off x="12812687" y="8557299"/>
            <a:ext cx="713520" cy="760320"/>
            <a:chOff x="0" y="0"/>
            <a:chExt cx="951360" cy="1013760"/>
          </a:xfrm>
        </p:grpSpPr>
        <p:sp>
          <p:nvSpPr>
            <p:cNvPr id="33" name="Freeform 56">
              <a:extLst>
                <a:ext uri="{FF2B5EF4-FFF2-40B4-BE49-F238E27FC236}">
                  <a16:creationId xmlns:a16="http://schemas.microsoft.com/office/drawing/2014/main" id="{8FEA1619-A6FA-B730-E1CA-5F37C41FC1A2}"/>
                </a:ext>
              </a:extLst>
            </p:cNvPr>
            <p:cNvSpPr/>
            <p:nvPr/>
          </p:nvSpPr>
          <p:spPr>
            <a:xfrm>
              <a:off x="0" y="127"/>
              <a:ext cx="951357" cy="1013714"/>
            </a:xfrm>
            <a:custGeom>
              <a:avLst/>
              <a:gdLst/>
              <a:ahLst/>
              <a:cxnLst/>
              <a:rect l="l" t="t" r="r" b="b"/>
              <a:pathLst>
                <a:path w="951357" h="1013714">
                  <a:moveTo>
                    <a:pt x="475742" y="0"/>
                  </a:moveTo>
                  <a:cubicBezTo>
                    <a:pt x="214757" y="0"/>
                    <a:pt x="0" y="225806"/>
                    <a:pt x="0" y="506857"/>
                  </a:cubicBezTo>
                  <a:cubicBezTo>
                    <a:pt x="0" y="784987"/>
                    <a:pt x="214757" y="1013714"/>
                    <a:pt x="475742" y="1013714"/>
                  </a:cubicBezTo>
                  <a:cubicBezTo>
                    <a:pt x="736727" y="1013714"/>
                    <a:pt x="951357" y="784987"/>
                    <a:pt x="951357" y="506857"/>
                  </a:cubicBezTo>
                  <a:cubicBezTo>
                    <a:pt x="951357" y="486664"/>
                    <a:pt x="937768" y="469265"/>
                    <a:pt x="918718" y="469265"/>
                  </a:cubicBezTo>
                  <a:lnTo>
                    <a:pt x="513715" y="469265"/>
                  </a:lnTo>
                  <a:lnTo>
                    <a:pt x="513715" y="37592"/>
                  </a:lnTo>
                  <a:cubicBezTo>
                    <a:pt x="513715" y="17399"/>
                    <a:pt x="497459" y="0"/>
                    <a:pt x="47561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4" name="Group 57">
            <a:extLst>
              <a:ext uri="{FF2B5EF4-FFF2-40B4-BE49-F238E27FC236}">
                <a16:creationId xmlns:a16="http://schemas.microsoft.com/office/drawing/2014/main" id="{15375300-20CD-9CF9-F414-15892DD96E94}"/>
              </a:ext>
            </a:extLst>
          </p:cNvPr>
          <p:cNvGrpSpPr>
            <a:grpSpLocks noChangeAspect="1"/>
          </p:cNvGrpSpPr>
          <p:nvPr/>
        </p:nvGrpSpPr>
        <p:grpSpPr>
          <a:xfrm>
            <a:off x="13249007" y="8442099"/>
            <a:ext cx="385200" cy="406080"/>
            <a:chOff x="0" y="0"/>
            <a:chExt cx="513600" cy="541440"/>
          </a:xfrm>
        </p:grpSpPr>
        <p:sp>
          <p:nvSpPr>
            <p:cNvPr id="35" name="Freeform 58">
              <a:extLst>
                <a:ext uri="{FF2B5EF4-FFF2-40B4-BE49-F238E27FC236}">
                  <a16:creationId xmlns:a16="http://schemas.microsoft.com/office/drawing/2014/main" id="{3154F2D8-9353-AF77-DE36-1498E84018D1}"/>
                </a:ext>
              </a:extLst>
            </p:cNvPr>
            <p:cNvSpPr/>
            <p:nvPr/>
          </p:nvSpPr>
          <p:spPr>
            <a:xfrm>
              <a:off x="0" y="0"/>
              <a:ext cx="513588" cy="541528"/>
            </a:xfrm>
            <a:custGeom>
              <a:avLst/>
              <a:gdLst/>
              <a:ahLst/>
              <a:cxnLst/>
              <a:rect l="l" t="t" r="r" b="b"/>
              <a:pathLst>
                <a:path w="513588" h="541528">
                  <a:moveTo>
                    <a:pt x="37973" y="0"/>
                  </a:moveTo>
                  <a:cubicBezTo>
                    <a:pt x="16256" y="0"/>
                    <a:pt x="0" y="14478"/>
                    <a:pt x="0" y="34798"/>
                  </a:cubicBezTo>
                  <a:lnTo>
                    <a:pt x="0" y="506730"/>
                  </a:lnTo>
                  <a:cubicBezTo>
                    <a:pt x="0" y="524129"/>
                    <a:pt x="16256" y="541528"/>
                    <a:pt x="37973" y="541528"/>
                  </a:cubicBezTo>
                  <a:lnTo>
                    <a:pt x="475615" y="541528"/>
                  </a:lnTo>
                  <a:cubicBezTo>
                    <a:pt x="494538" y="541528"/>
                    <a:pt x="513588" y="524129"/>
                    <a:pt x="513588" y="506730"/>
                  </a:cubicBezTo>
                  <a:cubicBezTo>
                    <a:pt x="513588" y="228727"/>
                    <a:pt x="298958" y="0"/>
                    <a:pt x="3797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6" name="Group 59">
            <a:extLst>
              <a:ext uri="{FF2B5EF4-FFF2-40B4-BE49-F238E27FC236}">
                <a16:creationId xmlns:a16="http://schemas.microsoft.com/office/drawing/2014/main" id="{C5D9552F-D157-A720-9DB1-8BAF122C0EAE}"/>
              </a:ext>
            </a:extLst>
          </p:cNvPr>
          <p:cNvGrpSpPr>
            <a:grpSpLocks noChangeAspect="1"/>
          </p:cNvGrpSpPr>
          <p:nvPr/>
        </p:nvGrpSpPr>
        <p:grpSpPr>
          <a:xfrm>
            <a:off x="5459327" y="6198579"/>
            <a:ext cx="103680" cy="108720"/>
            <a:chOff x="0" y="0"/>
            <a:chExt cx="138240" cy="144960"/>
          </a:xfrm>
        </p:grpSpPr>
        <p:sp>
          <p:nvSpPr>
            <p:cNvPr id="37" name="Freeform 60">
              <a:extLst>
                <a:ext uri="{FF2B5EF4-FFF2-40B4-BE49-F238E27FC236}">
                  <a16:creationId xmlns:a16="http://schemas.microsoft.com/office/drawing/2014/main" id="{58D85785-DE7E-F84D-6EFB-6C0E4A2390F2}"/>
                </a:ext>
              </a:extLst>
            </p:cNvPr>
            <p:cNvSpPr/>
            <p:nvPr/>
          </p:nvSpPr>
          <p:spPr>
            <a:xfrm>
              <a:off x="127" y="127"/>
              <a:ext cx="138176" cy="144907"/>
            </a:xfrm>
            <a:custGeom>
              <a:avLst/>
              <a:gdLst/>
              <a:ahLst/>
              <a:cxnLst/>
              <a:rect l="l" t="t" r="r" b="b"/>
              <a:pathLst>
                <a:path w="138176" h="144907">
                  <a:moveTo>
                    <a:pt x="67818" y="0"/>
                  </a:moveTo>
                  <a:cubicBezTo>
                    <a:pt x="31242" y="0"/>
                    <a:pt x="0" y="30607"/>
                    <a:pt x="0" y="72390"/>
                  </a:cubicBezTo>
                  <a:cubicBezTo>
                    <a:pt x="0" y="111379"/>
                    <a:pt x="31369" y="144907"/>
                    <a:pt x="67818" y="144907"/>
                  </a:cubicBezTo>
                  <a:cubicBezTo>
                    <a:pt x="106934" y="144907"/>
                    <a:pt x="138176" y="111506"/>
                    <a:pt x="138176" y="72390"/>
                  </a:cubicBezTo>
                  <a:cubicBezTo>
                    <a:pt x="138176" y="30607"/>
                    <a:pt x="106934" y="0"/>
                    <a:pt x="6781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8" name="Group 61">
            <a:extLst>
              <a:ext uri="{FF2B5EF4-FFF2-40B4-BE49-F238E27FC236}">
                <a16:creationId xmlns:a16="http://schemas.microsoft.com/office/drawing/2014/main" id="{0E64C1B0-D1F4-9E20-EC27-B335433EA8B7}"/>
              </a:ext>
            </a:extLst>
          </p:cNvPr>
          <p:cNvGrpSpPr>
            <a:grpSpLocks noChangeAspect="1"/>
          </p:cNvGrpSpPr>
          <p:nvPr/>
        </p:nvGrpSpPr>
        <p:grpSpPr>
          <a:xfrm>
            <a:off x="5228927" y="6034419"/>
            <a:ext cx="478800" cy="437040"/>
            <a:chOff x="0" y="0"/>
            <a:chExt cx="638400" cy="582720"/>
          </a:xfrm>
        </p:grpSpPr>
        <p:sp>
          <p:nvSpPr>
            <p:cNvPr id="39" name="Freeform 62">
              <a:extLst>
                <a:ext uri="{FF2B5EF4-FFF2-40B4-BE49-F238E27FC236}">
                  <a16:creationId xmlns:a16="http://schemas.microsoft.com/office/drawing/2014/main" id="{3BC36406-A55F-B357-6AEF-31FB8D18BBD3}"/>
                </a:ext>
              </a:extLst>
            </p:cNvPr>
            <p:cNvSpPr/>
            <p:nvPr/>
          </p:nvSpPr>
          <p:spPr>
            <a:xfrm>
              <a:off x="0" y="0"/>
              <a:ext cx="638429" cy="582676"/>
            </a:xfrm>
            <a:custGeom>
              <a:avLst/>
              <a:gdLst/>
              <a:ahLst/>
              <a:cxnLst/>
              <a:rect l="l" t="t" r="r" b="b"/>
              <a:pathLst>
                <a:path w="638429" h="582676">
                  <a:moveTo>
                    <a:pt x="512064" y="110998"/>
                  </a:moveTo>
                  <a:cubicBezTo>
                    <a:pt x="521208" y="110998"/>
                    <a:pt x="530225" y="113792"/>
                    <a:pt x="536829" y="119380"/>
                  </a:cubicBezTo>
                  <a:cubicBezTo>
                    <a:pt x="549910" y="133223"/>
                    <a:pt x="549910" y="158242"/>
                    <a:pt x="536829" y="172085"/>
                  </a:cubicBezTo>
                  <a:lnTo>
                    <a:pt x="492506" y="216535"/>
                  </a:lnTo>
                  <a:cubicBezTo>
                    <a:pt x="505587" y="238760"/>
                    <a:pt x="513461" y="266573"/>
                    <a:pt x="513461" y="291465"/>
                  </a:cubicBezTo>
                  <a:cubicBezTo>
                    <a:pt x="513461" y="316357"/>
                    <a:pt x="505587" y="344170"/>
                    <a:pt x="492506" y="363601"/>
                  </a:cubicBezTo>
                  <a:lnTo>
                    <a:pt x="536829" y="408051"/>
                  </a:lnTo>
                  <a:cubicBezTo>
                    <a:pt x="549910" y="422021"/>
                    <a:pt x="549910" y="446913"/>
                    <a:pt x="536829" y="460756"/>
                  </a:cubicBezTo>
                  <a:cubicBezTo>
                    <a:pt x="529082" y="469011"/>
                    <a:pt x="518668" y="471805"/>
                    <a:pt x="513461" y="471805"/>
                  </a:cubicBezTo>
                  <a:cubicBezTo>
                    <a:pt x="502920" y="471805"/>
                    <a:pt x="497713" y="469011"/>
                    <a:pt x="489966" y="460756"/>
                  </a:cubicBezTo>
                  <a:lnTo>
                    <a:pt x="448310" y="416306"/>
                  </a:lnTo>
                  <a:cubicBezTo>
                    <a:pt x="427482" y="430149"/>
                    <a:pt x="401447" y="435737"/>
                    <a:pt x="380619" y="435737"/>
                  </a:cubicBezTo>
                  <a:cubicBezTo>
                    <a:pt x="357124" y="435737"/>
                    <a:pt x="331089" y="430149"/>
                    <a:pt x="310261" y="416306"/>
                  </a:cubicBezTo>
                  <a:lnTo>
                    <a:pt x="268605" y="460756"/>
                  </a:lnTo>
                  <a:cubicBezTo>
                    <a:pt x="263398" y="469011"/>
                    <a:pt x="252984" y="471805"/>
                    <a:pt x="245110" y="471805"/>
                  </a:cubicBezTo>
                  <a:cubicBezTo>
                    <a:pt x="234696" y="471805"/>
                    <a:pt x="229489" y="469011"/>
                    <a:pt x="224282" y="460756"/>
                  </a:cubicBezTo>
                  <a:cubicBezTo>
                    <a:pt x="211328" y="446786"/>
                    <a:pt x="211328" y="421894"/>
                    <a:pt x="224282" y="408051"/>
                  </a:cubicBezTo>
                  <a:lnTo>
                    <a:pt x="266065" y="363601"/>
                  </a:lnTo>
                  <a:cubicBezTo>
                    <a:pt x="245110" y="344170"/>
                    <a:pt x="239903" y="319151"/>
                    <a:pt x="239903" y="291465"/>
                  </a:cubicBezTo>
                  <a:cubicBezTo>
                    <a:pt x="239903" y="263779"/>
                    <a:pt x="245110" y="238760"/>
                    <a:pt x="258191" y="216535"/>
                  </a:cubicBezTo>
                  <a:lnTo>
                    <a:pt x="216535" y="172085"/>
                  </a:lnTo>
                  <a:cubicBezTo>
                    <a:pt x="203200" y="158242"/>
                    <a:pt x="203200" y="133223"/>
                    <a:pt x="216281" y="119380"/>
                  </a:cubicBezTo>
                  <a:cubicBezTo>
                    <a:pt x="222758" y="113792"/>
                    <a:pt x="231902" y="110998"/>
                    <a:pt x="241046" y="110998"/>
                  </a:cubicBezTo>
                  <a:cubicBezTo>
                    <a:pt x="250190" y="110998"/>
                    <a:pt x="259334" y="113792"/>
                    <a:pt x="265811" y="119380"/>
                  </a:cubicBezTo>
                  <a:lnTo>
                    <a:pt x="307467" y="166497"/>
                  </a:lnTo>
                  <a:cubicBezTo>
                    <a:pt x="328295" y="152654"/>
                    <a:pt x="351663" y="144272"/>
                    <a:pt x="375158" y="144272"/>
                  </a:cubicBezTo>
                  <a:cubicBezTo>
                    <a:pt x="398653" y="144272"/>
                    <a:pt x="424561" y="152654"/>
                    <a:pt x="445516" y="166497"/>
                  </a:cubicBezTo>
                  <a:lnTo>
                    <a:pt x="487172" y="119380"/>
                  </a:lnTo>
                  <a:cubicBezTo>
                    <a:pt x="493649" y="113792"/>
                    <a:pt x="502793" y="110998"/>
                    <a:pt x="511937" y="110998"/>
                  </a:cubicBezTo>
                  <a:close/>
                  <a:moveTo>
                    <a:pt x="0" y="0"/>
                  </a:moveTo>
                  <a:lnTo>
                    <a:pt x="0" y="110998"/>
                  </a:lnTo>
                  <a:lnTo>
                    <a:pt x="70358" y="110998"/>
                  </a:lnTo>
                  <a:cubicBezTo>
                    <a:pt x="88519" y="110998"/>
                    <a:pt x="104140" y="127635"/>
                    <a:pt x="104140" y="144272"/>
                  </a:cubicBezTo>
                  <a:cubicBezTo>
                    <a:pt x="104140" y="163703"/>
                    <a:pt x="88519" y="183134"/>
                    <a:pt x="70358" y="183134"/>
                  </a:cubicBezTo>
                  <a:lnTo>
                    <a:pt x="0" y="183134"/>
                  </a:lnTo>
                  <a:lnTo>
                    <a:pt x="0" y="402336"/>
                  </a:lnTo>
                  <a:lnTo>
                    <a:pt x="70358" y="402336"/>
                  </a:lnTo>
                  <a:cubicBezTo>
                    <a:pt x="88519" y="402336"/>
                    <a:pt x="104140" y="418973"/>
                    <a:pt x="104140" y="435610"/>
                  </a:cubicBezTo>
                  <a:cubicBezTo>
                    <a:pt x="104140" y="457835"/>
                    <a:pt x="88519" y="474472"/>
                    <a:pt x="70358" y="474472"/>
                  </a:cubicBezTo>
                  <a:lnTo>
                    <a:pt x="0" y="474472"/>
                  </a:lnTo>
                  <a:lnTo>
                    <a:pt x="0" y="582676"/>
                  </a:lnTo>
                  <a:lnTo>
                    <a:pt x="638429" y="582676"/>
                  </a:lnTo>
                  <a:lnTo>
                    <a:pt x="638429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0" name="Group 63">
            <a:extLst>
              <a:ext uri="{FF2B5EF4-FFF2-40B4-BE49-F238E27FC236}">
                <a16:creationId xmlns:a16="http://schemas.microsoft.com/office/drawing/2014/main" id="{B04BBAE5-FDE3-ABE8-D2BD-7D04B602E03D}"/>
              </a:ext>
            </a:extLst>
          </p:cNvPr>
          <p:cNvGrpSpPr>
            <a:grpSpLocks noChangeAspect="1"/>
          </p:cNvGrpSpPr>
          <p:nvPr/>
        </p:nvGrpSpPr>
        <p:grpSpPr>
          <a:xfrm>
            <a:off x="5077007" y="5869539"/>
            <a:ext cx="785520" cy="762480"/>
            <a:chOff x="0" y="0"/>
            <a:chExt cx="1047360" cy="1016640"/>
          </a:xfrm>
        </p:grpSpPr>
        <p:sp>
          <p:nvSpPr>
            <p:cNvPr id="53" name="Freeform 64">
              <a:extLst>
                <a:ext uri="{FF2B5EF4-FFF2-40B4-BE49-F238E27FC236}">
                  <a16:creationId xmlns:a16="http://schemas.microsoft.com/office/drawing/2014/main" id="{C7E6B8C8-A9D4-CF70-BCE9-CCBCF91BB293}"/>
                </a:ext>
              </a:extLst>
            </p:cNvPr>
            <p:cNvSpPr/>
            <p:nvPr/>
          </p:nvSpPr>
          <p:spPr>
            <a:xfrm>
              <a:off x="127" y="0"/>
              <a:ext cx="1047369" cy="1016635"/>
            </a:xfrm>
            <a:custGeom>
              <a:avLst/>
              <a:gdLst/>
              <a:ahLst/>
              <a:cxnLst/>
              <a:rect l="l" t="t" r="r" b="b"/>
              <a:pathLst>
                <a:path w="1047369" h="1016635">
                  <a:moveTo>
                    <a:pt x="877951" y="149987"/>
                  </a:moveTo>
                  <a:cubicBezTo>
                    <a:pt x="898779" y="149987"/>
                    <a:pt x="911733" y="166624"/>
                    <a:pt x="911733" y="183388"/>
                  </a:cubicBezTo>
                  <a:lnTo>
                    <a:pt x="911733" y="841629"/>
                  </a:lnTo>
                  <a:cubicBezTo>
                    <a:pt x="911733" y="861060"/>
                    <a:pt x="893572" y="877824"/>
                    <a:pt x="877951" y="877824"/>
                  </a:cubicBezTo>
                  <a:lnTo>
                    <a:pt x="171831" y="877824"/>
                  </a:lnTo>
                  <a:cubicBezTo>
                    <a:pt x="151003" y="877824"/>
                    <a:pt x="137922" y="861187"/>
                    <a:pt x="137922" y="841629"/>
                  </a:cubicBezTo>
                  <a:lnTo>
                    <a:pt x="137922" y="183388"/>
                  </a:lnTo>
                  <a:cubicBezTo>
                    <a:pt x="137922" y="163957"/>
                    <a:pt x="156210" y="149987"/>
                    <a:pt x="171831" y="149987"/>
                  </a:cubicBezTo>
                  <a:close/>
                  <a:moveTo>
                    <a:pt x="98933" y="0"/>
                  </a:moveTo>
                  <a:cubicBezTo>
                    <a:pt x="44196" y="0"/>
                    <a:pt x="0" y="50038"/>
                    <a:pt x="0" y="108331"/>
                  </a:cubicBezTo>
                  <a:lnTo>
                    <a:pt x="0" y="911098"/>
                  </a:lnTo>
                  <a:cubicBezTo>
                    <a:pt x="0" y="969391"/>
                    <a:pt x="44196" y="1016635"/>
                    <a:pt x="98933" y="1016635"/>
                  </a:cubicBezTo>
                  <a:lnTo>
                    <a:pt x="942975" y="1016635"/>
                  </a:lnTo>
                  <a:cubicBezTo>
                    <a:pt x="997712" y="1016635"/>
                    <a:pt x="1047242" y="969391"/>
                    <a:pt x="1047242" y="911098"/>
                  </a:cubicBezTo>
                  <a:lnTo>
                    <a:pt x="1047242" y="111125"/>
                  </a:lnTo>
                  <a:cubicBezTo>
                    <a:pt x="1047369" y="50038"/>
                    <a:pt x="1003046" y="0"/>
                    <a:pt x="94297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4" name="Group 65">
            <a:extLst>
              <a:ext uri="{FF2B5EF4-FFF2-40B4-BE49-F238E27FC236}">
                <a16:creationId xmlns:a16="http://schemas.microsoft.com/office/drawing/2014/main" id="{CFC08D50-B42A-4456-6F5A-A97CCB4457F9}"/>
              </a:ext>
            </a:extLst>
          </p:cNvPr>
          <p:cNvGrpSpPr>
            <a:grpSpLocks noChangeAspect="1"/>
          </p:cNvGrpSpPr>
          <p:nvPr/>
        </p:nvGrpSpPr>
        <p:grpSpPr>
          <a:xfrm>
            <a:off x="6265727" y="5819139"/>
            <a:ext cx="771840" cy="820800"/>
            <a:chOff x="0" y="0"/>
            <a:chExt cx="1029120" cy="1094400"/>
          </a:xfrm>
        </p:grpSpPr>
        <p:sp>
          <p:nvSpPr>
            <p:cNvPr id="55" name="Freeform 66">
              <a:extLst>
                <a:ext uri="{FF2B5EF4-FFF2-40B4-BE49-F238E27FC236}">
                  <a16:creationId xmlns:a16="http://schemas.microsoft.com/office/drawing/2014/main" id="{2CA4D1C2-0758-E357-B8D4-6B705165596B}"/>
                </a:ext>
              </a:extLst>
            </p:cNvPr>
            <p:cNvSpPr/>
            <p:nvPr/>
          </p:nvSpPr>
          <p:spPr>
            <a:xfrm>
              <a:off x="0" y="127"/>
              <a:ext cx="1029208" cy="1094359"/>
            </a:xfrm>
            <a:custGeom>
              <a:avLst/>
              <a:gdLst/>
              <a:ahLst/>
              <a:cxnLst/>
              <a:rect l="l" t="t" r="r" b="b"/>
              <a:pathLst>
                <a:path w="1029208" h="1094359">
                  <a:moveTo>
                    <a:pt x="581025" y="147066"/>
                  </a:moveTo>
                  <a:cubicBezTo>
                    <a:pt x="601853" y="147066"/>
                    <a:pt x="617474" y="163703"/>
                    <a:pt x="617474" y="185928"/>
                  </a:cubicBezTo>
                  <a:cubicBezTo>
                    <a:pt x="617474" y="205359"/>
                    <a:pt x="601853" y="219329"/>
                    <a:pt x="581025" y="219329"/>
                  </a:cubicBezTo>
                  <a:lnTo>
                    <a:pt x="171958" y="219329"/>
                  </a:lnTo>
                  <a:cubicBezTo>
                    <a:pt x="151130" y="219329"/>
                    <a:pt x="135509" y="202565"/>
                    <a:pt x="135509" y="185928"/>
                  </a:cubicBezTo>
                  <a:cubicBezTo>
                    <a:pt x="135509" y="161036"/>
                    <a:pt x="151130" y="147066"/>
                    <a:pt x="171958" y="147066"/>
                  </a:cubicBezTo>
                  <a:close/>
                  <a:moveTo>
                    <a:pt x="581025" y="366522"/>
                  </a:moveTo>
                  <a:cubicBezTo>
                    <a:pt x="601853" y="366522"/>
                    <a:pt x="617474" y="383159"/>
                    <a:pt x="617474" y="399796"/>
                  </a:cubicBezTo>
                  <a:cubicBezTo>
                    <a:pt x="617474" y="422021"/>
                    <a:pt x="601853" y="438658"/>
                    <a:pt x="581025" y="438658"/>
                  </a:cubicBezTo>
                  <a:lnTo>
                    <a:pt x="171958" y="438658"/>
                  </a:lnTo>
                  <a:cubicBezTo>
                    <a:pt x="151130" y="438658"/>
                    <a:pt x="135509" y="422021"/>
                    <a:pt x="135509" y="399796"/>
                  </a:cubicBezTo>
                  <a:cubicBezTo>
                    <a:pt x="135509" y="380365"/>
                    <a:pt x="151130" y="366522"/>
                    <a:pt x="171958" y="366522"/>
                  </a:cubicBezTo>
                  <a:close/>
                  <a:moveTo>
                    <a:pt x="581025" y="585978"/>
                  </a:moveTo>
                  <a:cubicBezTo>
                    <a:pt x="601853" y="585978"/>
                    <a:pt x="617474" y="602615"/>
                    <a:pt x="617474" y="622173"/>
                  </a:cubicBezTo>
                  <a:cubicBezTo>
                    <a:pt x="617474" y="644398"/>
                    <a:pt x="601853" y="658241"/>
                    <a:pt x="581025" y="658241"/>
                  </a:cubicBezTo>
                  <a:lnTo>
                    <a:pt x="171958" y="658241"/>
                  </a:lnTo>
                  <a:cubicBezTo>
                    <a:pt x="151130" y="658241"/>
                    <a:pt x="135509" y="641604"/>
                    <a:pt x="135509" y="622173"/>
                  </a:cubicBezTo>
                  <a:cubicBezTo>
                    <a:pt x="135509" y="599948"/>
                    <a:pt x="151130" y="585978"/>
                    <a:pt x="171958" y="585978"/>
                  </a:cubicBezTo>
                  <a:close/>
                  <a:moveTo>
                    <a:pt x="581025" y="802640"/>
                  </a:moveTo>
                  <a:cubicBezTo>
                    <a:pt x="601853" y="802640"/>
                    <a:pt x="617474" y="819277"/>
                    <a:pt x="617474" y="838708"/>
                  </a:cubicBezTo>
                  <a:cubicBezTo>
                    <a:pt x="617474" y="858139"/>
                    <a:pt x="601853" y="871982"/>
                    <a:pt x="581025" y="871982"/>
                  </a:cubicBezTo>
                  <a:lnTo>
                    <a:pt x="171958" y="871982"/>
                  </a:lnTo>
                  <a:cubicBezTo>
                    <a:pt x="151130" y="871982"/>
                    <a:pt x="135509" y="855345"/>
                    <a:pt x="135509" y="838708"/>
                  </a:cubicBezTo>
                  <a:cubicBezTo>
                    <a:pt x="135509" y="816483"/>
                    <a:pt x="151130" y="802640"/>
                    <a:pt x="171958" y="802640"/>
                  </a:cubicBezTo>
                  <a:close/>
                  <a:moveTo>
                    <a:pt x="950976" y="949833"/>
                  </a:moveTo>
                  <a:cubicBezTo>
                    <a:pt x="937895" y="991489"/>
                    <a:pt x="898906" y="1022096"/>
                    <a:pt x="852043" y="1022096"/>
                  </a:cubicBezTo>
                  <a:cubicBezTo>
                    <a:pt x="807720" y="1022096"/>
                    <a:pt x="771271" y="991616"/>
                    <a:pt x="755650" y="949833"/>
                  </a:cubicBezTo>
                  <a:close/>
                  <a:moveTo>
                    <a:pt x="104267" y="0"/>
                  </a:moveTo>
                  <a:cubicBezTo>
                    <a:pt x="46990" y="0"/>
                    <a:pt x="2667" y="50038"/>
                    <a:pt x="2667" y="108204"/>
                  </a:cubicBezTo>
                  <a:lnTo>
                    <a:pt x="2667" y="910971"/>
                  </a:lnTo>
                  <a:cubicBezTo>
                    <a:pt x="0" y="1010920"/>
                    <a:pt x="78232" y="1094359"/>
                    <a:pt x="171958" y="1094359"/>
                  </a:cubicBezTo>
                  <a:lnTo>
                    <a:pt x="854583" y="1094359"/>
                  </a:lnTo>
                  <a:cubicBezTo>
                    <a:pt x="950976" y="1094359"/>
                    <a:pt x="1029208" y="1010920"/>
                    <a:pt x="1029208" y="910971"/>
                  </a:cubicBezTo>
                  <a:cubicBezTo>
                    <a:pt x="1029208" y="888746"/>
                    <a:pt x="1010920" y="872109"/>
                    <a:pt x="992759" y="872109"/>
                  </a:cubicBezTo>
                  <a:lnTo>
                    <a:pt x="750316" y="872109"/>
                  </a:lnTo>
                  <a:lnTo>
                    <a:pt x="750316" y="108204"/>
                  </a:lnTo>
                  <a:cubicBezTo>
                    <a:pt x="750316" y="49911"/>
                    <a:pt x="705993" y="0"/>
                    <a:pt x="65138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6" name="Group 67">
            <a:extLst>
              <a:ext uri="{FF2B5EF4-FFF2-40B4-BE49-F238E27FC236}">
                <a16:creationId xmlns:a16="http://schemas.microsoft.com/office/drawing/2014/main" id="{C50CE0C0-09AB-1E84-954D-DEACADB5F18F}"/>
              </a:ext>
            </a:extLst>
          </p:cNvPr>
          <p:cNvGrpSpPr>
            <a:grpSpLocks noChangeAspect="1"/>
          </p:cNvGrpSpPr>
          <p:nvPr/>
        </p:nvGrpSpPr>
        <p:grpSpPr>
          <a:xfrm>
            <a:off x="6877727" y="6293619"/>
            <a:ext cx="169920" cy="146160"/>
            <a:chOff x="0" y="0"/>
            <a:chExt cx="226560" cy="194880"/>
          </a:xfrm>
        </p:grpSpPr>
        <p:sp>
          <p:nvSpPr>
            <p:cNvPr id="57" name="Freeform 68">
              <a:extLst>
                <a:ext uri="{FF2B5EF4-FFF2-40B4-BE49-F238E27FC236}">
                  <a16:creationId xmlns:a16="http://schemas.microsoft.com/office/drawing/2014/main" id="{CBA96D88-A240-6F4C-2561-CCAF5A18948C}"/>
                </a:ext>
              </a:extLst>
            </p:cNvPr>
            <p:cNvSpPr/>
            <p:nvPr/>
          </p:nvSpPr>
          <p:spPr>
            <a:xfrm>
              <a:off x="0" y="127"/>
              <a:ext cx="226568" cy="194818"/>
            </a:xfrm>
            <a:custGeom>
              <a:avLst/>
              <a:gdLst/>
              <a:ahLst/>
              <a:cxnLst/>
              <a:rect l="l" t="t" r="r" b="b"/>
              <a:pathLst>
                <a:path w="226568" h="194818">
                  <a:moveTo>
                    <a:pt x="0" y="0"/>
                  </a:moveTo>
                  <a:lnTo>
                    <a:pt x="0" y="2667"/>
                  </a:lnTo>
                  <a:lnTo>
                    <a:pt x="83439" y="175387"/>
                  </a:lnTo>
                  <a:cubicBezTo>
                    <a:pt x="91186" y="183642"/>
                    <a:pt x="104267" y="194818"/>
                    <a:pt x="117221" y="194818"/>
                  </a:cubicBezTo>
                  <a:cubicBezTo>
                    <a:pt x="130175" y="194818"/>
                    <a:pt x="143256" y="189230"/>
                    <a:pt x="148463" y="175387"/>
                  </a:cubicBezTo>
                  <a:lnTo>
                    <a:pt x="226568" y="2667"/>
                  </a:lnTo>
                  <a:lnTo>
                    <a:pt x="226568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58" name="Group 69">
            <a:extLst>
              <a:ext uri="{FF2B5EF4-FFF2-40B4-BE49-F238E27FC236}">
                <a16:creationId xmlns:a16="http://schemas.microsoft.com/office/drawing/2014/main" id="{6DD61950-804D-6611-BE8F-A652D0333833}"/>
              </a:ext>
            </a:extLst>
          </p:cNvPr>
          <p:cNvGrpSpPr>
            <a:grpSpLocks noChangeAspect="1"/>
          </p:cNvGrpSpPr>
          <p:nvPr/>
        </p:nvGrpSpPr>
        <p:grpSpPr>
          <a:xfrm>
            <a:off x="6881327" y="5821299"/>
            <a:ext cx="169920" cy="418320"/>
            <a:chOff x="0" y="0"/>
            <a:chExt cx="226560" cy="557760"/>
          </a:xfrm>
        </p:grpSpPr>
        <p:sp>
          <p:nvSpPr>
            <p:cNvPr id="59" name="Freeform 70">
              <a:extLst>
                <a:ext uri="{FF2B5EF4-FFF2-40B4-BE49-F238E27FC236}">
                  <a16:creationId xmlns:a16="http://schemas.microsoft.com/office/drawing/2014/main" id="{75C78DAB-AFAC-D8AD-9902-2958F44A5608}"/>
                </a:ext>
              </a:extLst>
            </p:cNvPr>
            <p:cNvSpPr/>
            <p:nvPr/>
          </p:nvSpPr>
          <p:spPr>
            <a:xfrm>
              <a:off x="127" y="0"/>
              <a:ext cx="226568" cy="557784"/>
            </a:xfrm>
            <a:custGeom>
              <a:avLst/>
              <a:gdLst/>
              <a:ahLst/>
              <a:cxnLst/>
              <a:rect l="l" t="t" r="r" b="b"/>
              <a:pathLst>
                <a:path w="226568" h="557784">
                  <a:moveTo>
                    <a:pt x="148336" y="72136"/>
                  </a:moveTo>
                  <a:cubicBezTo>
                    <a:pt x="156210" y="72136"/>
                    <a:pt x="158750" y="77724"/>
                    <a:pt x="158750" y="83185"/>
                  </a:cubicBezTo>
                  <a:lnTo>
                    <a:pt x="158750" y="144272"/>
                  </a:lnTo>
                  <a:lnTo>
                    <a:pt x="67691" y="144272"/>
                  </a:lnTo>
                  <a:lnTo>
                    <a:pt x="67691" y="83185"/>
                  </a:lnTo>
                  <a:cubicBezTo>
                    <a:pt x="67691" y="74930"/>
                    <a:pt x="72898" y="72136"/>
                    <a:pt x="80645" y="72136"/>
                  </a:cubicBezTo>
                  <a:close/>
                  <a:moveTo>
                    <a:pt x="80645" y="0"/>
                  </a:moveTo>
                  <a:cubicBezTo>
                    <a:pt x="33782" y="0"/>
                    <a:pt x="0" y="36068"/>
                    <a:pt x="0" y="83185"/>
                  </a:cubicBezTo>
                  <a:lnTo>
                    <a:pt x="0" y="557784"/>
                  </a:lnTo>
                  <a:lnTo>
                    <a:pt x="226568" y="557784"/>
                  </a:lnTo>
                  <a:lnTo>
                    <a:pt x="226568" y="83185"/>
                  </a:lnTo>
                  <a:cubicBezTo>
                    <a:pt x="226568" y="36068"/>
                    <a:pt x="189992" y="0"/>
                    <a:pt x="14833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0" name="Group 71">
            <a:extLst>
              <a:ext uri="{FF2B5EF4-FFF2-40B4-BE49-F238E27FC236}">
                <a16:creationId xmlns:a16="http://schemas.microsoft.com/office/drawing/2014/main" id="{75E8792F-B159-AEE6-E5FD-86B1A2F4B090}"/>
              </a:ext>
            </a:extLst>
          </p:cNvPr>
          <p:cNvGrpSpPr>
            <a:grpSpLocks noChangeAspect="1"/>
          </p:cNvGrpSpPr>
          <p:nvPr/>
        </p:nvGrpSpPr>
        <p:grpSpPr>
          <a:xfrm>
            <a:off x="11517407" y="6357699"/>
            <a:ext cx="179280" cy="72000"/>
            <a:chOff x="0" y="0"/>
            <a:chExt cx="239040" cy="96000"/>
          </a:xfrm>
        </p:grpSpPr>
        <p:sp>
          <p:nvSpPr>
            <p:cNvPr id="61" name="Freeform 72">
              <a:extLst>
                <a:ext uri="{FF2B5EF4-FFF2-40B4-BE49-F238E27FC236}">
                  <a16:creationId xmlns:a16="http://schemas.microsoft.com/office/drawing/2014/main" id="{F6C1BC49-1938-27AC-4B7C-0246508A9616}"/>
                </a:ext>
              </a:extLst>
            </p:cNvPr>
            <p:cNvSpPr/>
            <p:nvPr/>
          </p:nvSpPr>
          <p:spPr>
            <a:xfrm>
              <a:off x="127" y="0"/>
              <a:ext cx="239014" cy="96012"/>
            </a:xfrm>
            <a:custGeom>
              <a:avLst/>
              <a:gdLst/>
              <a:ahLst/>
              <a:cxnLst/>
              <a:rect l="l" t="t" r="r" b="b"/>
              <a:pathLst>
                <a:path w="239014" h="96012">
                  <a:moveTo>
                    <a:pt x="120650" y="0"/>
                  </a:moveTo>
                  <a:cubicBezTo>
                    <a:pt x="61468" y="0"/>
                    <a:pt x="14097" y="40386"/>
                    <a:pt x="0" y="96012"/>
                  </a:cubicBezTo>
                  <a:lnTo>
                    <a:pt x="239014" y="96012"/>
                  </a:lnTo>
                  <a:cubicBezTo>
                    <a:pt x="227076" y="42926"/>
                    <a:pt x="177419" y="0"/>
                    <a:pt x="1206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2" name="Group 73">
            <a:extLst>
              <a:ext uri="{FF2B5EF4-FFF2-40B4-BE49-F238E27FC236}">
                <a16:creationId xmlns:a16="http://schemas.microsoft.com/office/drawing/2014/main" id="{8C86E663-D037-E21D-ED85-BF5EBE059883}"/>
              </a:ext>
            </a:extLst>
          </p:cNvPr>
          <p:cNvGrpSpPr>
            <a:grpSpLocks noChangeAspect="1"/>
          </p:cNvGrpSpPr>
          <p:nvPr/>
        </p:nvGrpSpPr>
        <p:grpSpPr>
          <a:xfrm>
            <a:off x="11556287" y="6210819"/>
            <a:ext cx="97920" cy="98640"/>
            <a:chOff x="0" y="0"/>
            <a:chExt cx="130560" cy="131520"/>
          </a:xfrm>
        </p:grpSpPr>
        <p:sp>
          <p:nvSpPr>
            <p:cNvPr id="63" name="Freeform 74">
              <a:extLst>
                <a:ext uri="{FF2B5EF4-FFF2-40B4-BE49-F238E27FC236}">
                  <a16:creationId xmlns:a16="http://schemas.microsoft.com/office/drawing/2014/main" id="{12D9EDC2-946A-DDE6-93E6-05F2A72A9965}"/>
                </a:ext>
              </a:extLst>
            </p:cNvPr>
            <p:cNvSpPr/>
            <p:nvPr/>
          </p:nvSpPr>
          <p:spPr>
            <a:xfrm>
              <a:off x="0" y="0"/>
              <a:ext cx="130556" cy="131445"/>
            </a:xfrm>
            <a:custGeom>
              <a:avLst/>
              <a:gdLst/>
              <a:ahLst/>
              <a:cxnLst/>
              <a:rect l="l" t="t" r="r" b="b"/>
              <a:pathLst>
                <a:path w="130556" h="131445">
                  <a:moveTo>
                    <a:pt x="64643" y="0"/>
                  </a:moveTo>
                  <a:cubicBezTo>
                    <a:pt x="59055" y="0"/>
                    <a:pt x="53213" y="635"/>
                    <a:pt x="47498" y="1905"/>
                  </a:cubicBezTo>
                  <a:cubicBezTo>
                    <a:pt x="26162" y="9525"/>
                    <a:pt x="9525" y="24638"/>
                    <a:pt x="7112" y="47371"/>
                  </a:cubicBezTo>
                  <a:cubicBezTo>
                    <a:pt x="0" y="72771"/>
                    <a:pt x="7112" y="95504"/>
                    <a:pt x="21336" y="113284"/>
                  </a:cubicBezTo>
                  <a:cubicBezTo>
                    <a:pt x="33528" y="124333"/>
                    <a:pt x="49530" y="131445"/>
                    <a:pt x="65532" y="131445"/>
                  </a:cubicBezTo>
                  <a:cubicBezTo>
                    <a:pt x="71374" y="131445"/>
                    <a:pt x="77343" y="130429"/>
                    <a:pt x="83058" y="128524"/>
                  </a:cubicBezTo>
                  <a:cubicBezTo>
                    <a:pt x="104521" y="123444"/>
                    <a:pt x="121031" y="108204"/>
                    <a:pt x="125857" y="85471"/>
                  </a:cubicBezTo>
                  <a:cubicBezTo>
                    <a:pt x="130556" y="60198"/>
                    <a:pt x="125857" y="37338"/>
                    <a:pt x="109220" y="19685"/>
                  </a:cubicBezTo>
                  <a:cubicBezTo>
                    <a:pt x="98552" y="6223"/>
                    <a:pt x="82296" y="0"/>
                    <a:pt x="6464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4" name="Group 75">
            <a:extLst>
              <a:ext uri="{FF2B5EF4-FFF2-40B4-BE49-F238E27FC236}">
                <a16:creationId xmlns:a16="http://schemas.microsoft.com/office/drawing/2014/main" id="{8D9ED76F-BBBE-F5E3-DBF8-DD22C9C7F2FA}"/>
              </a:ext>
            </a:extLst>
          </p:cNvPr>
          <p:cNvGrpSpPr>
            <a:grpSpLocks noChangeAspect="1"/>
          </p:cNvGrpSpPr>
          <p:nvPr/>
        </p:nvGrpSpPr>
        <p:grpSpPr>
          <a:xfrm>
            <a:off x="11369807" y="5837139"/>
            <a:ext cx="719280" cy="742320"/>
            <a:chOff x="0" y="0"/>
            <a:chExt cx="959040" cy="989760"/>
          </a:xfrm>
        </p:grpSpPr>
        <p:sp>
          <p:nvSpPr>
            <p:cNvPr id="65" name="Freeform 76">
              <a:extLst>
                <a:ext uri="{FF2B5EF4-FFF2-40B4-BE49-F238E27FC236}">
                  <a16:creationId xmlns:a16="http://schemas.microsoft.com/office/drawing/2014/main" id="{B0F63285-32D1-1BB7-AB38-317C4343F81F}"/>
                </a:ext>
              </a:extLst>
            </p:cNvPr>
            <p:cNvSpPr/>
            <p:nvPr/>
          </p:nvSpPr>
          <p:spPr>
            <a:xfrm>
              <a:off x="0" y="0"/>
              <a:ext cx="958977" cy="989711"/>
            </a:xfrm>
            <a:custGeom>
              <a:avLst/>
              <a:gdLst/>
              <a:ahLst/>
              <a:cxnLst/>
              <a:rect l="l" t="t" r="r" b="b"/>
              <a:pathLst>
                <a:path w="958977" h="989711">
                  <a:moveTo>
                    <a:pt x="483108" y="65659"/>
                  </a:moveTo>
                  <a:cubicBezTo>
                    <a:pt x="518541" y="65659"/>
                    <a:pt x="544703" y="93345"/>
                    <a:pt x="544703" y="131318"/>
                  </a:cubicBezTo>
                  <a:lnTo>
                    <a:pt x="544703" y="330835"/>
                  </a:lnTo>
                  <a:lnTo>
                    <a:pt x="421640" y="330835"/>
                  </a:lnTo>
                  <a:lnTo>
                    <a:pt x="421640" y="131318"/>
                  </a:lnTo>
                  <a:cubicBezTo>
                    <a:pt x="421640" y="93472"/>
                    <a:pt x="447675" y="65659"/>
                    <a:pt x="483235" y="65659"/>
                  </a:cubicBezTo>
                  <a:close/>
                  <a:moveTo>
                    <a:pt x="802894" y="530225"/>
                  </a:moveTo>
                  <a:cubicBezTo>
                    <a:pt x="819404" y="530225"/>
                    <a:pt x="831342" y="545338"/>
                    <a:pt x="831342" y="560578"/>
                  </a:cubicBezTo>
                  <a:cubicBezTo>
                    <a:pt x="836041" y="580898"/>
                    <a:pt x="819404" y="596011"/>
                    <a:pt x="802894" y="596011"/>
                  </a:cubicBezTo>
                  <a:lnTo>
                    <a:pt x="615696" y="596011"/>
                  </a:lnTo>
                  <a:cubicBezTo>
                    <a:pt x="599059" y="596011"/>
                    <a:pt x="582549" y="580898"/>
                    <a:pt x="582549" y="560578"/>
                  </a:cubicBezTo>
                  <a:cubicBezTo>
                    <a:pt x="582549" y="540258"/>
                    <a:pt x="599059" y="530225"/>
                    <a:pt x="615696" y="530225"/>
                  </a:cubicBezTo>
                  <a:close/>
                  <a:moveTo>
                    <a:pt x="802894" y="661543"/>
                  </a:moveTo>
                  <a:cubicBezTo>
                    <a:pt x="819404" y="661543"/>
                    <a:pt x="831342" y="676656"/>
                    <a:pt x="831342" y="696849"/>
                  </a:cubicBezTo>
                  <a:cubicBezTo>
                    <a:pt x="836041" y="711962"/>
                    <a:pt x="819404" y="727202"/>
                    <a:pt x="802894" y="727202"/>
                  </a:cubicBezTo>
                  <a:lnTo>
                    <a:pt x="615696" y="727202"/>
                  </a:lnTo>
                  <a:cubicBezTo>
                    <a:pt x="599059" y="727202"/>
                    <a:pt x="582549" y="712089"/>
                    <a:pt x="582549" y="696849"/>
                  </a:cubicBezTo>
                  <a:cubicBezTo>
                    <a:pt x="582549" y="676656"/>
                    <a:pt x="599059" y="661543"/>
                    <a:pt x="615696" y="661543"/>
                  </a:cubicBezTo>
                  <a:close/>
                  <a:moveTo>
                    <a:pt x="318135" y="429514"/>
                  </a:moveTo>
                  <a:cubicBezTo>
                    <a:pt x="351028" y="429514"/>
                    <a:pt x="381889" y="443230"/>
                    <a:pt x="405003" y="469646"/>
                  </a:cubicBezTo>
                  <a:cubicBezTo>
                    <a:pt x="438150" y="504952"/>
                    <a:pt x="450088" y="550418"/>
                    <a:pt x="438150" y="598424"/>
                  </a:cubicBezTo>
                  <a:cubicBezTo>
                    <a:pt x="433451" y="621157"/>
                    <a:pt x="423926" y="638810"/>
                    <a:pt x="409702" y="656590"/>
                  </a:cubicBezTo>
                  <a:cubicBezTo>
                    <a:pt x="464185" y="689356"/>
                    <a:pt x="504444" y="752475"/>
                    <a:pt x="504444" y="828294"/>
                  </a:cubicBezTo>
                  <a:cubicBezTo>
                    <a:pt x="504444" y="845947"/>
                    <a:pt x="487934" y="861187"/>
                    <a:pt x="471297" y="861187"/>
                  </a:cubicBezTo>
                  <a:lnTo>
                    <a:pt x="161036" y="861187"/>
                  </a:lnTo>
                  <a:cubicBezTo>
                    <a:pt x="142113" y="861187"/>
                    <a:pt x="130175" y="846074"/>
                    <a:pt x="130175" y="825881"/>
                  </a:cubicBezTo>
                  <a:cubicBezTo>
                    <a:pt x="130175" y="750062"/>
                    <a:pt x="168148" y="686943"/>
                    <a:pt x="227330" y="651637"/>
                  </a:cubicBezTo>
                  <a:cubicBezTo>
                    <a:pt x="198882" y="616331"/>
                    <a:pt x="187071" y="570865"/>
                    <a:pt x="198882" y="525272"/>
                  </a:cubicBezTo>
                  <a:cubicBezTo>
                    <a:pt x="210820" y="482346"/>
                    <a:pt x="243967" y="447040"/>
                    <a:pt x="284099" y="434340"/>
                  </a:cubicBezTo>
                  <a:cubicBezTo>
                    <a:pt x="295529" y="431165"/>
                    <a:pt x="306832" y="429641"/>
                    <a:pt x="318135" y="429641"/>
                  </a:cubicBezTo>
                  <a:close/>
                  <a:moveTo>
                    <a:pt x="802894" y="792861"/>
                  </a:moveTo>
                  <a:cubicBezTo>
                    <a:pt x="819404" y="792861"/>
                    <a:pt x="831342" y="810514"/>
                    <a:pt x="831342" y="825754"/>
                  </a:cubicBezTo>
                  <a:cubicBezTo>
                    <a:pt x="836041" y="845947"/>
                    <a:pt x="819404" y="861060"/>
                    <a:pt x="802894" y="861060"/>
                  </a:cubicBezTo>
                  <a:lnTo>
                    <a:pt x="615696" y="861060"/>
                  </a:lnTo>
                  <a:cubicBezTo>
                    <a:pt x="599059" y="861060"/>
                    <a:pt x="582549" y="845947"/>
                    <a:pt x="582549" y="825754"/>
                  </a:cubicBezTo>
                  <a:cubicBezTo>
                    <a:pt x="582549" y="805561"/>
                    <a:pt x="599059" y="792861"/>
                    <a:pt x="615696" y="792861"/>
                  </a:cubicBezTo>
                  <a:close/>
                  <a:moveTo>
                    <a:pt x="480822" y="0"/>
                  </a:moveTo>
                  <a:cubicBezTo>
                    <a:pt x="412242" y="0"/>
                    <a:pt x="355346" y="58166"/>
                    <a:pt x="355346" y="131318"/>
                  </a:cubicBezTo>
                  <a:lnTo>
                    <a:pt x="355346" y="196977"/>
                  </a:lnTo>
                  <a:lnTo>
                    <a:pt x="94742" y="196977"/>
                  </a:lnTo>
                  <a:cubicBezTo>
                    <a:pt x="44958" y="196977"/>
                    <a:pt x="0" y="242443"/>
                    <a:pt x="0" y="295402"/>
                  </a:cubicBezTo>
                  <a:lnTo>
                    <a:pt x="0" y="891286"/>
                  </a:lnTo>
                  <a:cubicBezTo>
                    <a:pt x="0" y="946785"/>
                    <a:pt x="42672" y="989711"/>
                    <a:pt x="94742" y="989711"/>
                  </a:cubicBezTo>
                  <a:lnTo>
                    <a:pt x="861949" y="989711"/>
                  </a:lnTo>
                  <a:cubicBezTo>
                    <a:pt x="911733" y="989711"/>
                    <a:pt x="954278" y="946785"/>
                    <a:pt x="954278" y="891286"/>
                  </a:cubicBezTo>
                  <a:lnTo>
                    <a:pt x="954278" y="295402"/>
                  </a:lnTo>
                  <a:cubicBezTo>
                    <a:pt x="958977" y="242443"/>
                    <a:pt x="914019" y="196977"/>
                    <a:pt x="864362" y="196977"/>
                  </a:cubicBezTo>
                  <a:lnTo>
                    <a:pt x="603885" y="196977"/>
                  </a:lnTo>
                  <a:lnTo>
                    <a:pt x="603885" y="131318"/>
                  </a:lnTo>
                  <a:cubicBezTo>
                    <a:pt x="603885" y="58166"/>
                    <a:pt x="547116" y="0"/>
                    <a:pt x="48082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6" name="Group 77">
            <a:extLst>
              <a:ext uri="{FF2B5EF4-FFF2-40B4-BE49-F238E27FC236}">
                <a16:creationId xmlns:a16="http://schemas.microsoft.com/office/drawing/2014/main" id="{1F1AFC66-A9C0-05D9-DF88-F3F6C3681F29}"/>
              </a:ext>
            </a:extLst>
          </p:cNvPr>
          <p:cNvGrpSpPr>
            <a:grpSpLocks noChangeAspect="1"/>
          </p:cNvGrpSpPr>
          <p:nvPr/>
        </p:nvGrpSpPr>
        <p:grpSpPr>
          <a:xfrm>
            <a:off x="11716127" y="5918499"/>
            <a:ext cx="31680" cy="33840"/>
            <a:chOff x="0" y="0"/>
            <a:chExt cx="42240" cy="45120"/>
          </a:xfrm>
        </p:grpSpPr>
        <p:sp>
          <p:nvSpPr>
            <p:cNvPr id="67" name="Freeform 78">
              <a:extLst>
                <a:ext uri="{FF2B5EF4-FFF2-40B4-BE49-F238E27FC236}">
                  <a16:creationId xmlns:a16="http://schemas.microsoft.com/office/drawing/2014/main" id="{7476BA85-5CBA-1089-8FEC-8425B96BFE49}"/>
                </a:ext>
              </a:extLst>
            </p:cNvPr>
            <p:cNvSpPr/>
            <p:nvPr/>
          </p:nvSpPr>
          <p:spPr>
            <a:xfrm>
              <a:off x="0" y="0"/>
              <a:ext cx="42291" cy="45085"/>
            </a:xfrm>
            <a:custGeom>
              <a:avLst/>
              <a:gdLst/>
              <a:ahLst/>
              <a:cxnLst/>
              <a:rect l="l" t="t" r="r" b="b"/>
              <a:pathLst>
                <a:path w="42291" h="45085">
                  <a:moveTo>
                    <a:pt x="21209" y="0"/>
                  </a:moveTo>
                  <a:cubicBezTo>
                    <a:pt x="9398" y="0"/>
                    <a:pt x="0" y="10033"/>
                    <a:pt x="0" y="22606"/>
                  </a:cubicBezTo>
                  <a:cubicBezTo>
                    <a:pt x="0" y="35179"/>
                    <a:pt x="9398" y="45085"/>
                    <a:pt x="21209" y="45085"/>
                  </a:cubicBezTo>
                  <a:cubicBezTo>
                    <a:pt x="33020" y="45085"/>
                    <a:pt x="42291" y="35052"/>
                    <a:pt x="42291" y="22606"/>
                  </a:cubicBezTo>
                  <a:cubicBezTo>
                    <a:pt x="42291" y="10160"/>
                    <a:pt x="32893" y="0"/>
                    <a:pt x="2120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8" name="Group 79">
            <a:extLst>
              <a:ext uri="{FF2B5EF4-FFF2-40B4-BE49-F238E27FC236}">
                <a16:creationId xmlns:a16="http://schemas.microsoft.com/office/drawing/2014/main" id="{9A6D1DD9-E2C9-EB86-03C5-7D1810EF5E6F}"/>
              </a:ext>
            </a:extLst>
          </p:cNvPr>
          <p:cNvGrpSpPr>
            <a:grpSpLocks noChangeAspect="1"/>
          </p:cNvGrpSpPr>
          <p:nvPr/>
        </p:nvGrpSpPr>
        <p:grpSpPr>
          <a:xfrm>
            <a:off x="10156607" y="2674899"/>
            <a:ext cx="551520" cy="687600"/>
            <a:chOff x="0" y="0"/>
            <a:chExt cx="735360" cy="916800"/>
          </a:xfrm>
        </p:grpSpPr>
        <p:sp>
          <p:nvSpPr>
            <p:cNvPr id="69" name="Freeform 80">
              <a:extLst>
                <a:ext uri="{FF2B5EF4-FFF2-40B4-BE49-F238E27FC236}">
                  <a16:creationId xmlns:a16="http://schemas.microsoft.com/office/drawing/2014/main" id="{F4AC6EFA-EE71-3455-164B-FF6C6DA7F266}"/>
                </a:ext>
              </a:extLst>
            </p:cNvPr>
            <p:cNvSpPr/>
            <p:nvPr/>
          </p:nvSpPr>
          <p:spPr>
            <a:xfrm>
              <a:off x="127" y="127"/>
              <a:ext cx="735457" cy="916813"/>
            </a:xfrm>
            <a:custGeom>
              <a:avLst/>
              <a:gdLst/>
              <a:ahLst/>
              <a:cxnLst/>
              <a:rect l="l" t="t" r="r" b="b"/>
              <a:pathLst>
                <a:path w="735457" h="916813">
                  <a:moveTo>
                    <a:pt x="486791" y="376047"/>
                  </a:moveTo>
                  <a:cubicBezTo>
                    <a:pt x="493649" y="376047"/>
                    <a:pt x="497078" y="379730"/>
                    <a:pt x="500380" y="379730"/>
                  </a:cubicBezTo>
                  <a:lnTo>
                    <a:pt x="602488" y="532130"/>
                  </a:lnTo>
                  <a:cubicBezTo>
                    <a:pt x="585470" y="677291"/>
                    <a:pt x="503809" y="818769"/>
                    <a:pt x="367538" y="818769"/>
                  </a:cubicBezTo>
                  <a:cubicBezTo>
                    <a:pt x="238125" y="818769"/>
                    <a:pt x="153162" y="684530"/>
                    <a:pt x="136017" y="532130"/>
                  </a:cubicBezTo>
                  <a:lnTo>
                    <a:pt x="238125" y="379730"/>
                  </a:lnTo>
                  <a:cubicBezTo>
                    <a:pt x="241554" y="376047"/>
                    <a:pt x="244983" y="376047"/>
                    <a:pt x="248412" y="376047"/>
                  </a:cubicBezTo>
                  <a:close/>
                  <a:moveTo>
                    <a:pt x="438023" y="0"/>
                  </a:moveTo>
                  <a:cubicBezTo>
                    <a:pt x="367284" y="0"/>
                    <a:pt x="291973" y="19050"/>
                    <a:pt x="221234" y="56769"/>
                  </a:cubicBezTo>
                  <a:cubicBezTo>
                    <a:pt x="211328" y="55499"/>
                    <a:pt x="201549" y="54864"/>
                    <a:pt x="192024" y="54864"/>
                  </a:cubicBezTo>
                  <a:cubicBezTo>
                    <a:pt x="146050" y="54864"/>
                    <a:pt x="105283" y="68961"/>
                    <a:pt x="71374" y="92964"/>
                  </a:cubicBezTo>
                  <a:cubicBezTo>
                    <a:pt x="37338" y="122047"/>
                    <a:pt x="0" y="176530"/>
                    <a:pt x="0" y="274447"/>
                  </a:cubicBezTo>
                  <a:cubicBezTo>
                    <a:pt x="0" y="328930"/>
                    <a:pt x="10160" y="416052"/>
                    <a:pt x="37338" y="532130"/>
                  </a:cubicBezTo>
                  <a:cubicBezTo>
                    <a:pt x="50927" y="553847"/>
                    <a:pt x="57785" y="699008"/>
                    <a:pt x="160020" y="815086"/>
                  </a:cubicBezTo>
                  <a:cubicBezTo>
                    <a:pt x="221234" y="880491"/>
                    <a:pt x="292735" y="916813"/>
                    <a:pt x="367665" y="916813"/>
                  </a:cubicBezTo>
                  <a:cubicBezTo>
                    <a:pt x="554990" y="916813"/>
                    <a:pt x="670687" y="739013"/>
                    <a:pt x="691134" y="532130"/>
                  </a:cubicBezTo>
                  <a:cubicBezTo>
                    <a:pt x="708152" y="470408"/>
                    <a:pt x="732028" y="350774"/>
                    <a:pt x="735457" y="281686"/>
                  </a:cubicBezTo>
                  <a:cubicBezTo>
                    <a:pt x="735457" y="180086"/>
                    <a:pt x="697992" y="100330"/>
                    <a:pt x="616204" y="49530"/>
                  </a:cubicBezTo>
                  <a:cubicBezTo>
                    <a:pt x="565531" y="16383"/>
                    <a:pt x="503682" y="0"/>
                    <a:pt x="43802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0" name="Group 81">
            <a:extLst>
              <a:ext uri="{FF2B5EF4-FFF2-40B4-BE49-F238E27FC236}">
                <a16:creationId xmlns:a16="http://schemas.microsoft.com/office/drawing/2014/main" id="{583D449E-874F-45E6-6588-0DF00793A9E3}"/>
              </a:ext>
            </a:extLst>
          </p:cNvPr>
          <p:cNvGrpSpPr>
            <a:grpSpLocks noChangeAspect="1"/>
          </p:cNvGrpSpPr>
          <p:nvPr/>
        </p:nvGrpSpPr>
        <p:grpSpPr>
          <a:xfrm>
            <a:off x="9916847" y="3354579"/>
            <a:ext cx="1031040" cy="407520"/>
            <a:chOff x="0" y="0"/>
            <a:chExt cx="1374720" cy="543360"/>
          </a:xfrm>
        </p:grpSpPr>
        <p:sp>
          <p:nvSpPr>
            <p:cNvPr id="71" name="Freeform 82">
              <a:extLst>
                <a:ext uri="{FF2B5EF4-FFF2-40B4-BE49-F238E27FC236}">
                  <a16:creationId xmlns:a16="http://schemas.microsoft.com/office/drawing/2014/main" id="{0FFFFC68-70F0-A54D-F4E5-AC14AEB7547C}"/>
                </a:ext>
              </a:extLst>
            </p:cNvPr>
            <p:cNvSpPr/>
            <p:nvPr/>
          </p:nvSpPr>
          <p:spPr>
            <a:xfrm>
              <a:off x="0" y="127"/>
              <a:ext cx="1374775" cy="543433"/>
            </a:xfrm>
            <a:custGeom>
              <a:avLst/>
              <a:gdLst/>
              <a:ahLst/>
              <a:cxnLst/>
              <a:rect l="l" t="t" r="r" b="b"/>
              <a:pathLst>
                <a:path w="1374775" h="543433">
                  <a:moveTo>
                    <a:pt x="483235" y="115189"/>
                  </a:moveTo>
                  <a:lnTo>
                    <a:pt x="626110" y="263906"/>
                  </a:lnTo>
                  <a:lnTo>
                    <a:pt x="561467" y="332740"/>
                  </a:lnTo>
                  <a:lnTo>
                    <a:pt x="432308" y="133350"/>
                  </a:lnTo>
                  <a:cubicBezTo>
                    <a:pt x="449326" y="126111"/>
                    <a:pt x="473075" y="122428"/>
                    <a:pt x="483235" y="115189"/>
                  </a:cubicBezTo>
                  <a:close/>
                  <a:moveTo>
                    <a:pt x="898398" y="115189"/>
                  </a:moveTo>
                  <a:cubicBezTo>
                    <a:pt x="915416" y="122428"/>
                    <a:pt x="932434" y="133350"/>
                    <a:pt x="949325" y="136906"/>
                  </a:cubicBezTo>
                  <a:lnTo>
                    <a:pt x="820039" y="332867"/>
                  </a:lnTo>
                  <a:lnTo>
                    <a:pt x="755396" y="264033"/>
                  </a:lnTo>
                  <a:lnTo>
                    <a:pt x="898398" y="115189"/>
                  </a:lnTo>
                  <a:close/>
                  <a:moveTo>
                    <a:pt x="1153668" y="358267"/>
                  </a:moveTo>
                  <a:cubicBezTo>
                    <a:pt x="1177417" y="358267"/>
                    <a:pt x="1194435" y="379984"/>
                    <a:pt x="1194435" y="409067"/>
                  </a:cubicBezTo>
                  <a:cubicBezTo>
                    <a:pt x="1194435" y="430784"/>
                    <a:pt x="1173988" y="452628"/>
                    <a:pt x="1153668" y="452628"/>
                  </a:cubicBezTo>
                  <a:lnTo>
                    <a:pt x="1034542" y="452628"/>
                  </a:lnTo>
                  <a:cubicBezTo>
                    <a:pt x="1007364" y="452628"/>
                    <a:pt x="986917" y="430911"/>
                    <a:pt x="986917" y="409067"/>
                  </a:cubicBezTo>
                  <a:cubicBezTo>
                    <a:pt x="986917" y="379984"/>
                    <a:pt x="1007364" y="358267"/>
                    <a:pt x="1034542" y="358267"/>
                  </a:cubicBezTo>
                  <a:close/>
                  <a:moveTo>
                    <a:pt x="481457" y="0"/>
                  </a:moveTo>
                  <a:cubicBezTo>
                    <a:pt x="469519" y="0"/>
                    <a:pt x="457708" y="4445"/>
                    <a:pt x="449199" y="13589"/>
                  </a:cubicBezTo>
                  <a:cubicBezTo>
                    <a:pt x="439039" y="28067"/>
                    <a:pt x="425450" y="35306"/>
                    <a:pt x="408432" y="35306"/>
                  </a:cubicBezTo>
                  <a:lnTo>
                    <a:pt x="258699" y="35306"/>
                  </a:lnTo>
                  <a:cubicBezTo>
                    <a:pt x="98679" y="35306"/>
                    <a:pt x="0" y="165989"/>
                    <a:pt x="0" y="303784"/>
                  </a:cubicBezTo>
                  <a:lnTo>
                    <a:pt x="0" y="499872"/>
                  </a:lnTo>
                  <a:cubicBezTo>
                    <a:pt x="0" y="525272"/>
                    <a:pt x="20447" y="543433"/>
                    <a:pt x="47625" y="543433"/>
                  </a:cubicBezTo>
                  <a:lnTo>
                    <a:pt x="1327150" y="543433"/>
                  </a:lnTo>
                  <a:cubicBezTo>
                    <a:pt x="1351026" y="543433"/>
                    <a:pt x="1367917" y="521716"/>
                    <a:pt x="1367917" y="499872"/>
                  </a:cubicBezTo>
                  <a:lnTo>
                    <a:pt x="1367917" y="303784"/>
                  </a:lnTo>
                  <a:cubicBezTo>
                    <a:pt x="1374775" y="169672"/>
                    <a:pt x="1272667" y="42545"/>
                    <a:pt x="1112774" y="42545"/>
                  </a:cubicBezTo>
                  <a:lnTo>
                    <a:pt x="966470" y="42545"/>
                  </a:lnTo>
                  <a:cubicBezTo>
                    <a:pt x="942594" y="42545"/>
                    <a:pt x="935736" y="31750"/>
                    <a:pt x="922147" y="17145"/>
                  </a:cubicBezTo>
                  <a:cubicBezTo>
                    <a:pt x="913257" y="5842"/>
                    <a:pt x="900684" y="508"/>
                    <a:pt x="887730" y="508"/>
                  </a:cubicBezTo>
                  <a:cubicBezTo>
                    <a:pt x="875919" y="508"/>
                    <a:pt x="863854" y="4953"/>
                    <a:pt x="854202" y="13589"/>
                  </a:cubicBezTo>
                  <a:lnTo>
                    <a:pt x="684022" y="194945"/>
                  </a:lnTo>
                  <a:lnTo>
                    <a:pt x="513842" y="13589"/>
                  </a:lnTo>
                  <a:cubicBezTo>
                    <a:pt x="505333" y="4445"/>
                    <a:pt x="493522" y="0"/>
                    <a:pt x="48145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2" name="Group 83">
            <a:extLst>
              <a:ext uri="{FF2B5EF4-FFF2-40B4-BE49-F238E27FC236}">
                <a16:creationId xmlns:a16="http://schemas.microsoft.com/office/drawing/2014/main" id="{1E4B0C5C-9615-5E9F-A65B-1BEFF78D0D78}"/>
              </a:ext>
            </a:extLst>
          </p:cNvPr>
          <p:cNvGrpSpPr>
            <a:grpSpLocks noChangeAspect="1"/>
          </p:cNvGrpSpPr>
          <p:nvPr/>
        </p:nvGrpSpPr>
        <p:grpSpPr>
          <a:xfrm>
            <a:off x="7568207" y="5776659"/>
            <a:ext cx="791280" cy="833760"/>
            <a:chOff x="0" y="0"/>
            <a:chExt cx="1055040" cy="1111680"/>
          </a:xfrm>
        </p:grpSpPr>
        <p:sp>
          <p:nvSpPr>
            <p:cNvPr id="73" name="Freeform 84">
              <a:extLst>
                <a:ext uri="{FF2B5EF4-FFF2-40B4-BE49-F238E27FC236}">
                  <a16:creationId xmlns:a16="http://schemas.microsoft.com/office/drawing/2014/main" id="{FCCD8C7B-E04D-3C64-0C4A-CE5292816C72}"/>
                </a:ext>
              </a:extLst>
            </p:cNvPr>
            <p:cNvSpPr/>
            <p:nvPr/>
          </p:nvSpPr>
          <p:spPr>
            <a:xfrm>
              <a:off x="0" y="127"/>
              <a:ext cx="1054989" cy="1111631"/>
            </a:xfrm>
            <a:custGeom>
              <a:avLst/>
              <a:gdLst/>
              <a:ahLst/>
              <a:cxnLst/>
              <a:rect l="l" t="t" r="r" b="b"/>
              <a:pathLst>
                <a:path w="1054989" h="1111631">
                  <a:moveTo>
                    <a:pt x="833628" y="192786"/>
                  </a:moveTo>
                  <a:lnTo>
                    <a:pt x="911733" y="240030"/>
                  </a:lnTo>
                  <a:lnTo>
                    <a:pt x="739902" y="556514"/>
                  </a:lnTo>
                  <a:lnTo>
                    <a:pt x="661670" y="509270"/>
                  </a:lnTo>
                  <a:cubicBezTo>
                    <a:pt x="690245" y="453771"/>
                    <a:pt x="802259" y="248412"/>
                    <a:pt x="833628" y="192913"/>
                  </a:cubicBezTo>
                  <a:close/>
                  <a:moveTo>
                    <a:pt x="646049" y="581533"/>
                  </a:moveTo>
                  <a:lnTo>
                    <a:pt x="687832" y="609346"/>
                  </a:lnTo>
                  <a:lnTo>
                    <a:pt x="643509" y="639826"/>
                  </a:lnTo>
                  <a:lnTo>
                    <a:pt x="646049" y="581533"/>
                  </a:lnTo>
                  <a:close/>
                  <a:moveTo>
                    <a:pt x="872617" y="750697"/>
                  </a:moveTo>
                  <a:cubicBezTo>
                    <a:pt x="893445" y="750697"/>
                    <a:pt x="906526" y="767334"/>
                    <a:pt x="906526" y="783971"/>
                  </a:cubicBezTo>
                  <a:cubicBezTo>
                    <a:pt x="906526" y="806323"/>
                    <a:pt x="893445" y="822960"/>
                    <a:pt x="872617" y="822960"/>
                  </a:cubicBezTo>
                  <a:lnTo>
                    <a:pt x="463677" y="822960"/>
                  </a:lnTo>
                  <a:cubicBezTo>
                    <a:pt x="442849" y="822960"/>
                    <a:pt x="427228" y="806323"/>
                    <a:pt x="427228" y="783971"/>
                  </a:cubicBezTo>
                  <a:cubicBezTo>
                    <a:pt x="427228" y="764540"/>
                    <a:pt x="442849" y="750697"/>
                    <a:pt x="463677" y="750697"/>
                  </a:cubicBezTo>
                  <a:close/>
                  <a:moveTo>
                    <a:pt x="255270" y="492633"/>
                  </a:moveTo>
                  <a:cubicBezTo>
                    <a:pt x="273431" y="492633"/>
                    <a:pt x="289052" y="512064"/>
                    <a:pt x="289052" y="528701"/>
                  </a:cubicBezTo>
                  <a:lnTo>
                    <a:pt x="289052" y="553720"/>
                  </a:lnTo>
                  <a:cubicBezTo>
                    <a:pt x="328168" y="567563"/>
                    <a:pt x="359410" y="609219"/>
                    <a:pt x="359410" y="656336"/>
                  </a:cubicBezTo>
                  <a:cubicBezTo>
                    <a:pt x="359410" y="678561"/>
                    <a:pt x="343789" y="692404"/>
                    <a:pt x="322961" y="692404"/>
                  </a:cubicBezTo>
                  <a:cubicBezTo>
                    <a:pt x="302133" y="692404"/>
                    <a:pt x="289179" y="672973"/>
                    <a:pt x="289179" y="656336"/>
                  </a:cubicBezTo>
                  <a:cubicBezTo>
                    <a:pt x="289179" y="636905"/>
                    <a:pt x="273558" y="617474"/>
                    <a:pt x="255397" y="617474"/>
                  </a:cubicBezTo>
                  <a:cubicBezTo>
                    <a:pt x="234569" y="617474"/>
                    <a:pt x="221488" y="636905"/>
                    <a:pt x="221488" y="656336"/>
                  </a:cubicBezTo>
                  <a:cubicBezTo>
                    <a:pt x="221488" y="678561"/>
                    <a:pt x="250190" y="697992"/>
                    <a:pt x="276225" y="720217"/>
                  </a:cubicBezTo>
                  <a:cubicBezTo>
                    <a:pt x="312674" y="748030"/>
                    <a:pt x="359537" y="781304"/>
                    <a:pt x="359537" y="839597"/>
                  </a:cubicBezTo>
                  <a:cubicBezTo>
                    <a:pt x="359537" y="889508"/>
                    <a:pt x="328295" y="928370"/>
                    <a:pt x="289179" y="945007"/>
                  </a:cubicBezTo>
                  <a:lnTo>
                    <a:pt x="289179" y="969899"/>
                  </a:lnTo>
                  <a:cubicBezTo>
                    <a:pt x="289179" y="989330"/>
                    <a:pt x="273558" y="1008761"/>
                    <a:pt x="255397" y="1008761"/>
                  </a:cubicBezTo>
                  <a:cubicBezTo>
                    <a:pt x="234569" y="1008761"/>
                    <a:pt x="221488" y="989330"/>
                    <a:pt x="221488" y="969899"/>
                  </a:cubicBezTo>
                  <a:lnTo>
                    <a:pt x="221488" y="945134"/>
                  </a:lnTo>
                  <a:cubicBezTo>
                    <a:pt x="182499" y="931164"/>
                    <a:pt x="153797" y="889635"/>
                    <a:pt x="153797" y="839724"/>
                  </a:cubicBezTo>
                  <a:cubicBezTo>
                    <a:pt x="153797" y="820293"/>
                    <a:pt x="169418" y="803656"/>
                    <a:pt x="190246" y="803656"/>
                  </a:cubicBezTo>
                  <a:cubicBezTo>
                    <a:pt x="208534" y="803656"/>
                    <a:pt x="221488" y="820293"/>
                    <a:pt x="221488" y="839724"/>
                  </a:cubicBezTo>
                  <a:cubicBezTo>
                    <a:pt x="221488" y="861949"/>
                    <a:pt x="237109" y="875792"/>
                    <a:pt x="255397" y="875792"/>
                  </a:cubicBezTo>
                  <a:cubicBezTo>
                    <a:pt x="273685" y="875792"/>
                    <a:pt x="289179" y="859155"/>
                    <a:pt x="289179" y="839724"/>
                  </a:cubicBezTo>
                  <a:cubicBezTo>
                    <a:pt x="289179" y="820293"/>
                    <a:pt x="263144" y="800735"/>
                    <a:pt x="234569" y="778637"/>
                  </a:cubicBezTo>
                  <a:cubicBezTo>
                    <a:pt x="198120" y="750824"/>
                    <a:pt x="153797" y="714883"/>
                    <a:pt x="153797" y="656463"/>
                  </a:cubicBezTo>
                  <a:cubicBezTo>
                    <a:pt x="153797" y="609346"/>
                    <a:pt x="182499" y="570484"/>
                    <a:pt x="221488" y="553847"/>
                  </a:cubicBezTo>
                  <a:lnTo>
                    <a:pt x="221488" y="528701"/>
                  </a:lnTo>
                  <a:cubicBezTo>
                    <a:pt x="221488" y="506476"/>
                    <a:pt x="237109" y="492633"/>
                    <a:pt x="255397" y="492633"/>
                  </a:cubicBezTo>
                  <a:close/>
                  <a:moveTo>
                    <a:pt x="872617" y="970153"/>
                  </a:moveTo>
                  <a:cubicBezTo>
                    <a:pt x="893445" y="970153"/>
                    <a:pt x="906526" y="986790"/>
                    <a:pt x="906526" y="1009015"/>
                  </a:cubicBezTo>
                  <a:cubicBezTo>
                    <a:pt x="906526" y="1025652"/>
                    <a:pt x="893445" y="1042289"/>
                    <a:pt x="872617" y="1042289"/>
                  </a:cubicBezTo>
                  <a:lnTo>
                    <a:pt x="463677" y="1042289"/>
                  </a:lnTo>
                  <a:cubicBezTo>
                    <a:pt x="442849" y="1042289"/>
                    <a:pt x="427228" y="1025652"/>
                    <a:pt x="427228" y="1009015"/>
                  </a:cubicBezTo>
                  <a:cubicBezTo>
                    <a:pt x="427228" y="986790"/>
                    <a:pt x="442849" y="970153"/>
                    <a:pt x="463677" y="970153"/>
                  </a:cubicBezTo>
                  <a:close/>
                  <a:moveTo>
                    <a:pt x="903986" y="0"/>
                  </a:moveTo>
                  <a:cubicBezTo>
                    <a:pt x="876427" y="0"/>
                    <a:pt x="850011" y="15367"/>
                    <a:pt x="836168" y="43053"/>
                  </a:cubicBezTo>
                  <a:lnTo>
                    <a:pt x="651256" y="387096"/>
                  </a:lnTo>
                  <a:lnTo>
                    <a:pt x="101600" y="387096"/>
                  </a:lnTo>
                  <a:cubicBezTo>
                    <a:pt x="46863" y="387096"/>
                    <a:pt x="0" y="434340"/>
                    <a:pt x="0" y="492506"/>
                  </a:cubicBezTo>
                  <a:lnTo>
                    <a:pt x="0" y="1003300"/>
                  </a:lnTo>
                  <a:cubicBezTo>
                    <a:pt x="0" y="1061593"/>
                    <a:pt x="46863" y="1111631"/>
                    <a:pt x="101600" y="1111631"/>
                  </a:cubicBezTo>
                  <a:lnTo>
                    <a:pt x="945642" y="1111631"/>
                  </a:lnTo>
                  <a:cubicBezTo>
                    <a:pt x="1000252" y="1111631"/>
                    <a:pt x="1049782" y="1064387"/>
                    <a:pt x="1049782" y="1003300"/>
                  </a:cubicBezTo>
                  <a:lnTo>
                    <a:pt x="1049782" y="492633"/>
                  </a:lnTo>
                  <a:cubicBezTo>
                    <a:pt x="1041908" y="434340"/>
                    <a:pt x="997712" y="387223"/>
                    <a:pt x="940435" y="387223"/>
                  </a:cubicBezTo>
                  <a:lnTo>
                    <a:pt x="911733" y="387223"/>
                  </a:lnTo>
                  <a:lnTo>
                    <a:pt x="1031494" y="165227"/>
                  </a:lnTo>
                  <a:cubicBezTo>
                    <a:pt x="1054989" y="123571"/>
                    <a:pt x="1041908" y="70866"/>
                    <a:pt x="1002919" y="51435"/>
                  </a:cubicBezTo>
                  <a:lnTo>
                    <a:pt x="945642" y="12446"/>
                  </a:lnTo>
                  <a:cubicBezTo>
                    <a:pt x="932434" y="3937"/>
                    <a:pt x="918083" y="0"/>
                    <a:pt x="90398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4" name="Group 85">
            <a:extLst>
              <a:ext uri="{FF2B5EF4-FFF2-40B4-BE49-F238E27FC236}">
                <a16:creationId xmlns:a16="http://schemas.microsoft.com/office/drawing/2014/main" id="{BE6241DC-131A-0C35-607C-42BD356F4741}"/>
              </a:ext>
            </a:extLst>
          </p:cNvPr>
          <p:cNvGrpSpPr>
            <a:grpSpLocks noChangeAspect="1"/>
          </p:cNvGrpSpPr>
          <p:nvPr/>
        </p:nvGrpSpPr>
        <p:grpSpPr>
          <a:xfrm>
            <a:off x="14058287" y="5022099"/>
            <a:ext cx="202320" cy="198720"/>
            <a:chOff x="0" y="0"/>
            <a:chExt cx="269760" cy="264960"/>
          </a:xfrm>
        </p:grpSpPr>
        <p:sp>
          <p:nvSpPr>
            <p:cNvPr id="75" name="Freeform 86">
              <a:extLst>
                <a:ext uri="{FF2B5EF4-FFF2-40B4-BE49-F238E27FC236}">
                  <a16:creationId xmlns:a16="http://schemas.microsoft.com/office/drawing/2014/main" id="{146B008E-DD69-FE1D-FF61-F36139B2A3EC}"/>
                </a:ext>
              </a:extLst>
            </p:cNvPr>
            <p:cNvSpPr/>
            <p:nvPr/>
          </p:nvSpPr>
          <p:spPr>
            <a:xfrm>
              <a:off x="0" y="0"/>
              <a:ext cx="269748" cy="264922"/>
            </a:xfrm>
            <a:custGeom>
              <a:avLst/>
              <a:gdLst/>
              <a:ahLst/>
              <a:cxnLst/>
              <a:rect l="l" t="t" r="r" b="b"/>
              <a:pathLst>
                <a:path w="269748" h="264922">
                  <a:moveTo>
                    <a:pt x="134874" y="68199"/>
                  </a:moveTo>
                  <a:cubicBezTo>
                    <a:pt x="153797" y="68199"/>
                    <a:pt x="168021" y="85852"/>
                    <a:pt x="168021" y="100965"/>
                  </a:cubicBezTo>
                  <a:cubicBezTo>
                    <a:pt x="168021" y="116078"/>
                    <a:pt x="153797" y="136271"/>
                    <a:pt x="134874" y="136271"/>
                  </a:cubicBezTo>
                  <a:cubicBezTo>
                    <a:pt x="118364" y="136271"/>
                    <a:pt x="106426" y="118618"/>
                    <a:pt x="106426" y="100965"/>
                  </a:cubicBezTo>
                  <a:cubicBezTo>
                    <a:pt x="106426" y="80772"/>
                    <a:pt x="118237" y="68199"/>
                    <a:pt x="134874" y="68199"/>
                  </a:cubicBezTo>
                  <a:close/>
                  <a:moveTo>
                    <a:pt x="0" y="0"/>
                  </a:moveTo>
                  <a:lnTo>
                    <a:pt x="0" y="166497"/>
                  </a:lnTo>
                  <a:cubicBezTo>
                    <a:pt x="0" y="219583"/>
                    <a:pt x="40259" y="264922"/>
                    <a:pt x="92329" y="264922"/>
                  </a:cubicBezTo>
                  <a:lnTo>
                    <a:pt x="175133" y="264922"/>
                  </a:lnTo>
                  <a:cubicBezTo>
                    <a:pt x="224790" y="264922"/>
                    <a:pt x="269748" y="219456"/>
                    <a:pt x="269748" y="166497"/>
                  </a:cubicBezTo>
                  <a:lnTo>
                    <a:pt x="269748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6" name="Group 87">
            <a:extLst>
              <a:ext uri="{FF2B5EF4-FFF2-40B4-BE49-F238E27FC236}">
                <a16:creationId xmlns:a16="http://schemas.microsoft.com/office/drawing/2014/main" id="{78276AD3-8BE9-62E8-B200-DBA5B55A855F}"/>
              </a:ext>
            </a:extLst>
          </p:cNvPr>
          <p:cNvGrpSpPr>
            <a:grpSpLocks noChangeAspect="1"/>
          </p:cNvGrpSpPr>
          <p:nvPr/>
        </p:nvGrpSpPr>
        <p:grpSpPr>
          <a:xfrm>
            <a:off x="14059727" y="4461939"/>
            <a:ext cx="202320" cy="511200"/>
            <a:chOff x="0" y="0"/>
            <a:chExt cx="269760" cy="681600"/>
          </a:xfrm>
        </p:grpSpPr>
        <p:sp>
          <p:nvSpPr>
            <p:cNvPr id="77" name="Freeform 88">
              <a:extLst>
                <a:ext uri="{FF2B5EF4-FFF2-40B4-BE49-F238E27FC236}">
                  <a16:creationId xmlns:a16="http://schemas.microsoft.com/office/drawing/2014/main" id="{C1CCC25D-7C30-6947-9136-BCF0EBAE80C6}"/>
                </a:ext>
              </a:extLst>
            </p:cNvPr>
            <p:cNvSpPr/>
            <p:nvPr/>
          </p:nvSpPr>
          <p:spPr>
            <a:xfrm>
              <a:off x="127" y="127"/>
              <a:ext cx="269748" cy="681609"/>
            </a:xfrm>
            <a:custGeom>
              <a:avLst/>
              <a:gdLst/>
              <a:ahLst/>
              <a:cxnLst/>
              <a:rect l="l" t="t" r="r" b="b"/>
              <a:pathLst>
                <a:path w="269748" h="681609">
                  <a:moveTo>
                    <a:pt x="130048" y="128651"/>
                  </a:moveTo>
                  <a:cubicBezTo>
                    <a:pt x="144272" y="128651"/>
                    <a:pt x="163195" y="143891"/>
                    <a:pt x="163195" y="164084"/>
                  </a:cubicBezTo>
                  <a:lnTo>
                    <a:pt x="163195" y="583057"/>
                  </a:lnTo>
                  <a:cubicBezTo>
                    <a:pt x="163195" y="600710"/>
                    <a:pt x="148971" y="613410"/>
                    <a:pt x="130048" y="613410"/>
                  </a:cubicBezTo>
                  <a:cubicBezTo>
                    <a:pt x="113411" y="613410"/>
                    <a:pt x="101600" y="598297"/>
                    <a:pt x="101600" y="583057"/>
                  </a:cubicBezTo>
                  <a:lnTo>
                    <a:pt x="101600" y="164084"/>
                  </a:lnTo>
                  <a:cubicBezTo>
                    <a:pt x="101600" y="143891"/>
                    <a:pt x="115824" y="128651"/>
                    <a:pt x="130048" y="128651"/>
                  </a:cubicBezTo>
                  <a:close/>
                  <a:moveTo>
                    <a:pt x="92202" y="0"/>
                  </a:moveTo>
                  <a:cubicBezTo>
                    <a:pt x="42545" y="0"/>
                    <a:pt x="0" y="42799"/>
                    <a:pt x="0" y="95885"/>
                  </a:cubicBezTo>
                  <a:lnTo>
                    <a:pt x="0" y="681609"/>
                  </a:lnTo>
                  <a:lnTo>
                    <a:pt x="269748" y="681609"/>
                  </a:lnTo>
                  <a:lnTo>
                    <a:pt x="269748" y="95885"/>
                  </a:lnTo>
                  <a:cubicBezTo>
                    <a:pt x="267335" y="42799"/>
                    <a:pt x="224663" y="0"/>
                    <a:pt x="17500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78" name="Group 89">
            <a:extLst>
              <a:ext uri="{FF2B5EF4-FFF2-40B4-BE49-F238E27FC236}">
                <a16:creationId xmlns:a16="http://schemas.microsoft.com/office/drawing/2014/main" id="{CFBB873A-856B-7FF4-C197-B29121C1637C}"/>
              </a:ext>
            </a:extLst>
          </p:cNvPr>
          <p:cNvGrpSpPr>
            <a:grpSpLocks noChangeAspect="1"/>
          </p:cNvGrpSpPr>
          <p:nvPr/>
        </p:nvGrpSpPr>
        <p:grpSpPr>
          <a:xfrm>
            <a:off x="14306687" y="5022099"/>
            <a:ext cx="202320" cy="198720"/>
            <a:chOff x="0" y="0"/>
            <a:chExt cx="269760" cy="264960"/>
          </a:xfrm>
        </p:grpSpPr>
        <p:sp>
          <p:nvSpPr>
            <p:cNvPr id="79" name="Freeform 90">
              <a:extLst>
                <a:ext uri="{FF2B5EF4-FFF2-40B4-BE49-F238E27FC236}">
                  <a16:creationId xmlns:a16="http://schemas.microsoft.com/office/drawing/2014/main" id="{3EC8781F-4104-179D-E608-AC0194CC7B1C}"/>
                </a:ext>
              </a:extLst>
            </p:cNvPr>
            <p:cNvSpPr/>
            <p:nvPr/>
          </p:nvSpPr>
          <p:spPr>
            <a:xfrm>
              <a:off x="0" y="0"/>
              <a:ext cx="269748" cy="264922"/>
            </a:xfrm>
            <a:custGeom>
              <a:avLst/>
              <a:gdLst/>
              <a:ahLst/>
              <a:cxnLst/>
              <a:rect l="l" t="t" r="r" b="b"/>
              <a:pathLst>
                <a:path w="269748" h="264922">
                  <a:moveTo>
                    <a:pt x="134874" y="68199"/>
                  </a:moveTo>
                  <a:cubicBezTo>
                    <a:pt x="153797" y="68199"/>
                    <a:pt x="165608" y="85852"/>
                    <a:pt x="165608" y="100965"/>
                  </a:cubicBezTo>
                  <a:cubicBezTo>
                    <a:pt x="165608" y="116078"/>
                    <a:pt x="151384" y="136271"/>
                    <a:pt x="134874" y="136271"/>
                  </a:cubicBezTo>
                  <a:cubicBezTo>
                    <a:pt x="118364" y="136271"/>
                    <a:pt x="104140" y="118618"/>
                    <a:pt x="104140" y="100965"/>
                  </a:cubicBezTo>
                  <a:cubicBezTo>
                    <a:pt x="104140" y="80772"/>
                    <a:pt x="118364" y="68199"/>
                    <a:pt x="134874" y="68199"/>
                  </a:cubicBezTo>
                  <a:close/>
                  <a:moveTo>
                    <a:pt x="0" y="0"/>
                  </a:moveTo>
                  <a:lnTo>
                    <a:pt x="0" y="166497"/>
                  </a:lnTo>
                  <a:cubicBezTo>
                    <a:pt x="0" y="219583"/>
                    <a:pt x="40259" y="264922"/>
                    <a:pt x="94615" y="264922"/>
                  </a:cubicBezTo>
                  <a:lnTo>
                    <a:pt x="177419" y="264922"/>
                  </a:lnTo>
                  <a:cubicBezTo>
                    <a:pt x="227076" y="264922"/>
                    <a:pt x="269748" y="219456"/>
                    <a:pt x="269748" y="166497"/>
                  </a:cubicBezTo>
                  <a:lnTo>
                    <a:pt x="269748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0" name="Group 91">
            <a:extLst>
              <a:ext uri="{FF2B5EF4-FFF2-40B4-BE49-F238E27FC236}">
                <a16:creationId xmlns:a16="http://schemas.microsoft.com/office/drawing/2014/main" id="{3A531516-E294-5377-0E99-7AB94195400C}"/>
              </a:ext>
            </a:extLst>
          </p:cNvPr>
          <p:cNvGrpSpPr>
            <a:grpSpLocks noChangeAspect="1"/>
          </p:cNvGrpSpPr>
          <p:nvPr/>
        </p:nvGrpSpPr>
        <p:grpSpPr>
          <a:xfrm>
            <a:off x="14306687" y="4461939"/>
            <a:ext cx="202320" cy="511200"/>
            <a:chOff x="0" y="0"/>
            <a:chExt cx="269760" cy="681600"/>
          </a:xfrm>
        </p:grpSpPr>
        <p:sp>
          <p:nvSpPr>
            <p:cNvPr id="81" name="Freeform 92">
              <a:extLst>
                <a:ext uri="{FF2B5EF4-FFF2-40B4-BE49-F238E27FC236}">
                  <a16:creationId xmlns:a16="http://schemas.microsoft.com/office/drawing/2014/main" id="{DCD86CF1-B77D-2580-6E2F-61001CD4CC32}"/>
                </a:ext>
              </a:extLst>
            </p:cNvPr>
            <p:cNvSpPr/>
            <p:nvPr/>
          </p:nvSpPr>
          <p:spPr>
            <a:xfrm>
              <a:off x="0" y="127"/>
              <a:ext cx="269748" cy="681609"/>
            </a:xfrm>
            <a:custGeom>
              <a:avLst/>
              <a:gdLst/>
              <a:ahLst/>
              <a:cxnLst/>
              <a:rect l="l" t="t" r="r" b="b"/>
              <a:pathLst>
                <a:path w="269748" h="681609">
                  <a:moveTo>
                    <a:pt x="134874" y="128651"/>
                  </a:moveTo>
                  <a:cubicBezTo>
                    <a:pt x="153797" y="128651"/>
                    <a:pt x="165608" y="143891"/>
                    <a:pt x="165608" y="164084"/>
                  </a:cubicBezTo>
                  <a:lnTo>
                    <a:pt x="165608" y="583057"/>
                  </a:lnTo>
                  <a:cubicBezTo>
                    <a:pt x="165608" y="600710"/>
                    <a:pt x="151384" y="613410"/>
                    <a:pt x="134874" y="613410"/>
                  </a:cubicBezTo>
                  <a:cubicBezTo>
                    <a:pt x="120650" y="613410"/>
                    <a:pt x="104140" y="598297"/>
                    <a:pt x="104140" y="583057"/>
                  </a:cubicBezTo>
                  <a:lnTo>
                    <a:pt x="104140" y="164084"/>
                  </a:lnTo>
                  <a:cubicBezTo>
                    <a:pt x="104140" y="143891"/>
                    <a:pt x="118364" y="128651"/>
                    <a:pt x="134874" y="128651"/>
                  </a:cubicBezTo>
                  <a:close/>
                  <a:moveTo>
                    <a:pt x="94615" y="0"/>
                  </a:moveTo>
                  <a:cubicBezTo>
                    <a:pt x="44958" y="0"/>
                    <a:pt x="0" y="42799"/>
                    <a:pt x="0" y="95885"/>
                  </a:cubicBezTo>
                  <a:lnTo>
                    <a:pt x="0" y="681609"/>
                  </a:lnTo>
                  <a:lnTo>
                    <a:pt x="269748" y="681609"/>
                  </a:lnTo>
                  <a:lnTo>
                    <a:pt x="269748" y="95885"/>
                  </a:lnTo>
                  <a:cubicBezTo>
                    <a:pt x="269748" y="42799"/>
                    <a:pt x="227203" y="0"/>
                    <a:pt x="17741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2" name="Group 93">
            <a:extLst>
              <a:ext uri="{FF2B5EF4-FFF2-40B4-BE49-F238E27FC236}">
                <a16:creationId xmlns:a16="http://schemas.microsoft.com/office/drawing/2014/main" id="{2095176E-A4C3-5B0D-38BE-9FA05468E2E9}"/>
              </a:ext>
            </a:extLst>
          </p:cNvPr>
          <p:cNvGrpSpPr>
            <a:grpSpLocks noChangeAspect="1"/>
          </p:cNvGrpSpPr>
          <p:nvPr/>
        </p:nvGrpSpPr>
        <p:grpSpPr>
          <a:xfrm>
            <a:off x="14553647" y="5022099"/>
            <a:ext cx="202320" cy="198720"/>
            <a:chOff x="0" y="0"/>
            <a:chExt cx="269760" cy="264960"/>
          </a:xfrm>
        </p:grpSpPr>
        <p:sp>
          <p:nvSpPr>
            <p:cNvPr id="83" name="Freeform 94">
              <a:extLst>
                <a:ext uri="{FF2B5EF4-FFF2-40B4-BE49-F238E27FC236}">
                  <a16:creationId xmlns:a16="http://schemas.microsoft.com/office/drawing/2014/main" id="{082A73B8-9AE2-AA33-F701-7A2465F1145B}"/>
                </a:ext>
              </a:extLst>
            </p:cNvPr>
            <p:cNvSpPr/>
            <p:nvPr/>
          </p:nvSpPr>
          <p:spPr>
            <a:xfrm>
              <a:off x="0" y="0"/>
              <a:ext cx="269875" cy="264922"/>
            </a:xfrm>
            <a:custGeom>
              <a:avLst/>
              <a:gdLst/>
              <a:ahLst/>
              <a:cxnLst/>
              <a:rect l="l" t="t" r="r" b="b"/>
              <a:pathLst>
                <a:path w="269875" h="264922">
                  <a:moveTo>
                    <a:pt x="137287" y="68199"/>
                  </a:moveTo>
                  <a:cubicBezTo>
                    <a:pt x="156210" y="68199"/>
                    <a:pt x="170434" y="85852"/>
                    <a:pt x="170434" y="100965"/>
                  </a:cubicBezTo>
                  <a:cubicBezTo>
                    <a:pt x="170434" y="116078"/>
                    <a:pt x="156210" y="136271"/>
                    <a:pt x="137287" y="136271"/>
                  </a:cubicBezTo>
                  <a:cubicBezTo>
                    <a:pt x="120650" y="136271"/>
                    <a:pt x="108839" y="118618"/>
                    <a:pt x="108839" y="100965"/>
                  </a:cubicBezTo>
                  <a:cubicBezTo>
                    <a:pt x="108839" y="80772"/>
                    <a:pt x="120650" y="68199"/>
                    <a:pt x="137287" y="68199"/>
                  </a:cubicBezTo>
                  <a:close/>
                  <a:moveTo>
                    <a:pt x="0" y="0"/>
                  </a:moveTo>
                  <a:lnTo>
                    <a:pt x="0" y="166497"/>
                  </a:lnTo>
                  <a:lnTo>
                    <a:pt x="2413" y="166497"/>
                  </a:lnTo>
                  <a:cubicBezTo>
                    <a:pt x="2413" y="219583"/>
                    <a:pt x="42545" y="264922"/>
                    <a:pt x="94742" y="264922"/>
                  </a:cubicBezTo>
                  <a:lnTo>
                    <a:pt x="177546" y="264922"/>
                  </a:lnTo>
                  <a:cubicBezTo>
                    <a:pt x="227203" y="264922"/>
                    <a:pt x="269875" y="219456"/>
                    <a:pt x="269875" y="166497"/>
                  </a:cubicBezTo>
                  <a:lnTo>
                    <a:pt x="269875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4" name="Group 95">
            <a:extLst>
              <a:ext uri="{FF2B5EF4-FFF2-40B4-BE49-F238E27FC236}">
                <a16:creationId xmlns:a16="http://schemas.microsoft.com/office/drawing/2014/main" id="{A923A867-CF42-57B3-515E-C5C49A2EEDA5}"/>
              </a:ext>
            </a:extLst>
          </p:cNvPr>
          <p:cNvGrpSpPr>
            <a:grpSpLocks noChangeAspect="1"/>
          </p:cNvGrpSpPr>
          <p:nvPr/>
        </p:nvGrpSpPr>
        <p:grpSpPr>
          <a:xfrm>
            <a:off x="14557247" y="4461939"/>
            <a:ext cx="202320" cy="511200"/>
            <a:chOff x="0" y="0"/>
            <a:chExt cx="269760" cy="681600"/>
          </a:xfrm>
        </p:grpSpPr>
        <p:sp>
          <p:nvSpPr>
            <p:cNvPr id="85" name="Freeform 96">
              <a:extLst>
                <a:ext uri="{FF2B5EF4-FFF2-40B4-BE49-F238E27FC236}">
                  <a16:creationId xmlns:a16="http://schemas.microsoft.com/office/drawing/2014/main" id="{FA2E8571-AC59-AF42-F143-F64BD1A63E27}"/>
                </a:ext>
              </a:extLst>
            </p:cNvPr>
            <p:cNvSpPr/>
            <p:nvPr/>
          </p:nvSpPr>
          <p:spPr>
            <a:xfrm>
              <a:off x="0" y="127"/>
              <a:ext cx="269748" cy="681609"/>
            </a:xfrm>
            <a:custGeom>
              <a:avLst/>
              <a:gdLst/>
              <a:ahLst/>
              <a:cxnLst/>
              <a:rect l="l" t="t" r="r" b="b"/>
              <a:pathLst>
                <a:path w="269748" h="681609">
                  <a:moveTo>
                    <a:pt x="130175" y="128651"/>
                  </a:moveTo>
                  <a:cubicBezTo>
                    <a:pt x="144399" y="128651"/>
                    <a:pt x="163322" y="143891"/>
                    <a:pt x="163322" y="164084"/>
                  </a:cubicBezTo>
                  <a:lnTo>
                    <a:pt x="163322" y="583057"/>
                  </a:lnTo>
                  <a:cubicBezTo>
                    <a:pt x="163322" y="600710"/>
                    <a:pt x="149098" y="613410"/>
                    <a:pt x="130175" y="613410"/>
                  </a:cubicBezTo>
                  <a:cubicBezTo>
                    <a:pt x="113665" y="613410"/>
                    <a:pt x="101727" y="598297"/>
                    <a:pt x="101727" y="583057"/>
                  </a:cubicBezTo>
                  <a:lnTo>
                    <a:pt x="101727" y="164084"/>
                  </a:lnTo>
                  <a:cubicBezTo>
                    <a:pt x="101727" y="143891"/>
                    <a:pt x="115951" y="128651"/>
                    <a:pt x="130175" y="128651"/>
                  </a:cubicBezTo>
                  <a:close/>
                  <a:moveTo>
                    <a:pt x="92329" y="0"/>
                  </a:moveTo>
                  <a:cubicBezTo>
                    <a:pt x="42545" y="0"/>
                    <a:pt x="0" y="42799"/>
                    <a:pt x="0" y="95885"/>
                  </a:cubicBezTo>
                  <a:lnTo>
                    <a:pt x="0" y="681609"/>
                  </a:lnTo>
                  <a:lnTo>
                    <a:pt x="269748" y="681609"/>
                  </a:lnTo>
                  <a:lnTo>
                    <a:pt x="269748" y="95885"/>
                  </a:lnTo>
                  <a:cubicBezTo>
                    <a:pt x="267335" y="42799"/>
                    <a:pt x="224790" y="0"/>
                    <a:pt x="17513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6" name="Group 97">
            <a:extLst>
              <a:ext uri="{FF2B5EF4-FFF2-40B4-BE49-F238E27FC236}">
                <a16:creationId xmlns:a16="http://schemas.microsoft.com/office/drawing/2014/main" id="{0C673F62-EA33-6CD5-1D2D-CC954F121B4A}"/>
              </a:ext>
            </a:extLst>
          </p:cNvPr>
          <p:cNvGrpSpPr>
            <a:grpSpLocks noChangeAspect="1"/>
          </p:cNvGrpSpPr>
          <p:nvPr/>
        </p:nvGrpSpPr>
        <p:grpSpPr>
          <a:xfrm>
            <a:off x="8841887" y="3360339"/>
            <a:ext cx="855360" cy="306000"/>
            <a:chOff x="0" y="0"/>
            <a:chExt cx="1140480" cy="408000"/>
          </a:xfrm>
        </p:grpSpPr>
        <p:sp>
          <p:nvSpPr>
            <p:cNvPr id="87" name="Freeform 98">
              <a:extLst>
                <a:ext uri="{FF2B5EF4-FFF2-40B4-BE49-F238E27FC236}">
                  <a16:creationId xmlns:a16="http://schemas.microsoft.com/office/drawing/2014/main" id="{B1C148F6-CA59-E779-2DAB-7E26A60B8298}"/>
                </a:ext>
              </a:extLst>
            </p:cNvPr>
            <p:cNvSpPr/>
            <p:nvPr/>
          </p:nvSpPr>
          <p:spPr>
            <a:xfrm>
              <a:off x="0" y="127"/>
              <a:ext cx="1140460" cy="407924"/>
            </a:xfrm>
            <a:custGeom>
              <a:avLst/>
              <a:gdLst/>
              <a:ahLst/>
              <a:cxnLst/>
              <a:rect l="l" t="t" r="r" b="b"/>
              <a:pathLst>
                <a:path w="1140460" h="407924">
                  <a:moveTo>
                    <a:pt x="222758" y="0"/>
                  </a:moveTo>
                  <a:cubicBezTo>
                    <a:pt x="99695" y="0"/>
                    <a:pt x="0" y="106426"/>
                    <a:pt x="0" y="234061"/>
                  </a:cubicBezTo>
                  <a:lnTo>
                    <a:pt x="0" y="358267"/>
                  </a:lnTo>
                  <a:cubicBezTo>
                    <a:pt x="0" y="386588"/>
                    <a:pt x="23368" y="407924"/>
                    <a:pt x="46482" y="407924"/>
                  </a:cubicBezTo>
                  <a:lnTo>
                    <a:pt x="1093851" y="407924"/>
                  </a:lnTo>
                  <a:cubicBezTo>
                    <a:pt x="1120521" y="407924"/>
                    <a:pt x="1140460" y="386588"/>
                    <a:pt x="1140460" y="358267"/>
                  </a:cubicBezTo>
                  <a:lnTo>
                    <a:pt x="1140460" y="234061"/>
                  </a:lnTo>
                  <a:cubicBezTo>
                    <a:pt x="1140460" y="106426"/>
                    <a:pt x="1040638" y="0"/>
                    <a:pt x="92100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88" name="Group 99">
            <a:extLst>
              <a:ext uri="{FF2B5EF4-FFF2-40B4-BE49-F238E27FC236}">
                <a16:creationId xmlns:a16="http://schemas.microsoft.com/office/drawing/2014/main" id="{40695056-9F32-C7CE-A992-F632A453B3A7}"/>
              </a:ext>
            </a:extLst>
          </p:cNvPr>
          <p:cNvGrpSpPr>
            <a:grpSpLocks noChangeAspect="1"/>
          </p:cNvGrpSpPr>
          <p:nvPr/>
        </p:nvGrpSpPr>
        <p:grpSpPr>
          <a:xfrm>
            <a:off x="8911727" y="3735459"/>
            <a:ext cx="720720" cy="72000"/>
            <a:chOff x="0" y="0"/>
            <a:chExt cx="960960" cy="96000"/>
          </a:xfrm>
        </p:grpSpPr>
        <p:sp>
          <p:nvSpPr>
            <p:cNvPr id="89" name="Freeform 100">
              <a:extLst>
                <a:ext uri="{FF2B5EF4-FFF2-40B4-BE49-F238E27FC236}">
                  <a16:creationId xmlns:a16="http://schemas.microsoft.com/office/drawing/2014/main" id="{88E99379-521F-1488-18BD-0917E082789E}"/>
                </a:ext>
              </a:extLst>
            </p:cNvPr>
            <p:cNvSpPr/>
            <p:nvPr/>
          </p:nvSpPr>
          <p:spPr>
            <a:xfrm>
              <a:off x="0" y="127"/>
              <a:ext cx="961009" cy="96012"/>
            </a:xfrm>
            <a:custGeom>
              <a:avLst/>
              <a:gdLst/>
              <a:ahLst/>
              <a:cxnLst/>
              <a:rect l="l" t="t" r="r" b="b"/>
              <a:pathLst>
                <a:path w="961009" h="96012">
                  <a:moveTo>
                    <a:pt x="0" y="0"/>
                  </a:moveTo>
                  <a:lnTo>
                    <a:pt x="0" y="49784"/>
                  </a:lnTo>
                  <a:cubicBezTo>
                    <a:pt x="0" y="78232"/>
                    <a:pt x="20066" y="96012"/>
                    <a:pt x="46609" y="96012"/>
                  </a:cubicBezTo>
                  <a:lnTo>
                    <a:pt x="917829" y="96012"/>
                  </a:lnTo>
                  <a:cubicBezTo>
                    <a:pt x="944372" y="96012"/>
                    <a:pt x="961009" y="71120"/>
                    <a:pt x="961009" y="49784"/>
                  </a:cubicBezTo>
                  <a:lnTo>
                    <a:pt x="961009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0" name="Group 101">
            <a:extLst>
              <a:ext uri="{FF2B5EF4-FFF2-40B4-BE49-F238E27FC236}">
                <a16:creationId xmlns:a16="http://schemas.microsoft.com/office/drawing/2014/main" id="{0055696F-924F-3629-ECCD-2B0A825D761B}"/>
              </a:ext>
            </a:extLst>
          </p:cNvPr>
          <p:cNvGrpSpPr>
            <a:grpSpLocks noChangeAspect="1"/>
          </p:cNvGrpSpPr>
          <p:nvPr/>
        </p:nvGrpSpPr>
        <p:grpSpPr>
          <a:xfrm>
            <a:off x="9039167" y="2736099"/>
            <a:ext cx="458640" cy="558000"/>
            <a:chOff x="0" y="0"/>
            <a:chExt cx="611520" cy="744000"/>
          </a:xfrm>
        </p:grpSpPr>
        <p:sp>
          <p:nvSpPr>
            <p:cNvPr id="91" name="Freeform 102">
              <a:extLst>
                <a:ext uri="{FF2B5EF4-FFF2-40B4-BE49-F238E27FC236}">
                  <a16:creationId xmlns:a16="http://schemas.microsoft.com/office/drawing/2014/main" id="{6B1FE1C6-6D8B-C1AD-B9B0-CA352BEEE949}"/>
                </a:ext>
              </a:extLst>
            </p:cNvPr>
            <p:cNvSpPr/>
            <p:nvPr/>
          </p:nvSpPr>
          <p:spPr>
            <a:xfrm>
              <a:off x="0" y="0"/>
              <a:ext cx="611505" cy="743966"/>
            </a:xfrm>
            <a:custGeom>
              <a:avLst/>
              <a:gdLst/>
              <a:ahLst/>
              <a:cxnLst/>
              <a:rect l="l" t="t" r="r" b="b"/>
              <a:pathLst>
                <a:path w="611505" h="743966">
                  <a:moveTo>
                    <a:pt x="309118" y="0"/>
                  </a:moveTo>
                  <a:cubicBezTo>
                    <a:pt x="136271" y="0"/>
                    <a:pt x="0" y="145288"/>
                    <a:pt x="0" y="322453"/>
                  </a:cubicBezTo>
                  <a:cubicBezTo>
                    <a:pt x="3429" y="428625"/>
                    <a:pt x="53213" y="527812"/>
                    <a:pt x="132969" y="588137"/>
                  </a:cubicBezTo>
                  <a:lnTo>
                    <a:pt x="132969" y="743966"/>
                  </a:lnTo>
                  <a:lnTo>
                    <a:pt x="481838" y="743966"/>
                  </a:lnTo>
                  <a:lnTo>
                    <a:pt x="481838" y="588137"/>
                  </a:lnTo>
                  <a:cubicBezTo>
                    <a:pt x="565023" y="527812"/>
                    <a:pt x="611505" y="428625"/>
                    <a:pt x="611505" y="322453"/>
                  </a:cubicBezTo>
                  <a:cubicBezTo>
                    <a:pt x="611505" y="141732"/>
                    <a:pt x="475234" y="0"/>
                    <a:pt x="30911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2" name="Group 103">
            <a:extLst>
              <a:ext uri="{FF2B5EF4-FFF2-40B4-BE49-F238E27FC236}">
                <a16:creationId xmlns:a16="http://schemas.microsoft.com/office/drawing/2014/main" id="{D5B25584-54A1-D7D9-B02F-90C657F5CD83}"/>
              </a:ext>
            </a:extLst>
          </p:cNvPr>
          <p:cNvGrpSpPr>
            <a:grpSpLocks noChangeAspect="1"/>
          </p:cNvGrpSpPr>
          <p:nvPr/>
        </p:nvGrpSpPr>
        <p:grpSpPr>
          <a:xfrm>
            <a:off x="9088127" y="5775939"/>
            <a:ext cx="583920" cy="836640"/>
            <a:chOff x="0" y="0"/>
            <a:chExt cx="778560" cy="1115520"/>
          </a:xfrm>
        </p:grpSpPr>
        <p:sp>
          <p:nvSpPr>
            <p:cNvPr id="93" name="Freeform 104">
              <a:extLst>
                <a:ext uri="{FF2B5EF4-FFF2-40B4-BE49-F238E27FC236}">
                  <a16:creationId xmlns:a16="http://schemas.microsoft.com/office/drawing/2014/main" id="{6E10F380-560E-EF9C-9D94-6C553A9E4D67}"/>
                </a:ext>
              </a:extLst>
            </p:cNvPr>
            <p:cNvSpPr/>
            <p:nvPr/>
          </p:nvSpPr>
          <p:spPr>
            <a:xfrm>
              <a:off x="0" y="0"/>
              <a:ext cx="778510" cy="1115441"/>
            </a:xfrm>
            <a:custGeom>
              <a:avLst/>
              <a:gdLst/>
              <a:ahLst/>
              <a:cxnLst/>
              <a:rect l="l" t="t" r="r" b="b"/>
              <a:pathLst>
                <a:path w="778510" h="1115441">
                  <a:moveTo>
                    <a:pt x="398399" y="146812"/>
                  </a:moveTo>
                  <a:cubicBezTo>
                    <a:pt x="419227" y="146812"/>
                    <a:pt x="434848" y="166243"/>
                    <a:pt x="434848" y="182880"/>
                  </a:cubicBezTo>
                  <a:lnTo>
                    <a:pt x="434848" y="207899"/>
                  </a:lnTo>
                  <a:cubicBezTo>
                    <a:pt x="473837" y="218948"/>
                    <a:pt x="502539" y="263398"/>
                    <a:pt x="502539" y="310642"/>
                  </a:cubicBezTo>
                  <a:cubicBezTo>
                    <a:pt x="502539" y="332867"/>
                    <a:pt x="486918" y="346710"/>
                    <a:pt x="466090" y="346710"/>
                  </a:cubicBezTo>
                  <a:cubicBezTo>
                    <a:pt x="447802" y="346710"/>
                    <a:pt x="434848" y="327279"/>
                    <a:pt x="434848" y="310642"/>
                  </a:cubicBezTo>
                  <a:cubicBezTo>
                    <a:pt x="434848" y="288417"/>
                    <a:pt x="419227" y="271780"/>
                    <a:pt x="398399" y="271780"/>
                  </a:cubicBezTo>
                  <a:cubicBezTo>
                    <a:pt x="377571" y="271780"/>
                    <a:pt x="364490" y="288417"/>
                    <a:pt x="364490" y="310642"/>
                  </a:cubicBezTo>
                  <a:cubicBezTo>
                    <a:pt x="364490" y="332867"/>
                    <a:pt x="395732" y="352171"/>
                    <a:pt x="421767" y="374396"/>
                  </a:cubicBezTo>
                  <a:cubicBezTo>
                    <a:pt x="455676" y="402209"/>
                    <a:pt x="502539" y="435483"/>
                    <a:pt x="502539" y="493776"/>
                  </a:cubicBezTo>
                  <a:cubicBezTo>
                    <a:pt x="502539" y="543687"/>
                    <a:pt x="473837" y="582549"/>
                    <a:pt x="434848" y="599186"/>
                  </a:cubicBezTo>
                  <a:lnTo>
                    <a:pt x="434848" y="624205"/>
                  </a:lnTo>
                  <a:cubicBezTo>
                    <a:pt x="434848" y="643636"/>
                    <a:pt x="416560" y="657479"/>
                    <a:pt x="398399" y="657479"/>
                  </a:cubicBezTo>
                  <a:cubicBezTo>
                    <a:pt x="377571" y="657479"/>
                    <a:pt x="364490" y="640842"/>
                    <a:pt x="364490" y="624205"/>
                  </a:cubicBezTo>
                  <a:lnTo>
                    <a:pt x="364490" y="599186"/>
                  </a:lnTo>
                  <a:cubicBezTo>
                    <a:pt x="325374" y="585343"/>
                    <a:pt x="296799" y="543687"/>
                    <a:pt x="296799" y="493776"/>
                  </a:cubicBezTo>
                  <a:cubicBezTo>
                    <a:pt x="296799" y="474345"/>
                    <a:pt x="312420" y="457708"/>
                    <a:pt x="333248" y="457708"/>
                  </a:cubicBezTo>
                  <a:cubicBezTo>
                    <a:pt x="351409" y="457708"/>
                    <a:pt x="364490" y="474345"/>
                    <a:pt x="364490" y="493776"/>
                  </a:cubicBezTo>
                  <a:cubicBezTo>
                    <a:pt x="364490" y="516001"/>
                    <a:pt x="382778" y="529844"/>
                    <a:pt x="398399" y="529844"/>
                  </a:cubicBezTo>
                  <a:cubicBezTo>
                    <a:pt x="416560" y="529844"/>
                    <a:pt x="434848" y="513080"/>
                    <a:pt x="434848" y="493776"/>
                  </a:cubicBezTo>
                  <a:cubicBezTo>
                    <a:pt x="434848" y="474472"/>
                    <a:pt x="408813" y="452120"/>
                    <a:pt x="377571" y="432689"/>
                  </a:cubicBezTo>
                  <a:cubicBezTo>
                    <a:pt x="343662" y="404876"/>
                    <a:pt x="296799" y="368808"/>
                    <a:pt x="296799" y="310515"/>
                  </a:cubicBezTo>
                  <a:cubicBezTo>
                    <a:pt x="296799" y="263271"/>
                    <a:pt x="325374" y="224409"/>
                    <a:pt x="364490" y="207772"/>
                  </a:cubicBezTo>
                  <a:lnTo>
                    <a:pt x="364490" y="182880"/>
                  </a:lnTo>
                  <a:cubicBezTo>
                    <a:pt x="364490" y="160655"/>
                    <a:pt x="382778" y="146812"/>
                    <a:pt x="398399" y="146812"/>
                  </a:cubicBezTo>
                  <a:close/>
                  <a:moveTo>
                    <a:pt x="502539" y="826897"/>
                  </a:moveTo>
                  <a:lnTo>
                    <a:pt x="502539" y="901827"/>
                  </a:lnTo>
                  <a:lnTo>
                    <a:pt x="296926" y="901827"/>
                  </a:lnTo>
                  <a:lnTo>
                    <a:pt x="296926" y="826897"/>
                  </a:lnTo>
                  <a:close/>
                  <a:moveTo>
                    <a:pt x="396748" y="0"/>
                  </a:moveTo>
                  <a:cubicBezTo>
                    <a:pt x="371729" y="0"/>
                    <a:pt x="346075" y="2540"/>
                    <a:pt x="320167" y="8001"/>
                  </a:cubicBezTo>
                  <a:cubicBezTo>
                    <a:pt x="174498" y="44069"/>
                    <a:pt x="57277" y="171704"/>
                    <a:pt x="31242" y="327279"/>
                  </a:cubicBezTo>
                  <a:cubicBezTo>
                    <a:pt x="0" y="502031"/>
                    <a:pt x="83312" y="674243"/>
                    <a:pt x="229235" y="754634"/>
                  </a:cubicBezTo>
                  <a:lnTo>
                    <a:pt x="229235" y="932307"/>
                  </a:lnTo>
                  <a:cubicBezTo>
                    <a:pt x="229235" y="1032256"/>
                    <a:pt x="307340" y="1115441"/>
                    <a:pt x="401066" y="1115441"/>
                  </a:cubicBezTo>
                  <a:cubicBezTo>
                    <a:pt x="494792" y="1115441"/>
                    <a:pt x="575564" y="1032129"/>
                    <a:pt x="575564" y="932307"/>
                  </a:cubicBezTo>
                  <a:lnTo>
                    <a:pt x="575564" y="754634"/>
                  </a:lnTo>
                  <a:cubicBezTo>
                    <a:pt x="697865" y="685292"/>
                    <a:pt x="778510" y="549275"/>
                    <a:pt x="778510" y="396621"/>
                  </a:cubicBezTo>
                  <a:cubicBezTo>
                    <a:pt x="776224" y="176276"/>
                    <a:pt x="604012" y="0"/>
                    <a:pt x="39674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4" name="Group 105">
            <a:extLst>
              <a:ext uri="{FF2B5EF4-FFF2-40B4-BE49-F238E27FC236}">
                <a16:creationId xmlns:a16="http://schemas.microsoft.com/office/drawing/2014/main" id="{50885C83-D70D-C8FB-FF09-C56789BB8BE3}"/>
              </a:ext>
            </a:extLst>
          </p:cNvPr>
          <p:cNvGrpSpPr>
            <a:grpSpLocks noChangeAspect="1"/>
          </p:cNvGrpSpPr>
          <p:nvPr/>
        </p:nvGrpSpPr>
        <p:grpSpPr>
          <a:xfrm>
            <a:off x="8996687" y="6069699"/>
            <a:ext cx="85680" cy="54000"/>
            <a:chOff x="0" y="0"/>
            <a:chExt cx="114240" cy="72000"/>
          </a:xfrm>
        </p:grpSpPr>
        <p:sp>
          <p:nvSpPr>
            <p:cNvPr id="95" name="Freeform 106">
              <a:extLst>
                <a:ext uri="{FF2B5EF4-FFF2-40B4-BE49-F238E27FC236}">
                  <a16:creationId xmlns:a16="http://schemas.microsoft.com/office/drawing/2014/main" id="{C7E6F62D-3F79-4C25-DF18-6A830533F41F}"/>
                </a:ext>
              </a:extLst>
            </p:cNvPr>
            <p:cNvSpPr/>
            <p:nvPr/>
          </p:nvSpPr>
          <p:spPr>
            <a:xfrm>
              <a:off x="127" y="0"/>
              <a:ext cx="114173" cy="72009"/>
            </a:xfrm>
            <a:custGeom>
              <a:avLst/>
              <a:gdLst/>
              <a:ahLst/>
              <a:cxnLst/>
              <a:rect l="l" t="t" r="r" b="b"/>
              <a:pathLst>
                <a:path w="114173" h="72009">
                  <a:moveTo>
                    <a:pt x="31115" y="0"/>
                  </a:moveTo>
                  <a:cubicBezTo>
                    <a:pt x="12954" y="0"/>
                    <a:pt x="0" y="16637"/>
                    <a:pt x="0" y="33274"/>
                  </a:cubicBezTo>
                  <a:cubicBezTo>
                    <a:pt x="0" y="55372"/>
                    <a:pt x="15621" y="72009"/>
                    <a:pt x="31115" y="72009"/>
                  </a:cubicBezTo>
                  <a:lnTo>
                    <a:pt x="77851" y="72009"/>
                  </a:lnTo>
                  <a:cubicBezTo>
                    <a:pt x="96012" y="72009"/>
                    <a:pt x="114173" y="55372"/>
                    <a:pt x="114173" y="33274"/>
                  </a:cubicBezTo>
                  <a:cubicBezTo>
                    <a:pt x="114173" y="13843"/>
                    <a:pt x="96012" y="0"/>
                    <a:pt x="7785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6" name="Group 107">
            <a:extLst>
              <a:ext uri="{FF2B5EF4-FFF2-40B4-BE49-F238E27FC236}">
                <a16:creationId xmlns:a16="http://schemas.microsoft.com/office/drawing/2014/main" id="{9CAC0BDF-23E8-C284-13D6-801786209B18}"/>
              </a:ext>
            </a:extLst>
          </p:cNvPr>
          <p:cNvGrpSpPr>
            <a:grpSpLocks noChangeAspect="1"/>
          </p:cNvGrpSpPr>
          <p:nvPr/>
        </p:nvGrpSpPr>
        <p:grpSpPr>
          <a:xfrm>
            <a:off x="9693647" y="6069699"/>
            <a:ext cx="87840" cy="54000"/>
            <a:chOff x="0" y="0"/>
            <a:chExt cx="117120" cy="72000"/>
          </a:xfrm>
        </p:grpSpPr>
        <p:sp>
          <p:nvSpPr>
            <p:cNvPr id="97" name="Freeform 108">
              <a:extLst>
                <a:ext uri="{FF2B5EF4-FFF2-40B4-BE49-F238E27FC236}">
                  <a16:creationId xmlns:a16="http://schemas.microsoft.com/office/drawing/2014/main" id="{6652ED1E-8DC4-B2FF-6EB8-47ADA4083ED2}"/>
                </a:ext>
              </a:extLst>
            </p:cNvPr>
            <p:cNvSpPr/>
            <p:nvPr/>
          </p:nvSpPr>
          <p:spPr>
            <a:xfrm>
              <a:off x="127" y="0"/>
              <a:ext cx="117094" cy="72009"/>
            </a:xfrm>
            <a:custGeom>
              <a:avLst/>
              <a:gdLst/>
              <a:ahLst/>
              <a:cxnLst/>
              <a:rect l="l" t="t" r="r" b="b"/>
              <a:pathLst>
                <a:path w="117094" h="72009">
                  <a:moveTo>
                    <a:pt x="36322" y="0"/>
                  </a:moveTo>
                  <a:cubicBezTo>
                    <a:pt x="18161" y="0"/>
                    <a:pt x="0" y="16637"/>
                    <a:pt x="0" y="33274"/>
                  </a:cubicBezTo>
                  <a:cubicBezTo>
                    <a:pt x="0" y="55372"/>
                    <a:pt x="18161" y="72009"/>
                    <a:pt x="36449" y="72009"/>
                  </a:cubicBezTo>
                  <a:lnTo>
                    <a:pt x="83185" y="72009"/>
                  </a:lnTo>
                  <a:cubicBezTo>
                    <a:pt x="101473" y="72009"/>
                    <a:pt x="114427" y="55372"/>
                    <a:pt x="114427" y="33274"/>
                  </a:cubicBezTo>
                  <a:cubicBezTo>
                    <a:pt x="117094" y="13843"/>
                    <a:pt x="101473" y="0"/>
                    <a:pt x="8318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98" name="Group 109">
            <a:extLst>
              <a:ext uri="{FF2B5EF4-FFF2-40B4-BE49-F238E27FC236}">
                <a16:creationId xmlns:a16="http://schemas.microsoft.com/office/drawing/2014/main" id="{CE360642-FB2C-3C07-0792-FCF8BC4174A2}"/>
              </a:ext>
            </a:extLst>
          </p:cNvPr>
          <p:cNvGrpSpPr>
            <a:grpSpLocks noChangeAspect="1"/>
          </p:cNvGrpSpPr>
          <p:nvPr/>
        </p:nvGrpSpPr>
        <p:grpSpPr>
          <a:xfrm>
            <a:off x="9101807" y="6319539"/>
            <a:ext cx="79920" cy="79920"/>
            <a:chOff x="0" y="0"/>
            <a:chExt cx="106560" cy="106560"/>
          </a:xfrm>
        </p:grpSpPr>
        <p:sp>
          <p:nvSpPr>
            <p:cNvPr id="99" name="Freeform 110">
              <a:extLst>
                <a:ext uri="{FF2B5EF4-FFF2-40B4-BE49-F238E27FC236}">
                  <a16:creationId xmlns:a16="http://schemas.microsoft.com/office/drawing/2014/main" id="{8A5EE751-8ED8-9FB8-EAF8-738DC58AE684}"/>
                </a:ext>
              </a:extLst>
            </p:cNvPr>
            <p:cNvSpPr/>
            <p:nvPr/>
          </p:nvSpPr>
          <p:spPr>
            <a:xfrm>
              <a:off x="127" y="127"/>
              <a:ext cx="106553" cy="106553"/>
            </a:xfrm>
            <a:custGeom>
              <a:avLst/>
              <a:gdLst/>
              <a:ahLst/>
              <a:cxnLst/>
              <a:rect l="l" t="t" r="r" b="b"/>
              <a:pathLst>
                <a:path w="106553" h="106553">
                  <a:moveTo>
                    <a:pt x="68834" y="0"/>
                  </a:moveTo>
                  <a:cubicBezTo>
                    <a:pt x="59690" y="0"/>
                    <a:pt x="50546" y="3429"/>
                    <a:pt x="44069" y="10414"/>
                  </a:cubicBezTo>
                  <a:lnTo>
                    <a:pt x="12954" y="43561"/>
                  </a:lnTo>
                  <a:cubicBezTo>
                    <a:pt x="0" y="57277"/>
                    <a:pt x="0" y="82296"/>
                    <a:pt x="12954" y="96139"/>
                  </a:cubicBezTo>
                  <a:cubicBezTo>
                    <a:pt x="19431" y="102997"/>
                    <a:pt x="27940" y="106553"/>
                    <a:pt x="36322" y="106553"/>
                  </a:cubicBezTo>
                  <a:cubicBezTo>
                    <a:pt x="44704" y="106553"/>
                    <a:pt x="53213" y="102997"/>
                    <a:pt x="59690" y="96139"/>
                  </a:cubicBezTo>
                  <a:lnTo>
                    <a:pt x="93472" y="60198"/>
                  </a:lnTo>
                  <a:cubicBezTo>
                    <a:pt x="106553" y="46228"/>
                    <a:pt x="106553" y="21336"/>
                    <a:pt x="93472" y="10287"/>
                  </a:cubicBezTo>
                  <a:cubicBezTo>
                    <a:pt x="86995" y="3429"/>
                    <a:pt x="77851" y="0"/>
                    <a:pt x="6883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0" name="Group 111">
            <a:extLst>
              <a:ext uri="{FF2B5EF4-FFF2-40B4-BE49-F238E27FC236}">
                <a16:creationId xmlns:a16="http://schemas.microsoft.com/office/drawing/2014/main" id="{FAAAC639-F7D8-DE4E-C492-B9012ADE42D5}"/>
              </a:ext>
            </a:extLst>
          </p:cNvPr>
          <p:cNvGrpSpPr>
            <a:grpSpLocks noChangeAspect="1"/>
          </p:cNvGrpSpPr>
          <p:nvPr/>
        </p:nvGrpSpPr>
        <p:grpSpPr>
          <a:xfrm>
            <a:off x="9598607" y="5791059"/>
            <a:ext cx="79920" cy="79920"/>
            <a:chOff x="0" y="0"/>
            <a:chExt cx="106560" cy="106560"/>
          </a:xfrm>
        </p:grpSpPr>
        <p:sp>
          <p:nvSpPr>
            <p:cNvPr id="101" name="Freeform 112">
              <a:extLst>
                <a:ext uri="{FF2B5EF4-FFF2-40B4-BE49-F238E27FC236}">
                  <a16:creationId xmlns:a16="http://schemas.microsoft.com/office/drawing/2014/main" id="{5496ED80-646A-0599-890C-55EB9B0302BC}"/>
                </a:ext>
              </a:extLst>
            </p:cNvPr>
            <p:cNvSpPr/>
            <p:nvPr/>
          </p:nvSpPr>
          <p:spPr>
            <a:xfrm>
              <a:off x="0" y="127"/>
              <a:ext cx="106553" cy="106553"/>
            </a:xfrm>
            <a:custGeom>
              <a:avLst/>
              <a:gdLst/>
              <a:ahLst/>
              <a:cxnLst/>
              <a:rect l="l" t="t" r="r" b="b"/>
              <a:pathLst>
                <a:path w="106553" h="106553">
                  <a:moveTo>
                    <a:pt x="68834" y="0"/>
                  </a:moveTo>
                  <a:cubicBezTo>
                    <a:pt x="59817" y="0"/>
                    <a:pt x="50546" y="3429"/>
                    <a:pt x="44196" y="10414"/>
                  </a:cubicBezTo>
                  <a:lnTo>
                    <a:pt x="10414" y="43561"/>
                  </a:lnTo>
                  <a:cubicBezTo>
                    <a:pt x="0" y="57404"/>
                    <a:pt x="0" y="82296"/>
                    <a:pt x="10414" y="96139"/>
                  </a:cubicBezTo>
                  <a:cubicBezTo>
                    <a:pt x="16891" y="103124"/>
                    <a:pt x="26035" y="106553"/>
                    <a:pt x="35052" y="106553"/>
                  </a:cubicBezTo>
                  <a:cubicBezTo>
                    <a:pt x="44069" y="106553"/>
                    <a:pt x="53340" y="103124"/>
                    <a:pt x="59817" y="96139"/>
                  </a:cubicBezTo>
                  <a:lnTo>
                    <a:pt x="93472" y="60198"/>
                  </a:lnTo>
                  <a:cubicBezTo>
                    <a:pt x="106553" y="49149"/>
                    <a:pt x="106553" y="24130"/>
                    <a:pt x="93472" y="10287"/>
                  </a:cubicBezTo>
                  <a:cubicBezTo>
                    <a:pt x="87122" y="3429"/>
                    <a:pt x="77978" y="0"/>
                    <a:pt x="6883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2" name="Group 113">
            <a:extLst>
              <a:ext uri="{FF2B5EF4-FFF2-40B4-BE49-F238E27FC236}">
                <a16:creationId xmlns:a16="http://schemas.microsoft.com/office/drawing/2014/main" id="{C691711F-F7B2-E5E5-ACF5-334279606869}"/>
              </a:ext>
            </a:extLst>
          </p:cNvPr>
          <p:cNvGrpSpPr>
            <a:grpSpLocks noChangeAspect="1"/>
          </p:cNvGrpSpPr>
          <p:nvPr/>
        </p:nvGrpSpPr>
        <p:grpSpPr>
          <a:xfrm>
            <a:off x="9598607" y="6319539"/>
            <a:ext cx="79920" cy="79920"/>
            <a:chOff x="0" y="0"/>
            <a:chExt cx="106560" cy="106560"/>
          </a:xfrm>
        </p:grpSpPr>
        <p:sp>
          <p:nvSpPr>
            <p:cNvPr id="103" name="Freeform 114">
              <a:extLst>
                <a:ext uri="{FF2B5EF4-FFF2-40B4-BE49-F238E27FC236}">
                  <a16:creationId xmlns:a16="http://schemas.microsoft.com/office/drawing/2014/main" id="{A165B5FC-5652-C029-F441-1B9011669CB0}"/>
                </a:ext>
              </a:extLst>
            </p:cNvPr>
            <p:cNvSpPr/>
            <p:nvPr/>
          </p:nvSpPr>
          <p:spPr>
            <a:xfrm>
              <a:off x="0" y="127"/>
              <a:ext cx="106553" cy="106553"/>
            </a:xfrm>
            <a:custGeom>
              <a:avLst/>
              <a:gdLst/>
              <a:ahLst/>
              <a:cxnLst/>
              <a:rect l="l" t="t" r="r" b="b"/>
              <a:pathLst>
                <a:path w="106553" h="106553">
                  <a:moveTo>
                    <a:pt x="35052" y="0"/>
                  </a:moveTo>
                  <a:cubicBezTo>
                    <a:pt x="26035" y="0"/>
                    <a:pt x="16891" y="3429"/>
                    <a:pt x="10414" y="10287"/>
                  </a:cubicBezTo>
                  <a:cubicBezTo>
                    <a:pt x="0" y="21336"/>
                    <a:pt x="0" y="46228"/>
                    <a:pt x="10414" y="60198"/>
                  </a:cubicBezTo>
                  <a:lnTo>
                    <a:pt x="44196" y="96139"/>
                  </a:lnTo>
                  <a:cubicBezTo>
                    <a:pt x="50673" y="102997"/>
                    <a:pt x="59817" y="106553"/>
                    <a:pt x="68834" y="106553"/>
                  </a:cubicBezTo>
                  <a:cubicBezTo>
                    <a:pt x="77851" y="106553"/>
                    <a:pt x="87122" y="102997"/>
                    <a:pt x="93472" y="96139"/>
                  </a:cubicBezTo>
                  <a:cubicBezTo>
                    <a:pt x="106553" y="82296"/>
                    <a:pt x="106553" y="57277"/>
                    <a:pt x="93472" y="43561"/>
                  </a:cubicBezTo>
                  <a:lnTo>
                    <a:pt x="59817" y="10287"/>
                  </a:lnTo>
                  <a:cubicBezTo>
                    <a:pt x="53340" y="3429"/>
                    <a:pt x="44196" y="0"/>
                    <a:pt x="3505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4" name="Group 115">
            <a:extLst>
              <a:ext uri="{FF2B5EF4-FFF2-40B4-BE49-F238E27FC236}">
                <a16:creationId xmlns:a16="http://schemas.microsoft.com/office/drawing/2014/main" id="{BA0B8B99-3C6F-9C91-AF49-4328999B4B4F}"/>
              </a:ext>
            </a:extLst>
          </p:cNvPr>
          <p:cNvGrpSpPr>
            <a:grpSpLocks noChangeAspect="1"/>
          </p:cNvGrpSpPr>
          <p:nvPr/>
        </p:nvGrpSpPr>
        <p:grpSpPr>
          <a:xfrm>
            <a:off x="9101807" y="5791059"/>
            <a:ext cx="79920" cy="79920"/>
            <a:chOff x="0" y="0"/>
            <a:chExt cx="106560" cy="106560"/>
          </a:xfrm>
        </p:grpSpPr>
        <p:sp>
          <p:nvSpPr>
            <p:cNvPr id="105" name="Freeform 116">
              <a:extLst>
                <a:ext uri="{FF2B5EF4-FFF2-40B4-BE49-F238E27FC236}">
                  <a16:creationId xmlns:a16="http://schemas.microsoft.com/office/drawing/2014/main" id="{BBD5D882-6CB5-E573-4287-658075C74AE0}"/>
                </a:ext>
              </a:extLst>
            </p:cNvPr>
            <p:cNvSpPr/>
            <p:nvPr/>
          </p:nvSpPr>
          <p:spPr>
            <a:xfrm>
              <a:off x="127" y="127"/>
              <a:ext cx="106553" cy="106553"/>
            </a:xfrm>
            <a:custGeom>
              <a:avLst/>
              <a:gdLst/>
              <a:ahLst/>
              <a:cxnLst/>
              <a:rect l="l" t="t" r="r" b="b"/>
              <a:pathLst>
                <a:path w="106553" h="106553">
                  <a:moveTo>
                    <a:pt x="36322" y="0"/>
                  </a:moveTo>
                  <a:cubicBezTo>
                    <a:pt x="27940" y="0"/>
                    <a:pt x="19431" y="3429"/>
                    <a:pt x="12954" y="10414"/>
                  </a:cubicBezTo>
                  <a:cubicBezTo>
                    <a:pt x="0" y="24130"/>
                    <a:pt x="0" y="49149"/>
                    <a:pt x="12954" y="60198"/>
                  </a:cubicBezTo>
                  <a:lnTo>
                    <a:pt x="44069" y="96139"/>
                  </a:lnTo>
                  <a:cubicBezTo>
                    <a:pt x="50546" y="103124"/>
                    <a:pt x="59690" y="106553"/>
                    <a:pt x="68834" y="106553"/>
                  </a:cubicBezTo>
                  <a:cubicBezTo>
                    <a:pt x="77978" y="106553"/>
                    <a:pt x="86995" y="103124"/>
                    <a:pt x="93472" y="96139"/>
                  </a:cubicBezTo>
                  <a:cubicBezTo>
                    <a:pt x="106553" y="82296"/>
                    <a:pt x="106553" y="57404"/>
                    <a:pt x="93472" y="43561"/>
                  </a:cubicBezTo>
                  <a:lnTo>
                    <a:pt x="59690" y="10287"/>
                  </a:lnTo>
                  <a:cubicBezTo>
                    <a:pt x="53213" y="3429"/>
                    <a:pt x="44704" y="0"/>
                    <a:pt x="3632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6" name="Group 117">
            <a:extLst>
              <a:ext uri="{FF2B5EF4-FFF2-40B4-BE49-F238E27FC236}">
                <a16:creationId xmlns:a16="http://schemas.microsoft.com/office/drawing/2014/main" id="{C63401AF-B20F-D36E-E900-CE5DFE7534F4}"/>
              </a:ext>
            </a:extLst>
          </p:cNvPr>
          <p:cNvGrpSpPr>
            <a:grpSpLocks noChangeAspect="1"/>
          </p:cNvGrpSpPr>
          <p:nvPr/>
        </p:nvGrpSpPr>
        <p:grpSpPr>
          <a:xfrm>
            <a:off x="11516687" y="2763459"/>
            <a:ext cx="756000" cy="786240"/>
            <a:chOff x="0" y="0"/>
            <a:chExt cx="1008000" cy="1048320"/>
          </a:xfrm>
        </p:grpSpPr>
        <p:sp>
          <p:nvSpPr>
            <p:cNvPr id="107" name="Freeform 118">
              <a:extLst>
                <a:ext uri="{FF2B5EF4-FFF2-40B4-BE49-F238E27FC236}">
                  <a16:creationId xmlns:a16="http://schemas.microsoft.com/office/drawing/2014/main" id="{49934355-905E-E3B5-6783-23F18A4B90E0}"/>
                </a:ext>
              </a:extLst>
            </p:cNvPr>
            <p:cNvSpPr/>
            <p:nvPr/>
          </p:nvSpPr>
          <p:spPr>
            <a:xfrm>
              <a:off x="0" y="127"/>
              <a:ext cx="1007999" cy="1048258"/>
            </a:xfrm>
            <a:custGeom>
              <a:avLst/>
              <a:gdLst/>
              <a:ahLst/>
              <a:cxnLst/>
              <a:rect l="l" t="t" r="r" b="b"/>
              <a:pathLst>
                <a:path w="1007999" h="1048258">
                  <a:moveTo>
                    <a:pt x="361188" y="94996"/>
                  </a:moveTo>
                  <a:cubicBezTo>
                    <a:pt x="372872" y="94996"/>
                    <a:pt x="384683" y="99441"/>
                    <a:pt x="393065" y="108458"/>
                  </a:cubicBezTo>
                  <a:cubicBezTo>
                    <a:pt x="409956" y="126365"/>
                    <a:pt x="409956" y="158623"/>
                    <a:pt x="393065" y="176657"/>
                  </a:cubicBezTo>
                  <a:lnTo>
                    <a:pt x="174625" y="409448"/>
                  </a:lnTo>
                  <a:cubicBezTo>
                    <a:pt x="166370" y="418465"/>
                    <a:pt x="154432" y="422910"/>
                    <a:pt x="142748" y="422910"/>
                  </a:cubicBezTo>
                  <a:cubicBezTo>
                    <a:pt x="131064" y="422910"/>
                    <a:pt x="119126" y="418465"/>
                    <a:pt x="110871" y="409448"/>
                  </a:cubicBezTo>
                  <a:cubicBezTo>
                    <a:pt x="93980" y="391541"/>
                    <a:pt x="93980" y="359283"/>
                    <a:pt x="110871" y="341376"/>
                  </a:cubicBezTo>
                  <a:lnTo>
                    <a:pt x="329311" y="108458"/>
                  </a:lnTo>
                  <a:cubicBezTo>
                    <a:pt x="337566" y="99441"/>
                    <a:pt x="349504" y="94996"/>
                    <a:pt x="361188" y="94996"/>
                  </a:cubicBezTo>
                  <a:close/>
                  <a:moveTo>
                    <a:pt x="861822" y="629031"/>
                  </a:moveTo>
                  <a:cubicBezTo>
                    <a:pt x="873506" y="629031"/>
                    <a:pt x="885444" y="633476"/>
                    <a:pt x="893699" y="642493"/>
                  </a:cubicBezTo>
                  <a:cubicBezTo>
                    <a:pt x="910590" y="660527"/>
                    <a:pt x="910590" y="692658"/>
                    <a:pt x="893699" y="710692"/>
                  </a:cubicBezTo>
                  <a:lnTo>
                    <a:pt x="675386" y="943483"/>
                  </a:lnTo>
                  <a:cubicBezTo>
                    <a:pt x="667004" y="950595"/>
                    <a:pt x="655066" y="954151"/>
                    <a:pt x="643382" y="954151"/>
                  </a:cubicBezTo>
                  <a:cubicBezTo>
                    <a:pt x="631698" y="954151"/>
                    <a:pt x="619887" y="950595"/>
                    <a:pt x="611505" y="943483"/>
                  </a:cubicBezTo>
                  <a:cubicBezTo>
                    <a:pt x="594614" y="925449"/>
                    <a:pt x="594614" y="893191"/>
                    <a:pt x="611505" y="875284"/>
                  </a:cubicBezTo>
                  <a:lnTo>
                    <a:pt x="829945" y="642239"/>
                  </a:lnTo>
                  <a:cubicBezTo>
                    <a:pt x="838327" y="633222"/>
                    <a:pt x="850138" y="628777"/>
                    <a:pt x="861822" y="628777"/>
                  </a:cubicBezTo>
                  <a:close/>
                  <a:moveTo>
                    <a:pt x="364109" y="0"/>
                  </a:moveTo>
                  <a:cubicBezTo>
                    <a:pt x="330073" y="0"/>
                    <a:pt x="295656" y="13462"/>
                    <a:pt x="268732" y="40259"/>
                  </a:cubicBezTo>
                  <a:lnTo>
                    <a:pt x="50419" y="273304"/>
                  </a:lnTo>
                  <a:cubicBezTo>
                    <a:pt x="0" y="327025"/>
                    <a:pt x="0" y="416560"/>
                    <a:pt x="50419" y="477520"/>
                  </a:cubicBezTo>
                  <a:cubicBezTo>
                    <a:pt x="74676" y="501015"/>
                    <a:pt x="107442" y="516763"/>
                    <a:pt x="143383" y="516763"/>
                  </a:cubicBezTo>
                  <a:cubicBezTo>
                    <a:pt x="162306" y="516763"/>
                    <a:pt x="181864" y="512445"/>
                    <a:pt x="201549" y="502539"/>
                  </a:cubicBezTo>
                  <a:lnTo>
                    <a:pt x="524129" y="846709"/>
                  </a:lnTo>
                  <a:cubicBezTo>
                    <a:pt x="497205" y="907669"/>
                    <a:pt x="510667" y="968502"/>
                    <a:pt x="547624" y="1007999"/>
                  </a:cubicBezTo>
                  <a:cubicBezTo>
                    <a:pt x="572897" y="1034796"/>
                    <a:pt x="606552" y="1048258"/>
                    <a:pt x="640969" y="1048258"/>
                  </a:cubicBezTo>
                  <a:cubicBezTo>
                    <a:pt x="675386" y="1048258"/>
                    <a:pt x="710565" y="1034796"/>
                    <a:pt x="739140" y="1007999"/>
                  </a:cubicBezTo>
                  <a:lnTo>
                    <a:pt x="957580" y="775081"/>
                  </a:lnTo>
                  <a:cubicBezTo>
                    <a:pt x="1007999" y="721233"/>
                    <a:pt x="1007999" y="631698"/>
                    <a:pt x="957580" y="574421"/>
                  </a:cubicBezTo>
                  <a:cubicBezTo>
                    <a:pt x="933958" y="549148"/>
                    <a:pt x="900684" y="534162"/>
                    <a:pt x="865632" y="534162"/>
                  </a:cubicBezTo>
                  <a:cubicBezTo>
                    <a:pt x="845947" y="534162"/>
                    <a:pt x="825754" y="538988"/>
                    <a:pt x="806323" y="549275"/>
                  </a:cubicBezTo>
                  <a:lnTo>
                    <a:pt x="480441" y="201549"/>
                  </a:lnTo>
                  <a:cubicBezTo>
                    <a:pt x="507365" y="144272"/>
                    <a:pt x="493903" y="83185"/>
                    <a:pt x="456946" y="40259"/>
                  </a:cubicBezTo>
                  <a:cubicBezTo>
                    <a:pt x="431673" y="13462"/>
                    <a:pt x="398145" y="0"/>
                    <a:pt x="36410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8" name="Group 119">
            <a:extLst>
              <a:ext uri="{FF2B5EF4-FFF2-40B4-BE49-F238E27FC236}">
                <a16:creationId xmlns:a16="http://schemas.microsoft.com/office/drawing/2014/main" id="{68FE0D09-6718-FDF1-73E7-522498C91760}"/>
              </a:ext>
            </a:extLst>
          </p:cNvPr>
          <p:cNvGrpSpPr>
            <a:grpSpLocks noChangeAspect="1"/>
          </p:cNvGrpSpPr>
          <p:nvPr/>
        </p:nvGrpSpPr>
        <p:grpSpPr>
          <a:xfrm>
            <a:off x="11246687" y="3242259"/>
            <a:ext cx="567360" cy="604800"/>
            <a:chOff x="0" y="0"/>
            <a:chExt cx="756480" cy="806400"/>
          </a:xfrm>
        </p:grpSpPr>
        <p:sp>
          <p:nvSpPr>
            <p:cNvPr id="109" name="Freeform 120">
              <a:extLst>
                <a:ext uri="{FF2B5EF4-FFF2-40B4-BE49-F238E27FC236}">
                  <a16:creationId xmlns:a16="http://schemas.microsoft.com/office/drawing/2014/main" id="{8D05B55B-C905-846B-3B55-FC207D6A9B6E}"/>
                </a:ext>
              </a:extLst>
            </p:cNvPr>
            <p:cNvSpPr/>
            <p:nvPr/>
          </p:nvSpPr>
          <p:spPr>
            <a:xfrm>
              <a:off x="127" y="127"/>
              <a:ext cx="756539" cy="806323"/>
            </a:xfrm>
            <a:custGeom>
              <a:avLst/>
              <a:gdLst/>
              <a:ahLst/>
              <a:cxnLst/>
              <a:rect l="l" t="t" r="r" b="b"/>
              <a:pathLst>
                <a:path w="756539" h="806323">
                  <a:moveTo>
                    <a:pt x="568071" y="0"/>
                  </a:moveTo>
                  <a:lnTo>
                    <a:pt x="443738" y="132588"/>
                  </a:lnTo>
                  <a:cubicBezTo>
                    <a:pt x="435356" y="123698"/>
                    <a:pt x="423545" y="119126"/>
                    <a:pt x="411734" y="119126"/>
                  </a:cubicBezTo>
                  <a:cubicBezTo>
                    <a:pt x="399923" y="119126"/>
                    <a:pt x="388239" y="123698"/>
                    <a:pt x="379857" y="132588"/>
                  </a:cubicBezTo>
                  <a:lnTo>
                    <a:pt x="50419" y="483870"/>
                  </a:lnTo>
                  <a:cubicBezTo>
                    <a:pt x="16891" y="519684"/>
                    <a:pt x="0" y="562737"/>
                    <a:pt x="0" y="616331"/>
                  </a:cubicBezTo>
                  <a:cubicBezTo>
                    <a:pt x="0" y="666623"/>
                    <a:pt x="16891" y="716788"/>
                    <a:pt x="50419" y="752602"/>
                  </a:cubicBezTo>
                  <a:cubicBezTo>
                    <a:pt x="83947" y="788416"/>
                    <a:pt x="129413" y="806323"/>
                    <a:pt x="174752" y="806323"/>
                  </a:cubicBezTo>
                  <a:cubicBezTo>
                    <a:pt x="220091" y="806323"/>
                    <a:pt x="265557" y="788416"/>
                    <a:pt x="299212" y="752602"/>
                  </a:cubicBezTo>
                  <a:lnTo>
                    <a:pt x="628650" y="401320"/>
                  </a:lnTo>
                  <a:cubicBezTo>
                    <a:pt x="648843" y="383413"/>
                    <a:pt x="648843" y="351155"/>
                    <a:pt x="632079" y="333248"/>
                  </a:cubicBezTo>
                  <a:lnTo>
                    <a:pt x="756539" y="200533"/>
                  </a:lnTo>
                  <a:lnTo>
                    <a:pt x="568071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0" name="Group 121">
            <a:extLst>
              <a:ext uri="{FF2B5EF4-FFF2-40B4-BE49-F238E27FC236}">
                <a16:creationId xmlns:a16="http://schemas.microsoft.com/office/drawing/2014/main" id="{546B65E3-EC38-227A-C795-FE3802EBAF44}"/>
              </a:ext>
            </a:extLst>
          </p:cNvPr>
          <p:cNvGrpSpPr>
            <a:grpSpLocks noChangeAspect="1"/>
          </p:cNvGrpSpPr>
          <p:nvPr/>
        </p:nvGrpSpPr>
        <p:grpSpPr>
          <a:xfrm>
            <a:off x="11667887" y="3633939"/>
            <a:ext cx="594720" cy="212400"/>
            <a:chOff x="0" y="0"/>
            <a:chExt cx="792960" cy="283200"/>
          </a:xfrm>
        </p:grpSpPr>
        <p:sp>
          <p:nvSpPr>
            <p:cNvPr id="111" name="Freeform 122">
              <a:extLst>
                <a:ext uri="{FF2B5EF4-FFF2-40B4-BE49-F238E27FC236}">
                  <a16:creationId xmlns:a16="http://schemas.microsoft.com/office/drawing/2014/main" id="{07DF0CD3-8225-9894-B529-9279D4EBD722}"/>
                </a:ext>
              </a:extLst>
            </p:cNvPr>
            <p:cNvSpPr/>
            <p:nvPr/>
          </p:nvSpPr>
          <p:spPr>
            <a:xfrm>
              <a:off x="0" y="0"/>
              <a:ext cx="792861" cy="283210"/>
            </a:xfrm>
            <a:custGeom>
              <a:avLst/>
              <a:gdLst/>
              <a:ahLst/>
              <a:cxnLst/>
              <a:rect l="l" t="t" r="r" b="b"/>
              <a:pathLst>
                <a:path w="792861" h="283210">
                  <a:moveTo>
                    <a:pt x="218440" y="0"/>
                  </a:moveTo>
                  <a:cubicBezTo>
                    <a:pt x="144526" y="0"/>
                    <a:pt x="87376" y="60960"/>
                    <a:pt x="87376" y="139827"/>
                  </a:cubicBezTo>
                  <a:lnTo>
                    <a:pt x="87376" y="186436"/>
                  </a:lnTo>
                  <a:lnTo>
                    <a:pt x="43688" y="186436"/>
                  </a:lnTo>
                  <a:cubicBezTo>
                    <a:pt x="20193" y="186436"/>
                    <a:pt x="0" y="211455"/>
                    <a:pt x="0" y="233045"/>
                  </a:cubicBezTo>
                  <a:cubicBezTo>
                    <a:pt x="0" y="258191"/>
                    <a:pt x="20193" y="283210"/>
                    <a:pt x="43688" y="283210"/>
                  </a:cubicBezTo>
                  <a:lnTo>
                    <a:pt x="749300" y="283210"/>
                  </a:lnTo>
                  <a:cubicBezTo>
                    <a:pt x="776224" y="283210"/>
                    <a:pt x="792861" y="258191"/>
                    <a:pt x="792861" y="233045"/>
                  </a:cubicBezTo>
                  <a:cubicBezTo>
                    <a:pt x="792861" y="211582"/>
                    <a:pt x="772668" y="186563"/>
                    <a:pt x="745871" y="186563"/>
                  </a:cubicBezTo>
                  <a:lnTo>
                    <a:pt x="705612" y="186563"/>
                  </a:lnTo>
                  <a:lnTo>
                    <a:pt x="705612" y="139827"/>
                  </a:lnTo>
                  <a:cubicBezTo>
                    <a:pt x="705612" y="60960"/>
                    <a:pt x="645160" y="0"/>
                    <a:pt x="57124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2" name="Group 123">
            <a:extLst>
              <a:ext uri="{FF2B5EF4-FFF2-40B4-BE49-F238E27FC236}">
                <a16:creationId xmlns:a16="http://schemas.microsoft.com/office/drawing/2014/main" id="{8780D23C-26C6-5EE8-D0C3-930B51510399}"/>
              </a:ext>
            </a:extLst>
          </p:cNvPr>
          <p:cNvGrpSpPr>
            <a:grpSpLocks noChangeAspect="1"/>
          </p:cNvGrpSpPr>
          <p:nvPr/>
        </p:nvGrpSpPr>
        <p:grpSpPr>
          <a:xfrm>
            <a:off x="3523247" y="5773779"/>
            <a:ext cx="785520" cy="839520"/>
            <a:chOff x="0" y="0"/>
            <a:chExt cx="1047360" cy="1119360"/>
          </a:xfrm>
        </p:grpSpPr>
        <p:sp>
          <p:nvSpPr>
            <p:cNvPr id="113" name="Freeform 124">
              <a:extLst>
                <a:ext uri="{FF2B5EF4-FFF2-40B4-BE49-F238E27FC236}">
                  <a16:creationId xmlns:a16="http://schemas.microsoft.com/office/drawing/2014/main" id="{DC1DE64C-0B94-0B50-3B46-700139A74827}"/>
                </a:ext>
              </a:extLst>
            </p:cNvPr>
            <p:cNvSpPr/>
            <p:nvPr/>
          </p:nvSpPr>
          <p:spPr>
            <a:xfrm>
              <a:off x="127" y="127"/>
              <a:ext cx="1047369" cy="1119251"/>
            </a:xfrm>
            <a:custGeom>
              <a:avLst/>
              <a:gdLst/>
              <a:ahLst/>
              <a:cxnLst/>
              <a:rect l="l" t="t" r="r" b="b"/>
              <a:pathLst>
                <a:path w="1047369" h="1119251">
                  <a:moveTo>
                    <a:pt x="31242" y="0"/>
                  </a:moveTo>
                  <a:cubicBezTo>
                    <a:pt x="12954" y="0"/>
                    <a:pt x="0" y="16637"/>
                    <a:pt x="0" y="36068"/>
                  </a:cubicBezTo>
                  <a:lnTo>
                    <a:pt x="0" y="1080389"/>
                  </a:lnTo>
                  <a:cubicBezTo>
                    <a:pt x="0" y="1102614"/>
                    <a:pt x="15621" y="1119251"/>
                    <a:pt x="31242" y="1119251"/>
                  </a:cubicBezTo>
                  <a:lnTo>
                    <a:pt x="1013460" y="1119251"/>
                  </a:lnTo>
                  <a:cubicBezTo>
                    <a:pt x="1031748" y="1119251"/>
                    <a:pt x="1047369" y="1102614"/>
                    <a:pt x="1047369" y="1080389"/>
                  </a:cubicBezTo>
                  <a:cubicBezTo>
                    <a:pt x="1044702" y="1063752"/>
                    <a:pt x="1031748" y="1047115"/>
                    <a:pt x="1013460" y="1047115"/>
                  </a:cubicBezTo>
                  <a:lnTo>
                    <a:pt x="67691" y="1047115"/>
                  </a:lnTo>
                  <a:lnTo>
                    <a:pt x="67691" y="36068"/>
                  </a:lnTo>
                  <a:cubicBezTo>
                    <a:pt x="67691" y="13843"/>
                    <a:pt x="52070" y="0"/>
                    <a:pt x="3124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4" name="Group 125">
            <a:extLst>
              <a:ext uri="{FF2B5EF4-FFF2-40B4-BE49-F238E27FC236}">
                <a16:creationId xmlns:a16="http://schemas.microsoft.com/office/drawing/2014/main" id="{641202EA-8318-28D8-A678-06C17C70B1D6}"/>
              </a:ext>
            </a:extLst>
          </p:cNvPr>
          <p:cNvGrpSpPr>
            <a:grpSpLocks noChangeAspect="1"/>
          </p:cNvGrpSpPr>
          <p:nvPr/>
        </p:nvGrpSpPr>
        <p:grpSpPr>
          <a:xfrm>
            <a:off x="3632687" y="6010659"/>
            <a:ext cx="676080" cy="396000"/>
            <a:chOff x="0" y="0"/>
            <a:chExt cx="901440" cy="528000"/>
          </a:xfrm>
        </p:grpSpPr>
        <p:sp>
          <p:nvSpPr>
            <p:cNvPr id="115" name="Freeform 126">
              <a:extLst>
                <a:ext uri="{FF2B5EF4-FFF2-40B4-BE49-F238E27FC236}">
                  <a16:creationId xmlns:a16="http://schemas.microsoft.com/office/drawing/2014/main" id="{4A14356D-B97F-38CA-B557-D964289C0796}"/>
                </a:ext>
              </a:extLst>
            </p:cNvPr>
            <p:cNvSpPr/>
            <p:nvPr/>
          </p:nvSpPr>
          <p:spPr>
            <a:xfrm>
              <a:off x="127" y="0"/>
              <a:ext cx="901192" cy="527939"/>
            </a:xfrm>
            <a:custGeom>
              <a:avLst/>
              <a:gdLst/>
              <a:ahLst/>
              <a:cxnLst/>
              <a:rect l="l" t="t" r="r" b="b"/>
              <a:pathLst>
                <a:path w="901192" h="527939">
                  <a:moveTo>
                    <a:pt x="797179" y="0"/>
                  </a:moveTo>
                  <a:cubicBezTo>
                    <a:pt x="742442" y="0"/>
                    <a:pt x="698246" y="47244"/>
                    <a:pt x="698246" y="108458"/>
                  </a:cubicBezTo>
                  <a:cubicBezTo>
                    <a:pt x="698246" y="125095"/>
                    <a:pt x="700786" y="138938"/>
                    <a:pt x="705993" y="152908"/>
                  </a:cubicBezTo>
                  <a:lnTo>
                    <a:pt x="570484" y="300101"/>
                  </a:lnTo>
                  <a:cubicBezTo>
                    <a:pt x="557403" y="291719"/>
                    <a:pt x="541782" y="288925"/>
                    <a:pt x="528828" y="288925"/>
                  </a:cubicBezTo>
                  <a:cubicBezTo>
                    <a:pt x="515874" y="288925"/>
                    <a:pt x="497586" y="291719"/>
                    <a:pt x="484505" y="300101"/>
                  </a:cubicBezTo>
                  <a:lnTo>
                    <a:pt x="416814" y="225044"/>
                  </a:lnTo>
                  <a:cubicBezTo>
                    <a:pt x="424688" y="211201"/>
                    <a:pt x="427228" y="194564"/>
                    <a:pt x="427228" y="180594"/>
                  </a:cubicBezTo>
                  <a:cubicBezTo>
                    <a:pt x="427228" y="122174"/>
                    <a:pt x="380365" y="72136"/>
                    <a:pt x="325628" y="72136"/>
                  </a:cubicBezTo>
                  <a:cubicBezTo>
                    <a:pt x="270891" y="72136"/>
                    <a:pt x="224028" y="122174"/>
                    <a:pt x="224028" y="180594"/>
                  </a:cubicBezTo>
                  <a:cubicBezTo>
                    <a:pt x="224028" y="197231"/>
                    <a:pt x="229235" y="211201"/>
                    <a:pt x="234442" y="225044"/>
                  </a:cubicBezTo>
                  <a:lnTo>
                    <a:pt x="143256" y="322326"/>
                  </a:lnTo>
                  <a:cubicBezTo>
                    <a:pt x="130175" y="316738"/>
                    <a:pt x="114554" y="313944"/>
                    <a:pt x="101600" y="313944"/>
                  </a:cubicBezTo>
                  <a:cubicBezTo>
                    <a:pt x="46863" y="313944"/>
                    <a:pt x="0" y="361188"/>
                    <a:pt x="0" y="419481"/>
                  </a:cubicBezTo>
                  <a:cubicBezTo>
                    <a:pt x="0" y="480695"/>
                    <a:pt x="46863" y="527939"/>
                    <a:pt x="101600" y="527939"/>
                  </a:cubicBezTo>
                  <a:cubicBezTo>
                    <a:pt x="156337" y="527939"/>
                    <a:pt x="203200" y="480695"/>
                    <a:pt x="203200" y="419481"/>
                  </a:cubicBezTo>
                  <a:cubicBezTo>
                    <a:pt x="203200" y="402844"/>
                    <a:pt x="197993" y="389001"/>
                    <a:pt x="192786" y="375031"/>
                  </a:cubicBezTo>
                  <a:lnTo>
                    <a:pt x="283972" y="277876"/>
                  </a:lnTo>
                  <a:cubicBezTo>
                    <a:pt x="297053" y="283464"/>
                    <a:pt x="312674" y="289052"/>
                    <a:pt x="325628" y="289052"/>
                  </a:cubicBezTo>
                  <a:cubicBezTo>
                    <a:pt x="338582" y="289052"/>
                    <a:pt x="354330" y="283464"/>
                    <a:pt x="367284" y="277876"/>
                  </a:cubicBezTo>
                  <a:lnTo>
                    <a:pt x="437642" y="350139"/>
                  </a:lnTo>
                  <a:cubicBezTo>
                    <a:pt x="429895" y="363982"/>
                    <a:pt x="427228" y="383540"/>
                    <a:pt x="427228" y="397383"/>
                  </a:cubicBezTo>
                  <a:cubicBezTo>
                    <a:pt x="427228" y="455803"/>
                    <a:pt x="471551" y="503047"/>
                    <a:pt x="528828" y="503047"/>
                  </a:cubicBezTo>
                  <a:cubicBezTo>
                    <a:pt x="583438" y="503047"/>
                    <a:pt x="627761" y="455803"/>
                    <a:pt x="627761" y="397383"/>
                  </a:cubicBezTo>
                  <a:cubicBezTo>
                    <a:pt x="627761" y="377952"/>
                    <a:pt x="625094" y="363982"/>
                    <a:pt x="619887" y="350139"/>
                  </a:cubicBezTo>
                  <a:lnTo>
                    <a:pt x="755396" y="205740"/>
                  </a:lnTo>
                  <a:cubicBezTo>
                    <a:pt x="768350" y="211328"/>
                    <a:pt x="783971" y="216916"/>
                    <a:pt x="797052" y="216916"/>
                  </a:cubicBezTo>
                  <a:cubicBezTo>
                    <a:pt x="854329" y="216916"/>
                    <a:pt x="901192" y="166878"/>
                    <a:pt x="901192" y="108458"/>
                  </a:cubicBezTo>
                  <a:cubicBezTo>
                    <a:pt x="901192" y="47371"/>
                    <a:pt x="854329" y="0"/>
                    <a:pt x="79705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6" name="Group 127">
            <a:extLst>
              <a:ext uri="{FF2B5EF4-FFF2-40B4-BE49-F238E27FC236}">
                <a16:creationId xmlns:a16="http://schemas.microsoft.com/office/drawing/2014/main" id="{444ECD26-F4CB-F98A-131B-DB155B2D5CC9}"/>
              </a:ext>
            </a:extLst>
          </p:cNvPr>
          <p:cNvGrpSpPr>
            <a:grpSpLocks noChangeAspect="1"/>
          </p:cNvGrpSpPr>
          <p:nvPr/>
        </p:nvGrpSpPr>
        <p:grpSpPr>
          <a:xfrm>
            <a:off x="10231487" y="5891859"/>
            <a:ext cx="789120" cy="655920"/>
            <a:chOff x="0" y="0"/>
            <a:chExt cx="1052160" cy="874560"/>
          </a:xfrm>
        </p:grpSpPr>
        <p:sp>
          <p:nvSpPr>
            <p:cNvPr id="117" name="Freeform 128">
              <a:extLst>
                <a:ext uri="{FF2B5EF4-FFF2-40B4-BE49-F238E27FC236}">
                  <a16:creationId xmlns:a16="http://schemas.microsoft.com/office/drawing/2014/main" id="{EAF6C6DF-BE2A-CB50-7213-D60ABED36C31}"/>
                </a:ext>
              </a:extLst>
            </p:cNvPr>
            <p:cNvSpPr/>
            <p:nvPr/>
          </p:nvSpPr>
          <p:spPr>
            <a:xfrm>
              <a:off x="127" y="127"/>
              <a:ext cx="1052068" cy="874395"/>
            </a:xfrm>
            <a:custGeom>
              <a:avLst/>
              <a:gdLst/>
              <a:ahLst/>
              <a:cxnLst/>
              <a:rect l="l" t="t" r="r" b="b"/>
              <a:pathLst>
                <a:path w="1052068" h="874395">
                  <a:moveTo>
                    <a:pt x="76327" y="321056"/>
                  </a:moveTo>
                  <a:cubicBezTo>
                    <a:pt x="77851" y="321056"/>
                    <a:pt x="79502" y="321437"/>
                    <a:pt x="80645" y="322072"/>
                  </a:cubicBezTo>
                  <a:lnTo>
                    <a:pt x="132715" y="349885"/>
                  </a:lnTo>
                  <a:lnTo>
                    <a:pt x="132715" y="521970"/>
                  </a:lnTo>
                  <a:lnTo>
                    <a:pt x="80645" y="549783"/>
                  </a:lnTo>
                  <a:cubicBezTo>
                    <a:pt x="79121" y="551307"/>
                    <a:pt x="77216" y="551942"/>
                    <a:pt x="75311" y="551942"/>
                  </a:cubicBezTo>
                  <a:cubicBezTo>
                    <a:pt x="70358" y="551942"/>
                    <a:pt x="64897" y="547370"/>
                    <a:pt x="64897" y="541401"/>
                  </a:cubicBezTo>
                  <a:lnTo>
                    <a:pt x="64897" y="333121"/>
                  </a:lnTo>
                  <a:cubicBezTo>
                    <a:pt x="64897" y="324612"/>
                    <a:pt x="70993" y="321056"/>
                    <a:pt x="76200" y="321056"/>
                  </a:cubicBezTo>
                  <a:close/>
                  <a:moveTo>
                    <a:pt x="341122" y="632968"/>
                  </a:moveTo>
                  <a:lnTo>
                    <a:pt x="575437" y="708025"/>
                  </a:lnTo>
                  <a:cubicBezTo>
                    <a:pt x="549402" y="749681"/>
                    <a:pt x="510413" y="771779"/>
                    <a:pt x="466090" y="771779"/>
                  </a:cubicBezTo>
                  <a:cubicBezTo>
                    <a:pt x="398399" y="771779"/>
                    <a:pt x="338582" y="710692"/>
                    <a:pt x="341122" y="632968"/>
                  </a:cubicBezTo>
                  <a:close/>
                  <a:moveTo>
                    <a:pt x="940054" y="72136"/>
                  </a:moveTo>
                  <a:cubicBezTo>
                    <a:pt x="960882" y="72136"/>
                    <a:pt x="976503" y="88773"/>
                    <a:pt x="976503" y="105410"/>
                  </a:cubicBezTo>
                  <a:lnTo>
                    <a:pt x="976503" y="763524"/>
                  </a:lnTo>
                  <a:cubicBezTo>
                    <a:pt x="976503" y="782955"/>
                    <a:pt x="960882" y="796798"/>
                    <a:pt x="940054" y="796798"/>
                  </a:cubicBezTo>
                  <a:cubicBezTo>
                    <a:pt x="921893" y="796798"/>
                    <a:pt x="908812" y="780161"/>
                    <a:pt x="908812" y="763524"/>
                  </a:cubicBezTo>
                  <a:lnTo>
                    <a:pt x="908812" y="105410"/>
                  </a:lnTo>
                  <a:cubicBezTo>
                    <a:pt x="908812" y="85979"/>
                    <a:pt x="924433" y="72136"/>
                    <a:pt x="940054" y="72136"/>
                  </a:cubicBezTo>
                  <a:close/>
                  <a:moveTo>
                    <a:pt x="945261" y="0"/>
                  </a:moveTo>
                  <a:cubicBezTo>
                    <a:pt x="898398" y="0"/>
                    <a:pt x="856742" y="33274"/>
                    <a:pt x="846328" y="77724"/>
                  </a:cubicBezTo>
                  <a:lnTo>
                    <a:pt x="171831" y="285877"/>
                  </a:lnTo>
                  <a:lnTo>
                    <a:pt x="114554" y="255397"/>
                  </a:lnTo>
                  <a:cubicBezTo>
                    <a:pt x="103251" y="249428"/>
                    <a:pt x="91567" y="246634"/>
                    <a:pt x="80137" y="246634"/>
                  </a:cubicBezTo>
                  <a:cubicBezTo>
                    <a:pt x="38481" y="246634"/>
                    <a:pt x="0" y="283083"/>
                    <a:pt x="0" y="333121"/>
                  </a:cubicBezTo>
                  <a:lnTo>
                    <a:pt x="0" y="541401"/>
                  </a:lnTo>
                  <a:cubicBezTo>
                    <a:pt x="0" y="589280"/>
                    <a:pt x="38354" y="625221"/>
                    <a:pt x="81153" y="625221"/>
                  </a:cubicBezTo>
                  <a:cubicBezTo>
                    <a:pt x="93091" y="625221"/>
                    <a:pt x="105283" y="622427"/>
                    <a:pt x="117221" y="616458"/>
                  </a:cubicBezTo>
                  <a:lnTo>
                    <a:pt x="177038" y="585851"/>
                  </a:lnTo>
                  <a:lnTo>
                    <a:pt x="275971" y="616458"/>
                  </a:lnTo>
                  <a:cubicBezTo>
                    <a:pt x="260350" y="743966"/>
                    <a:pt x="354203" y="849503"/>
                    <a:pt x="468757" y="849503"/>
                  </a:cubicBezTo>
                  <a:cubicBezTo>
                    <a:pt x="544195" y="849503"/>
                    <a:pt x="612013" y="799592"/>
                    <a:pt x="645795" y="730123"/>
                  </a:cubicBezTo>
                  <a:lnTo>
                    <a:pt x="848868" y="793877"/>
                  </a:lnTo>
                  <a:cubicBezTo>
                    <a:pt x="861949" y="838327"/>
                    <a:pt x="901065" y="874395"/>
                    <a:pt x="947928" y="874395"/>
                  </a:cubicBezTo>
                  <a:cubicBezTo>
                    <a:pt x="1002538" y="874395"/>
                    <a:pt x="1052068" y="824484"/>
                    <a:pt x="1052068" y="766064"/>
                  </a:cubicBezTo>
                  <a:lnTo>
                    <a:pt x="1052068" y="110998"/>
                  </a:lnTo>
                  <a:cubicBezTo>
                    <a:pt x="1044321" y="47117"/>
                    <a:pt x="999998" y="0"/>
                    <a:pt x="94526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18" name="Group 129">
            <a:extLst>
              <a:ext uri="{FF2B5EF4-FFF2-40B4-BE49-F238E27FC236}">
                <a16:creationId xmlns:a16="http://schemas.microsoft.com/office/drawing/2014/main" id="{696FE5C6-F1EC-254F-AB8F-B32E79AA0E04}"/>
              </a:ext>
            </a:extLst>
          </p:cNvPr>
          <p:cNvGrpSpPr>
            <a:grpSpLocks noChangeAspect="1"/>
          </p:cNvGrpSpPr>
          <p:nvPr/>
        </p:nvGrpSpPr>
        <p:grpSpPr>
          <a:xfrm>
            <a:off x="12833567" y="5801139"/>
            <a:ext cx="337680" cy="617040"/>
            <a:chOff x="0" y="0"/>
            <a:chExt cx="450240" cy="822720"/>
          </a:xfrm>
        </p:grpSpPr>
        <p:sp>
          <p:nvSpPr>
            <p:cNvPr id="119" name="Freeform 130">
              <a:extLst>
                <a:ext uri="{FF2B5EF4-FFF2-40B4-BE49-F238E27FC236}">
                  <a16:creationId xmlns:a16="http://schemas.microsoft.com/office/drawing/2014/main" id="{E8F97515-19C7-7E26-9443-4800D8F1CA8A}"/>
                </a:ext>
              </a:extLst>
            </p:cNvPr>
            <p:cNvSpPr/>
            <p:nvPr/>
          </p:nvSpPr>
          <p:spPr>
            <a:xfrm>
              <a:off x="127" y="127"/>
              <a:ext cx="450342" cy="822706"/>
            </a:xfrm>
            <a:custGeom>
              <a:avLst/>
              <a:gdLst/>
              <a:ahLst/>
              <a:cxnLst/>
              <a:rect l="l" t="t" r="r" b="b"/>
              <a:pathLst>
                <a:path w="450342" h="822706">
                  <a:moveTo>
                    <a:pt x="415925" y="0"/>
                  </a:moveTo>
                  <a:cubicBezTo>
                    <a:pt x="414655" y="0"/>
                    <a:pt x="413385" y="127"/>
                    <a:pt x="412242" y="254"/>
                  </a:cubicBezTo>
                  <a:cubicBezTo>
                    <a:pt x="177673" y="35560"/>
                    <a:pt x="0" y="250063"/>
                    <a:pt x="0" y="502412"/>
                  </a:cubicBezTo>
                  <a:cubicBezTo>
                    <a:pt x="0" y="615950"/>
                    <a:pt x="33147" y="719328"/>
                    <a:pt x="97155" y="807720"/>
                  </a:cubicBezTo>
                  <a:cubicBezTo>
                    <a:pt x="103759" y="817626"/>
                    <a:pt x="113284" y="822706"/>
                    <a:pt x="122936" y="822706"/>
                  </a:cubicBezTo>
                  <a:cubicBezTo>
                    <a:pt x="130556" y="822706"/>
                    <a:pt x="138303" y="819531"/>
                    <a:pt x="144653" y="812800"/>
                  </a:cubicBezTo>
                  <a:lnTo>
                    <a:pt x="279654" y="668909"/>
                  </a:lnTo>
                  <a:cubicBezTo>
                    <a:pt x="286766" y="661416"/>
                    <a:pt x="289179" y="641223"/>
                    <a:pt x="284353" y="628523"/>
                  </a:cubicBezTo>
                  <a:cubicBezTo>
                    <a:pt x="263017" y="590677"/>
                    <a:pt x="251206" y="545211"/>
                    <a:pt x="251206" y="502412"/>
                  </a:cubicBezTo>
                  <a:cubicBezTo>
                    <a:pt x="251206" y="391414"/>
                    <a:pt x="322326" y="292989"/>
                    <a:pt x="426593" y="265176"/>
                  </a:cubicBezTo>
                  <a:cubicBezTo>
                    <a:pt x="440817" y="262636"/>
                    <a:pt x="450342" y="250063"/>
                    <a:pt x="450342" y="234950"/>
                  </a:cubicBezTo>
                  <a:lnTo>
                    <a:pt x="450342" y="33020"/>
                  </a:lnTo>
                  <a:cubicBezTo>
                    <a:pt x="448183" y="14224"/>
                    <a:pt x="431673" y="0"/>
                    <a:pt x="41617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0" name="Group 131">
            <a:extLst>
              <a:ext uri="{FF2B5EF4-FFF2-40B4-BE49-F238E27FC236}">
                <a16:creationId xmlns:a16="http://schemas.microsoft.com/office/drawing/2014/main" id="{0B7FC06A-797A-7083-D0BE-6EFA8E317E4C}"/>
              </a:ext>
            </a:extLst>
          </p:cNvPr>
          <p:cNvGrpSpPr>
            <a:grpSpLocks noChangeAspect="1"/>
          </p:cNvGrpSpPr>
          <p:nvPr/>
        </p:nvGrpSpPr>
        <p:grpSpPr>
          <a:xfrm>
            <a:off x="12965327" y="6329619"/>
            <a:ext cx="455040" cy="228960"/>
            <a:chOff x="0" y="0"/>
            <a:chExt cx="606720" cy="305280"/>
          </a:xfrm>
        </p:grpSpPr>
        <p:sp>
          <p:nvSpPr>
            <p:cNvPr id="121" name="Freeform 132">
              <a:extLst>
                <a:ext uri="{FF2B5EF4-FFF2-40B4-BE49-F238E27FC236}">
                  <a16:creationId xmlns:a16="http://schemas.microsoft.com/office/drawing/2014/main" id="{7753F4FC-6199-53B2-5590-478DB09E160E}"/>
                </a:ext>
              </a:extLst>
            </p:cNvPr>
            <p:cNvSpPr/>
            <p:nvPr/>
          </p:nvSpPr>
          <p:spPr>
            <a:xfrm>
              <a:off x="0" y="0"/>
              <a:ext cx="606679" cy="305308"/>
            </a:xfrm>
            <a:custGeom>
              <a:avLst/>
              <a:gdLst/>
              <a:ahLst/>
              <a:cxnLst/>
              <a:rect l="l" t="t" r="r" b="b"/>
              <a:pathLst>
                <a:path w="606679" h="305308">
                  <a:moveTo>
                    <a:pt x="433070" y="0"/>
                  </a:moveTo>
                  <a:cubicBezTo>
                    <a:pt x="428117" y="0"/>
                    <a:pt x="423418" y="889"/>
                    <a:pt x="419481" y="2540"/>
                  </a:cubicBezTo>
                  <a:cubicBezTo>
                    <a:pt x="382905" y="27178"/>
                    <a:pt x="340741" y="39116"/>
                    <a:pt x="298704" y="39116"/>
                  </a:cubicBezTo>
                  <a:cubicBezTo>
                    <a:pt x="258953" y="39116"/>
                    <a:pt x="219329" y="28448"/>
                    <a:pt x="184785" y="7620"/>
                  </a:cubicBezTo>
                  <a:cubicBezTo>
                    <a:pt x="179578" y="4318"/>
                    <a:pt x="173990" y="2413"/>
                    <a:pt x="168275" y="2413"/>
                  </a:cubicBezTo>
                  <a:cubicBezTo>
                    <a:pt x="160909" y="2413"/>
                    <a:pt x="153416" y="5588"/>
                    <a:pt x="146812" y="12700"/>
                  </a:cubicBezTo>
                  <a:lnTo>
                    <a:pt x="14224" y="153924"/>
                  </a:lnTo>
                  <a:cubicBezTo>
                    <a:pt x="0" y="171577"/>
                    <a:pt x="2413" y="191770"/>
                    <a:pt x="16637" y="204343"/>
                  </a:cubicBezTo>
                  <a:cubicBezTo>
                    <a:pt x="99568" y="272542"/>
                    <a:pt x="196723" y="305308"/>
                    <a:pt x="300990" y="305308"/>
                  </a:cubicBezTo>
                  <a:cubicBezTo>
                    <a:pt x="405257" y="305308"/>
                    <a:pt x="504825" y="272542"/>
                    <a:pt x="587756" y="201930"/>
                  </a:cubicBezTo>
                  <a:cubicBezTo>
                    <a:pt x="604266" y="189230"/>
                    <a:pt x="606679" y="166624"/>
                    <a:pt x="592455" y="151384"/>
                  </a:cubicBezTo>
                  <a:lnTo>
                    <a:pt x="459740" y="10033"/>
                  </a:lnTo>
                  <a:cubicBezTo>
                    <a:pt x="453390" y="3302"/>
                    <a:pt x="442849" y="0"/>
                    <a:pt x="43307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2" name="Group 133">
            <a:extLst>
              <a:ext uri="{FF2B5EF4-FFF2-40B4-BE49-F238E27FC236}">
                <a16:creationId xmlns:a16="http://schemas.microsoft.com/office/drawing/2014/main" id="{0350BA14-1D37-EC15-CBF9-C93DAE62C5D2}"/>
              </a:ext>
            </a:extLst>
          </p:cNvPr>
          <p:cNvGrpSpPr>
            <a:grpSpLocks noChangeAspect="1"/>
          </p:cNvGrpSpPr>
          <p:nvPr/>
        </p:nvGrpSpPr>
        <p:grpSpPr>
          <a:xfrm>
            <a:off x="13215887" y="5801139"/>
            <a:ext cx="337680" cy="616320"/>
            <a:chOff x="0" y="0"/>
            <a:chExt cx="450240" cy="821760"/>
          </a:xfrm>
        </p:grpSpPr>
        <p:sp>
          <p:nvSpPr>
            <p:cNvPr id="123" name="Freeform 134">
              <a:extLst>
                <a:ext uri="{FF2B5EF4-FFF2-40B4-BE49-F238E27FC236}">
                  <a16:creationId xmlns:a16="http://schemas.microsoft.com/office/drawing/2014/main" id="{6AD7016A-F88B-10DE-8CDE-8F29376A21E7}"/>
                </a:ext>
              </a:extLst>
            </p:cNvPr>
            <p:cNvSpPr/>
            <p:nvPr/>
          </p:nvSpPr>
          <p:spPr>
            <a:xfrm>
              <a:off x="127" y="127"/>
              <a:ext cx="450088" cy="821690"/>
            </a:xfrm>
            <a:custGeom>
              <a:avLst/>
              <a:gdLst/>
              <a:ahLst/>
              <a:cxnLst/>
              <a:rect l="l" t="t" r="r" b="b"/>
              <a:pathLst>
                <a:path w="450088" h="821690">
                  <a:moveTo>
                    <a:pt x="31369" y="0"/>
                  </a:moveTo>
                  <a:cubicBezTo>
                    <a:pt x="14224" y="0"/>
                    <a:pt x="0" y="14351"/>
                    <a:pt x="0" y="33020"/>
                  </a:cubicBezTo>
                  <a:lnTo>
                    <a:pt x="0" y="234950"/>
                  </a:lnTo>
                  <a:cubicBezTo>
                    <a:pt x="0" y="250063"/>
                    <a:pt x="9525" y="262763"/>
                    <a:pt x="23749" y="265176"/>
                  </a:cubicBezTo>
                  <a:cubicBezTo>
                    <a:pt x="123317" y="292989"/>
                    <a:pt x="199136" y="388874"/>
                    <a:pt x="199136" y="502412"/>
                  </a:cubicBezTo>
                  <a:cubicBezTo>
                    <a:pt x="199136" y="545211"/>
                    <a:pt x="187198" y="590677"/>
                    <a:pt x="165989" y="628523"/>
                  </a:cubicBezTo>
                  <a:cubicBezTo>
                    <a:pt x="156464" y="641223"/>
                    <a:pt x="158877" y="656336"/>
                    <a:pt x="170688" y="668909"/>
                  </a:cubicBezTo>
                  <a:lnTo>
                    <a:pt x="305562" y="812800"/>
                  </a:lnTo>
                  <a:cubicBezTo>
                    <a:pt x="311023" y="818515"/>
                    <a:pt x="318897" y="821690"/>
                    <a:pt x="327025" y="821690"/>
                  </a:cubicBezTo>
                  <a:cubicBezTo>
                    <a:pt x="336677" y="821690"/>
                    <a:pt x="346456" y="817245"/>
                    <a:pt x="352933" y="807720"/>
                  </a:cubicBezTo>
                  <a:cubicBezTo>
                    <a:pt x="414528" y="719328"/>
                    <a:pt x="450088" y="613410"/>
                    <a:pt x="450088" y="502412"/>
                  </a:cubicBezTo>
                  <a:cubicBezTo>
                    <a:pt x="443103" y="250063"/>
                    <a:pt x="270002" y="35560"/>
                    <a:pt x="35433" y="254"/>
                  </a:cubicBezTo>
                  <a:cubicBezTo>
                    <a:pt x="34036" y="0"/>
                    <a:pt x="32639" y="0"/>
                    <a:pt x="3136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4" name="Group 135">
            <a:extLst>
              <a:ext uri="{FF2B5EF4-FFF2-40B4-BE49-F238E27FC236}">
                <a16:creationId xmlns:a16="http://schemas.microsoft.com/office/drawing/2014/main" id="{232F61CD-C199-F246-FB7C-647987EADCEF}"/>
              </a:ext>
            </a:extLst>
          </p:cNvPr>
          <p:cNvGrpSpPr>
            <a:grpSpLocks noChangeAspect="1"/>
          </p:cNvGrpSpPr>
          <p:nvPr/>
        </p:nvGrpSpPr>
        <p:grpSpPr>
          <a:xfrm>
            <a:off x="13120127" y="6005619"/>
            <a:ext cx="141840" cy="348480"/>
            <a:chOff x="0" y="0"/>
            <a:chExt cx="189120" cy="464640"/>
          </a:xfrm>
        </p:grpSpPr>
        <p:sp>
          <p:nvSpPr>
            <p:cNvPr id="125" name="Freeform 136">
              <a:extLst>
                <a:ext uri="{FF2B5EF4-FFF2-40B4-BE49-F238E27FC236}">
                  <a16:creationId xmlns:a16="http://schemas.microsoft.com/office/drawing/2014/main" id="{B07B63E3-88C4-0B80-7CC3-69472E6793CD}"/>
                </a:ext>
              </a:extLst>
            </p:cNvPr>
            <p:cNvSpPr/>
            <p:nvPr/>
          </p:nvSpPr>
          <p:spPr>
            <a:xfrm>
              <a:off x="0" y="127"/>
              <a:ext cx="189103" cy="464566"/>
            </a:xfrm>
            <a:custGeom>
              <a:avLst/>
              <a:gdLst/>
              <a:ahLst/>
              <a:cxnLst/>
              <a:rect l="l" t="t" r="r" b="b"/>
              <a:pathLst>
                <a:path w="189103" h="464566">
                  <a:moveTo>
                    <a:pt x="94488" y="0"/>
                  </a:moveTo>
                  <a:cubicBezTo>
                    <a:pt x="77978" y="0"/>
                    <a:pt x="61468" y="15113"/>
                    <a:pt x="61468" y="30353"/>
                  </a:cubicBezTo>
                  <a:lnTo>
                    <a:pt x="61468" y="52959"/>
                  </a:lnTo>
                  <a:cubicBezTo>
                    <a:pt x="26035" y="65659"/>
                    <a:pt x="0" y="103505"/>
                    <a:pt x="0" y="148971"/>
                  </a:cubicBezTo>
                  <a:cubicBezTo>
                    <a:pt x="0" y="201930"/>
                    <a:pt x="42545" y="232283"/>
                    <a:pt x="73279" y="257556"/>
                  </a:cubicBezTo>
                  <a:cubicBezTo>
                    <a:pt x="96901" y="277749"/>
                    <a:pt x="125222" y="295529"/>
                    <a:pt x="125222" y="315722"/>
                  </a:cubicBezTo>
                  <a:cubicBezTo>
                    <a:pt x="125222" y="333375"/>
                    <a:pt x="108712" y="351028"/>
                    <a:pt x="94488" y="351028"/>
                  </a:cubicBezTo>
                  <a:cubicBezTo>
                    <a:pt x="80264" y="351028"/>
                    <a:pt x="61468" y="333375"/>
                    <a:pt x="61468" y="315722"/>
                  </a:cubicBezTo>
                  <a:cubicBezTo>
                    <a:pt x="61468" y="295529"/>
                    <a:pt x="47244" y="282829"/>
                    <a:pt x="33147" y="282829"/>
                  </a:cubicBezTo>
                  <a:cubicBezTo>
                    <a:pt x="19050" y="282829"/>
                    <a:pt x="2413" y="300482"/>
                    <a:pt x="2413" y="315595"/>
                  </a:cubicBezTo>
                  <a:cubicBezTo>
                    <a:pt x="2413" y="358521"/>
                    <a:pt x="30734" y="393954"/>
                    <a:pt x="66167" y="409067"/>
                  </a:cubicBezTo>
                  <a:lnTo>
                    <a:pt x="66167" y="431673"/>
                  </a:lnTo>
                  <a:cubicBezTo>
                    <a:pt x="66167" y="451866"/>
                    <a:pt x="80391" y="464566"/>
                    <a:pt x="96901" y="464566"/>
                  </a:cubicBezTo>
                  <a:cubicBezTo>
                    <a:pt x="115824" y="464566"/>
                    <a:pt x="127635" y="446913"/>
                    <a:pt x="127635" y="431673"/>
                  </a:cubicBezTo>
                  <a:lnTo>
                    <a:pt x="127635" y="406527"/>
                  </a:lnTo>
                  <a:cubicBezTo>
                    <a:pt x="163068" y="393954"/>
                    <a:pt x="189103" y="355981"/>
                    <a:pt x="189103" y="313055"/>
                  </a:cubicBezTo>
                  <a:cubicBezTo>
                    <a:pt x="189103" y="257556"/>
                    <a:pt x="148844" y="227203"/>
                    <a:pt x="115824" y="201930"/>
                  </a:cubicBezTo>
                  <a:cubicBezTo>
                    <a:pt x="92202" y="181737"/>
                    <a:pt x="66167" y="164084"/>
                    <a:pt x="66167" y="143891"/>
                  </a:cubicBezTo>
                  <a:cubicBezTo>
                    <a:pt x="66167" y="126238"/>
                    <a:pt x="80391" y="113538"/>
                    <a:pt x="96901" y="113538"/>
                  </a:cubicBezTo>
                  <a:cubicBezTo>
                    <a:pt x="115824" y="113538"/>
                    <a:pt x="127635" y="128651"/>
                    <a:pt x="127635" y="143891"/>
                  </a:cubicBezTo>
                  <a:cubicBezTo>
                    <a:pt x="127635" y="164084"/>
                    <a:pt x="141859" y="179197"/>
                    <a:pt x="160655" y="179197"/>
                  </a:cubicBezTo>
                  <a:cubicBezTo>
                    <a:pt x="177165" y="179197"/>
                    <a:pt x="188976" y="164084"/>
                    <a:pt x="188976" y="143891"/>
                  </a:cubicBezTo>
                  <a:cubicBezTo>
                    <a:pt x="188976" y="100965"/>
                    <a:pt x="162941" y="65532"/>
                    <a:pt x="127508" y="50419"/>
                  </a:cubicBezTo>
                  <a:lnTo>
                    <a:pt x="127508" y="27686"/>
                  </a:lnTo>
                  <a:cubicBezTo>
                    <a:pt x="127635" y="12573"/>
                    <a:pt x="113538" y="0"/>
                    <a:pt x="9448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6" name="Group 137">
            <a:extLst>
              <a:ext uri="{FF2B5EF4-FFF2-40B4-BE49-F238E27FC236}">
                <a16:creationId xmlns:a16="http://schemas.microsoft.com/office/drawing/2014/main" id="{F89ABF7A-CC27-70FF-2294-142D290436CE}"/>
              </a:ext>
            </a:extLst>
          </p:cNvPr>
          <p:cNvGrpSpPr>
            <a:grpSpLocks noChangeAspect="1"/>
          </p:cNvGrpSpPr>
          <p:nvPr/>
        </p:nvGrpSpPr>
        <p:grpSpPr>
          <a:xfrm>
            <a:off x="4989887" y="7610499"/>
            <a:ext cx="211680" cy="135360"/>
            <a:chOff x="0" y="0"/>
            <a:chExt cx="282240" cy="180480"/>
          </a:xfrm>
        </p:grpSpPr>
        <p:sp>
          <p:nvSpPr>
            <p:cNvPr id="127" name="Freeform 138">
              <a:extLst>
                <a:ext uri="{FF2B5EF4-FFF2-40B4-BE49-F238E27FC236}">
                  <a16:creationId xmlns:a16="http://schemas.microsoft.com/office/drawing/2014/main" id="{9A3401EE-EA1E-5C8A-1CEC-AB7374935D67}"/>
                </a:ext>
              </a:extLst>
            </p:cNvPr>
            <p:cNvSpPr/>
            <p:nvPr/>
          </p:nvSpPr>
          <p:spPr>
            <a:xfrm>
              <a:off x="0" y="0"/>
              <a:ext cx="282194" cy="180467"/>
            </a:xfrm>
            <a:custGeom>
              <a:avLst/>
              <a:gdLst/>
              <a:ahLst/>
              <a:cxnLst/>
              <a:rect l="l" t="t" r="r" b="b"/>
              <a:pathLst>
                <a:path w="282194" h="180467">
                  <a:moveTo>
                    <a:pt x="141097" y="0"/>
                  </a:moveTo>
                  <a:cubicBezTo>
                    <a:pt x="64135" y="0"/>
                    <a:pt x="0" y="68326"/>
                    <a:pt x="0" y="150368"/>
                  </a:cubicBezTo>
                  <a:lnTo>
                    <a:pt x="0" y="180467"/>
                  </a:lnTo>
                  <a:lnTo>
                    <a:pt x="282194" y="180467"/>
                  </a:lnTo>
                  <a:lnTo>
                    <a:pt x="282194" y="150368"/>
                  </a:lnTo>
                  <a:cubicBezTo>
                    <a:pt x="282194" y="68326"/>
                    <a:pt x="218059" y="0"/>
                    <a:pt x="14109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28" name="Group 139">
            <a:extLst>
              <a:ext uri="{FF2B5EF4-FFF2-40B4-BE49-F238E27FC236}">
                <a16:creationId xmlns:a16="http://schemas.microsoft.com/office/drawing/2014/main" id="{F252B71E-FC03-75F2-F63D-4C3F8E7289B9}"/>
              </a:ext>
            </a:extLst>
          </p:cNvPr>
          <p:cNvGrpSpPr>
            <a:grpSpLocks noChangeAspect="1"/>
          </p:cNvGrpSpPr>
          <p:nvPr/>
        </p:nvGrpSpPr>
        <p:grpSpPr>
          <a:xfrm>
            <a:off x="5051087" y="7475859"/>
            <a:ext cx="86400" cy="92160"/>
            <a:chOff x="0" y="0"/>
            <a:chExt cx="115200" cy="122880"/>
          </a:xfrm>
        </p:grpSpPr>
        <p:sp>
          <p:nvSpPr>
            <p:cNvPr id="129" name="Freeform 140">
              <a:extLst>
                <a:ext uri="{FF2B5EF4-FFF2-40B4-BE49-F238E27FC236}">
                  <a16:creationId xmlns:a16="http://schemas.microsoft.com/office/drawing/2014/main" id="{C7EE8AA3-6DC0-D848-6548-22EDE43F6AF9}"/>
                </a:ext>
              </a:extLst>
            </p:cNvPr>
            <p:cNvSpPr/>
            <p:nvPr/>
          </p:nvSpPr>
          <p:spPr>
            <a:xfrm>
              <a:off x="0" y="0"/>
              <a:ext cx="115189" cy="122936"/>
            </a:xfrm>
            <a:custGeom>
              <a:avLst/>
              <a:gdLst/>
              <a:ahLst/>
              <a:cxnLst/>
              <a:rect l="l" t="t" r="r" b="b"/>
              <a:pathLst>
                <a:path w="115189" h="122936">
                  <a:moveTo>
                    <a:pt x="58928" y="0"/>
                  </a:moveTo>
                  <a:cubicBezTo>
                    <a:pt x="25654" y="0"/>
                    <a:pt x="0" y="27305"/>
                    <a:pt x="0" y="62865"/>
                  </a:cubicBezTo>
                  <a:cubicBezTo>
                    <a:pt x="0" y="95631"/>
                    <a:pt x="25654" y="122936"/>
                    <a:pt x="58928" y="122936"/>
                  </a:cubicBezTo>
                  <a:cubicBezTo>
                    <a:pt x="89662" y="122936"/>
                    <a:pt x="115189" y="95631"/>
                    <a:pt x="115189" y="62865"/>
                  </a:cubicBezTo>
                  <a:cubicBezTo>
                    <a:pt x="115189" y="27305"/>
                    <a:pt x="89662" y="0"/>
                    <a:pt x="5892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0" name="Group 141">
            <a:extLst>
              <a:ext uri="{FF2B5EF4-FFF2-40B4-BE49-F238E27FC236}">
                <a16:creationId xmlns:a16="http://schemas.microsoft.com/office/drawing/2014/main" id="{9E3E4D00-27AF-ED6F-500A-9A36CF05AB3D}"/>
              </a:ext>
            </a:extLst>
          </p:cNvPr>
          <p:cNvGrpSpPr>
            <a:grpSpLocks noChangeAspect="1"/>
          </p:cNvGrpSpPr>
          <p:nvPr/>
        </p:nvGrpSpPr>
        <p:grpSpPr>
          <a:xfrm>
            <a:off x="4780367" y="7249059"/>
            <a:ext cx="633600" cy="766800"/>
            <a:chOff x="0" y="0"/>
            <a:chExt cx="844800" cy="1022400"/>
          </a:xfrm>
        </p:grpSpPr>
        <p:sp>
          <p:nvSpPr>
            <p:cNvPr id="131" name="Freeform 142">
              <a:extLst>
                <a:ext uri="{FF2B5EF4-FFF2-40B4-BE49-F238E27FC236}">
                  <a16:creationId xmlns:a16="http://schemas.microsoft.com/office/drawing/2014/main" id="{F10D0C75-BF5C-6957-4E42-239C9F9CC37D}"/>
                </a:ext>
              </a:extLst>
            </p:cNvPr>
            <p:cNvSpPr/>
            <p:nvPr/>
          </p:nvSpPr>
          <p:spPr>
            <a:xfrm>
              <a:off x="0" y="127"/>
              <a:ext cx="844804" cy="1022350"/>
            </a:xfrm>
            <a:custGeom>
              <a:avLst/>
              <a:gdLst/>
              <a:ahLst/>
              <a:cxnLst/>
              <a:rect l="l" t="t" r="r" b="b"/>
              <a:pathLst>
                <a:path w="844804" h="1022350">
                  <a:moveTo>
                    <a:pt x="419862" y="238760"/>
                  </a:moveTo>
                  <a:cubicBezTo>
                    <a:pt x="481330" y="238760"/>
                    <a:pt x="532511" y="293497"/>
                    <a:pt x="532511" y="358902"/>
                  </a:cubicBezTo>
                  <a:cubicBezTo>
                    <a:pt x="532511" y="388874"/>
                    <a:pt x="519811" y="416179"/>
                    <a:pt x="501777" y="440817"/>
                  </a:cubicBezTo>
                  <a:cubicBezTo>
                    <a:pt x="570865" y="476250"/>
                    <a:pt x="616966" y="547243"/>
                    <a:pt x="616966" y="631952"/>
                  </a:cubicBezTo>
                  <a:lnTo>
                    <a:pt x="616966" y="694817"/>
                  </a:lnTo>
                  <a:cubicBezTo>
                    <a:pt x="616966" y="711200"/>
                    <a:pt x="604139" y="724789"/>
                    <a:pt x="588772" y="724789"/>
                  </a:cubicBezTo>
                  <a:lnTo>
                    <a:pt x="250952" y="724789"/>
                  </a:lnTo>
                  <a:cubicBezTo>
                    <a:pt x="233045" y="724789"/>
                    <a:pt x="220218" y="711200"/>
                    <a:pt x="220218" y="694817"/>
                  </a:cubicBezTo>
                  <a:lnTo>
                    <a:pt x="220218" y="631952"/>
                  </a:lnTo>
                  <a:cubicBezTo>
                    <a:pt x="220218" y="547243"/>
                    <a:pt x="268859" y="476250"/>
                    <a:pt x="335407" y="440817"/>
                  </a:cubicBezTo>
                  <a:cubicBezTo>
                    <a:pt x="317500" y="421640"/>
                    <a:pt x="307340" y="394335"/>
                    <a:pt x="307340" y="358902"/>
                  </a:cubicBezTo>
                  <a:cubicBezTo>
                    <a:pt x="307340" y="293370"/>
                    <a:pt x="358521" y="238760"/>
                    <a:pt x="419989" y="238760"/>
                  </a:cubicBezTo>
                  <a:close/>
                  <a:moveTo>
                    <a:pt x="421132" y="0"/>
                  </a:moveTo>
                  <a:cubicBezTo>
                    <a:pt x="416687" y="0"/>
                    <a:pt x="412242" y="1397"/>
                    <a:pt x="407035" y="4064"/>
                  </a:cubicBezTo>
                  <a:cubicBezTo>
                    <a:pt x="322072" y="55880"/>
                    <a:pt x="239268" y="81407"/>
                    <a:pt x="155829" y="81407"/>
                  </a:cubicBezTo>
                  <a:cubicBezTo>
                    <a:pt x="116078" y="81407"/>
                    <a:pt x="76200" y="75565"/>
                    <a:pt x="35687" y="64135"/>
                  </a:cubicBezTo>
                  <a:cubicBezTo>
                    <a:pt x="32512" y="62484"/>
                    <a:pt x="29337" y="61849"/>
                    <a:pt x="26289" y="61849"/>
                  </a:cubicBezTo>
                  <a:cubicBezTo>
                    <a:pt x="19558" y="61849"/>
                    <a:pt x="13589" y="65024"/>
                    <a:pt x="10033" y="66929"/>
                  </a:cubicBezTo>
                  <a:cubicBezTo>
                    <a:pt x="2540" y="72263"/>
                    <a:pt x="0" y="80518"/>
                    <a:pt x="0" y="91440"/>
                  </a:cubicBezTo>
                  <a:lnTo>
                    <a:pt x="0" y="435483"/>
                  </a:lnTo>
                  <a:cubicBezTo>
                    <a:pt x="0" y="705739"/>
                    <a:pt x="169037" y="948690"/>
                    <a:pt x="414782" y="1022350"/>
                  </a:cubicBezTo>
                  <a:lnTo>
                    <a:pt x="427609" y="1022350"/>
                  </a:lnTo>
                  <a:cubicBezTo>
                    <a:pt x="670814" y="945896"/>
                    <a:pt x="844804" y="705739"/>
                    <a:pt x="844804" y="435483"/>
                  </a:cubicBezTo>
                  <a:lnTo>
                    <a:pt x="844804" y="91440"/>
                  </a:lnTo>
                  <a:cubicBezTo>
                    <a:pt x="844804" y="80518"/>
                    <a:pt x="842264" y="72390"/>
                    <a:pt x="834517" y="66929"/>
                  </a:cubicBezTo>
                  <a:cubicBezTo>
                    <a:pt x="825627" y="65024"/>
                    <a:pt x="819277" y="61849"/>
                    <a:pt x="813689" y="61849"/>
                  </a:cubicBezTo>
                  <a:cubicBezTo>
                    <a:pt x="811149" y="61849"/>
                    <a:pt x="808863" y="62484"/>
                    <a:pt x="806323" y="64135"/>
                  </a:cubicBezTo>
                  <a:cubicBezTo>
                    <a:pt x="764921" y="75946"/>
                    <a:pt x="723900" y="81915"/>
                    <a:pt x="683260" y="81915"/>
                  </a:cubicBezTo>
                  <a:cubicBezTo>
                    <a:pt x="600837" y="81915"/>
                    <a:pt x="519176" y="57150"/>
                    <a:pt x="435229" y="4064"/>
                  </a:cubicBezTo>
                  <a:cubicBezTo>
                    <a:pt x="430149" y="1397"/>
                    <a:pt x="425704" y="0"/>
                    <a:pt x="42113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2" name="Group 143">
            <a:extLst>
              <a:ext uri="{FF2B5EF4-FFF2-40B4-BE49-F238E27FC236}">
                <a16:creationId xmlns:a16="http://schemas.microsoft.com/office/drawing/2014/main" id="{19BAC9E7-0C31-6515-B66D-B55798F19E60}"/>
              </a:ext>
            </a:extLst>
          </p:cNvPr>
          <p:cNvGrpSpPr>
            <a:grpSpLocks noChangeAspect="1"/>
          </p:cNvGrpSpPr>
          <p:nvPr/>
        </p:nvGrpSpPr>
        <p:grpSpPr>
          <a:xfrm>
            <a:off x="7558127" y="7256979"/>
            <a:ext cx="730080" cy="583200"/>
            <a:chOff x="0" y="0"/>
            <a:chExt cx="973440" cy="777600"/>
          </a:xfrm>
        </p:grpSpPr>
        <p:sp>
          <p:nvSpPr>
            <p:cNvPr id="133" name="Freeform 144">
              <a:extLst>
                <a:ext uri="{FF2B5EF4-FFF2-40B4-BE49-F238E27FC236}">
                  <a16:creationId xmlns:a16="http://schemas.microsoft.com/office/drawing/2014/main" id="{3C863D64-5A16-5EA1-181C-E3F8D6F1A012}"/>
                </a:ext>
              </a:extLst>
            </p:cNvPr>
            <p:cNvSpPr/>
            <p:nvPr/>
          </p:nvSpPr>
          <p:spPr>
            <a:xfrm>
              <a:off x="127" y="0"/>
              <a:ext cx="973455" cy="777621"/>
            </a:xfrm>
            <a:custGeom>
              <a:avLst/>
              <a:gdLst/>
              <a:ahLst/>
              <a:cxnLst/>
              <a:rect l="l" t="t" r="r" b="b"/>
              <a:pathLst>
                <a:path w="973455" h="777621">
                  <a:moveTo>
                    <a:pt x="163830" y="324612"/>
                  </a:moveTo>
                  <a:lnTo>
                    <a:pt x="253492" y="477520"/>
                  </a:lnTo>
                  <a:lnTo>
                    <a:pt x="74168" y="477520"/>
                  </a:lnTo>
                  <a:lnTo>
                    <a:pt x="163830" y="324612"/>
                  </a:lnTo>
                  <a:close/>
                  <a:moveTo>
                    <a:pt x="783717" y="324612"/>
                  </a:moveTo>
                  <a:lnTo>
                    <a:pt x="873506" y="477520"/>
                  </a:lnTo>
                  <a:lnTo>
                    <a:pt x="694055" y="477520"/>
                  </a:lnTo>
                  <a:lnTo>
                    <a:pt x="783717" y="324612"/>
                  </a:lnTo>
                  <a:close/>
                  <a:moveTo>
                    <a:pt x="478917" y="0"/>
                  </a:moveTo>
                  <a:cubicBezTo>
                    <a:pt x="432816" y="0"/>
                    <a:pt x="394335" y="41021"/>
                    <a:pt x="394335" y="90043"/>
                  </a:cubicBezTo>
                  <a:lnTo>
                    <a:pt x="394335" y="100965"/>
                  </a:lnTo>
                  <a:lnTo>
                    <a:pt x="368808" y="114681"/>
                  </a:lnTo>
                  <a:cubicBezTo>
                    <a:pt x="309880" y="150114"/>
                    <a:pt x="286893" y="163830"/>
                    <a:pt x="245872" y="169291"/>
                  </a:cubicBezTo>
                  <a:cubicBezTo>
                    <a:pt x="233045" y="139192"/>
                    <a:pt x="204851" y="114681"/>
                    <a:pt x="169037" y="114681"/>
                  </a:cubicBezTo>
                  <a:cubicBezTo>
                    <a:pt x="138303" y="114681"/>
                    <a:pt x="107569" y="136525"/>
                    <a:pt x="94742" y="166497"/>
                  </a:cubicBezTo>
                  <a:cubicBezTo>
                    <a:pt x="76835" y="163830"/>
                    <a:pt x="56261" y="155575"/>
                    <a:pt x="40894" y="150114"/>
                  </a:cubicBezTo>
                  <a:cubicBezTo>
                    <a:pt x="36830" y="147955"/>
                    <a:pt x="32639" y="146939"/>
                    <a:pt x="28829" y="146939"/>
                  </a:cubicBezTo>
                  <a:cubicBezTo>
                    <a:pt x="18034" y="146939"/>
                    <a:pt x="8890" y="154559"/>
                    <a:pt x="5080" y="166497"/>
                  </a:cubicBezTo>
                  <a:cubicBezTo>
                    <a:pt x="0" y="182880"/>
                    <a:pt x="5080" y="202057"/>
                    <a:pt x="20447" y="204724"/>
                  </a:cubicBezTo>
                  <a:cubicBezTo>
                    <a:pt x="43561" y="215646"/>
                    <a:pt x="66675" y="221107"/>
                    <a:pt x="92202" y="226568"/>
                  </a:cubicBezTo>
                  <a:cubicBezTo>
                    <a:pt x="97282" y="248412"/>
                    <a:pt x="112649" y="270256"/>
                    <a:pt x="130556" y="283845"/>
                  </a:cubicBezTo>
                  <a:lnTo>
                    <a:pt x="7620" y="491109"/>
                  </a:lnTo>
                  <a:cubicBezTo>
                    <a:pt x="7620" y="493903"/>
                    <a:pt x="5080" y="504825"/>
                    <a:pt x="5080" y="507492"/>
                  </a:cubicBezTo>
                  <a:lnTo>
                    <a:pt x="5080" y="540258"/>
                  </a:lnTo>
                  <a:cubicBezTo>
                    <a:pt x="5080" y="638429"/>
                    <a:pt x="82042" y="720344"/>
                    <a:pt x="174244" y="720344"/>
                  </a:cubicBezTo>
                  <a:cubicBezTo>
                    <a:pt x="268986" y="720344"/>
                    <a:pt x="345948" y="638429"/>
                    <a:pt x="345948" y="540258"/>
                  </a:cubicBezTo>
                  <a:lnTo>
                    <a:pt x="345948" y="507492"/>
                  </a:lnTo>
                  <a:cubicBezTo>
                    <a:pt x="345948" y="504825"/>
                    <a:pt x="340868" y="493903"/>
                    <a:pt x="340868" y="491109"/>
                  </a:cubicBezTo>
                  <a:lnTo>
                    <a:pt x="220218" y="283845"/>
                  </a:lnTo>
                  <a:cubicBezTo>
                    <a:pt x="238125" y="272923"/>
                    <a:pt x="250952" y="253746"/>
                    <a:pt x="258572" y="229235"/>
                  </a:cubicBezTo>
                  <a:cubicBezTo>
                    <a:pt x="312420" y="218313"/>
                    <a:pt x="340614" y="204597"/>
                    <a:pt x="402082" y="166497"/>
                  </a:cubicBezTo>
                  <a:lnTo>
                    <a:pt x="402082" y="777621"/>
                  </a:lnTo>
                  <a:lnTo>
                    <a:pt x="576326" y="777621"/>
                  </a:lnTo>
                  <a:lnTo>
                    <a:pt x="576326" y="166497"/>
                  </a:lnTo>
                  <a:cubicBezTo>
                    <a:pt x="635254" y="202057"/>
                    <a:pt x="665988" y="218313"/>
                    <a:pt x="719709" y="229235"/>
                  </a:cubicBezTo>
                  <a:cubicBezTo>
                    <a:pt x="724789" y="251079"/>
                    <a:pt x="737616" y="270129"/>
                    <a:pt x="758190" y="283845"/>
                  </a:cubicBezTo>
                  <a:lnTo>
                    <a:pt x="635254" y="491109"/>
                  </a:lnTo>
                  <a:cubicBezTo>
                    <a:pt x="635254" y="493903"/>
                    <a:pt x="632714" y="504825"/>
                    <a:pt x="632714" y="507492"/>
                  </a:cubicBezTo>
                  <a:lnTo>
                    <a:pt x="632714" y="540258"/>
                  </a:lnTo>
                  <a:cubicBezTo>
                    <a:pt x="632714" y="638429"/>
                    <a:pt x="709549" y="720344"/>
                    <a:pt x="801751" y="720344"/>
                  </a:cubicBezTo>
                  <a:cubicBezTo>
                    <a:pt x="896620" y="720344"/>
                    <a:pt x="973455" y="638429"/>
                    <a:pt x="973455" y="540258"/>
                  </a:cubicBezTo>
                  <a:lnTo>
                    <a:pt x="973455" y="507492"/>
                  </a:lnTo>
                  <a:cubicBezTo>
                    <a:pt x="973455" y="504825"/>
                    <a:pt x="968375" y="493903"/>
                    <a:pt x="968375" y="491109"/>
                  </a:cubicBezTo>
                  <a:lnTo>
                    <a:pt x="847852" y="283845"/>
                  </a:lnTo>
                  <a:cubicBezTo>
                    <a:pt x="847852" y="272923"/>
                    <a:pt x="863219" y="253746"/>
                    <a:pt x="868299" y="226568"/>
                  </a:cubicBezTo>
                  <a:cubicBezTo>
                    <a:pt x="888746" y="218440"/>
                    <a:pt x="914400" y="212979"/>
                    <a:pt x="937387" y="204724"/>
                  </a:cubicBezTo>
                  <a:cubicBezTo>
                    <a:pt x="952754" y="199263"/>
                    <a:pt x="960501" y="180213"/>
                    <a:pt x="952754" y="166497"/>
                  </a:cubicBezTo>
                  <a:cubicBezTo>
                    <a:pt x="949071" y="154559"/>
                    <a:pt x="939800" y="146939"/>
                    <a:pt x="929132" y="146939"/>
                  </a:cubicBezTo>
                  <a:cubicBezTo>
                    <a:pt x="925195" y="146939"/>
                    <a:pt x="921131" y="147955"/>
                    <a:pt x="916940" y="150114"/>
                  </a:cubicBezTo>
                  <a:cubicBezTo>
                    <a:pt x="899033" y="155575"/>
                    <a:pt x="883666" y="163830"/>
                    <a:pt x="863219" y="166497"/>
                  </a:cubicBezTo>
                  <a:cubicBezTo>
                    <a:pt x="850392" y="136525"/>
                    <a:pt x="822198" y="114681"/>
                    <a:pt x="788924" y="114681"/>
                  </a:cubicBezTo>
                  <a:cubicBezTo>
                    <a:pt x="755650" y="114681"/>
                    <a:pt x="724789" y="136525"/>
                    <a:pt x="714629" y="169291"/>
                  </a:cubicBezTo>
                  <a:cubicBezTo>
                    <a:pt x="671068" y="163830"/>
                    <a:pt x="650621" y="150114"/>
                    <a:pt x="591693" y="114681"/>
                  </a:cubicBezTo>
                  <a:lnTo>
                    <a:pt x="566039" y="100965"/>
                  </a:lnTo>
                  <a:lnTo>
                    <a:pt x="566039" y="90043"/>
                  </a:lnTo>
                  <a:cubicBezTo>
                    <a:pt x="566039" y="38227"/>
                    <a:pt x="527558" y="0"/>
                    <a:pt x="47891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4" name="Group 145">
            <a:extLst>
              <a:ext uri="{FF2B5EF4-FFF2-40B4-BE49-F238E27FC236}">
                <a16:creationId xmlns:a16="http://schemas.microsoft.com/office/drawing/2014/main" id="{DA38CE29-0CF2-F948-6648-E5CBB4DC2D44}"/>
              </a:ext>
            </a:extLst>
          </p:cNvPr>
          <p:cNvGrpSpPr>
            <a:grpSpLocks noChangeAspect="1"/>
          </p:cNvGrpSpPr>
          <p:nvPr/>
        </p:nvGrpSpPr>
        <p:grpSpPr>
          <a:xfrm>
            <a:off x="7720847" y="7886979"/>
            <a:ext cx="384480" cy="90000"/>
            <a:chOff x="0" y="0"/>
            <a:chExt cx="512640" cy="120000"/>
          </a:xfrm>
        </p:grpSpPr>
        <p:sp>
          <p:nvSpPr>
            <p:cNvPr id="135" name="Freeform 146">
              <a:extLst>
                <a:ext uri="{FF2B5EF4-FFF2-40B4-BE49-F238E27FC236}">
                  <a16:creationId xmlns:a16="http://schemas.microsoft.com/office/drawing/2014/main" id="{0FBC4F33-1567-5988-CFD4-EDDB45FDB241}"/>
                </a:ext>
              </a:extLst>
            </p:cNvPr>
            <p:cNvSpPr/>
            <p:nvPr/>
          </p:nvSpPr>
          <p:spPr>
            <a:xfrm>
              <a:off x="0" y="127"/>
              <a:ext cx="512699" cy="120015"/>
            </a:xfrm>
            <a:custGeom>
              <a:avLst/>
              <a:gdLst/>
              <a:ahLst/>
              <a:cxnLst/>
              <a:rect l="l" t="t" r="r" b="b"/>
              <a:pathLst>
                <a:path w="512699" h="120015">
                  <a:moveTo>
                    <a:pt x="56388" y="0"/>
                  </a:moveTo>
                  <a:cubicBezTo>
                    <a:pt x="25654" y="0"/>
                    <a:pt x="0" y="27178"/>
                    <a:pt x="0" y="59944"/>
                  </a:cubicBezTo>
                  <a:lnTo>
                    <a:pt x="0" y="89916"/>
                  </a:lnTo>
                  <a:cubicBezTo>
                    <a:pt x="0" y="109093"/>
                    <a:pt x="12827" y="120015"/>
                    <a:pt x="28194" y="120015"/>
                  </a:cubicBezTo>
                  <a:lnTo>
                    <a:pt x="484505" y="120015"/>
                  </a:lnTo>
                  <a:cubicBezTo>
                    <a:pt x="499872" y="117348"/>
                    <a:pt x="512699" y="103632"/>
                    <a:pt x="512699" y="89916"/>
                  </a:cubicBezTo>
                  <a:lnTo>
                    <a:pt x="512699" y="59944"/>
                  </a:lnTo>
                  <a:cubicBezTo>
                    <a:pt x="512699" y="27178"/>
                    <a:pt x="487045" y="0"/>
                    <a:pt x="45377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6" name="Group 147">
            <a:extLst>
              <a:ext uri="{FF2B5EF4-FFF2-40B4-BE49-F238E27FC236}">
                <a16:creationId xmlns:a16="http://schemas.microsoft.com/office/drawing/2014/main" id="{04ED97DA-703E-0EED-0308-29865ECE9D58}"/>
              </a:ext>
            </a:extLst>
          </p:cNvPr>
          <p:cNvGrpSpPr>
            <a:grpSpLocks noChangeAspect="1"/>
          </p:cNvGrpSpPr>
          <p:nvPr/>
        </p:nvGrpSpPr>
        <p:grpSpPr>
          <a:xfrm>
            <a:off x="9083807" y="7418979"/>
            <a:ext cx="42480" cy="225360"/>
            <a:chOff x="0" y="0"/>
            <a:chExt cx="56640" cy="300480"/>
          </a:xfrm>
        </p:grpSpPr>
        <p:sp>
          <p:nvSpPr>
            <p:cNvPr id="137" name="Freeform 148">
              <a:extLst>
                <a:ext uri="{FF2B5EF4-FFF2-40B4-BE49-F238E27FC236}">
                  <a16:creationId xmlns:a16="http://schemas.microsoft.com/office/drawing/2014/main" id="{17DDD455-69CC-C45A-D5CE-486DACE98E92}"/>
                </a:ext>
              </a:extLst>
            </p:cNvPr>
            <p:cNvSpPr/>
            <p:nvPr/>
          </p:nvSpPr>
          <p:spPr>
            <a:xfrm>
              <a:off x="0" y="127"/>
              <a:ext cx="56642" cy="300482"/>
            </a:xfrm>
            <a:custGeom>
              <a:avLst/>
              <a:gdLst/>
              <a:ahLst/>
              <a:cxnLst/>
              <a:rect l="l" t="t" r="r" b="b"/>
              <a:pathLst>
                <a:path w="56642" h="300482">
                  <a:moveTo>
                    <a:pt x="0" y="0"/>
                  </a:moveTo>
                  <a:lnTo>
                    <a:pt x="0" y="300482"/>
                  </a:lnTo>
                  <a:lnTo>
                    <a:pt x="56642" y="300482"/>
                  </a:lnTo>
                  <a:lnTo>
                    <a:pt x="56642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38" name="Group 149">
            <a:extLst>
              <a:ext uri="{FF2B5EF4-FFF2-40B4-BE49-F238E27FC236}">
                <a16:creationId xmlns:a16="http://schemas.microsoft.com/office/drawing/2014/main" id="{43A58D4F-CDD6-00FB-D844-D3E43552C53A}"/>
              </a:ext>
            </a:extLst>
          </p:cNvPr>
          <p:cNvGrpSpPr>
            <a:grpSpLocks noChangeAspect="1"/>
          </p:cNvGrpSpPr>
          <p:nvPr/>
        </p:nvGrpSpPr>
        <p:grpSpPr>
          <a:xfrm>
            <a:off x="9510047" y="7418979"/>
            <a:ext cx="43920" cy="225360"/>
            <a:chOff x="0" y="0"/>
            <a:chExt cx="58560" cy="300480"/>
          </a:xfrm>
        </p:grpSpPr>
        <p:sp>
          <p:nvSpPr>
            <p:cNvPr id="139" name="Freeform 150">
              <a:extLst>
                <a:ext uri="{FF2B5EF4-FFF2-40B4-BE49-F238E27FC236}">
                  <a16:creationId xmlns:a16="http://schemas.microsoft.com/office/drawing/2014/main" id="{F27B2EBF-6865-BA39-E2EC-65A45BF7D9C4}"/>
                </a:ext>
              </a:extLst>
            </p:cNvPr>
            <p:cNvSpPr/>
            <p:nvPr/>
          </p:nvSpPr>
          <p:spPr>
            <a:xfrm>
              <a:off x="127" y="127"/>
              <a:ext cx="58547" cy="300482"/>
            </a:xfrm>
            <a:custGeom>
              <a:avLst/>
              <a:gdLst/>
              <a:ahLst/>
              <a:cxnLst/>
              <a:rect l="l" t="t" r="r" b="b"/>
              <a:pathLst>
                <a:path w="58547" h="300482">
                  <a:moveTo>
                    <a:pt x="0" y="0"/>
                  </a:moveTo>
                  <a:lnTo>
                    <a:pt x="0" y="300482"/>
                  </a:lnTo>
                  <a:lnTo>
                    <a:pt x="58547" y="300482"/>
                  </a:lnTo>
                  <a:lnTo>
                    <a:pt x="58547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0" name="Group 151">
            <a:extLst>
              <a:ext uri="{FF2B5EF4-FFF2-40B4-BE49-F238E27FC236}">
                <a16:creationId xmlns:a16="http://schemas.microsoft.com/office/drawing/2014/main" id="{9E7689D1-3724-04BF-B26E-54EBAF6D4CF0}"/>
              </a:ext>
            </a:extLst>
          </p:cNvPr>
          <p:cNvGrpSpPr>
            <a:grpSpLocks noChangeAspect="1"/>
          </p:cNvGrpSpPr>
          <p:nvPr/>
        </p:nvGrpSpPr>
        <p:grpSpPr>
          <a:xfrm>
            <a:off x="9083807" y="7689699"/>
            <a:ext cx="42480" cy="270000"/>
            <a:chOff x="0" y="0"/>
            <a:chExt cx="56640" cy="360000"/>
          </a:xfrm>
        </p:grpSpPr>
        <p:sp>
          <p:nvSpPr>
            <p:cNvPr id="141" name="Freeform 152">
              <a:extLst>
                <a:ext uri="{FF2B5EF4-FFF2-40B4-BE49-F238E27FC236}">
                  <a16:creationId xmlns:a16="http://schemas.microsoft.com/office/drawing/2014/main" id="{ED21121C-0778-B72F-8F14-A3B59B876282}"/>
                </a:ext>
              </a:extLst>
            </p:cNvPr>
            <p:cNvSpPr/>
            <p:nvPr/>
          </p:nvSpPr>
          <p:spPr>
            <a:xfrm>
              <a:off x="0" y="0"/>
              <a:ext cx="56642" cy="360045"/>
            </a:xfrm>
            <a:custGeom>
              <a:avLst/>
              <a:gdLst/>
              <a:ahLst/>
              <a:cxnLst/>
              <a:rect l="l" t="t" r="r" b="b"/>
              <a:pathLst>
                <a:path w="56642" h="360045">
                  <a:moveTo>
                    <a:pt x="0" y="0"/>
                  </a:moveTo>
                  <a:lnTo>
                    <a:pt x="0" y="360045"/>
                  </a:lnTo>
                  <a:lnTo>
                    <a:pt x="56642" y="360045"/>
                  </a:lnTo>
                  <a:lnTo>
                    <a:pt x="56642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2" name="Group 153">
            <a:extLst>
              <a:ext uri="{FF2B5EF4-FFF2-40B4-BE49-F238E27FC236}">
                <a16:creationId xmlns:a16="http://schemas.microsoft.com/office/drawing/2014/main" id="{0B0C7FD2-EBC5-584C-7E13-891AC851F15C}"/>
              </a:ext>
            </a:extLst>
          </p:cNvPr>
          <p:cNvGrpSpPr>
            <a:grpSpLocks noChangeAspect="1"/>
          </p:cNvGrpSpPr>
          <p:nvPr/>
        </p:nvGrpSpPr>
        <p:grpSpPr>
          <a:xfrm>
            <a:off x="9510047" y="7689699"/>
            <a:ext cx="43920" cy="270000"/>
            <a:chOff x="0" y="0"/>
            <a:chExt cx="58560" cy="360000"/>
          </a:xfrm>
        </p:grpSpPr>
        <p:sp>
          <p:nvSpPr>
            <p:cNvPr id="143" name="Freeform 154">
              <a:extLst>
                <a:ext uri="{FF2B5EF4-FFF2-40B4-BE49-F238E27FC236}">
                  <a16:creationId xmlns:a16="http://schemas.microsoft.com/office/drawing/2014/main" id="{093549AB-C3ED-D5C6-2B2D-C6690E0535E0}"/>
                </a:ext>
              </a:extLst>
            </p:cNvPr>
            <p:cNvSpPr/>
            <p:nvPr/>
          </p:nvSpPr>
          <p:spPr>
            <a:xfrm>
              <a:off x="127" y="0"/>
              <a:ext cx="58547" cy="360045"/>
            </a:xfrm>
            <a:custGeom>
              <a:avLst/>
              <a:gdLst/>
              <a:ahLst/>
              <a:cxnLst/>
              <a:rect l="l" t="t" r="r" b="b"/>
              <a:pathLst>
                <a:path w="58547" h="360045">
                  <a:moveTo>
                    <a:pt x="0" y="0"/>
                  </a:moveTo>
                  <a:lnTo>
                    <a:pt x="0" y="360045"/>
                  </a:lnTo>
                  <a:lnTo>
                    <a:pt x="58547" y="360045"/>
                  </a:lnTo>
                  <a:lnTo>
                    <a:pt x="58547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4" name="Group 155">
            <a:extLst>
              <a:ext uri="{FF2B5EF4-FFF2-40B4-BE49-F238E27FC236}">
                <a16:creationId xmlns:a16="http://schemas.microsoft.com/office/drawing/2014/main" id="{01484351-DB4D-590F-652D-EA545FDEDCC9}"/>
              </a:ext>
            </a:extLst>
          </p:cNvPr>
          <p:cNvGrpSpPr>
            <a:grpSpLocks noChangeAspect="1"/>
          </p:cNvGrpSpPr>
          <p:nvPr/>
        </p:nvGrpSpPr>
        <p:grpSpPr>
          <a:xfrm>
            <a:off x="8958527" y="7418979"/>
            <a:ext cx="84240" cy="225360"/>
            <a:chOff x="0" y="0"/>
            <a:chExt cx="112320" cy="300480"/>
          </a:xfrm>
        </p:grpSpPr>
        <p:sp>
          <p:nvSpPr>
            <p:cNvPr id="145" name="Freeform 156">
              <a:extLst>
                <a:ext uri="{FF2B5EF4-FFF2-40B4-BE49-F238E27FC236}">
                  <a16:creationId xmlns:a16="http://schemas.microsoft.com/office/drawing/2014/main" id="{96C8A538-09BC-FC64-BA0D-C5CE4800F995}"/>
                </a:ext>
              </a:extLst>
            </p:cNvPr>
            <p:cNvSpPr/>
            <p:nvPr/>
          </p:nvSpPr>
          <p:spPr>
            <a:xfrm>
              <a:off x="127" y="127"/>
              <a:ext cx="112268" cy="300355"/>
            </a:xfrm>
            <a:custGeom>
              <a:avLst/>
              <a:gdLst/>
              <a:ahLst/>
              <a:cxnLst/>
              <a:rect l="l" t="t" r="r" b="b"/>
              <a:pathLst>
                <a:path w="112268" h="300355">
                  <a:moveTo>
                    <a:pt x="81661" y="0"/>
                  </a:moveTo>
                  <a:cubicBezTo>
                    <a:pt x="35687" y="0"/>
                    <a:pt x="0" y="38227"/>
                    <a:pt x="0" y="87376"/>
                  </a:cubicBezTo>
                  <a:lnTo>
                    <a:pt x="0" y="177546"/>
                  </a:lnTo>
                  <a:cubicBezTo>
                    <a:pt x="0" y="210312"/>
                    <a:pt x="12700" y="240284"/>
                    <a:pt x="35687" y="262128"/>
                  </a:cubicBezTo>
                  <a:cubicBezTo>
                    <a:pt x="53467" y="289433"/>
                    <a:pt x="81661" y="300355"/>
                    <a:pt x="112268" y="300355"/>
                  </a:cubicBezTo>
                  <a:lnTo>
                    <a:pt x="112268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6" name="Group 157">
            <a:extLst>
              <a:ext uri="{FF2B5EF4-FFF2-40B4-BE49-F238E27FC236}">
                <a16:creationId xmlns:a16="http://schemas.microsoft.com/office/drawing/2014/main" id="{C2991E05-8825-4BCE-BE7A-45D3BE66030B}"/>
              </a:ext>
            </a:extLst>
          </p:cNvPr>
          <p:cNvGrpSpPr>
            <a:grpSpLocks noChangeAspect="1"/>
          </p:cNvGrpSpPr>
          <p:nvPr/>
        </p:nvGrpSpPr>
        <p:grpSpPr>
          <a:xfrm>
            <a:off x="9170207" y="7418979"/>
            <a:ext cx="298080" cy="225360"/>
            <a:chOff x="0" y="0"/>
            <a:chExt cx="397440" cy="300480"/>
          </a:xfrm>
        </p:grpSpPr>
        <p:sp>
          <p:nvSpPr>
            <p:cNvPr id="147" name="Freeform 158">
              <a:extLst>
                <a:ext uri="{FF2B5EF4-FFF2-40B4-BE49-F238E27FC236}">
                  <a16:creationId xmlns:a16="http://schemas.microsoft.com/office/drawing/2014/main" id="{0FFBF897-1344-7520-B125-0675D7BC9949}"/>
                </a:ext>
              </a:extLst>
            </p:cNvPr>
            <p:cNvSpPr/>
            <p:nvPr/>
          </p:nvSpPr>
          <p:spPr>
            <a:xfrm>
              <a:off x="0" y="127"/>
              <a:ext cx="397383" cy="300482"/>
            </a:xfrm>
            <a:custGeom>
              <a:avLst/>
              <a:gdLst/>
              <a:ahLst/>
              <a:cxnLst/>
              <a:rect l="l" t="t" r="r" b="b"/>
              <a:pathLst>
                <a:path w="397383" h="300482">
                  <a:moveTo>
                    <a:pt x="0" y="0"/>
                  </a:moveTo>
                  <a:lnTo>
                    <a:pt x="0" y="300482"/>
                  </a:lnTo>
                  <a:lnTo>
                    <a:pt x="397383" y="300482"/>
                  </a:lnTo>
                  <a:lnTo>
                    <a:pt x="397383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8" name="Group 159">
            <a:extLst>
              <a:ext uri="{FF2B5EF4-FFF2-40B4-BE49-F238E27FC236}">
                <a16:creationId xmlns:a16="http://schemas.microsoft.com/office/drawing/2014/main" id="{8CE37102-1FD5-574A-E84C-36CA0F155BF4}"/>
              </a:ext>
            </a:extLst>
          </p:cNvPr>
          <p:cNvGrpSpPr>
            <a:grpSpLocks noChangeAspect="1"/>
          </p:cNvGrpSpPr>
          <p:nvPr/>
        </p:nvGrpSpPr>
        <p:grpSpPr>
          <a:xfrm>
            <a:off x="9594287" y="7656579"/>
            <a:ext cx="84960" cy="305280"/>
            <a:chOff x="0" y="0"/>
            <a:chExt cx="113280" cy="407040"/>
          </a:xfrm>
        </p:grpSpPr>
        <p:sp>
          <p:nvSpPr>
            <p:cNvPr id="149" name="Freeform 160">
              <a:extLst>
                <a:ext uri="{FF2B5EF4-FFF2-40B4-BE49-F238E27FC236}">
                  <a16:creationId xmlns:a16="http://schemas.microsoft.com/office/drawing/2014/main" id="{0302F92A-A271-A945-C9B1-A0D876A7649D}"/>
                </a:ext>
              </a:extLst>
            </p:cNvPr>
            <p:cNvSpPr/>
            <p:nvPr/>
          </p:nvSpPr>
          <p:spPr>
            <a:xfrm>
              <a:off x="127" y="0"/>
              <a:ext cx="113284" cy="407035"/>
            </a:xfrm>
            <a:custGeom>
              <a:avLst/>
              <a:gdLst/>
              <a:ahLst/>
              <a:cxnLst/>
              <a:rect l="l" t="t" r="r" b="b"/>
              <a:pathLst>
                <a:path w="113284" h="407035">
                  <a:moveTo>
                    <a:pt x="113284" y="0"/>
                  </a:moveTo>
                  <a:cubicBezTo>
                    <a:pt x="79756" y="27305"/>
                    <a:pt x="41148" y="43688"/>
                    <a:pt x="0" y="43688"/>
                  </a:cubicBezTo>
                  <a:lnTo>
                    <a:pt x="0" y="407035"/>
                  </a:lnTo>
                  <a:lnTo>
                    <a:pt x="28194" y="407035"/>
                  </a:lnTo>
                  <a:cubicBezTo>
                    <a:pt x="77089" y="407035"/>
                    <a:pt x="113157" y="366014"/>
                    <a:pt x="113157" y="316865"/>
                  </a:cubicBezTo>
                  <a:lnTo>
                    <a:pt x="113157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0" name="Group 161">
            <a:extLst>
              <a:ext uri="{FF2B5EF4-FFF2-40B4-BE49-F238E27FC236}">
                <a16:creationId xmlns:a16="http://schemas.microsoft.com/office/drawing/2014/main" id="{02680622-C6EB-E658-3869-3BBFF62BA456}"/>
              </a:ext>
            </a:extLst>
          </p:cNvPr>
          <p:cNvGrpSpPr>
            <a:grpSpLocks noChangeAspect="1"/>
          </p:cNvGrpSpPr>
          <p:nvPr/>
        </p:nvGrpSpPr>
        <p:grpSpPr>
          <a:xfrm>
            <a:off x="8958527" y="7656579"/>
            <a:ext cx="84240" cy="303120"/>
            <a:chOff x="0" y="0"/>
            <a:chExt cx="112320" cy="404160"/>
          </a:xfrm>
        </p:grpSpPr>
        <p:sp>
          <p:nvSpPr>
            <p:cNvPr id="151" name="Freeform 162">
              <a:extLst>
                <a:ext uri="{FF2B5EF4-FFF2-40B4-BE49-F238E27FC236}">
                  <a16:creationId xmlns:a16="http://schemas.microsoft.com/office/drawing/2014/main" id="{0A5AD914-B9EF-9981-80D0-F8D914B1A940}"/>
                </a:ext>
              </a:extLst>
            </p:cNvPr>
            <p:cNvSpPr/>
            <p:nvPr/>
          </p:nvSpPr>
          <p:spPr>
            <a:xfrm>
              <a:off x="127" y="0"/>
              <a:ext cx="112268" cy="404114"/>
            </a:xfrm>
            <a:custGeom>
              <a:avLst/>
              <a:gdLst/>
              <a:ahLst/>
              <a:cxnLst/>
              <a:rect l="l" t="t" r="r" b="b"/>
              <a:pathLst>
                <a:path w="112268" h="404114">
                  <a:moveTo>
                    <a:pt x="0" y="0"/>
                  </a:moveTo>
                  <a:lnTo>
                    <a:pt x="0" y="316738"/>
                  </a:lnTo>
                  <a:cubicBezTo>
                    <a:pt x="0" y="365887"/>
                    <a:pt x="35687" y="404114"/>
                    <a:pt x="81661" y="404114"/>
                  </a:cubicBezTo>
                  <a:lnTo>
                    <a:pt x="112268" y="404114"/>
                  </a:lnTo>
                  <a:lnTo>
                    <a:pt x="112268" y="43688"/>
                  </a:lnTo>
                  <a:cubicBezTo>
                    <a:pt x="68834" y="43688"/>
                    <a:pt x="30607" y="2730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2" name="Group 163">
            <a:extLst>
              <a:ext uri="{FF2B5EF4-FFF2-40B4-BE49-F238E27FC236}">
                <a16:creationId xmlns:a16="http://schemas.microsoft.com/office/drawing/2014/main" id="{452BCCF3-D093-C16E-B383-9CB82A026CAE}"/>
              </a:ext>
            </a:extLst>
          </p:cNvPr>
          <p:cNvGrpSpPr>
            <a:grpSpLocks noChangeAspect="1"/>
          </p:cNvGrpSpPr>
          <p:nvPr/>
        </p:nvGrpSpPr>
        <p:grpSpPr>
          <a:xfrm>
            <a:off x="9296927" y="7689699"/>
            <a:ext cx="42480" cy="47520"/>
            <a:chOff x="0" y="0"/>
            <a:chExt cx="56640" cy="63360"/>
          </a:xfrm>
        </p:grpSpPr>
        <p:sp>
          <p:nvSpPr>
            <p:cNvPr id="153" name="Freeform 164">
              <a:extLst>
                <a:ext uri="{FF2B5EF4-FFF2-40B4-BE49-F238E27FC236}">
                  <a16:creationId xmlns:a16="http://schemas.microsoft.com/office/drawing/2014/main" id="{CE08C330-19D7-84CD-D0AC-1AD714D0FAE8}"/>
                </a:ext>
              </a:extLst>
            </p:cNvPr>
            <p:cNvSpPr/>
            <p:nvPr/>
          </p:nvSpPr>
          <p:spPr>
            <a:xfrm>
              <a:off x="127" y="0"/>
              <a:ext cx="56642" cy="63373"/>
            </a:xfrm>
            <a:custGeom>
              <a:avLst/>
              <a:gdLst/>
              <a:ahLst/>
              <a:cxnLst/>
              <a:rect l="l" t="t" r="r" b="b"/>
              <a:pathLst>
                <a:path w="56642" h="63373">
                  <a:moveTo>
                    <a:pt x="0" y="0"/>
                  </a:moveTo>
                  <a:lnTo>
                    <a:pt x="0" y="30353"/>
                  </a:lnTo>
                  <a:cubicBezTo>
                    <a:pt x="0" y="49657"/>
                    <a:pt x="12827" y="63373"/>
                    <a:pt x="28321" y="63373"/>
                  </a:cubicBezTo>
                  <a:cubicBezTo>
                    <a:pt x="46355" y="63373"/>
                    <a:pt x="56642" y="49657"/>
                    <a:pt x="56642" y="30353"/>
                  </a:cubicBezTo>
                  <a:lnTo>
                    <a:pt x="56642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4" name="Group 165">
            <a:extLst>
              <a:ext uri="{FF2B5EF4-FFF2-40B4-BE49-F238E27FC236}">
                <a16:creationId xmlns:a16="http://schemas.microsoft.com/office/drawing/2014/main" id="{AC72D180-B87E-1990-0E0B-45DE75E3E9E1}"/>
              </a:ext>
            </a:extLst>
          </p:cNvPr>
          <p:cNvGrpSpPr>
            <a:grpSpLocks noChangeAspect="1"/>
          </p:cNvGrpSpPr>
          <p:nvPr/>
        </p:nvGrpSpPr>
        <p:grpSpPr>
          <a:xfrm>
            <a:off x="9594287" y="7418979"/>
            <a:ext cx="84960" cy="225360"/>
            <a:chOff x="0" y="0"/>
            <a:chExt cx="113280" cy="300480"/>
          </a:xfrm>
        </p:grpSpPr>
        <p:sp>
          <p:nvSpPr>
            <p:cNvPr id="155" name="Freeform 166">
              <a:extLst>
                <a:ext uri="{FF2B5EF4-FFF2-40B4-BE49-F238E27FC236}">
                  <a16:creationId xmlns:a16="http://schemas.microsoft.com/office/drawing/2014/main" id="{94808921-CC90-E575-1ED5-B55D18FE5A8D}"/>
                </a:ext>
              </a:extLst>
            </p:cNvPr>
            <p:cNvSpPr/>
            <p:nvPr/>
          </p:nvSpPr>
          <p:spPr>
            <a:xfrm>
              <a:off x="127" y="127"/>
              <a:ext cx="113284" cy="300482"/>
            </a:xfrm>
            <a:custGeom>
              <a:avLst/>
              <a:gdLst/>
              <a:ahLst/>
              <a:cxnLst/>
              <a:rect l="l" t="t" r="r" b="b"/>
              <a:pathLst>
                <a:path w="113284" h="300482">
                  <a:moveTo>
                    <a:pt x="0" y="0"/>
                  </a:moveTo>
                  <a:lnTo>
                    <a:pt x="0" y="300482"/>
                  </a:lnTo>
                  <a:cubicBezTo>
                    <a:pt x="28321" y="300482"/>
                    <a:pt x="53975" y="289560"/>
                    <a:pt x="77216" y="267716"/>
                  </a:cubicBezTo>
                  <a:cubicBezTo>
                    <a:pt x="100457" y="245872"/>
                    <a:pt x="113284" y="213106"/>
                    <a:pt x="113284" y="180340"/>
                  </a:cubicBezTo>
                  <a:lnTo>
                    <a:pt x="113284" y="90043"/>
                  </a:lnTo>
                  <a:cubicBezTo>
                    <a:pt x="113284" y="38227"/>
                    <a:pt x="74549" y="0"/>
                    <a:pt x="2819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6" name="Group 167">
            <a:extLst>
              <a:ext uri="{FF2B5EF4-FFF2-40B4-BE49-F238E27FC236}">
                <a16:creationId xmlns:a16="http://schemas.microsoft.com/office/drawing/2014/main" id="{22534977-ECB5-4B61-02CA-4CC1B8222597}"/>
              </a:ext>
            </a:extLst>
          </p:cNvPr>
          <p:cNvGrpSpPr>
            <a:grpSpLocks noChangeAspect="1"/>
          </p:cNvGrpSpPr>
          <p:nvPr/>
        </p:nvGrpSpPr>
        <p:grpSpPr>
          <a:xfrm>
            <a:off x="9170207" y="7689699"/>
            <a:ext cx="298080" cy="270000"/>
            <a:chOff x="0" y="0"/>
            <a:chExt cx="397440" cy="360000"/>
          </a:xfrm>
        </p:grpSpPr>
        <p:sp>
          <p:nvSpPr>
            <p:cNvPr id="157" name="Freeform 168">
              <a:extLst>
                <a:ext uri="{FF2B5EF4-FFF2-40B4-BE49-F238E27FC236}">
                  <a16:creationId xmlns:a16="http://schemas.microsoft.com/office/drawing/2014/main" id="{EB4DBA1A-5CB7-C8D7-FE33-6F177DFDB290}"/>
                </a:ext>
              </a:extLst>
            </p:cNvPr>
            <p:cNvSpPr/>
            <p:nvPr/>
          </p:nvSpPr>
          <p:spPr>
            <a:xfrm>
              <a:off x="0" y="0"/>
              <a:ext cx="397383" cy="360045"/>
            </a:xfrm>
            <a:custGeom>
              <a:avLst/>
              <a:gdLst/>
              <a:ahLst/>
              <a:cxnLst/>
              <a:rect l="l" t="t" r="r" b="b"/>
              <a:pathLst>
                <a:path w="397383" h="360045">
                  <a:moveTo>
                    <a:pt x="0" y="0"/>
                  </a:moveTo>
                  <a:lnTo>
                    <a:pt x="0" y="360045"/>
                  </a:lnTo>
                  <a:lnTo>
                    <a:pt x="397383" y="360045"/>
                  </a:lnTo>
                  <a:lnTo>
                    <a:pt x="397383" y="0"/>
                  </a:lnTo>
                  <a:lnTo>
                    <a:pt x="282067" y="0"/>
                  </a:lnTo>
                  <a:lnTo>
                    <a:pt x="282067" y="30099"/>
                  </a:lnTo>
                  <a:cubicBezTo>
                    <a:pt x="282067" y="81915"/>
                    <a:pt x="243586" y="120142"/>
                    <a:pt x="197358" y="120142"/>
                  </a:cubicBezTo>
                  <a:cubicBezTo>
                    <a:pt x="148590" y="120142"/>
                    <a:pt x="115316" y="79248"/>
                    <a:pt x="115316" y="30099"/>
                  </a:cubicBezTo>
                  <a:lnTo>
                    <a:pt x="115316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58" name="Group 169">
            <a:extLst>
              <a:ext uri="{FF2B5EF4-FFF2-40B4-BE49-F238E27FC236}">
                <a16:creationId xmlns:a16="http://schemas.microsoft.com/office/drawing/2014/main" id="{96EFBB63-9607-58E9-DA11-20320D2F297E}"/>
              </a:ext>
            </a:extLst>
          </p:cNvPr>
          <p:cNvGrpSpPr>
            <a:grpSpLocks noChangeAspect="1"/>
          </p:cNvGrpSpPr>
          <p:nvPr/>
        </p:nvGrpSpPr>
        <p:grpSpPr>
          <a:xfrm>
            <a:off x="9168047" y="7193619"/>
            <a:ext cx="298080" cy="180000"/>
            <a:chOff x="0" y="0"/>
            <a:chExt cx="397440" cy="240000"/>
          </a:xfrm>
        </p:grpSpPr>
        <p:sp>
          <p:nvSpPr>
            <p:cNvPr id="159" name="Freeform 170">
              <a:extLst>
                <a:ext uri="{FF2B5EF4-FFF2-40B4-BE49-F238E27FC236}">
                  <a16:creationId xmlns:a16="http://schemas.microsoft.com/office/drawing/2014/main" id="{832077F7-F262-7075-9E77-C5D312845D21}"/>
                </a:ext>
              </a:extLst>
            </p:cNvPr>
            <p:cNvSpPr/>
            <p:nvPr/>
          </p:nvSpPr>
          <p:spPr>
            <a:xfrm>
              <a:off x="127" y="0"/>
              <a:ext cx="397383" cy="240030"/>
            </a:xfrm>
            <a:custGeom>
              <a:avLst/>
              <a:gdLst/>
              <a:ahLst/>
              <a:cxnLst/>
              <a:rect l="l" t="t" r="r" b="b"/>
              <a:pathLst>
                <a:path w="397383" h="240030">
                  <a:moveTo>
                    <a:pt x="197358" y="0"/>
                  </a:moveTo>
                  <a:cubicBezTo>
                    <a:pt x="89662" y="0"/>
                    <a:pt x="0" y="95504"/>
                    <a:pt x="0" y="209931"/>
                  </a:cubicBezTo>
                  <a:lnTo>
                    <a:pt x="0" y="240030"/>
                  </a:lnTo>
                  <a:lnTo>
                    <a:pt x="110109" y="240030"/>
                  </a:lnTo>
                  <a:lnTo>
                    <a:pt x="110109" y="209931"/>
                  </a:lnTo>
                  <a:cubicBezTo>
                    <a:pt x="110109" y="158115"/>
                    <a:pt x="148590" y="122682"/>
                    <a:pt x="194818" y="122682"/>
                  </a:cubicBezTo>
                  <a:cubicBezTo>
                    <a:pt x="243586" y="122682"/>
                    <a:pt x="276860" y="163576"/>
                    <a:pt x="276860" y="209931"/>
                  </a:cubicBezTo>
                  <a:lnTo>
                    <a:pt x="276860" y="240030"/>
                  </a:lnTo>
                  <a:lnTo>
                    <a:pt x="397383" y="240030"/>
                  </a:lnTo>
                  <a:lnTo>
                    <a:pt x="397383" y="209931"/>
                  </a:lnTo>
                  <a:cubicBezTo>
                    <a:pt x="397383" y="95504"/>
                    <a:pt x="307594" y="0"/>
                    <a:pt x="19735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0" name="Group 171">
            <a:extLst>
              <a:ext uri="{FF2B5EF4-FFF2-40B4-BE49-F238E27FC236}">
                <a16:creationId xmlns:a16="http://schemas.microsoft.com/office/drawing/2014/main" id="{899A302E-94A0-B3BF-9395-7D53DAA59464}"/>
              </a:ext>
            </a:extLst>
          </p:cNvPr>
          <p:cNvGrpSpPr>
            <a:grpSpLocks noChangeAspect="1"/>
          </p:cNvGrpSpPr>
          <p:nvPr/>
        </p:nvGrpSpPr>
        <p:grpSpPr>
          <a:xfrm>
            <a:off x="14164847" y="5813379"/>
            <a:ext cx="519120" cy="510480"/>
            <a:chOff x="0" y="0"/>
            <a:chExt cx="692160" cy="680640"/>
          </a:xfrm>
        </p:grpSpPr>
        <p:sp>
          <p:nvSpPr>
            <p:cNvPr id="161" name="Freeform 172">
              <a:extLst>
                <a:ext uri="{FF2B5EF4-FFF2-40B4-BE49-F238E27FC236}">
                  <a16:creationId xmlns:a16="http://schemas.microsoft.com/office/drawing/2014/main" id="{1E0FA986-B9E7-A233-F616-9C9F420AC684}"/>
                </a:ext>
              </a:extLst>
            </p:cNvPr>
            <p:cNvSpPr/>
            <p:nvPr/>
          </p:nvSpPr>
          <p:spPr>
            <a:xfrm>
              <a:off x="127" y="127"/>
              <a:ext cx="692150" cy="680593"/>
            </a:xfrm>
            <a:custGeom>
              <a:avLst/>
              <a:gdLst/>
              <a:ahLst/>
              <a:cxnLst/>
              <a:rect l="l" t="t" r="r" b="b"/>
              <a:pathLst>
                <a:path w="692150" h="680593">
                  <a:moveTo>
                    <a:pt x="348488" y="0"/>
                  </a:moveTo>
                  <a:cubicBezTo>
                    <a:pt x="162179" y="0"/>
                    <a:pt x="0" y="162306"/>
                    <a:pt x="2286" y="371221"/>
                  </a:cubicBezTo>
                  <a:cubicBezTo>
                    <a:pt x="2286" y="479552"/>
                    <a:pt x="48260" y="587883"/>
                    <a:pt x="137922" y="660019"/>
                  </a:cubicBezTo>
                  <a:cubicBezTo>
                    <a:pt x="147574" y="670306"/>
                    <a:pt x="154813" y="672846"/>
                    <a:pt x="157226" y="680593"/>
                  </a:cubicBezTo>
                  <a:lnTo>
                    <a:pt x="319405" y="680593"/>
                  </a:lnTo>
                  <a:lnTo>
                    <a:pt x="319405" y="564515"/>
                  </a:lnTo>
                  <a:lnTo>
                    <a:pt x="186309" y="564515"/>
                  </a:lnTo>
                  <a:cubicBezTo>
                    <a:pt x="171831" y="564515"/>
                    <a:pt x="159639" y="551688"/>
                    <a:pt x="159639" y="536194"/>
                  </a:cubicBezTo>
                  <a:lnTo>
                    <a:pt x="159639" y="476885"/>
                  </a:lnTo>
                  <a:cubicBezTo>
                    <a:pt x="159639" y="396875"/>
                    <a:pt x="205613" y="329946"/>
                    <a:pt x="268605" y="296418"/>
                  </a:cubicBezTo>
                  <a:cubicBezTo>
                    <a:pt x="251587" y="278384"/>
                    <a:pt x="241935" y="252603"/>
                    <a:pt x="241935" y="218948"/>
                  </a:cubicBezTo>
                  <a:cubicBezTo>
                    <a:pt x="241935" y="157099"/>
                    <a:pt x="290449" y="105537"/>
                    <a:pt x="348488" y="105537"/>
                  </a:cubicBezTo>
                  <a:cubicBezTo>
                    <a:pt x="404114" y="105537"/>
                    <a:pt x="452501" y="157099"/>
                    <a:pt x="452501" y="218948"/>
                  </a:cubicBezTo>
                  <a:cubicBezTo>
                    <a:pt x="452501" y="247396"/>
                    <a:pt x="440436" y="273177"/>
                    <a:pt x="425958" y="296418"/>
                  </a:cubicBezTo>
                  <a:cubicBezTo>
                    <a:pt x="488823" y="329946"/>
                    <a:pt x="534924" y="396875"/>
                    <a:pt x="534924" y="476885"/>
                  </a:cubicBezTo>
                  <a:lnTo>
                    <a:pt x="534924" y="536194"/>
                  </a:lnTo>
                  <a:cubicBezTo>
                    <a:pt x="534924" y="551688"/>
                    <a:pt x="522732" y="564515"/>
                    <a:pt x="508254" y="564515"/>
                  </a:cubicBezTo>
                  <a:lnTo>
                    <a:pt x="375031" y="564515"/>
                  </a:lnTo>
                  <a:lnTo>
                    <a:pt x="375031" y="680593"/>
                  </a:lnTo>
                  <a:lnTo>
                    <a:pt x="537210" y="680593"/>
                  </a:lnTo>
                  <a:cubicBezTo>
                    <a:pt x="539623" y="677926"/>
                    <a:pt x="546862" y="670306"/>
                    <a:pt x="556514" y="665099"/>
                  </a:cubicBezTo>
                  <a:cubicBezTo>
                    <a:pt x="646049" y="587756"/>
                    <a:pt x="692023" y="476885"/>
                    <a:pt x="692023" y="368554"/>
                  </a:cubicBezTo>
                  <a:cubicBezTo>
                    <a:pt x="692150" y="164973"/>
                    <a:pt x="537210" y="0"/>
                    <a:pt x="34848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2" name="Group 173">
            <a:extLst>
              <a:ext uri="{FF2B5EF4-FFF2-40B4-BE49-F238E27FC236}">
                <a16:creationId xmlns:a16="http://schemas.microsoft.com/office/drawing/2014/main" id="{AADCBC77-F4CA-059D-3FF5-6720E6B43A09}"/>
              </a:ext>
            </a:extLst>
          </p:cNvPr>
          <p:cNvGrpSpPr>
            <a:grpSpLocks noChangeAspect="1"/>
          </p:cNvGrpSpPr>
          <p:nvPr/>
        </p:nvGrpSpPr>
        <p:grpSpPr>
          <a:xfrm>
            <a:off x="14384447" y="5939379"/>
            <a:ext cx="81360" cy="87120"/>
            <a:chOff x="0" y="0"/>
            <a:chExt cx="108480" cy="116160"/>
          </a:xfrm>
        </p:grpSpPr>
        <p:sp>
          <p:nvSpPr>
            <p:cNvPr id="163" name="Freeform 174">
              <a:extLst>
                <a:ext uri="{FF2B5EF4-FFF2-40B4-BE49-F238E27FC236}">
                  <a16:creationId xmlns:a16="http://schemas.microsoft.com/office/drawing/2014/main" id="{C082D6CE-C0F7-A2EA-08B9-7BFFDF55F3D4}"/>
                </a:ext>
              </a:extLst>
            </p:cNvPr>
            <p:cNvSpPr/>
            <p:nvPr/>
          </p:nvSpPr>
          <p:spPr>
            <a:xfrm>
              <a:off x="0" y="0"/>
              <a:ext cx="108458" cy="116205"/>
            </a:xfrm>
            <a:custGeom>
              <a:avLst/>
              <a:gdLst/>
              <a:ahLst/>
              <a:cxnLst/>
              <a:rect l="l" t="t" r="r" b="b"/>
              <a:pathLst>
                <a:path w="108458" h="116205">
                  <a:moveTo>
                    <a:pt x="55499" y="0"/>
                  </a:moveTo>
                  <a:cubicBezTo>
                    <a:pt x="24130" y="0"/>
                    <a:pt x="0" y="25781"/>
                    <a:pt x="0" y="59436"/>
                  </a:cubicBezTo>
                  <a:cubicBezTo>
                    <a:pt x="0" y="90297"/>
                    <a:pt x="24130" y="116205"/>
                    <a:pt x="55499" y="116205"/>
                  </a:cubicBezTo>
                  <a:cubicBezTo>
                    <a:pt x="84455" y="116205"/>
                    <a:pt x="108458" y="90424"/>
                    <a:pt x="108458" y="59436"/>
                  </a:cubicBezTo>
                  <a:cubicBezTo>
                    <a:pt x="108458" y="25781"/>
                    <a:pt x="84328" y="0"/>
                    <a:pt x="5549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4" name="Group 175">
            <a:extLst>
              <a:ext uri="{FF2B5EF4-FFF2-40B4-BE49-F238E27FC236}">
                <a16:creationId xmlns:a16="http://schemas.microsoft.com/office/drawing/2014/main" id="{88A7AAB2-4F0B-EAEE-1031-01000608B5CD}"/>
              </a:ext>
            </a:extLst>
          </p:cNvPr>
          <p:cNvGrpSpPr>
            <a:grpSpLocks noChangeAspect="1"/>
          </p:cNvGrpSpPr>
          <p:nvPr/>
        </p:nvGrpSpPr>
        <p:grpSpPr>
          <a:xfrm>
            <a:off x="14286527" y="6366339"/>
            <a:ext cx="279360" cy="87120"/>
            <a:chOff x="0" y="0"/>
            <a:chExt cx="372480" cy="116160"/>
          </a:xfrm>
        </p:grpSpPr>
        <p:sp>
          <p:nvSpPr>
            <p:cNvPr id="165" name="Freeform 176">
              <a:extLst>
                <a:ext uri="{FF2B5EF4-FFF2-40B4-BE49-F238E27FC236}">
                  <a16:creationId xmlns:a16="http://schemas.microsoft.com/office/drawing/2014/main" id="{F8ADC6B1-F52D-AF35-4DF0-24347DDD1CE9}"/>
                </a:ext>
              </a:extLst>
            </p:cNvPr>
            <p:cNvSpPr/>
            <p:nvPr/>
          </p:nvSpPr>
          <p:spPr>
            <a:xfrm>
              <a:off x="127" y="127"/>
              <a:ext cx="372491" cy="116078"/>
            </a:xfrm>
            <a:custGeom>
              <a:avLst/>
              <a:gdLst/>
              <a:ahLst/>
              <a:cxnLst/>
              <a:rect l="l" t="t" r="r" b="b"/>
              <a:pathLst>
                <a:path w="372491" h="116078">
                  <a:moveTo>
                    <a:pt x="0" y="0"/>
                  </a:moveTo>
                  <a:lnTo>
                    <a:pt x="0" y="28321"/>
                  </a:lnTo>
                  <a:cubicBezTo>
                    <a:pt x="0" y="77343"/>
                    <a:pt x="36195" y="116078"/>
                    <a:pt x="79756" y="116078"/>
                  </a:cubicBezTo>
                  <a:lnTo>
                    <a:pt x="290195" y="116078"/>
                  </a:lnTo>
                  <a:cubicBezTo>
                    <a:pt x="336169" y="116078"/>
                    <a:pt x="372491" y="77343"/>
                    <a:pt x="372491" y="28321"/>
                  </a:cubicBezTo>
                  <a:lnTo>
                    <a:pt x="372491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6" name="Group 177">
            <a:extLst>
              <a:ext uri="{FF2B5EF4-FFF2-40B4-BE49-F238E27FC236}">
                <a16:creationId xmlns:a16="http://schemas.microsoft.com/office/drawing/2014/main" id="{DAB8BAA9-4377-EF9E-6C0A-3E0504366F36}"/>
              </a:ext>
            </a:extLst>
          </p:cNvPr>
          <p:cNvGrpSpPr>
            <a:grpSpLocks noChangeAspect="1"/>
          </p:cNvGrpSpPr>
          <p:nvPr/>
        </p:nvGrpSpPr>
        <p:grpSpPr>
          <a:xfrm>
            <a:off x="14326127" y="6070419"/>
            <a:ext cx="199440" cy="127440"/>
            <a:chOff x="0" y="0"/>
            <a:chExt cx="265920" cy="169920"/>
          </a:xfrm>
        </p:grpSpPr>
        <p:sp>
          <p:nvSpPr>
            <p:cNvPr id="167" name="Freeform 178">
              <a:extLst>
                <a:ext uri="{FF2B5EF4-FFF2-40B4-BE49-F238E27FC236}">
                  <a16:creationId xmlns:a16="http://schemas.microsoft.com/office/drawing/2014/main" id="{A56E820A-755E-4CA1-5B98-6DD87D1EBDC7}"/>
                </a:ext>
              </a:extLst>
            </p:cNvPr>
            <p:cNvSpPr/>
            <p:nvPr/>
          </p:nvSpPr>
          <p:spPr>
            <a:xfrm>
              <a:off x="127" y="127"/>
              <a:ext cx="265811" cy="169799"/>
            </a:xfrm>
            <a:custGeom>
              <a:avLst/>
              <a:gdLst/>
              <a:ahLst/>
              <a:cxnLst/>
              <a:rect l="l" t="t" r="r" b="b"/>
              <a:pathLst>
                <a:path w="265811" h="169799">
                  <a:moveTo>
                    <a:pt x="132969" y="0"/>
                  </a:moveTo>
                  <a:cubicBezTo>
                    <a:pt x="60452" y="0"/>
                    <a:pt x="0" y="59182"/>
                    <a:pt x="0" y="141478"/>
                  </a:cubicBezTo>
                  <a:lnTo>
                    <a:pt x="0" y="169799"/>
                  </a:lnTo>
                  <a:lnTo>
                    <a:pt x="265811" y="169799"/>
                  </a:lnTo>
                  <a:lnTo>
                    <a:pt x="265811" y="141478"/>
                  </a:lnTo>
                  <a:cubicBezTo>
                    <a:pt x="265811" y="64262"/>
                    <a:pt x="205486" y="0"/>
                    <a:pt x="13296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8" name="Group 179">
            <a:extLst>
              <a:ext uri="{FF2B5EF4-FFF2-40B4-BE49-F238E27FC236}">
                <a16:creationId xmlns:a16="http://schemas.microsoft.com/office/drawing/2014/main" id="{18E5E998-1471-C8F2-756B-91E906F18700}"/>
              </a:ext>
            </a:extLst>
          </p:cNvPr>
          <p:cNvGrpSpPr>
            <a:grpSpLocks noChangeAspect="1"/>
          </p:cNvGrpSpPr>
          <p:nvPr/>
        </p:nvGrpSpPr>
        <p:grpSpPr>
          <a:xfrm>
            <a:off x="14326127" y="6495939"/>
            <a:ext cx="201600" cy="42480"/>
            <a:chOff x="0" y="0"/>
            <a:chExt cx="268800" cy="56640"/>
          </a:xfrm>
        </p:grpSpPr>
        <p:sp>
          <p:nvSpPr>
            <p:cNvPr id="169" name="Freeform 180">
              <a:extLst>
                <a:ext uri="{FF2B5EF4-FFF2-40B4-BE49-F238E27FC236}">
                  <a16:creationId xmlns:a16="http://schemas.microsoft.com/office/drawing/2014/main" id="{E8F56CFE-7656-C4D6-3A2B-DE49DA53C9C2}"/>
                </a:ext>
              </a:extLst>
            </p:cNvPr>
            <p:cNvSpPr/>
            <p:nvPr/>
          </p:nvSpPr>
          <p:spPr>
            <a:xfrm>
              <a:off x="127" y="127"/>
              <a:ext cx="268732" cy="56642"/>
            </a:xfrm>
            <a:custGeom>
              <a:avLst/>
              <a:gdLst/>
              <a:ahLst/>
              <a:cxnLst/>
              <a:rect l="l" t="t" r="r" b="b"/>
              <a:pathLst>
                <a:path w="268732" h="56642">
                  <a:moveTo>
                    <a:pt x="2286" y="0"/>
                  </a:moveTo>
                  <a:cubicBezTo>
                    <a:pt x="0" y="30861"/>
                    <a:pt x="21717" y="56642"/>
                    <a:pt x="53213" y="56642"/>
                  </a:cubicBezTo>
                  <a:lnTo>
                    <a:pt x="212979" y="56642"/>
                  </a:lnTo>
                  <a:cubicBezTo>
                    <a:pt x="244475" y="56642"/>
                    <a:pt x="268732" y="30861"/>
                    <a:pt x="26873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0" name="Group 181">
            <a:extLst>
              <a:ext uri="{FF2B5EF4-FFF2-40B4-BE49-F238E27FC236}">
                <a16:creationId xmlns:a16="http://schemas.microsoft.com/office/drawing/2014/main" id="{8B5008CF-55ED-E7E8-26BD-A603428E3AB1}"/>
              </a:ext>
            </a:extLst>
          </p:cNvPr>
          <p:cNvGrpSpPr>
            <a:grpSpLocks noChangeAspect="1"/>
          </p:cNvGrpSpPr>
          <p:nvPr/>
        </p:nvGrpSpPr>
        <p:grpSpPr>
          <a:xfrm>
            <a:off x="10469087" y="7593219"/>
            <a:ext cx="339840" cy="362160"/>
            <a:chOff x="0" y="0"/>
            <a:chExt cx="453120" cy="482880"/>
          </a:xfrm>
        </p:grpSpPr>
        <p:sp>
          <p:nvSpPr>
            <p:cNvPr id="171" name="Freeform 182">
              <a:extLst>
                <a:ext uri="{FF2B5EF4-FFF2-40B4-BE49-F238E27FC236}">
                  <a16:creationId xmlns:a16="http://schemas.microsoft.com/office/drawing/2014/main" id="{1131D350-669E-8FA4-3186-4733997627AE}"/>
                </a:ext>
              </a:extLst>
            </p:cNvPr>
            <p:cNvSpPr/>
            <p:nvPr/>
          </p:nvSpPr>
          <p:spPr>
            <a:xfrm>
              <a:off x="0" y="0"/>
              <a:ext cx="453136" cy="482854"/>
            </a:xfrm>
            <a:custGeom>
              <a:avLst/>
              <a:gdLst/>
              <a:ahLst/>
              <a:cxnLst/>
              <a:rect l="l" t="t" r="r" b="b"/>
              <a:pathLst>
                <a:path w="453136" h="482854">
                  <a:moveTo>
                    <a:pt x="227838" y="0"/>
                  </a:moveTo>
                  <a:cubicBezTo>
                    <a:pt x="130556" y="0"/>
                    <a:pt x="117856" y="62738"/>
                    <a:pt x="82042" y="286512"/>
                  </a:cubicBezTo>
                  <a:cubicBezTo>
                    <a:pt x="76962" y="324739"/>
                    <a:pt x="69215" y="371094"/>
                    <a:pt x="61595" y="422910"/>
                  </a:cubicBezTo>
                  <a:lnTo>
                    <a:pt x="28194" y="422910"/>
                  </a:lnTo>
                  <a:cubicBezTo>
                    <a:pt x="12827" y="422910"/>
                    <a:pt x="0" y="436499"/>
                    <a:pt x="0" y="452882"/>
                  </a:cubicBezTo>
                  <a:cubicBezTo>
                    <a:pt x="0" y="469265"/>
                    <a:pt x="12827" y="482854"/>
                    <a:pt x="28194" y="482854"/>
                  </a:cubicBezTo>
                  <a:lnTo>
                    <a:pt x="424942" y="482854"/>
                  </a:lnTo>
                  <a:cubicBezTo>
                    <a:pt x="440309" y="480187"/>
                    <a:pt x="453136" y="466471"/>
                    <a:pt x="453136" y="450088"/>
                  </a:cubicBezTo>
                  <a:cubicBezTo>
                    <a:pt x="453136" y="433705"/>
                    <a:pt x="440309" y="420116"/>
                    <a:pt x="424942" y="420116"/>
                  </a:cubicBezTo>
                  <a:lnTo>
                    <a:pt x="394208" y="420116"/>
                  </a:lnTo>
                  <a:cubicBezTo>
                    <a:pt x="383921" y="368300"/>
                    <a:pt x="376301" y="324612"/>
                    <a:pt x="371221" y="283718"/>
                  </a:cubicBezTo>
                  <a:cubicBezTo>
                    <a:pt x="335407" y="65532"/>
                    <a:pt x="322580" y="0"/>
                    <a:pt x="22783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2" name="Group 183">
            <a:extLst>
              <a:ext uri="{FF2B5EF4-FFF2-40B4-BE49-F238E27FC236}">
                <a16:creationId xmlns:a16="http://schemas.microsoft.com/office/drawing/2014/main" id="{2C56B965-6C79-EC89-D5FC-355B6693D2C0}"/>
              </a:ext>
            </a:extLst>
          </p:cNvPr>
          <p:cNvGrpSpPr>
            <a:grpSpLocks noChangeAspect="1"/>
          </p:cNvGrpSpPr>
          <p:nvPr/>
        </p:nvGrpSpPr>
        <p:grpSpPr>
          <a:xfrm>
            <a:off x="10788047" y="7277859"/>
            <a:ext cx="169200" cy="180000"/>
            <a:chOff x="0" y="0"/>
            <a:chExt cx="225600" cy="240000"/>
          </a:xfrm>
        </p:grpSpPr>
        <p:sp>
          <p:nvSpPr>
            <p:cNvPr id="173" name="Freeform 184">
              <a:extLst>
                <a:ext uri="{FF2B5EF4-FFF2-40B4-BE49-F238E27FC236}">
                  <a16:creationId xmlns:a16="http://schemas.microsoft.com/office/drawing/2014/main" id="{1190AAC9-6164-F504-D7C6-CBAA73A7A47B}"/>
                </a:ext>
              </a:extLst>
            </p:cNvPr>
            <p:cNvSpPr/>
            <p:nvPr/>
          </p:nvSpPr>
          <p:spPr>
            <a:xfrm>
              <a:off x="0" y="0"/>
              <a:ext cx="225679" cy="240030"/>
            </a:xfrm>
            <a:custGeom>
              <a:avLst/>
              <a:gdLst/>
              <a:ahLst/>
              <a:cxnLst/>
              <a:rect l="l" t="t" r="r" b="b"/>
              <a:pathLst>
                <a:path w="225679" h="240030">
                  <a:moveTo>
                    <a:pt x="112776" y="0"/>
                  </a:moveTo>
                  <a:cubicBezTo>
                    <a:pt x="51308" y="0"/>
                    <a:pt x="0" y="54483"/>
                    <a:pt x="0" y="120015"/>
                  </a:cubicBezTo>
                  <a:cubicBezTo>
                    <a:pt x="0" y="182626"/>
                    <a:pt x="51308" y="240030"/>
                    <a:pt x="112776" y="240030"/>
                  </a:cubicBezTo>
                  <a:cubicBezTo>
                    <a:pt x="174244" y="240030"/>
                    <a:pt x="225679" y="182753"/>
                    <a:pt x="225679" y="120015"/>
                  </a:cubicBezTo>
                  <a:cubicBezTo>
                    <a:pt x="225552" y="54483"/>
                    <a:pt x="174371" y="0"/>
                    <a:pt x="11277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4" name="Group 185">
            <a:extLst>
              <a:ext uri="{FF2B5EF4-FFF2-40B4-BE49-F238E27FC236}">
                <a16:creationId xmlns:a16="http://schemas.microsoft.com/office/drawing/2014/main" id="{A053B56A-10C4-85FF-F422-5EE9BADE342E}"/>
              </a:ext>
            </a:extLst>
          </p:cNvPr>
          <p:cNvGrpSpPr>
            <a:grpSpLocks noChangeAspect="1"/>
          </p:cNvGrpSpPr>
          <p:nvPr/>
        </p:nvGrpSpPr>
        <p:grpSpPr>
          <a:xfrm>
            <a:off x="10322927" y="7277859"/>
            <a:ext cx="167040" cy="180000"/>
            <a:chOff x="0" y="0"/>
            <a:chExt cx="222720" cy="240000"/>
          </a:xfrm>
        </p:grpSpPr>
        <p:sp>
          <p:nvSpPr>
            <p:cNvPr id="175" name="Freeform 186">
              <a:extLst>
                <a:ext uri="{FF2B5EF4-FFF2-40B4-BE49-F238E27FC236}">
                  <a16:creationId xmlns:a16="http://schemas.microsoft.com/office/drawing/2014/main" id="{22E8CFBA-C4B2-DE04-60AB-5C03268E06DE}"/>
                </a:ext>
              </a:extLst>
            </p:cNvPr>
            <p:cNvSpPr/>
            <p:nvPr/>
          </p:nvSpPr>
          <p:spPr>
            <a:xfrm>
              <a:off x="0" y="0"/>
              <a:ext cx="222758" cy="240030"/>
            </a:xfrm>
            <a:custGeom>
              <a:avLst/>
              <a:gdLst/>
              <a:ahLst/>
              <a:cxnLst/>
              <a:rect l="l" t="t" r="r" b="b"/>
              <a:pathLst>
                <a:path w="222758" h="240030">
                  <a:moveTo>
                    <a:pt x="110109" y="0"/>
                  </a:moveTo>
                  <a:cubicBezTo>
                    <a:pt x="48641" y="0"/>
                    <a:pt x="0" y="54483"/>
                    <a:pt x="0" y="120015"/>
                  </a:cubicBezTo>
                  <a:cubicBezTo>
                    <a:pt x="0" y="185547"/>
                    <a:pt x="48641" y="240030"/>
                    <a:pt x="110109" y="240030"/>
                  </a:cubicBezTo>
                  <a:cubicBezTo>
                    <a:pt x="171577" y="240030"/>
                    <a:pt x="222758" y="185547"/>
                    <a:pt x="222758" y="120015"/>
                  </a:cubicBezTo>
                  <a:cubicBezTo>
                    <a:pt x="222758" y="54483"/>
                    <a:pt x="171577" y="0"/>
                    <a:pt x="11010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6" name="Group 187">
            <a:extLst>
              <a:ext uri="{FF2B5EF4-FFF2-40B4-BE49-F238E27FC236}">
                <a16:creationId xmlns:a16="http://schemas.microsoft.com/office/drawing/2014/main" id="{6F7067D4-9390-7177-C1C6-FACC73E89362}"/>
              </a:ext>
            </a:extLst>
          </p:cNvPr>
          <p:cNvGrpSpPr>
            <a:grpSpLocks noChangeAspect="1"/>
          </p:cNvGrpSpPr>
          <p:nvPr/>
        </p:nvGrpSpPr>
        <p:grpSpPr>
          <a:xfrm>
            <a:off x="10279007" y="7458579"/>
            <a:ext cx="255600" cy="135360"/>
            <a:chOff x="0" y="0"/>
            <a:chExt cx="340800" cy="180480"/>
          </a:xfrm>
        </p:grpSpPr>
        <p:sp>
          <p:nvSpPr>
            <p:cNvPr id="177" name="Freeform 188">
              <a:extLst>
                <a:ext uri="{FF2B5EF4-FFF2-40B4-BE49-F238E27FC236}">
                  <a16:creationId xmlns:a16="http://schemas.microsoft.com/office/drawing/2014/main" id="{23C8493D-E340-4DCD-8881-A3EA23B5C5D3}"/>
                </a:ext>
              </a:extLst>
            </p:cNvPr>
            <p:cNvSpPr/>
            <p:nvPr/>
          </p:nvSpPr>
          <p:spPr>
            <a:xfrm>
              <a:off x="0" y="127"/>
              <a:ext cx="340741" cy="180467"/>
            </a:xfrm>
            <a:custGeom>
              <a:avLst/>
              <a:gdLst/>
              <a:ahLst/>
              <a:cxnLst/>
              <a:rect l="l" t="t" r="r" b="b"/>
              <a:pathLst>
                <a:path w="340741" h="180467">
                  <a:moveTo>
                    <a:pt x="46228" y="0"/>
                  </a:moveTo>
                  <a:cubicBezTo>
                    <a:pt x="20447" y="29972"/>
                    <a:pt x="0" y="73787"/>
                    <a:pt x="0" y="117602"/>
                  </a:cubicBezTo>
                  <a:lnTo>
                    <a:pt x="0" y="150368"/>
                  </a:lnTo>
                  <a:cubicBezTo>
                    <a:pt x="0" y="166751"/>
                    <a:pt x="12827" y="180467"/>
                    <a:pt x="28194" y="180467"/>
                  </a:cubicBezTo>
                  <a:lnTo>
                    <a:pt x="310007" y="180467"/>
                  </a:lnTo>
                  <a:cubicBezTo>
                    <a:pt x="327914" y="180467"/>
                    <a:pt x="340741" y="166878"/>
                    <a:pt x="340741" y="150368"/>
                  </a:cubicBezTo>
                  <a:lnTo>
                    <a:pt x="340741" y="117602"/>
                  </a:lnTo>
                  <a:cubicBezTo>
                    <a:pt x="340741" y="71120"/>
                    <a:pt x="322707" y="29972"/>
                    <a:pt x="294640" y="0"/>
                  </a:cubicBezTo>
                  <a:cubicBezTo>
                    <a:pt x="263779" y="35560"/>
                    <a:pt x="217678" y="60198"/>
                    <a:pt x="169037" y="60198"/>
                  </a:cubicBezTo>
                  <a:cubicBezTo>
                    <a:pt x="123063" y="60071"/>
                    <a:pt x="76962" y="35433"/>
                    <a:pt x="4622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78" name="Group 189">
            <a:extLst>
              <a:ext uri="{FF2B5EF4-FFF2-40B4-BE49-F238E27FC236}">
                <a16:creationId xmlns:a16="http://schemas.microsoft.com/office/drawing/2014/main" id="{7CCF2B8C-A014-1B62-DAF6-C91FFD0E80E6}"/>
              </a:ext>
            </a:extLst>
          </p:cNvPr>
          <p:cNvGrpSpPr>
            <a:grpSpLocks noChangeAspect="1"/>
          </p:cNvGrpSpPr>
          <p:nvPr/>
        </p:nvGrpSpPr>
        <p:grpSpPr>
          <a:xfrm>
            <a:off x="10747727" y="7458579"/>
            <a:ext cx="253440" cy="135360"/>
            <a:chOff x="0" y="0"/>
            <a:chExt cx="337920" cy="180480"/>
          </a:xfrm>
        </p:grpSpPr>
        <p:sp>
          <p:nvSpPr>
            <p:cNvPr id="179" name="Freeform 190">
              <a:extLst>
                <a:ext uri="{FF2B5EF4-FFF2-40B4-BE49-F238E27FC236}">
                  <a16:creationId xmlns:a16="http://schemas.microsoft.com/office/drawing/2014/main" id="{C16A8C1F-EB7D-877C-8AD8-A69D0CBB3B9F}"/>
                </a:ext>
              </a:extLst>
            </p:cNvPr>
            <p:cNvSpPr/>
            <p:nvPr/>
          </p:nvSpPr>
          <p:spPr>
            <a:xfrm>
              <a:off x="127" y="127"/>
              <a:ext cx="337820" cy="180467"/>
            </a:xfrm>
            <a:custGeom>
              <a:avLst/>
              <a:gdLst/>
              <a:ahLst/>
              <a:cxnLst/>
              <a:rect l="l" t="t" r="r" b="b"/>
              <a:pathLst>
                <a:path w="337820" h="180467">
                  <a:moveTo>
                    <a:pt x="43434" y="0"/>
                  </a:moveTo>
                  <a:cubicBezTo>
                    <a:pt x="17780" y="29972"/>
                    <a:pt x="0" y="73787"/>
                    <a:pt x="0" y="117602"/>
                  </a:cubicBezTo>
                  <a:lnTo>
                    <a:pt x="0" y="147701"/>
                  </a:lnTo>
                  <a:cubicBezTo>
                    <a:pt x="0" y="166878"/>
                    <a:pt x="12700" y="180467"/>
                    <a:pt x="28067" y="180467"/>
                  </a:cubicBezTo>
                  <a:lnTo>
                    <a:pt x="309753" y="180467"/>
                  </a:lnTo>
                  <a:cubicBezTo>
                    <a:pt x="325120" y="180467"/>
                    <a:pt x="337820" y="166878"/>
                    <a:pt x="337820" y="147701"/>
                  </a:cubicBezTo>
                  <a:lnTo>
                    <a:pt x="337820" y="117602"/>
                  </a:lnTo>
                  <a:cubicBezTo>
                    <a:pt x="337820" y="71120"/>
                    <a:pt x="322453" y="29972"/>
                    <a:pt x="294386" y="0"/>
                  </a:cubicBezTo>
                  <a:cubicBezTo>
                    <a:pt x="261112" y="35560"/>
                    <a:pt x="217551" y="60198"/>
                    <a:pt x="168910" y="60198"/>
                  </a:cubicBezTo>
                  <a:cubicBezTo>
                    <a:pt x="117729" y="60071"/>
                    <a:pt x="76708" y="35433"/>
                    <a:pt x="4343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0" name="Group 191">
            <a:extLst>
              <a:ext uri="{FF2B5EF4-FFF2-40B4-BE49-F238E27FC236}">
                <a16:creationId xmlns:a16="http://schemas.microsoft.com/office/drawing/2014/main" id="{D16CB885-E3D9-09F9-9368-D141DCEEA8A0}"/>
              </a:ext>
            </a:extLst>
          </p:cNvPr>
          <p:cNvGrpSpPr>
            <a:grpSpLocks noChangeAspect="1"/>
          </p:cNvGrpSpPr>
          <p:nvPr/>
        </p:nvGrpSpPr>
        <p:grpSpPr>
          <a:xfrm>
            <a:off x="10757087" y="7638579"/>
            <a:ext cx="244080" cy="137520"/>
            <a:chOff x="0" y="0"/>
            <a:chExt cx="325440" cy="183360"/>
          </a:xfrm>
        </p:grpSpPr>
        <p:sp>
          <p:nvSpPr>
            <p:cNvPr id="181" name="Freeform 192">
              <a:extLst>
                <a:ext uri="{FF2B5EF4-FFF2-40B4-BE49-F238E27FC236}">
                  <a16:creationId xmlns:a16="http://schemas.microsoft.com/office/drawing/2014/main" id="{9720A80A-EB33-D251-D39A-9876402F9DEA}"/>
                </a:ext>
              </a:extLst>
            </p:cNvPr>
            <p:cNvSpPr/>
            <p:nvPr/>
          </p:nvSpPr>
          <p:spPr>
            <a:xfrm>
              <a:off x="0" y="0"/>
              <a:ext cx="325501" cy="183388"/>
            </a:xfrm>
            <a:custGeom>
              <a:avLst/>
              <a:gdLst/>
              <a:ahLst/>
              <a:cxnLst/>
              <a:rect l="l" t="t" r="r" b="b"/>
              <a:pathLst>
                <a:path w="325501" h="183388">
                  <a:moveTo>
                    <a:pt x="0" y="0"/>
                  </a:moveTo>
                  <a:cubicBezTo>
                    <a:pt x="15367" y="49276"/>
                    <a:pt x="25654" y="106807"/>
                    <a:pt x="38481" y="183388"/>
                  </a:cubicBezTo>
                  <a:lnTo>
                    <a:pt x="297307" y="183388"/>
                  </a:lnTo>
                  <a:cubicBezTo>
                    <a:pt x="312674" y="183388"/>
                    <a:pt x="325501" y="169799"/>
                    <a:pt x="325501" y="150495"/>
                  </a:cubicBezTo>
                  <a:lnTo>
                    <a:pt x="325501" y="32893"/>
                  </a:lnTo>
                  <a:cubicBezTo>
                    <a:pt x="322961" y="13716"/>
                    <a:pt x="312674" y="0"/>
                    <a:pt x="29730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2" name="Group 193">
            <a:extLst>
              <a:ext uri="{FF2B5EF4-FFF2-40B4-BE49-F238E27FC236}">
                <a16:creationId xmlns:a16="http://schemas.microsoft.com/office/drawing/2014/main" id="{E7010ED5-8290-D247-FF7F-EE3DB0979292}"/>
              </a:ext>
            </a:extLst>
          </p:cNvPr>
          <p:cNvGrpSpPr>
            <a:grpSpLocks noChangeAspect="1"/>
          </p:cNvGrpSpPr>
          <p:nvPr/>
        </p:nvGrpSpPr>
        <p:grpSpPr>
          <a:xfrm>
            <a:off x="10279007" y="7638579"/>
            <a:ext cx="246240" cy="135360"/>
            <a:chOff x="0" y="0"/>
            <a:chExt cx="328320" cy="180480"/>
          </a:xfrm>
        </p:grpSpPr>
        <p:sp>
          <p:nvSpPr>
            <p:cNvPr id="183" name="Freeform 194">
              <a:extLst>
                <a:ext uri="{FF2B5EF4-FFF2-40B4-BE49-F238E27FC236}">
                  <a16:creationId xmlns:a16="http://schemas.microsoft.com/office/drawing/2014/main" id="{4D09A562-E510-D8B0-E313-2B2FF18EC262}"/>
                </a:ext>
              </a:extLst>
            </p:cNvPr>
            <p:cNvSpPr/>
            <p:nvPr/>
          </p:nvSpPr>
          <p:spPr>
            <a:xfrm>
              <a:off x="0" y="0"/>
              <a:ext cx="328295" cy="180467"/>
            </a:xfrm>
            <a:custGeom>
              <a:avLst/>
              <a:gdLst/>
              <a:ahLst/>
              <a:cxnLst/>
              <a:rect l="l" t="t" r="r" b="b"/>
              <a:pathLst>
                <a:path w="328295" h="180467">
                  <a:moveTo>
                    <a:pt x="28194" y="0"/>
                  </a:moveTo>
                  <a:cubicBezTo>
                    <a:pt x="12827" y="0"/>
                    <a:pt x="0" y="13716"/>
                    <a:pt x="0" y="30099"/>
                  </a:cubicBezTo>
                  <a:lnTo>
                    <a:pt x="0" y="150368"/>
                  </a:lnTo>
                  <a:cubicBezTo>
                    <a:pt x="0" y="169545"/>
                    <a:pt x="12827" y="180467"/>
                    <a:pt x="28194" y="180467"/>
                  </a:cubicBezTo>
                  <a:lnTo>
                    <a:pt x="289814" y="180467"/>
                  </a:lnTo>
                  <a:cubicBezTo>
                    <a:pt x="302641" y="106680"/>
                    <a:pt x="310388" y="49149"/>
                    <a:pt x="32829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4" name="Group 195">
            <a:extLst>
              <a:ext uri="{FF2B5EF4-FFF2-40B4-BE49-F238E27FC236}">
                <a16:creationId xmlns:a16="http://schemas.microsoft.com/office/drawing/2014/main" id="{15BBE1D2-FEAD-4286-6234-6EA9A20A4217}"/>
              </a:ext>
            </a:extLst>
          </p:cNvPr>
          <p:cNvGrpSpPr>
            <a:grpSpLocks noChangeAspect="1"/>
          </p:cNvGrpSpPr>
          <p:nvPr/>
        </p:nvGrpSpPr>
        <p:grpSpPr>
          <a:xfrm>
            <a:off x="3694607" y="7480179"/>
            <a:ext cx="43920" cy="43200"/>
            <a:chOff x="0" y="0"/>
            <a:chExt cx="58560" cy="57600"/>
          </a:xfrm>
        </p:grpSpPr>
        <p:sp>
          <p:nvSpPr>
            <p:cNvPr id="185" name="Freeform 196">
              <a:extLst>
                <a:ext uri="{FF2B5EF4-FFF2-40B4-BE49-F238E27FC236}">
                  <a16:creationId xmlns:a16="http://schemas.microsoft.com/office/drawing/2014/main" id="{03189031-7695-FF91-E2B0-A2A8D9173358}"/>
                </a:ext>
              </a:extLst>
            </p:cNvPr>
            <p:cNvSpPr/>
            <p:nvPr/>
          </p:nvSpPr>
          <p:spPr>
            <a:xfrm>
              <a:off x="127" y="0"/>
              <a:ext cx="58420" cy="57531"/>
            </a:xfrm>
            <a:custGeom>
              <a:avLst/>
              <a:gdLst/>
              <a:ahLst/>
              <a:cxnLst/>
              <a:rect l="l" t="t" r="r" b="b"/>
              <a:pathLst>
                <a:path w="58420" h="57531">
                  <a:moveTo>
                    <a:pt x="30226" y="0"/>
                  </a:moveTo>
                  <a:cubicBezTo>
                    <a:pt x="23495" y="0"/>
                    <a:pt x="16510" y="2794"/>
                    <a:pt x="10160" y="8255"/>
                  </a:cubicBezTo>
                  <a:cubicBezTo>
                    <a:pt x="0" y="19177"/>
                    <a:pt x="0" y="38354"/>
                    <a:pt x="10160" y="49276"/>
                  </a:cubicBezTo>
                  <a:cubicBezTo>
                    <a:pt x="15240" y="54737"/>
                    <a:pt x="22352" y="57531"/>
                    <a:pt x="29210" y="57531"/>
                  </a:cubicBezTo>
                  <a:cubicBezTo>
                    <a:pt x="36068" y="57531"/>
                    <a:pt x="43180" y="54737"/>
                    <a:pt x="48260" y="49276"/>
                  </a:cubicBezTo>
                  <a:cubicBezTo>
                    <a:pt x="58420" y="38354"/>
                    <a:pt x="58420" y="19177"/>
                    <a:pt x="48260" y="8255"/>
                  </a:cubicBezTo>
                  <a:cubicBezTo>
                    <a:pt x="43180" y="2794"/>
                    <a:pt x="36957" y="0"/>
                    <a:pt x="3022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6" name="Group 197">
            <a:extLst>
              <a:ext uri="{FF2B5EF4-FFF2-40B4-BE49-F238E27FC236}">
                <a16:creationId xmlns:a16="http://schemas.microsoft.com/office/drawing/2014/main" id="{46C10BEF-600C-39AA-DA94-060034395C76}"/>
              </a:ext>
            </a:extLst>
          </p:cNvPr>
          <p:cNvGrpSpPr>
            <a:grpSpLocks noChangeAspect="1"/>
          </p:cNvGrpSpPr>
          <p:nvPr/>
        </p:nvGrpSpPr>
        <p:grpSpPr>
          <a:xfrm>
            <a:off x="3601007" y="7389459"/>
            <a:ext cx="230400" cy="225360"/>
            <a:chOff x="0" y="0"/>
            <a:chExt cx="307200" cy="300480"/>
          </a:xfrm>
        </p:grpSpPr>
        <p:sp>
          <p:nvSpPr>
            <p:cNvPr id="187" name="Freeform 198">
              <a:extLst>
                <a:ext uri="{FF2B5EF4-FFF2-40B4-BE49-F238E27FC236}">
                  <a16:creationId xmlns:a16="http://schemas.microsoft.com/office/drawing/2014/main" id="{E04ED180-2C46-B54B-E2D2-9586DA2AB527}"/>
                </a:ext>
              </a:extLst>
            </p:cNvPr>
            <p:cNvSpPr/>
            <p:nvPr/>
          </p:nvSpPr>
          <p:spPr>
            <a:xfrm>
              <a:off x="0" y="127"/>
              <a:ext cx="307213" cy="300482"/>
            </a:xfrm>
            <a:custGeom>
              <a:avLst/>
              <a:gdLst/>
              <a:ahLst/>
              <a:cxnLst/>
              <a:rect l="l" t="t" r="r" b="b"/>
              <a:pathLst>
                <a:path w="307213" h="300482">
                  <a:moveTo>
                    <a:pt x="156210" y="61468"/>
                  </a:moveTo>
                  <a:cubicBezTo>
                    <a:pt x="177927" y="61468"/>
                    <a:pt x="199771" y="70358"/>
                    <a:pt x="215138" y="88138"/>
                  </a:cubicBezTo>
                  <a:cubicBezTo>
                    <a:pt x="250952" y="120904"/>
                    <a:pt x="250952" y="180975"/>
                    <a:pt x="215138" y="213741"/>
                  </a:cubicBezTo>
                  <a:cubicBezTo>
                    <a:pt x="199771" y="231521"/>
                    <a:pt x="178054" y="240411"/>
                    <a:pt x="156210" y="240411"/>
                  </a:cubicBezTo>
                  <a:cubicBezTo>
                    <a:pt x="134366" y="240411"/>
                    <a:pt x="112649" y="231521"/>
                    <a:pt x="97282" y="213741"/>
                  </a:cubicBezTo>
                  <a:cubicBezTo>
                    <a:pt x="64008" y="180975"/>
                    <a:pt x="64008" y="120904"/>
                    <a:pt x="97282" y="88138"/>
                  </a:cubicBezTo>
                  <a:cubicBezTo>
                    <a:pt x="112649" y="70358"/>
                    <a:pt x="134366" y="61468"/>
                    <a:pt x="156210" y="61468"/>
                  </a:cubicBezTo>
                  <a:close/>
                  <a:moveTo>
                    <a:pt x="156845" y="0"/>
                  </a:moveTo>
                  <a:cubicBezTo>
                    <a:pt x="121031" y="0"/>
                    <a:pt x="84455" y="15621"/>
                    <a:pt x="56261" y="46990"/>
                  </a:cubicBezTo>
                  <a:cubicBezTo>
                    <a:pt x="0" y="104394"/>
                    <a:pt x="0" y="200152"/>
                    <a:pt x="56261" y="257429"/>
                  </a:cubicBezTo>
                  <a:cubicBezTo>
                    <a:pt x="83185" y="286131"/>
                    <a:pt x="119634" y="300482"/>
                    <a:pt x="155829" y="300482"/>
                  </a:cubicBezTo>
                  <a:cubicBezTo>
                    <a:pt x="192024" y="300482"/>
                    <a:pt x="227838" y="286131"/>
                    <a:pt x="253365" y="257429"/>
                  </a:cubicBezTo>
                  <a:cubicBezTo>
                    <a:pt x="307213" y="200152"/>
                    <a:pt x="307213" y="104394"/>
                    <a:pt x="253365" y="46990"/>
                  </a:cubicBezTo>
                  <a:cubicBezTo>
                    <a:pt x="227838" y="15621"/>
                    <a:pt x="192659" y="0"/>
                    <a:pt x="15684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8" name="Group 199">
            <a:extLst>
              <a:ext uri="{FF2B5EF4-FFF2-40B4-BE49-F238E27FC236}">
                <a16:creationId xmlns:a16="http://schemas.microsoft.com/office/drawing/2014/main" id="{10BC8CF4-1BFE-8530-2503-233A69A4E464}"/>
              </a:ext>
            </a:extLst>
          </p:cNvPr>
          <p:cNvGrpSpPr>
            <a:grpSpLocks noChangeAspect="1"/>
          </p:cNvGrpSpPr>
          <p:nvPr/>
        </p:nvGrpSpPr>
        <p:grpSpPr>
          <a:xfrm>
            <a:off x="3806207" y="7161219"/>
            <a:ext cx="288000" cy="308880"/>
            <a:chOff x="0" y="0"/>
            <a:chExt cx="384000" cy="411840"/>
          </a:xfrm>
        </p:grpSpPr>
        <p:sp>
          <p:nvSpPr>
            <p:cNvPr id="189" name="Freeform 200">
              <a:extLst>
                <a:ext uri="{FF2B5EF4-FFF2-40B4-BE49-F238E27FC236}">
                  <a16:creationId xmlns:a16="http://schemas.microsoft.com/office/drawing/2014/main" id="{EE764A9E-3F81-152A-2D59-6C66FB13B4B7}"/>
                </a:ext>
              </a:extLst>
            </p:cNvPr>
            <p:cNvSpPr/>
            <p:nvPr/>
          </p:nvSpPr>
          <p:spPr>
            <a:xfrm>
              <a:off x="0" y="0"/>
              <a:ext cx="384048" cy="411861"/>
            </a:xfrm>
            <a:custGeom>
              <a:avLst/>
              <a:gdLst/>
              <a:ahLst/>
              <a:cxnLst/>
              <a:rect l="l" t="t" r="r" b="b"/>
              <a:pathLst>
                <a:path w="384048" h="411861">
                  <a:moveTo>
                    <a:pt x="287020" y="0"/>
                  </a:moveTo>
                  <a:cubicBezTo>
                    <a:pt x="279654" y="0"/>
                    <a:pt x="272542" y="2794"/>
                    <a:pt x="268732" y="8255"/>
                  </a:cubicBezTo>
                  <a:lnTo>
                    <a:pt x="0" y="286385"/>
                  </a:lnTo>
                  <a:cubicBezTo>
                    <a:pt x="33274" y="313690"/>
                    <a:pt x="64008" y="357251"/>
                    <a:pt x="158623" y="411861"/>
                  </a:cubicBezTo>
                  <a:lnTo>
                    <a:pt x="373761" y="231775"/>
                  </a:lnTo>
                  <a:cubicBezTo>
                    <a:pt x="378841" y="226314"/>
                    <a:pt x="384048" y="218186"/>
                    <a:pt x="384048" y="207264"/>
                  </a:cubicBezTo>
                  <a:cubicBezTo>
                    <a:pt x="384048" y="133604"/>
                    <a:pt x="353314" y="59944"/>
                    <a:pt x="307213" y="8128"/>
                  </a:cubicBezTo>
                  <a:cubicBezTo>
                    <a:pt x="302133" y="2794"/>
                    <a:pt x="294386" y="0"/>
                    <a:pt x="28702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90" name="Group 201">
            <a:extLst>
              <a:ext uri="{FF2B5EF4-FFF2-40B4-BE49-F238E27FC236}">
                <a16:creationId xmlns:a16="http://schemas.microsoft.com/office/drawing/2014/main" id="{4B4C8FAC-821C-1A13-C096-30B468542EBB}"/>
              </a:ext>
            </a:extLst>
          </p:cNvPr>
          <p:cNvGrpSpPr>
            <a:grpSpLocks noChangeAspect="1"/>
          </p:cNvGrpSpPr>
          <p:nvPr/>
        </p:nvGrpSpPr>
        <p:grpSpPr>
          <a:xfrm>
            <a:off x="3700367" y="7611219"/>
            <a:ext cx="252000" cy="266400"/>
            <a:chOff x="0" y="0"/>
            <a:chExt cx="336000" cy="355200"/>
          </a:xfrm>
        </p:grpSpPr>
        <p:sp>
          <p:nvSpPr>
            <p:cNvPr id="191" name="Freeform 202">
              <a:extLst>
                <a:ext uri="{FF2B5EF4-FFF2-40B4-BE49-F238E27FC236}">
                  <a16:creationId xmlns:a16="http://schemas.microsoft.com/office/drawing/2014/main" id="{84D9A75D-9628-D600-37AB-1E137C444802}"/>
                </a:ext>
              </a:extLst>
            </p:cNvPr>
            <p:cNvSpPr/>
            <p:nvPr/>
          </p:nvSpPr>
          <p:spPr>
            <a:xfrm>
              <a:off x="0" y="0"/>
              <a:ext cx="336042" cy="355219"/>
            </a:xfrm>
            <a:custGeom>
              <a:avLst/>
              <a:gdLst/>
              <a:ahLst/>
              <a:cxnLst/>
              <a:rect l="l" t="t" r="r" b="b"/>
              <a:pathLst>
                <a:path w="336042" h="355219">
                  <a:moveTo>
                    <a:pt x="166751" y="0"/>
                  </a:moveTo>
                  <a:cubicBezTo>
                    <a:pt x="161671" y="2794"/>
                    <a:pt x="161671" y="5461"/>
                    <a:pt x="159131" y="10922"/>
                  </a:cubicBezTo>
                  <a:cubicBezTo>
                    <a:pt x="122555" y="47371"/>
                    <a:pt x="69977" y="66548"/>
                    <a:pt x="19177" y="66548"/>
                  </a:cubicBezTo>
                  <a:cubicBezTo>
                    <a:pt x="12700" y="66548"/>
                    <a:pt x="6350" y="66294"/>
                    <a:pt x="0" y="65532"/>
                  </a:cubicBezTo>
                  <a:cubicBezTo>
                    <a:pt x="46101" y="144780"/>
                    <a:pt x="110236" y="325120"/>
                    <a:pt x="115443" y="336042"/>
                  </a:cubicBezTo>
                  <a:cubicBezTo>
                    <a:pt x="118110" y="346964"/>
                    <a:pt x="130810" y="355219"/>
                    <a:pt x="141097" y="355219"/>
                  </a:cubicBezTo>
                  <a:cubicBezTo>
                    <a:pt x="153924" y="355219"/>
                    <a:pt x="161671" y="349758"/>
                    <a:pt x="166751" y="336042"/>
                  </a:cubicBezTo>
                  <a:lnTo>
                    <a:pt x="197485" y="229489"/>
                  </a:lnTo>
                  <a:lnTo>
                    <a:pt x="259080" y="229489"/>
                  </a:lnTo>
                  <a:cubicBezTo>
                    <a:pt x="336042" y="229489"/>
                    <a:pt x="220599" y="54610"/>
                    <a:pt x="16675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92" name="Group 203">
            <a:extLst>
              <a:ext uri="{FF2B5EF4-FFF2-40B4-BE49-F238E27FC236}">
                <a16:creationId xmlns:a16="http://schemas.microsoft.com/office/drawing/2014/main" id="{06F27BF8-66C7-8A01-26F7-4E1A2F6D6B1E}"/>
              </a:ext>
            </a:extLst>
          </p:cNvPr>
          <p:cNvGrpSpPr>
            <a:grpSpLocks noChangeAspect="1"/>
          </p:cNvGrpSpPr>
          <p:nvPr/>
        </p:nvGrpSpPr>
        <p:grpSpPr>
          <a:xfrm>
            <a:off x="3848687" y="7486659"/>
            <a:ext cx="218880" cy="231120"/>
            <a:chOff x="0" y="0"/>
            <a:chExt cx="291840" cy="308160"/>
          </a:xfrm>
        </p:grpSpPr>
        <p:sp>
          <p:nvSpPr>
            <p:cNvPr id="193" name="Freeform 204">
              <a:extLst>
                <a:ext uri="{FF2B5EF4-FFF2-40B4-BE49-F238E27FC236}">
                  <a16:creationId xmlns:a16="http://schemas.microsoft.com/office/drawing/2014/main" id="{9FCCC7CD-9734-478F-9AB2-C66A9FF8B172}"/>
                </a:ext>
              </a:extLst>
            </p:cNvPr>
            <p:cNvSpPr/>
            <p:nvPr/>
          </p:nvSpPr>
          <p:spPr>
            <a:xfrm>
              <a:off x="0" y="127"/>
              <a:ext cx="291973" cy="308102"/>
            </a:xfrm>
            <a:custGeom>
              <a:avLst/>
              <a:gdLst/>
              <a:ahLst/>
              <a:cxnLst/>
              <a:rect l="l" t="t" r="r" b="b"/>
              <a:pathLst>
                <a:path w="291973" h="308102">
                  <a:moveTo>
                    <a:pt x="20447" y="0"/>
                  </a:moveTo>
                  <a:cubicBezTo>
                    <a:pt x="22987" y="35433"/>
                    <a:pt x="15367" y="76327"/>
                    <a:pt x="0" y="111760"/>
                  </a:cubicBezTo>
                  <a:cubicBezTo>
                    <a:pt x="51181" y="166243"/>
                    <a:pt x="92075" y="226187"/>
                    <a:pt x="125476" y="299847"/>
                  </a:cubicBezTo>
                  <a:cubicBezTo>
                    <a:pt x="127127" y="305435"/>
                    <a:pt x="132842" y="308102"/>
                    <a:pt x="139319" y="308102"/>
                  </a:cubicBezTo>
                  <a:cubicBezTo>
                    <a:pt x="152273" y="308102"/>
                    <a:pt x="169037" y="297815"/>
                    <a:pt x="169037" y="278003"/>
                  </a:cubicBezTo>
                  <a:lnTo>
                    <a:pt x="169037" y="212598"/>
                  </a:lnTo>
                  <a:lnTo>
                    <a:pt x="268859" y="179832"/>
                  </a:lnTo>
                  <a:cubicBezTo>
                    <a:pt x="284226" y="171577"/>
                    <a:pt x="291973" y="163449"/>
                    <a:pt x="291973" y="149860"/>
                  </a:cubicBezTo>
                  <a:cubicBezTo>
                    <a:pt x="291973" y="136271"/>
                    <a:pt x="284226" y="125349"/>
                    <a:pt x="271526" y="122555"/>
                  </a:cubicBezTo>
                  <a:cubicBezTo>
                    <a:pt x="258572" y="117094"/>
                    <a:pt x="92075" y="49022"/>
                    <a:pt x="2044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94" name="Group 205">
            <a:extLst>
              <a:ext uri="{FF2B5EF4-FFF2-40B4-BE49-F238E27FC236}">
                <a16:creationId xmlns:a16="http://schemas.microsoft.com/office/drawing/2014/main" id="{C12865DF-700B-2B27-3E53-342060E7A007}"/>
              </a:ext>
            </a:extLst>
          </p:cNvPr>
          <p:cNvGrpSpPr>
            <a:grpSpLocks noChangeAspect="1"/>
          </p:cNvGrpSpPr>
          <p:nvPr/>
        </p:nvGrpSpPr>
        <p:grpSpPr>
          <a:xfrm>
            <a:off x="3392927" y="7593219"/>
            <a:ext cx="293760" cy="307440"/>
            <a:chOff x="0" y="0"/>
            <a:chExt cx="391680" cy="409920"/>
          </a:xfrm>
        </p:grpSpPr>
        <p:sp>
          <p:nvSpPr>
            <p:cNvPr id="195" name="Freeform 206">
              <a:extLst>
                <a:ext uri="{FF2B5EF4-FFF2-40B4-BE49-F238E27FC236}">
                  <a16:creationId xmlns:a16="http://schemas.microsoft.com/office/drawing/2014/main" id="{2854A1E6-F97A-57A9-FC34-21D8FA2B60F7}"/>
                </a:ext>
              </a:extLst>
            </p:cNvPr>
            <p:cNvSpPr/>
            <p:nvPr/>
          </p:nvSpPr>
          <p:spPr>
            <a:xfrm>
              <a:off x="127" y="127"/>
              <a:ext cx="391668" cy="409829"/>
            </a:xfrm>
            <a:custGeom>
              <a:avLst/>
              <a:gdLst/>
              <a:ahLst/>
              <a:cxnLst/>
              <a:rect l="l" t="t" r="r" b="b"/>
              <a:pathLst>
                <a:path w="391668" h="409829">
                  <a:moveTo>
                    <a:pt x="273939" y="0"/>
                  </a:moveTo>
                  <a:lnTo>
                    <a:pt x="7620" y="284099"/>
                  </a:lnTo>
                  <a:cubicBezTo>
                    <a:pt x="0" y="297815"/>
                    <a:pt x="0" y="319659"/>
                    <a:pt x="12700" y="327787"/>
                  </a:cubicBezTo>
                  <a:cubicBezTo>
                    <a:pt x="63881" y="382397"/>
                    <a:pt x="130429" y="409829"/>
                    <a:pt x="199644" y="409829"/>
                  </a:cubicBezTo>
                  <a:cubicBezTo>
                    <a:pt x="209931" y="409829"/>
                    <a:pt x="217551" y="407035"/>
                    <a:pt x="222758" y="401574"/>
                  </a:cubicBezTo>
                  <a:lnTo>
                    <a:pt x="391668" y="172085"/>
                  </a:lnTo>
                  <a:cubicBezTo>
                    <a:pt x="345567" y="73660"/>
                    <a:pt x="302006" y="38227"/>
                    <a:pt x="27393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96" name="Group 207">
            <a:extLst>
              <a:ext uri="{FF2B5EF4-FFF2-40B4-BE49-F238E27FC236}">
                <a16:creationId xmlns:a16="http://schemas.microsoft.com/office/drawing/2014/main" id="{375C4084-7D5A-B54F-7763-F68D30E73E2C}"/>
              </a:ext>
            </a:extLst>
          </p:cNvPr>
          <p:cNvGrpSpPr>
            <a:grpSpLocks noChangeAspect="1"/>
          </p:cNvGrpSpPr>
          <p:nvPr/>
        </p:nvGrpSpPr>
        <p:grpSpPr>
          <a:xfrm>
            <a:off x="3700367" y="7136739"/>
            <a:ext cx="253440" cy="218880"/>
            <a:chOff x="0" y="0"/>
            <a:chExt cx="337920" cy="291840"/>
          </a:xfrm>
        </p:grpSpPr>
        <p:sp>
          <p:nvSpPr>
            <p:cNvPr id="197" name="Freeform 208">
              <a:extLst>
                <a:ext uri="{FF2B5EF4-FFF2-40B4-BE49-F238E27FC236}">
                  <a16:creationId xmlns:a16="http://schemas.microsoft.com/office/drawing/2014/main" id="{182C72F0-8E76-404A-BA51-C3D06F83F805}"/>
                </a:ext>
              </a:extLst>
            </p:cNvPr>
            <p:cNvSpPr/>
            <p:nvPr/>
          </p:nvSpPr>
          <p:spPr>
            <a:xfrm>
              <a:off x="0" y="0"/>
              <a:ext cx="337947" cy="291846"/>
            </a:xfrm>
            <a:custGeom>
              <a:avLst/>
              <a:gdLst/>
              <a:ahLst/>
              <a:cxnLst/>
              <a:rect l="l" t="t" r="r" b="b"/>
              <a:pathLst>
                <a:path w="337947" h="291846">
                  <a:moveTo>
                    <a:pt x="230378" y="0"/>
                  </a:moveTo>
                  <a:cubicBezTo>
                    <a:pt x="217551" y="0"/>
                    <a:pt x="209931" y="2794"/>
                    <a:pt x="204724" y="8255"/>
                  </a:cubicBezTo>
                  <a:lnTo>
                    <a:pt x="0" y="280924"/>
                  </a:lnTo>
                  <a:cubicBezTo>
                    <a:pt x="7366" y="280289"/>
                    <a:pt x="14732" y="280035"/>
                    <a:pt x="22098" y="280035"/>
                  </a:cubicBezTo>
                  <a:cubicBezTo>
                    <a:pt x="46101" y="280035"/>
                    <a:pt x="70739" y="283591"/>
                    <a:pt x="92202" y="291846"/>
                  </a:cubicBezTo>
                  <a:cubicBezTo>
                    <a:pt x="107569" y="270002"/>
                    <a:pt x="320040" y="49149"/>
                    <a:pt x="337947" y="30099"/>
                  </a:cubicBezTo>
                  <a:cubicBezTo>
                    <a:pt x="302133" y="13716"/>
                    <a:pt x="268732" y="0"/>
                    <a:pt x="23037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98" name="Group 209">
            <a:extLst>
              <a:ext uri="{FF2B5EF4-FFF2-40B4-BE49-F238E27FC236}">
                <a16:creationId xmlns:a16="http://schemas.microsoft.com/office/drawing/2014/main" id="{529B5E63-9ADE-368E-332F-72B473A0FEEC}"/>
              </a:ext>
            </a:extLst>
          </p:cNvPr>
          <p:cNvGrpSpPr>
            <a:grpSpLocks noChangeAspect="1"/>
          </p:cNvGrpSpPr>
          <p:nvPr/>
        </p:nvGrpSpPr>
        <p:grpSpPr>
          <a:xfrm>
            <a:off x="3374207" y="7474419"/>
            <a:ext cx="205920" cy="278640"/>
            <a:chOff x="0" y="0"/>
            <a:chExt cx="274560" cy="371520"/>
          </a:xfrm>
        </p:grpSpPr>
        <p:sp>
          <p:nvSpPr>
            <p:cNvPr id="199" name="Freeform 210">
              <a:extLst>
                <a:ext uri="{FF2B5EF4-FFF2-40B4-BE49-F238E27FC236}">
                  <a16:creationId xmlns:a16="http://schemas.microsoft.com/office/drawing/2014/main" id="{E373FD49-F95D-F0A3-C33C-64C5C3B70525}"/>
                </a:ext>
              </a:extLst>
            </p:cNvPr>
            <p:cNvSpPr/>
            <p:nvPr/>
          </p:nvSpPr>
          <p:spPr>
            <a:xfrm>
              <a:off x="127" y="127"/>
              <a:ext cx="274574" cy="371475"/>
            </a:xfrm>
            <a:custGeom>
              <a:avLst/>
              <a:gdLst/>
              <a:ahLst/>
              <a:cxnLst/>
              <a:rect l="l" t="t" r="r" b="b"/>
              <a:pathLst>
                <a:path w="274574" h="371475">
                  <a:moveTo>
                    <a:pt x="264287" y="0"/>
                  </a:moveTo>
                  <a:lnTo>
                    <a:pt x="7620" y="221234"/>
                  </a:lnTo>
                  <a:cubicBezTo>
                    <a:pt x="2540" y="226695"/>
                    <a:pt x="0" y="234950"/>
                    <a:pt x="0" y="245872"/>
                  </a:cubicBezTo>
                  <a:cubicBezTo>
                    <a:pt x="0" y="289560"/>
                    <a:pt x="7620" y="333248"/>
                    <a:pt x="28194" y="371475"/>
                  </a:cubicBezTo>
                  <a:lnTo>
                    <a:pt x="274574" y="109220"/>
                  </a:lnTo>
                  <a:cubicBezTo>
                    <a:pt x="261747" y="73660"/>
                    <a:pt x="259207" y="35433"/>
                    <a:pt x="26428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00" name="Group 211">
            <a:extLst>
              <a:ext uri="{FF2B5EF4-FFF2-40B4-BE49-F238E27FC236}">
                <a16:creationId xmlns:a16="http://schemas.microsoft.com/office/drawing/2014/main" id="{4AEE5A93-8321-8C1E-391E-205A33B83DE9}"/>
              </a:ext>
            </a:extLst>
          </p:cNvPr>
          <p:cNvGrpSpPr>
            <a:grpSpLocks noChangeAspect="1"/>
          </p:cNvGrpSpPr>
          <p:nvPr/>
        </p:nvGrpSpPr>
        <p:grpSpPr>
          <a:xfrm>
            <a:off x="11382767" y="7426179"/>
            <a:ext cx="86400" cy="497520"/>
            <a:chOff x="0" y="0"/>
            <a:chExt cx="115200" cy="663360"/>
          </a:xfrm>
        </p:grpSpPr>
        <p:sp>
          <p:nvSpPr>
            <p:cNvPr id="201" name="Freeform 212">
              <a:extLst>
                <a:ext uri="{FF2B5EF4-FFF2-40B4-BE49-F238E27FC236}">
                  <a16:creationId xmlns:a16="http://schemas.microsoft.com/office/drawing/2014/main" id="{C7B9F314-707F-05EF-9B9D-45C8F55AA9B4}"/>
                </a:ext>
              </a:extLst>
            </p:cNvPr>
            <p:cNvSpPr/>
            <p:nvPr/>
          </p:nvSpPr>
          <p:spPr>
            <a:xfrm>
              <a:off x="127" y="0"/>
              <a:ext cx="115189" cy="663321"/>
            </a:xfrm>
            <a:custGeom>
              <a:avLst/>
              <a:gdLst/>
              <a:ahLst/>
              <a:cxnLst/>
              <a:rect l="l" t="t" r="r" b="b"/>
              <a:pathLst>
                <a:path w="115189" h="663321">
                  <a:moveTo>
                    <a:pt x="33147" y="0"/>
                  </a:moveTo>
                  <a:cubicBezTo>
                    <a:pt x="17780" y="0"/>
                    <a:pt x="5080" y="13716"/>
                    <a:pt x="5080" y="30099"/>
                  </a:cubicBezTo>
                  <a:cubicBezTo>
                    <a:pt x="0" y="248412"/>
                    <a:pt x="0" y="414909"/>
                    <a:pt x="0" y="633349"/>
                  </a:cubicBezTo>
                  <a:cubicBezTo>
                    <a:pt x="0" y="652399"/>
                    <a:pt x="12827" y="663321"/>
                    <a:pt x="30734" y="663321"/>
                  </a:cubicBezTo>
                  <a:cubicBezTo>
                    <a:pt x="46101" y="663321"/>
                    <a:pt x="58801" y="652399"/>
                    <a:pt x="58801" y="633349"/>
                  </a:cubicBezTo>
                  <a:lnTo>
                    <a:pt x="58801" y="117348"/>
                  </a:lnTo>
                  <a:lnTo>
                    <a:pt x="115189" y="117348"/>
                  </a:lnTo>
                  <a:lnTo>
                    <a:pt x="115189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02" name="Group 213">
            <a:extLst>
              <a:ext uri="{FF2B5EF4-FFF2-40B4-BE49-F238E27FC236}">
                <a16:creationId xmlns:a16="http://schemas.microsoft.com/office/drawing/2014/main" id="{D39497E1-194C-859D-C959-226F93B16772}"/>
              </a:ext>
            </a:extLst>
          </p:cNvPr>
          <p:cNvGrpSpPr>
            <a:grpSpLocks noChangeAspect="1"/>
          </p:cNvGrpSpPr>
          <p:nvPr/>
        </p:nvGrpSpPr>
        <p:grpSpPr>
          <a:xfrm>
            <a:off x="11464847" y="7608339"/>
            <a:ext cx="299520" cy="319680"/>
            <a:chOff x="0" y="0"/>
            <a:chExt cx="399360" cy="426240"/>
          </a:xfrm>
        </p:grpSpPr>
        <p:sp>
          <p:nvSpPr>
            <p:cNvPr id="203" name="Freeform 214">
              <a:extLst>
                <a:ext uri="{FF2B5EF4-FFF2-40B4-BE49-F238E27FC236}">
                  <a16:creationId xmlns:a16="http://schemas.microsoft.com/office/drawing/2014/main" id="{3BB1F1A1-2BBF-ED06-6283-F428FC5A81DA}"/>
                </a:ext>
              </a:extLst>
            </p:cNvPr>
            <p:cNvSpPr/>
            <p:nvPr/>
          </p:nvSpPr>
          <p:spPr>
            <a:xfrm>
              <a:off x="0" y="0"/>
              <a:ext cx="399288" cy="426212"/>
            </a:xfrm>
            <a:custGeom>
              <a:avLst/>
              <a:gdLst/>
              <a:ahLst/>
              <a:cxnLst/>
              <a:rect l="l" t="t" r="r" b="b"/>
              <a:pathLst>
                <a:path w="399288" h="426212">
                  <a:moveTo>
                    <a:pt x="169037" y="0"/>
                  </a:moveTo>
                  <a:lnTo>
                    <a:pt x="169037" y="60071"/>
                  </a:lnTo>
                  <a:lnTo>
                    <a:pt x="140843" y="60071"/>
                  </a:lnTo>
                  <a:cubicBezTo>
                    <a:pt x="64008" y="60071"/>
                    <a:pt x="0" y="128397"/>
                    <a:pt x="0" y="213106"/>
                  </a:cubicBezTo>
                  <a:cubicBezTo>
                    <a:pt x="0" y="232156"/>
                    <a:pt x="12827" y="245872"/>
                    <a:pt x="28194" y="245872"/>
                  </a:cubicBezTo>
                  <a:lnTo>
                    <a:pt x="169037" y="245872"/>
                  </a:lnTo>
                  <a:lnTo>
                    <a:pt x="169037" y="306070"/>
                  </a:lnTo>
                  <a:lnTo>
                    <a:pt x="87122" y="306070"/>
                  </a:lnTo>
                  <a:cubicBezTo>
                    <a:pt x="38481" y="306070"/>
                    <a:pt x="2540" y="346964"/>
                    <a:pt x="2540" y="396240"/>
                  </a:cubicBezTo>
                  <a:cubicBezTo>
                    <a:pt x="2540" y="412623"/>
                    <a:pt x="15240" y="426212"/>
                    <a:pt x="33274" y="426212"/>
                  </a:cubicBezTo>
                  <a:cubicBezTo>
                    <a:pt x="48641" y="426212"/>
                    <a:pt x="61468" y="412623"/>
                    <a:pt x="61468" y="396240"/>
                  </a:cubicBezTo>
                  <a:cubicBezTo>
                    <a:pt x="61468" y="377063"/>
                    <a:pt x="74168" y="363347"/>
                    <a:pt x="89535" y="363347"/>
                  </a:cubicBezTo>
                  <a:lnTo>
                    <a:pt x="173990" y="363347"/>
                  </a:lnTo>
                  <a:lnTo>
                    <a:pt x="173990" y="396240"/>
                  </a:lnTo>
                  <a:cubicBezTo>
                    <a:pt x="173990" y="412623"/>
                    <a:pt x="186690" y="426212"/>
                    <a:pt x="202057" y="426212"/>
                  </a:cubicBezTo>
                  <a:cubicBezTo>
                    <a:pt x="217424" y="426212"/>
                    <a:pt x="230251" y="412623"/>
                    <a:pt x="230251" y="396240"/>
                  </a:cubicBezTo>
                  <a:lnTo>
                    <a:pt x="230251" y="363347"/>
                  </a:lnTo>
                  <a:lnTo>
                    <a:pt x="314960" y="363347"/>
                  </a:lnTo>
                  <a:cubicBezTo>
                    <a:pt x="330327" y="363347"/>
                    <a:pt x="343027" y="377063"/>
                    <a:pt x="343027" y="396240"/>
                  </a:cubicBezTo>
                  <a:cubicBezTo>
                    <a:pt x="343027" y="412623"/>
                    <a:pt x="355854" y="426212"/>
                    <a:pt x="371221" y="426212"/>
                  </a:cubicBezTo>
                  <a:cubicBezTo>
                    <a:pt x="386588" y="426212"/>
                    <a:pt x="399288" y="412623"/>
                    <a:pt x="399288" y="396240"/>
                  </a:cubicBezTo>
                  <a:cubicBezTo>
                    <a:pt x="399288" y="344297"/>
                    <a:pt x="360934" y="306070"/>
                    <a:pt x="317373" y="306070"/>
                  </a:cubicBezTo>
                  <a:lnTo>
                    <a:pt x="232918" y="306070"/>
                  </a:lnTo>
                  <a:lnTo>
                    <a:pt x="232918" y="245999"/>
                  </a:lnTo>
                  <a:lnTo>
                    <a:pt x="368681" y="245999"/>
                  </a:lnTo>
                  <a:lnTo>
                    <a:pt x="368681" y="240538"/>
                  </a:lnTo>
                  <a:cubicBezTo>
                    <a:pt x="384048" y="240538"/>
                    <a:pt x="396875" y="226822"/>
                    <a:pt x="396875" y="210439"/>
                  </a:cubicBezTo>
                  <a:cubicBezTo>
                    <a:pt x="396875" y="128524"/>
                    <a:pt x="332867" y="57404"/>
                    <a:pt x="256032" y="57404"/>
                  </a:cubicBezTo>
                  <a:lnTo>
                    <a:pt x="227838" y="57404"/>
                  </a:lnTo>
                  <a:lnTo>
                    <a:pt x="227838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04" name="Group 215">
            <a:extLst>
              <a:ext uri="{FF2B5EF4-FFF2-40B4-BE49-F238E27FC236}">
                <a16:creationId xmlns:a16="http://schemas.microsoft.com/office/drawing/2014/main" id="{7B756C15-6B7D-2A0E-ECEE-31067CC6C7B5}"/>
              </a:ext>
            </a:extLst>
          </p:cNvPr>
          <p:cNvGrpSpPr>
            <a:grpSpLocks noChangeAspect="1"/>
          </p:cNvGrpSpPr>
          <p:nvPr/>
        </p:nvGrpSpPr>
        <p:grpSpPr>
          <a:xfrm>
            <a:off x="11803247" y="7154019"/>
            <a:ext cx="257760" cy="92160"/>
            <a:chOff x="0" y="0"/>
            <a:chExt cx="343680" cy="122880"/>
          </a:xfrm>
        </p:grpSpPr>
        <p:sp>
          <p:nvSpPr>
            <p:cNvPr id="205" name="Freeform 216">
              <a:extLst>
                <a:ext uri="{FF2B5EF4-FFF2-40B4-BE49-F238E27FC236}">
                  <a16:creationId xmlns:a16="http://schemas.microsoft.com/office/drawing/2014/main" id="{344D08B5-3683-8778-644D-EEF2EB2C874E}"/>
                </a:ext>
              </a:extLst>
            </p:cNvPr>
            <p:cNvSpPr/>
            <p:nvPr/>
          </p:nvSpPr>
          <p:spPr>
            <a:xfrm>
              <a:off x="0" y="0"/>
              <a:ext cx="343662" cy="122936"/>
            </a:xfrm>
            <a:custGeom>
              <a:avLst/>
              <a:gdLst/>
              <a:ahLst/>
              <a:cxnLst/>
              <a:rect l="l" t="t" r="r" b="b"/>
              <a:pathLst>
                <a:path w="343662" h="122936">
                  <a:moveTo>
                    <a:pt x="59055" y="0"/>
                  </a:moveTo>
                  <a:cubicBezTo>
                    <a:pt x="25654" y="0"/>
                    <a:pt x="0" y="27305"/>
                    <a:pt x="0" y="62865"/>
                  </a:cubicBezTo>
                  <a:cubicBezTo>
                    <a:pt x="5080" y="95631"/>
                    <a:pt x="30734" y="122936"/>
                    <a:pt x="59055" y="122936"/>
                  </a:cubicBezTo>
                  <a:lnTo>
                    <a:pt x="315468" y="122936"/>
                  </a:lnTo>
                  <a:cubicBezTo>
                    <a:pt x="330835" y="122936"/>
                    <a:pt x="343662" y="109220"/>
                    <a:pt x="343662" y="92837"/>
                  </a:cubicBezTo>
                  <a:lnTo>
                    <a:pt x="343662" y="32766"/>
                  </a:lnTo>
                  <a:cubicBezTo>
                    <a:pt x="343662" y="13716"/>
                    <a:pt x="330835" y="0"/>
                    <a:pt x="31546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06" name="Group 217">
            <a:extLst>
              <a:ext uri="{FF2B5EF4-FFF2-40B4-BE49-F238E27FC236}">
                <a16:creationId xmlns:a16="http://schemas.microsoft.com/office/drawing/2014/main" id="{4F2110E9-70E2-B597-E027-2FF79BCCCD30}"/>
              </a:ext>
            </a:extLst>
          </p:cNvPr>
          <p:cNvGrpSpPr>
            <a:grpSpLocks noChangeAspect="1"/>
          </p:cNvGrpSpPr>
          <p:nvPr/>
        </p:nvGrpSpPr>
        <p:grpSpPr>
          <a:xfrm>
            <a:off x="11847167" y="7292979"/>
            <a:ext cx="255600" cy="92160"/>
            <a:chOff x="0" y="0"/>
            <a:chExt cx="340800" cy="122880"/>
          </a:xfrm>
        </p:grpSpPr>
        <p:sp>
          <p:nvSpPr>
            <p:cNvPr id="207" name="Freeform 218">
              <a:extLst>
                <a:ext uri="{FF2B5EF4-FFF2-40B4-BE49-F238E27FC236}">
                  <a16:creationId xmlns:a16="http://schemas.microsoft.com/office/drawing/2014/main" id="{6BE04372-932A-5ADD-83C6-E86B8DE21D92}"/>
                </a:ext>
              </a:extLst>
            </p:cNvPr>
            <p:cNvSpPr/>
            <p:nvPr/>
          </p:nvSpPr>
          <p:spPr>
            <a:xfrm>
              <a:off x="127" y="127"/>
              <a:ext cx="340868" cy="122809"/>
            </a:xfrm>
            <a:custGeom>
              <a:avLst/>
              <a:gdLst/>
              <a:ahLst/>
              <a:cxnLst/>
              <a:rect l="l" t="t" r="r" b="b"/>
              <a:pathLst>
                <a:path w="340868" h="122809">
                  <a:moveTo>
                    <a:pt x="56261" y="0"/>
                  </a:moveTo>
                  <a:cubicBezTo>
                    <a:pt x="25527" y="0"/>
                    <a:pt x="0" y="27305"/>
                    <a:pt x="0" y="60071"/>
                  </a:cubicBezTo>
                  <a:cubicBezTo>
                    <a:pt x="0" y="95504"/>
                    <a:pt x="25654" y="122809"/>
                    <a:pt x="56388" y="122809"/>
                  </a:cubicBezTo>
                  <a:lnTo>
                    <a:pt x="312674" y="122809"/>
                  </a:lnTo>
                  <a:cubicBezTo>
                    <a:pt x="330581" y="122809"/>
                    <a:pt x="340868" y="109220"/>
                    <a:pt x="340868" y="92837"/>
                  </a:cubicBezTo>
                  <a:lnTo>
                    <a:pt x="340868" y="29972"/>
                  </a:lnTo>
                  <a:cubicBezTo>
                    <a:pt x="340868" y="13589"/>
                    <a:pt x="330581" y="0"/>
                    <a:pt x="31267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08" name="Group 219">
            <a:extLst>
              <a:ext uri="{FF2B5EF4-FFF2-40B4-BE49-F238E27FC236}">
                <a16:creationId xmlns:a16="http://schemas.microsoft.com/office/drawing/2014/main" id="{30A50EE5-A097-75DB-7959-05DDF17D89D8}"/>
              </a:ext>
            </a:extLst>
          </p:cNvPr>
          <p:cNvGrpSpPr>
            <a:grpSpLocks noChangeAspect="1"/>
          </p:cNvGrpSpPr>
          <p:nvPr/>
        </p:nvGrpSpPr>
        <p:grpSpPr>
          <a:xfrm>
            <a:off x="11806847" y="7561539"/>
            <a:ext cx="298080" cy="92160"/>
            <a:chOff x="0" y="0"/>
            <a:chExt cx="397440" cy="122880"/>
          </a:xfrm>
        </p:grpSpPr>
        <p:sp>
          <p:nvSpPr>
            <p:cNvPr id="209" name="Freeform 220">
              <a:extLst>
                <a:ext uri="{FF2B5EF4-FFF2-40B4-BE49-F238E27FC236}">
                  <a16:creationId xmlns:a16="http://schemas.microsoft.com/office/drawing/2014/main" id="{A3E8D2F4-7C3E-E768-D220-E844038F785F}"/>
                </a:ext>
              </a:extLst>
            </p:cNvPr>
            <p:cNvSpPr/>
            <p:nvPr/>
          </p:nvSpPr>
          <p:spPr>
            <a:xfrm>
              <a:off x="0" y="127"/>
              <a:ext cx="397383" cy="122809"/>
            </a:xfrm>
            <a:custGeom>
              <a:avLst/>
              <a:gdLst/>
              <a:ahLst/>
              <a:cxnLst/>
              <a:rect l="l" t="t" r="r" b="b"/>
              <a:pathLst>
                <a:path w="397383" h="122809">
                  <a:moveTo>
                    <a:pt x="0" y="0"/>
                  </a:moveTo>
                  <a:lnTo>
                    <a:pt x="0" y="122809"/>
                  </a:lnTo>
                  <a:lnTo>
                    <a:pt x="397383" y="122809"/>
                  </a:lnTo>
                  <a:lnTo>
                    <a:pt x="397383" y="0"/>
                  </a:lnTo>
                  <a:lnTo>
                    <a:pt x="225679" y="0"/>
                  </a:lnTo>
                  <a:lnTo>
                    <a:pt x="225679" y="29972"/>
                  </a:lnTo>
                  <a:cubicBezTo>
                    <a:pt x="225679" y="49149"/>
                    <a:pt x="212852" y="62738"/>
                    <a:pt x="197485" y="62738"/>
                  </a:cubicBezTo>
                  <a:cubicBezTo>
                    <a:pt x="182118" y="62738"/>
                    <a:pt x="169291" y="49149"/>
                    <a:pt x="169291" y="29972"/>
                  </a:cubicBezTo>
                  <a:lnTo>
                    <a:pt x="169291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10" name="Group 221">
            <a:extLst>
              <a:ext uri="{FF2B5EF4-FFF2-40B4-BE49-F238E27FC236}">
                <a16:creationId xmlns:a16="http://schemas.microsoft.com/office/drawing/2014/main" id="{12F45552-1BEF-B0E1-0DDC-1CBF339AB49D}"/>
              </a:ext>
            </a:extLst>
          </p:cNvPr>
          <p:cNvGrpSpPr>
            <a:grpSpLocks noChangeAspect="1"/>
          </p:cNvGrpSpPr>
          <p:nvPr/>
        </p:nvGrpSpPr>
        <p:grpSpPr>
          <a:xfrm>
            <a:off x="11762927" y="7426179"/>
            <a:ext cx="342000" cy="87840"/>
            <a:chOff x="0" y="0"/>
            <a:chExt cx="456000" cy="117120"/>
          </a:xfrm>
        </p:grpSpPr>
        <p:sp>
          <p:nvSpPr>
            <p:cNvPr id="211" name="Freeform 222">
              <a:extLst>
                <a:ext uri="{FF2B5EF4-FFF2-40B4-BE49-F238E27FC236}">
                  <a16:creationId xmlns:a16="http://schemas.microsoft.com/office/drawing/2014/main" id="{1D0D0E42-8E09-76E7-2AC1-64A24448E5A4}"/>
                </a:ext>
              </a:extLst>
            </p:cNvPr>
            <p:cNvSpPr/>
            <p:nvPr/>
          </p:nvSpPr>
          <p:spPr>
            <a:xfrm>
              <a:off x="127" y="0"/>
              <a:ext cx="455930" cy="117094"/>
            </a:xfrm>
            <a:custGeom>
              <a:avLst/>
              <a:gdLst/>
              <a:ahLst/>
              <a:cxnLst/>
              <a:rect l="l" t="t" r="r" b="b"/>
              <a:pathLst>
                <a:path w="455930" h="117094">
                  <a:moveTo>
                    <a:pt x="0" y="0"/>
                  </a:moveTo>
                  <a:lnTo>
                    <a:pt x="0" y="117094"/>
                  </a:lnTo>
                  <a:lnTo>
                    <a:pt x="455930" y="117094"/>
                  </a:lnTo>
                  <a:lnTo>
                    <a:pt x="455930" y="29972"/>
                  </a:lnTo>
                  <a:cubicBezTo>
                    <a:pt x="453390" y="13716"/>
                    <a:pt x="443103" y="0"/>
                    <a:pt x="42519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12" name="Group 223">
            <a:extLst>
              <a:ext uri="{FF2B5EF4-FFF2-40B4-BE49-F238E27FC236}">
                <a16:creationId xmlns:a16="http://schemas.microsoft.com/office/drawing/2014/main" id="{E575300D-561C-98CC-77E2-F049E63F37C0}"/>
              </a:ext>
            </a:extLst>
          </p:cNvPr>
          <p:cNvGrpSpPr>
            <a:grpSpLocks noChangeAspect="1"/>
          </p:cNvGrpSpPr>
          <p:nvPr/>
        </p:nvGrpSpPr>
        <p:grpSpPr>
          <a:xfrm>
            <a:off x="11806847" y="7700499"/>
            <a:ext cx="299520" cy="227520"/>
            <a:chOff x="0" y="0"/>
            <a:chExt cx="399360" cy="303360"/>
          </a:xfrm>
        </p:grpSpPr>
        <p:sp>
          <p:nvSpPr>
            <p:cNvPr id="213" name="Freeform 224">
              <a:extLst>
                <a:ext uri="{FF2B5EF4-FFF2-40B4-BE49-F238E27FC236}">
                  <a16:creationId xmlns:a16="http://schemas.microsoft.com/office/drawing/2014/main" id="{D27F4E5E-AB95-20A6-70BF-267CD54D8EBA}"/>
                </a:ext>
              </a:extLst>
            </p:cNvPr>
            <p:cNvSpPr/>
            <p:nvPr/>
          </p:nvSpPr>
          <p:spPr>
            <a:xfrm>
              <a:off x="0" y="0"/>
              <a:ext cx="399288" cy="303276"/>
            </a:xfrm>
            <a:custGeom>
              <a:avLst/>
              <a:gdLst/>
              <a:ahLst/>
              <a:cxnLst/>
              <a:rect l="l" t="t" r="r" b="b"/>
              <a:pathLst>
                <a:path w="399288" h="303276">
                  <a:moveTo>
                    <a:pt x="0" y="0"/>
                  </a:moveTo>
                  <a:lnTo>
                    <a:pt x="0" y="273304"/>
                  </a:lnTo>
                  <a:cubicBezTo>
                    <a:pt x="0" y="289687"/>
                    <a:pt x="12827" y="303276"/>
                    <a:pt x="28194" y="303276"/>
                  </a:cubicBezTo>
                  <a:cubicBezTo>
                    <a:pt x="43561" y="303276"/>
                    <a:pt x="56261" y="289687"/>
                    <a:pt x="56261" y="273304"/>
                  </a:cubicBezTo>
                  <a:lnTo>
                    <a:pt x="56261" y="123063"/>
                  </a:lnTo>
                  <a:lnTo>
                    <a:pt x="340487" y="123063"/>
                  </a:lnTo>
                  <a:lnTo>
                    <a:pt x="340487" y="273304"/>
                  </a:lnTo>
                  <a:cubicBezTo>
                    <a:pt x="340487" y="289687"/>
                    <a:pt x="353314" y="303276"/>
                    <a:pt x="371221" y="303276"/>
                  </a:cubicBezTo>
                  <a:cubicBezTo>
                    <a:pt x="386588" y="303276"/>
                    <a:pt x="399288" y="289687"/>
                    <a:pt x="399288" y="273304"/>
                  </a:cubicBezTo>
                  <a:lnTo>
                    <a:pt x="399288" y="0"/>
                  </a:lnTo>
                  <a:lnTo>
                    <a:pt x="225298" y="0"/>
                  </a:lnTo>
                  <a:lnTo>
                    <a:pt x="225298" y="30099"/>
                  </a:lnTo>
                  <a:cubicBezTo>
                    <a:pt x="225298" y="46482"/>
                    <a:pt x="212471" y="60071"/>
                    <a:pt x="197104" y="60071"/>
                  </a:cubicBezTo>
                  <a:cubicBezTo>
                    <a:pt x="181737" y="60071"/>
                    <a:pt x="169037" y="46482"/>
                    <a:pt x="169037" y="30099"/>
                  </a:cubicBezTo>
                  <a:lnTo>
                    <a:pt x="169037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14" name="Group 225">
            <a:extLst>
              <a:ext uri="{FF2B5EF4-FFF2-40B4-BE49-F238E27FC236}">
                <a16:creationId xmlns:a16="http://schemas.microsoft.com/office/drawing/2014/main" id="{62574F94-E7D1-1EA0-DB0E-7C657E44B874}"/>
              </a:ext>
            </a:extLst>
          </p:cNvPr>
          <p:cNvGrpSpPr>
            <a:grpSpLocks noChangeAspect="1"/>
          </p:cNvGrpSpPr>
          <p:nvPr/>
        </p:nvGrpSpPr>
        <p:grpSpPr>
          <a:xfrm>
            <a:off x="11510927" y="7291539"/>
            <a:ext cx="211680" cy="270000"/>
            <a:chOff x="0" y="0"/>
            <a:chExt cx="282240" cy="360000"/>
          </a:xfrm>
        </p:grpSpPr>
        <p:sp>
          <p:nvSpPr>
            <p:cNvPr id="215" name="Freeform 226">
              <a:extLst>
                <a:ext uri="{FF2B5EF4-FFF2-40B4-BE49-F238E27FC236}">
                  <a16:creationId xmlns:a16="http://schemas.microsoft.com/office/drawing/2014/main" id="{851ECB2B-485E-02DC-C006-115E529AFD49}"/>
                </a:ext>
              </a:extLst>
            </p:cNvPr>
            <p:cNvSpPr/>
            <p:nvPr/>
          </p:nvSpPr>
          <p:spPr>
            <a:xfrm>
              <a:off x="127" y="0"/>
              <a:ext cx="282194" cy="360045"/>
            </a:xfrm>
            <a:custGeom>
              <a:avLst/>
              <a:gdLst/>
              <a:ahLst/>
              <a:cxnLst/>
              <a:rect l="l" t="t" r="r" b="b"/>
              <a:pathLst>
                <a:path w="282194" h="360045">
                  <a:moveTo>
                    <a:pt x="141097" y="0"/>
                  </a:moveTo>
                  <a:cubicBezTo>
                    <a:pt x="64008" y="0"/>
                    <a:pt x="0" y="68199"/>
                    <a:pt x="0" y="149987"/>
                  </a:cubicBezTo>
                  <a:lnTo>
                    <a:pt x="0" y="329946"/>
                  </a:lnTo>
                  <a:cubicBezTo>
                    <a:pt x="0" y="346329"/>
                    <a:pt x="12827" y="360045"/>
                    <a:pt x="28194" y="360045"/>
                  </a:cubicBezTo>
                  <a:lnTo>
                    <a:pt x="254000" y="360045"/>
                  </a:lnTo>
                  <a:cubicBezTo>
                    <a:pt x="269367" y="360045"/>
                    <a:pt x="282194" y="346329"/>
                    <a:pt x="282194" y="329946"/>
                  </a:cubicBezTo>
                  <a:lnTo>
                    <a:pt x="282194" y="149987"/>
                  </a:lnTo>
                  <a:cubicBezTo>
                    <a:pt x="282194" y="68199"/>
                    <a:pt x="218059" y="0"/>
                    <a:pt x="14109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16" name="Group 227">
            <a:extLst>
              <a:ext uri="{FF2B5EF4-FFF2-40B4-BE49-F238E27FC236}">
                <a16:creationId xmlns:a16="http://schemas.microsoft.com/office/drawing/2014/main" id="{C233CAAB-9AFD-787B-27B3-FC6A7830981C}"/>
              </a:ext>
            </a:extLst>
          </p:cNvPr>
          <p:cNvGrpSpPr>
            <a:grpSpLocks noChangeAspect="1"/>
          </p:cNvGrpSpPr>
          <p:nvPr/>
        </p:nvGrpSpPr>
        <p:grpSpPr>
          <a:xfrm>
            <a:off x="11839967" y="8244819"/>
            <a:ext cx="61920" cy="165600"/>
            <a:chOff x="0" y="0"/>
            <a:chExt cx="82560" cy="220800"/>
          </a:xfrm>
        </p:grpSpPr>
        <p:sp>
          <p:nvSpPr>
            <p:cNvPr id="217" name="Freeform 228">
              <a:extLst>
                <a:ext uri="{FF2B5EF4-FFF2-40B4-BE49-F238E27FC236}">
                  <a16:creationId xmlns:a16="http://schemas.microsoft.com/office/drawing/2014/main" id="{F660F6AB-2424-F950-B8F5-15A49ADE322D}"/>
                </a:ext>
              </a:extLst>
            </p:cNvPr>
            <p:cNvSpPr/>
            <p:nvPr/>
          </p:nvSpPr>
          <p:spPr>
            <a:xfrm>
              <a:off x="0" y="0"/>
              <a:ext cx="82550" cy="220726"/>
            </a:xfrm>
            <a:custGeom>
              <a:avLst/>
              <a:gdLst/>
              <a:ahLst/>
              <a:cxnLst/>
              <a:rect l="l" t="t" r="r" b="b"/>
              <a:pathLst>
                <a:path w="82550" h="220726">
                  <a:moveTo>
                    <a:pt x="41402" y="0"/>
                  </a:moveTo>
                  <a:cubicBezTo>
                    <a:pt x="18796" y="0"/>
                    <a:pt x="0" y="20193"/>
                    <a:pt x="0" y="44196"/>
                  </a:cubicBezTo>
                  <a:lnTo>
                    <a:pt x="0" y="172593"/>
                  </a:lnTo>
                  <a:cubicBezTo>
                    <a:pt x="0" y="200787"/>
                    <a:pt x="18796" y="220726"/>
                    <a:pt x="41402" y="220726"/>
                  </a:cubicBezTo>
                  <a:cubicBezTo>
                    <a:pt x="64008" y="220726"/>
                    <a:pt x="82550" y="200787"/>
                    <a:pt x="82550" y="172593"/>
                  </a:cubicBezTo>
                  <a:lnTo>
                    <a:pt x="82550" y="44196"/>
                  </a:lnTo>
                  <a:cubicBezTo>
                    <a:pt x="82550" y="20193"/>
                    <a:pt x="63881" y="0"/>
                    <a:pt x="4140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18" name="Group 229">
            <a:extLst>
              <a:ext uri="{FF2B5EF4-FFF2-40B4-BE49-F238E27FC236}">
                <a16:creationId xmlns:a16="http://schemas.microsoft.com/office/drawing/2014/main" id="{5C4C24E4-4B34-9840-C3C9-CCE483327DA9}"/>
              </a:ext>
            </a:extLst>
          </p:cNvPr>
          <p:cNvGrpSpPr>
            <a:grpSpLocks noChangeAspect="1"/>
          </p:cNvGrpSpPr>
          <p:nvPr/>
        </p:nvGrpSpPr>
        <p:grpSpPr>
          <a:xfrm>
            <a:off x="11590847" y="8375139"/>
            <a:ext cx="127440" cy="132480"/>
            <a:chOff x="0" y="0"/>
            <a:chExt cx="169920" cy="176640"/>
          </a:xfrm>
        </p:grpSpPr>
        <p:sp>
          <p:nvSpPr>
            <p:cNvPr id="219" name="Freeform 230">
              <a:extLst>
                <a:ext uri="{FF2B5EF4-FFF2-40B4-BE49-F238E27FC236}">
                  <a16:creationId xmlns:a16="http://schemas.microsoft.com/office/drawing/2014/main" id="{244BAC36-E01A-C528-B6DC-ADA5CE799491}"/>
                </a:ext>
              </a:extLst>
            </p:cNvPr>
            <p:cNvSpPr/>
            <p:nvPr/>
          </p:nvSpPr>
          <p:spPr>
            <a:xfrm>
              <a:off x="127" y="127"/>
              <a:ext cx="169926" cy="176657"/>
            </a:xfrm>
            <a:custGeom>
              <a:avLst/>
              <a:gdLst/>
              <a:ahLst/>
              <a:cxnLst/>
              <a:rect l="l" t="t" r="r" b="b"/>
              <a:pathLst>
                <a:path w="169926" h="176657">
                  <a:moveTo>
                    <a:pt x="43434" y="0"/>
                  </a:moveTo>
                  <a:cubicBezTo>
                    <a:pt x="33020" y="0"/>
                    <a:pt x="22606" y="4953"/>
                    <a:pt x="15113" y="14986"/>
                  </a:cubicBezTo>
                  <a:cubicBezTo>
                    <a:pt x="0" y="31115"/>
                    <a:pt x="0" y="59309"/>
                    <a:pt x="15113" y="75311"/>
                  </a:cubicBezTo>
                  <a:lnTo>
                    <a:pt x="98171" y="167640"/>
                  </a:lnTo>
                  <a:cubicBezTo>
                    <a:pt x="105664" y="173736"/>
                    <a:pt x="116078" y="176657"/>
                    <a:pt x="126492" y="176657"/>
                  </a:cubicBezTo>
                  <a:cubicBezTo>
                    <a:pt x="136906" y="176657"/>
                    <a:pt x="147193" y="173736"/>
                    <a:pt x="154813" y="167640"/>
                  </a:cubicBezTo>
                  <a:cubicBezTo>
                    <a:pt x="169926" y="151638"/>
                    <a:pt x="169926" y="119507"/>
                    <a:pt x="154813" y="107442"/>
                  </a:cubicBezTo>
                  <a:lnTo>
                    <a:pt x="71755" y="14986"/>
                  </a:lnTo>
                  <a:cubicBezTo>
                    <a:pt x="64135" y="4953"/>
                    <a:pt x="53848" y="0"/>
                    <a:pt x="4343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20" name="Group 231">
            <a:extLst>
              <a:ext uri="{FF2B5EF4-FFF2-40B4-BE49-F238E27FC236}">
                <a16:creationId xmlns:a16="http://schemas.microsoft.com/office/drawing/2014/main" id="{E78BE773-41DF-825E-BFFD-7953DBD94E50}"/>
              </a:ext>
            </a:extLst>
          </p:cNvPr>
          <p:cNvGrpSpPr>
            <a:grpSpLocks noChangeAspect="1"/>
          </p:cNvGrpSpPr>
          <p:nvPr/>
        </p:nvGrpSpPr>
        <p:grpSpPr>
          <a:xfrm>
            <a:off x="12022847" y="8375859"/>
            <a:ext cx="127440" cy="131760"/>
            <a:chOff x="0" y="0"/>
            <a:chExt cx="169920" cy="175680"/>
          </a:xfrm>
        </p:grpSpPr>
        <p:sp>
          <p:nvSpPr>
            <p:cNvPr id="221" name="Freeform 232">
              <a:extLst>
                <a:ext uri="{FF2B5EF4-FFF2-40B4-BE49-F238E27FC236}">
                  <a16:creationId xmlns:a16="http://schemas.microsoft.com/office/drawing/2014/main" id="{FADB9FF8-9415-6E13-20D7-08B5FBC6D278}"/>
                </a:ext>
              </a:extLst>
            </p:cNvPr>
            <p:cNvSpPr/>
            <p:nvPr/>
          </p:nvSpPr>
          <p:spPr>
            <a:xfrm>
              <a:off x="127" y="0"/>
              <a:ext cx="169926" cy="175641"/>
            </a:xfrm>
            <a:custGeom>
              <a:avLst/>
              <a:gdLst/>
              <a:ahLst/>
              <a:cxnLst/>
              <a:rect l="l" t="t" r="r" b="b"/>
              <a:pathLst>
                <a:path w="169926" h="175641">
                  <a:moveTo>
                    <a:pt x="126238" y="0"/>
                  </a:moveTo>
                  <a:cubicBezTo>
                    <a:pt x="116840" y="0"/>
                    <a:pt x="107061" y="4191"/>
                    <a:pt x="98171" y="13716"/>
                  </a:cubicBezTo>
                  <a:lnTo>
                    <a:pt x="11303" y="106299"/>
                  </a:lnTo>
                  <a:cubicBezTo>
                    <a:pt x="0" y="118364"/>
                    <a:pt x="0" y="150495"/>
                    <a:pt x="11303" y="166624"/>
                  </a:cubicBezTo>
                  <a:cubicBezTo>
                    <a:pt x="18796" y="172720"/>
                    <a:pt x="30226" y="175641"/>
                    <a:pt x="41148" y="175641"/>
                  </a:cubicBezTo>
                  <a:cubicBezTo>
                    <a:pt x="52070" y="175641"/>
                    <a:pt x="62357" y="172720"/>
                    <a:pt x="67945" y="166624"/>
                  </a:cubicBezTo>
                  <a:lnTo>
                    <a:pt x="154813" y="74168"/>
                  </a:lnTo>
                  <a:cubicBezTo>
                    <a:pt x="169926" y="58039"/>
                    <a:pt x="169926" y="29845"/>
                    <a:pt x="154813" y="13716"/>
                  </a:cubicBezTo>
                  <a:cubicBezTo>
                    <a:pt x="146812" y="5207"/>
                    <a:pt x="136779" y="0"/>
                    <a:pt x="12623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22" name="Group 233">
            <a:extLst>
              <a:ext uri="{FF2B5EF4-FFF2-40B4-BE49-F238E27FC236}">
                <a16:creationId xmlns:a16="http://schemas.microsoft.com/office/drawing/2014/main" id="{DF8C1EF8-D60C-61D1-B390-6A0E39BCDBB3}"/>
              </a:ext>
            </a:extLst>
          </p:cNvPr>
          <p:cNvGrpSpPr>
            <a:grpSpLocks noChangeAspect="1"/>
          </p:cNvGrpSpPr>
          <p:nvPr/>
        </p:nvGrpSpPr>
        <p:grpSpPr>
          <a:xfrm>
            <a:off x="12277007" y="8704899"/>
            <a:ext cx="127440" cy="463680"/>
            <a:chOff x="0" y="0"/>
            <a:chExt cx="169920" cy="618240"/>
          </a:xfrm>
        </p:grpSpPr>
        <p:sp>
          <p:nvSpPr>
            <p:cNvPr id="223" name="Freeform 234">
              <a:extLst>
                <a:ext uri="{FF2B5EF4-FFF2-40B4-BE49-F238E27FC236}">
                  <a16:creationId xmlns:a16="http://schemas.microsoft.com/office/drawing/2014/main" id="{39899495-5049-78A4-A6D5-205F23377353}"/>
                </a:ext>
              </a:extLst>
            </p:cNvPr>
            <p:cNvSpPr/>
            <p:nvPr/>
          </p:nvSpPr>
          <p:spPr>
            <a:xfrm>
              <a:off x="0" y="127"/>
              <a:ext cx="169926" cy="618236"/>
            </a:xfrm>
            <a:custGeom>
              <a:avLst/>
              <a:gdLst/>
              <a:ahLst/>
              <a:cxnLst/>
              <a:rect l="l" t="t" r="r" b="b"/>
              <a:pathLst>
                <a:path w="169926" h="618236">
                  <a:moveTo>
                    <a:pt x="0" y="0"/>
                  </a:moveTo>
                  <a:lnTo>
                    <a:pt x="0" y="618236"/>
                  </a:lnTo>
                  <a:lnTo>
                    <a:pt x="124587" y="618236"/>
                  </a:lnTo>
                  <a:cubicBezTo>
                    <a:pt x="151130" y="618236"/>
                    <a:pt x="169926" y="598170"/>
                    <a:pt x="169926" y="574167"/>
                  </a:cubicBezTo>
                  <a:lnTo>
                    <a:pt x="169926" y="40132"/>
                  </a:lnTo>
                  <a:cubicBezTo>
                    <a:pt x="162433" y="20066"/>
                    <a:pt x="143510" y="0"/>
                    <a:pt x="12458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24" name="Group 235">
            <a:extLst>
              <a:ext uri="{FF2B5EF4-FFF2-40B4-BE49-F238E27FC236}">
                <a16:creationId xmlns:a16="http://schemas.microsoft.com/office/drawing/2014/main" id="{BE45442F-401C-DFDE-558F-8D4811CAC32E}"/>
              </a:ext>
            </a:extLst>
          </p:cNvPr>
          <p:cNvGrpSpPr>
            <a:grpSpLocks noChangeAspect="1"/>
          </p:cNvGrpSpPr>
          <p:nvPr/>
        </p:nvGrpSpPr>
        <p:grpSpPr>
          <a:xfrm>
            <a:off x="11340287" y="8707779"/>
            <a:ext cx="127440" cy="463680"/>
            <a:chOff x="0" y="0"/>
            <a:chExt cx="169920" cy="618240"/>
          </a:xfrm>
        </p:grpSpPr>
        <p:sp>
          <p:nvSpPr>
            <p:cNvPr id="225" name="Freeform 236">
              <a:extLst>
                <a:ext uri="{FF2B5EF4-FFF2-40B4-BE49-F238E27FC236}">
                  <a16:creationId xmlns:a16="http://schemas.microsoft.com/office/drawing/2014/main" id="{52C4071D-D7D0-1A46-1220-F972903CFD6B}"/>
                </a:ext>
              </a:extLst>
            </p:cNvPr>
            <p:cNvSpPr/>
            <p:nvPr/>
          </p:nvSpPr>
          <p:spPr>
            <a:xfrm>
              <a:off x="127" y="0"/>
              <a:ext cx="169926" cy="618236"/>
            </a:xfrm>
            <a:custGeom>
              <a:avLst/>
              <a:gdLst/>
              <a:ahLst/>
              <a:cxnLst/>
              <a:rect l="l" t="t" r="r" b="b"/>
              <a:pathLst>
                <a:path w="169926" h="618236">
                  <a:moveTo>
                    <a:pt x="38608" y="0"/>
                  </a:moveTo>
                  <a:cubicBezTo>
                    <a:pt x="15748" y="0"/>
                    <a:pt x="0" y="18923"/>
                    <a:pt x="0" y="44704"/>
                  </a:cubicBezTo>
                  <a:lnTo>
                    <a:pt x="0" y="574040"/>
                  </a:lnTo>
                  <a:cubicBezTo>
                    <a:pt x="0" y="598043"/>
                    <a:pt x="18796" y="618236"/>
                    <a:pt x="45339" y="618236"/>
                  </a:cubicBezTo>
                  <a:lnTo>
                    <a:pt x="169926" y="618236"/>
                  </a:lnTo>
                  <a:lnTo>
                    <a:pt x="169926" y="508"/>
                  </a:lnTo>
                  <a:lnTo>
                    <a:pt x="45339" y="508"/>
                  </a:lnTo>
                  <a:cubicBezTo>
                    <a:pt x="43053" y="127"/>
                    <a:pt x="40767" y="0"/>
                    <a:pt x="3860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26" name="Group 237">
            <a:extLst>
              <a:ext uri="{FF2B5EF4-FFF2-40B4-BE49-F238E27FC236}">
                <a16:creationId xmlns:a16="http://schemas.microsoft.com/office/drawing/2014/main" id="{69183A54-F13A-ED01-1D54-86C10F3F0F9B}"/>
              </a:ext>
            </a:extLst>
          </p:cNvPr>
          <p:cNvGrpSpPr>
            <a:grpSpLocks noChangeAspect="1"/>
          </p:cNvGrpSpPr>
          <p:nvPr/>
        </p:nvGrpSpPr>
        <p:grpSpPr>
          <a:xfrm>
            <a:off x="11695967" y="8741619"/>
            <a:ext cx="514080" cy="397440"/>
            <a:chOff x="0" y="0"/>
            <a:chExt cx="685440" cy="529920"/>
          </a:xfrm>
        </p:grpSpPr>
        <p:sp>
          <p:nvSpPr>
            <p:cNvPr id="227" name="Freeform 238">
              <a:extLst>
                <a:ext uri="{FF2B5EF4-FFF2-40B4-BE49-F238E27FC236}">
                  <a16:creationId xmlns:a16="http://schemas.microsoft.com/office/drawing/2014/main" id="{E2126122-BE6A-A71D-C1D7-AE65D5A2842E}"/>
                </a:ext>
              </a:extLst>
            </p:cNvPr>
            <p:cNvSpPr/>
            <p:nvPr/>
          </p:nvSpPr>
          <p:spPr>
            <a:xfrm>
              <a:off x="0" y="127"/>
              <a:ext cx="685419" cy="529971"/>
            </a:xfrm>
            <a:custGeom>
              <a:avLst/>
              <a:gdLst/>
              <a:ahLst/>
              <a:cxnLst/>
              <a:rect l="l" t="t" r="r" b="b"/>
              <a:pathLst>
                <a:path w="685419" h="529971">
                  <a:moveTo>
                    <a:pt x="195961" y="0"/>
                  </a:moveTo>
                  <a:cubicBezTo>
                    <a:pt x="173355" y="0"/>
                    <a:pt x="143256" y="20066"/>
                    <a:pt x="128143" y="48133"/>
                  </a:cubicBezTo>
                  <a:lnTo>
                    <a:pt x="0" y="317246"/>
                  </a:lnTo>
                  <a:cubicBezTo>
                    <a:pt x="18923" y="329184"/>
                    <a:pt x="45212" y="333248"/>
                    <a:pt x="67818" y="333248"/>
                  </a:cubicBezTo>
                  <a:cubicBezTo>
                    <a:pt x="128143" y="333248"/>
                    <a:pt x="184658" y="301117"/>
                    <a:pt x="214757" y="240792"/>
                  </a:cubicBezTo>
                  <a:lnTo>
                    <a:pt x="241173" y="180467"/>
                  </a:lnTo>
                  <a:lnTo>
                    <a:pt x="323977" y="180467"/>
                  </a:lnTo>
                  <a:cubicBezTo>
                    <a:pt x="346583" y="180467"/>
                    <a:pt x="365379" y="188468"/>
                    <a:pt x="380365" y="204597"/>
                  </a:cubicBezTo>
                  <a:lnTo>
                    <a:pt x="685419" y="529971"/>
                  </a:lnTo>
                  <a:lnTo>
                    <a:pt x="685419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28" name="Group 239">
            <a:extLst>
              <a:ext uri="{FF2B5EF4-FFF2-40B4-BE49-F238E27FC236}">
                <a16:creationId xmlns:a16="http://schemas.microsoft.com/office/drawing/2014/main" id="{2BAB775A-7BD1-AB32-2626-1852BCE12409}"/>
              </a:ext>
            </a:extLst>
          </p:cNvPr>
          <p:cNvGrpSpPr>
            <a:grpSpLocks noChangeAspect="1"/>
          </p:cNvGrpSpPr>
          <p:nvPr/>
        </p:nvGrpSpPr>
        <p:grpSpPr>
          <a:xfrm>
            <a:off x="11523167" y="8576019"/>
            <a:ext cx="630000" cy="720720"/>
            <a:chOff x="0" y="0"/>
            <a:chExt cx="840000" cy="960960"/>
          </a:xfrm>
        </p:grpSpPr>
        <p:sp>
          <p:nvSpPr>
            <p:cNvPr id="229" name="Freeform 240">
              <a:extLst>
                <a:ext uri="{FF2B5EF4-FFF2-40B4-BE49-F238E27FC236}">
                  <a16:creationId xmlns:a16="http://schemas.microsoft.com/office/drawing/2014/main" id="{A038F9F0-E277-17BC-8A55-243EDA38AC91}"/>
                </a:ext>
              </a:extLst>
            </p:cNvPr>
            <p:cNvSpPr/>
            <p:nvPr/>
          </p:nvSpPr>
          <p:spPr>
            <a:xfrm>
              <a:off x="127" y="127"/>
              <a:ext cx="839978" cy="961009"/>
            </a:xfrm>
            <a:custGeom>
              <a:avLst/>
              <a:gdLst/>
              <a:ahLst/>
              <a:cxnLst/>
              <a:rect l="l" t="t" r="r" b="b"/>
              <a:pathLst>
                <a:path w="839978" h="961009">
                  <a:moveTo>
                    <a:pt x="263652" y="0"/>
                  </a:moveTo>
                  <a:cubicBezTo>
                    <a:pt x="218440" y="0"/>
                    <a:pt x="176911" y="28067"/>
                    <a:pt x="150622" y="72136"/>
                  </a:cubicBezTo>
                  <a:lnTo>
                    <a:pt x="113030" y="152400"/>
                  </a:lnTo>
                  <a:cubicBezTo>
                    <a:pt x="109220" y="168402"/>
                    <a:pt x="90424" y="180594"/>
                    <a:pt x="75311" y="180594"/>
                  </a:cubicBezTo>
                  <a:lnTo>
                    <a:pt x="0" y="180594"/>
                  </a:lnTo>
                  <a:lnTo>
                    <a:pt x="0" y="794258"/>
                  </a:lnTo>
                  <a:lnTo>
                    <a:pt x="188341" y="794258"/>
                  </a:lnTo>
                  <a:lnTo>
                    <a:pt x="308864" y="922655"/>
                  </a:lnTo>
                  <a:cubicBezTo>
                    <a:pt x="330835" y="946023"/>
                    <a:pt x="365125" y="961009"/>
                    <a:pt x="398018" y="961009"/>
                  </a:cubicBezTo>
                  <a:cubicBezTo>
                    <a:pt x="410083" y="961009"/>
                    <a:pt x="422021" y="959104"/>
                    <a:pt x="433197" y="954786"/>
                  </a:cubicBezTo>
                  <a:lnTo>
                    <a:pt x="787273" y="834390"/>
                  </a:lnTo>
                  <a:cubicBezTo>
                    <a:pt x="806196" y="830326"/>
                    <a:pt x="824992" y="814324"/>
                    <a:pt x="839978" y="802259"/>
                  </a:cubicBezTo>
                  <a:lnTo>
                    <a:pt x="542417" y="485394"/>
                  </a:lnTo>
                  <a:lnTo>
                    <a:pt x="523621" y="485394"/>
                  </a:lnTo>
                  <a:lnTo>
                    <a:pt x="519811" y="489331"/>
                  </a:lnTo>
                  <a:cubicBezTo>
                    <a:pt x="482092" y="573659"/>
                    <a:pt x="399288" y="629793"/>
                    <a:pt x="316357" y="641858"/>
                  </a:cubicBezTo>
                  <a:cubicBezTo>
                    <a:pt x="310896" y="642112"/>
                    <a:pt x="305435" y="642366"/>
                    <a:pt x="300101" y="642366"/>
                  </a:cubicBezTo>
                  <a:cubicBezTo>
                    <a:pt x="244475" y="642366"/>
                    <a:pt x="202946" y="623697"/>
                    <a:pt x="158115" y="601726"/>
                  </a:cubicBezTo>
                  <a:cubicBezTo>
                    <a:pt x="131699" y="589661"/>
                    <a:pt x="124206" y="561594"/>
                    <a:pt x="139192" y="541528"/>
                  </a:cubicBezTo>
                  <a:lnTo>
                    <a:pt x="282448" y="228727"/>
                  </a:lnTo>
                  <a:cubicBezTo>
                    <a:pt x="312547" y="168529"/>
                    <a:pt x="369189" y="132461"/>
                    <a:pt x="429387" y="132461"/>
                  </a:cubicBezTo>
                  <a:lnTo>
                    <a:pt x="610235" y="132461"/>
                  </a:lnTo>
                  <a:cubicBezTo>
                    <a:pt x="617728" y="108458"/>
                    <a:pt x="629158" y="80264"/>
                    <a:pt x="629158" y="44069"/>
                  </a:cubicBezTo>
                  <a:cubicBezTo>
                    <a:pt x="629158" y="20066"/>
                    <a:pt x="610235" y="0"/>
                    <a:pt x="58394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30" name="Group 241">
            <a:extLst>
              <a:ext uri="{FF2B5EF4-FFF2-40B4-BE49-F238E27FC236}">
                <a16:creationId xmlns:a16="http://schemas.microsoft.com/office/drawing/2014/main" id="{DC024524-B039-7E12-7D9C-E6AC2AF7BC7E}"/>
              </a:ext>
            </a:extLst>
          </p:cNvPr>
          <p:cNvGrpSpPr>
            <a:grpSpLocks noChangeAspect="1"/>
          </p:cNvGrpSpPr>
          <p:nvPr/>
        </p:nvGrpSpPr>
        <p:grpSpPr>
          <a:xfrm>
            <a:off x="14153327" y="6989859"/>
            <a:ext cx="241920" cy="257760"/>
            <a:chOff x="0" y="0"/>
            <a:chExt cx="322560" cy="343680"/>
          </a:xfrm>
        </p:grpSpPr>
        <p:sp>
          <p:nvSpPr>
            <p:cNvPr id="231" name="Freeform 242">
              <a:extLst>
                <a:ext uri="{FF2B5EF4-FFF2-40B4-BE49-F238E27FC236}">
                  <a16:creationId xmlns:a16="http://schemas.microsoft.com/office/drawing/2014/main" id="{ABFBCA89-3EEA-CFA8-1D13-F0BBF1C45E62}"/>
                </a:ext>
              </a:extLst>
            </p:cNvPr>
            <p:cNvSpPr/>
            <p:nvPr/>
          </p:nvSpPr>
          <p:spPr>
            <a:xfrm>
              <a:off x="127" y="127"/>
              <a:ext cx="322453" cy="343662"/>
            </a:xfrm>
            <a:custGeom>
              <a:avLst/>
              <a:gdLst/>
              <a:ahLst/>
              <a:cxnLst/>
              <a:rect l="l" t="t" r="r" b="b"/>
              <a:pathLst>
                <a:path w="322453" h="343662">
                  <a:moveTo>
                    <a:pt x="161163" y="0"/>
                  </a:moveTo>
                  <a:cubicBezTo>
                    <a:pt x="73279" y="0"/>
                    <a:pt x="0" y="77978"/>
                    <a:pt x="0" y="171704"/>
                  </a:cubicBezTo>
                  <a:cubicBezTo>
                    <a:pt x="0" y="265430"/>
                    <a:pt x="73279" y="343662"/>
                    <a:pt x="161163" y="343662"/>
                  </a:cubicBezTo>
                  <a:cubicBezTo>
                    <a:pt x="249047" y="343662"/>
                    <a:pt x="322453" y="265557"/>
                    <a:pt x="322453" y="171831"/>
                  </a:cubicBezTo>
                  <a:cubicBezTo>
                    <a:pt x="322453" y="78105"/>
                    <a:pt x="249174" y="0"/>
                    <a:pt x="16116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32" name="Group 243">
            <a:extLst>
              <a:ext uri="{FF2B5EF4-FFF2-40B4-BE49-F238E27FC236}">
                <a16:creationId xmlns:a16="http://schemas.microsoft.com/office/drawing/2014/main" id="{7776A8C7-600A-9258-DD7D-A6049C213939}"/>
              </a:ext>
            </a:extLst>
          </p:cNvPr>
          <p:cNvGrpSpPr>
            <a:grpSpLocks noChangeAspect="1"/>
          </p:cNvGrpSpPr>
          <p:nvPr/>
        </p:nvGrpSpPr>
        <p:grpSpPr>
          <a:xfrm>
            <a:off x="14472287" y="7094979"/>
            <a:ext cx="290160" cy="202320"/>
            <a:chOff x="0" y="0"/>
            <a:chExt cx="386880" cy="269760"/>
          </a:xfrm>
        </p:grpSpPr>
        <p:sp>
          <p:nvSpPr>
            <p:cNvPr id="233" name="Freeform 244">
              <a:extLst>
                <a:ext uri="{FF2B5EF4-FFF2-40B4-BE49-F238E27FC236}">
                  <a16:creationId xmlns:a16="http://schemas.microsoft.com/office/drawing/2014/main" id="{221C59FA-1CED-6307-7B47-1153B95C9FEA}"/>
                </a:ext>
              </a:extLst>
            </p:cNvPr>
            <p:cNvSpPr/>
            <p:nvPr/>
          </p:nvSpPr>
          <p:spPr>
            <a:xfrm>
              <a:off x="127" y="0"/>
              <a:ext cx="386842" cy="269748"/>
            </a:xfrm>
            <a:custGeom>
              <a:avLst/>
              <a:gdLst/>
              <a:ahLst/>
              <a:cxnLst/>
              <a:rect l="l" t="t" r="r" b="b"/>
              <a:pathLst>
                <a:path w="386842" h="269748">
                  <a:moveTo>
                    <a:pt x="32131" y="0"/>
                  </a:moveTo>
                  <a:cubicBezTo>
                    <a:pt x="14605" y="0"/>
                    <a:pt x="0" y="15621"/>
                    <a:pt x="0" y="34417"/>
                  </a:cubicBezTo>
                  <a:cubicBezTo>
                    <a:pt x="0" y="53213"/>
                    <a:pt x="8763" y="65659"/>
                    <a:pt x="29337" y="65659"/>
                  </a:cubicBezTo>
                  <a:lnTo>
                    <a:pt x="222758" y="65659"/>
                  </a:lnTo>
                  <a:cubicBezTo>
                    <a:pt x="240284" y="65659"/>
                    <a:pt x="255016" y="81280"/>
                    <a:pt x="255016" y="100076"/>
                  </a:cubicBezTo>
                  <a:lnTo>
                    <a:pt x="255016" y="156337"/>
                  </a:lnTo>
                  <a:lnTo>
                    <a:pt x="243332" y="143891"/>
                  </a:lnTo>
                  <a:cubicBezTo>
                    <a:pt x="238887" y="137668"/>
                    <a:pt x="230886" y="134493"/>
                    <a:pt x="222377" y="134493"/>
                  </a:cubicBezTo>
                  <a:cubicBezTo>
                    <a:pt x="213868" y="134493"/>
                    <a:pt x="205105" y="137668"/>
                    <a:pt x="199263" y="143891"/>
                  </a:cubicBezTo>
                  <a:cubicBezTo>
                    <a:pt x="190500" y="156337"/>
                    <a:pt x="190500" y="178181"/>
                    <a:pt x="199263" y="190754"/>
                  </a:cubicBezTo>
                  <a:lnTo>
                    <a:pt x="266700" y="262763"/>
                  </a:lnTo>
                  <a:cubicBezTo>
                    <a:pt x="272542" y="267462"/>
                    <a:pt x="280543" y="269748"/>
                    <a:pt x="288671" y="269748"/>
                  </a:cubicBezTo>
                  <a:cubicBezTo>
                    <a:pt x="296799" y="269748"/>
                    <a:pt x="304800" y="267335"/>
                    <a:pt x="310642" y="262763"/>
                  </a:cubicBezTo>
                  <a:lnTo>
                    <a:pt x="375158" y="190754"/>
                  </a:lnTo>
                  <a:cubicBezTo>
                    <a:pt x="386842" y="178308"/>
                    <a:pt x="386842" y="156464"/>
                    <a:pt x="375158" y="143891"/>
                  </a:cubicBezTo>
                  <a:cubicBezTo>
                    <a:pt x="370840" y="137668"/>
                    <a:pt x="362712" y="134493"/>
                    <a:pt x="354330" y="134493"/>
                  </a:cubicBezTo>
                  <a:cubicBezTo>
                    <a:pt x="345948" y="134493"/>
                    <a:pt x="337058" y="137668"/>
                    <a:pt x="331216" y="143891"/>
                  </a:cubicBezTo>
                  <a:lnTo>
                    <a:pt x="322326" y="156337"/>
                  </a:lnTo>
                  <a:lnTo>
                    <a:pt x="322326" y="100203"/>
                  </a:lnTo>
                  <a:cubicBezTo>
                    <a:pt x="322326" y="43815"/>
                    <a:pt x="278511" y="0"/>
                    <a:pt x="22567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34" name="Group 245">
            <a:extLst>
              <a:ext uri="{FF2B5EF4-FFF2-40B4-BE49-F238E27FC236}">
                <a16:creationId xmlns:a16="http://schemas.microsoft.com/office/drawing/2014/main" id="{153970B3-F173-9AA7-F654-AB93A9C6EA3B}"/>
              </a:ext>
            </a:extLst>
          </p:cNvPr>
          <p:cNvGrpSpPr>
            <a:grpSpLocks noChangeAspect="1"/>
          </p:cNvGrpSpPr>
          <p:nvPr/>
        </p:nvGrpSpPr>
        <p:grpSpPr>
          <a:xfrm>
            <a:off x="14171327" y="7555779"/>
            <a:ext cx="296640" cy="205200"/>
            <a:chOff x="0" y="0"/>
            <a:chExt cx="395520" cy="273600"/>
          </a:xfrm>
        </p:grpSpPr>
        <p:sp>
          <p:nvSpPr>
            <p:cNvPr id="235" name="Freeform 246">
              <a:extLst>
                <a:ext uri="{FF2B5EF4-FFF2-40B4-BE49-F238E27FC236}">
                  <a16:creationId xmlns:a16="http://schemas.microsoft.com/office/drawing/2014/main" id="{86D405D9-E07F-DF8C-6C3D-B4109CB4D750}"/>
                </a:ext>
              </a:extLst>
            </p:cNvPr>
            <p:cNvSpPr/>
            <p:nvPr/>
          </p:nvSpPr>
          <p:spPr>
            <a:xfrm>
              <a:off x="127" y="0"/>
              <a:ext cx="395478" cy="273558"/>
            </a:xfrm>
            <a:custGeom>
              <a:avLst/>
              <a:gdLst/>
              <a:ahLst/>
              <a:cxnLst/>
              <a:rect l="l" t="t" r="r" b="b"/>
              <a:pathLst>
                <a:path w="395478" h="273558">
                  <a:moveTo>
                    <a:pt x="101727" y="0"/>
                  </a:moveTo>
                  <a:cubicBezTo>
                    <a:pt x="93091" y="0"/>
                    <a:pt x="83947" y="2794"/>
                    <a:pt x="76073" y="11049"/>
                  </a:cubicBezTo>
                  <a:lnTo>
                    <a:pt x="11684" y="79756"/>
                  </a:lnTo>
                  <a:cubicBezTo>
                    <a:pt x="0" y="92202"/>
                    <a:pt x="0" y="117348"/>
                    <a:pt x="11684" y="126619"/>
                  </a:cubicBezTo>
                  <a:cubicBezTo>
                    <a:pt x="17526" y="132842"/>
                    <a:pt x="25527" y="136017"/>
                    <a:pt x="33655" y="136017"/>
                  </a:cubicBezTo>
                  <a:cubicBezTo>
                    <a:pt x="41783" y="136017"/>
                    <a:pt x="49784" y="132842"/>
                    <a:pt x="55626" y="126619"/>
                  </a:cubicBezTo>
                  <a:lnTo>
                    <a:pt x="67310" y="117348"/>
                  </a:lnTo>
                  <a:lnTo>
                    <a:pt x="67310" y="170180"/>
                  </a:lnTo>
                  <a:cubicBezTo>
                    <a:pt x="67310" y="229489"/>
                    <a:pt x="111252" y="273177"/>
                    <a:pt x="161036" y="273177"/>
                  </a:cubicBezTo>
                  <a:lnTo>
                    <a:pt x="354457" y="273177"/>
                  </a:lnTo>
                  <a:cubicBezTo>
                    <a:pt x="356743" y="273431"/>
                    <a:pt x="358902" y="273558"/>
                    <a:pt x="360934" y="273558"/>
                  </a:cubicBezTo>
                  <a:cubicBezTo>
                    <a:pt x="383159" y="273558"/>
                    <a:pt x="395478" y="258953"/>
                    <a:pt x="395478" y="241935"/>
                  </a:cubicBezTo>
                  <a:cubicBezTo>
                    <a:pt x="395478" y="220091"/>
                    <a:pt x="380746" y="204470"/>
                    <a:pt x="363220" y="204470"/>
                  </a:cubicBezTo>
                  <a:lnTo>
                    <a:pt x="169926" y="204470"/>
                  </a:lnTo>
                  <a:cubicBezTo>
                    <a:pt x="152400" y="204470"/>
                    <a:pt x="137668" y="188849"/>
                    <a:pt x="137668" y="170053"/>
                  </a:cubicBezTo>
                  <a:lnTo>
                    <a:pt x="137668" y="117221"/>
                  </a:lnTo>
                  <a:lnTo>
                    <a:pt x="146558" y="126492"/>
                  </a:lnTo>
                  <a:cubicBezTo>
                    <a:pt x="152400" y="132715"/>
                    <a:pt x="161163" y="135890"/>
                    <a:pt x="169672" y="135890"/>
                  </a:cubicBezTo>
                  <a:cubicBezTo>
                    <a:pt x="178181" y="135890"/>
                    <a:pt x="186182" y="132715"/>
                    <a:pt x="190500" y="126492"/>
                  </a:cubicBezTo>
                  <a:cubicBezTo>
                    <a:pt x="202184" y="117221"/>
                    <a:pt x="202184" y="92075"/>
                    <a:pt x="190500" y="79629"/>
                  </a:cubicBezTo>
                  <a:lnTo>
                    <a:pt x="125857" y="11049"/>
                  </a:lnTo>
                  <a:cubicBezTo>
                    <a:pt x="120015" y="8001"/>
                    <a:pt x="117094" y="8001"/>
                    <a:pt x="114173" y="1778"/>
                  </a:cubicBezTo>
                  <a:cubicBezTo>
                    <a:pt x="110236" y="635"/>
                    <a:pt x="106045" y="0"/>
                    <a:pt x="10172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36" name="Group 247">
            <a:extLst>
              <a:ext uri="{FF2B5EF4-FFF2-40B4-BE49-F238E27FC236}">
                <a16:creationId xmlns:a16="http://schemas.microsoft.com/office/drawing/2014/main" id="{33AF0F14-9ADD-89C1-2352-067F510B15BF}"/>
              </a:ext>
            </a:extLst>
          </p:cNvPr>
          <p:cNvGrpSpPr>
            <a:grpSpLocks noChangeAspect="1"/>
          </p:cNvGrpSpPr>
          <p:nvPr/>
        </p:nvGrpSpPr>
        <p:grpSpPr>
          <a:xfrm>
            <a:off x="14588927" y="7350579"/>
            <a:ext cx="248400" cy="255600"/>
            <a:chOff x="0" y="0"/>
            <a:chExt cx="331200" cy="340800"/>
          </a:xfrm>
        </p:grpSpPr>
        <p:sp>
          <p:nvSpPr>
            <p:cNvPr id="237" name="Freeform 248">
              <a:extLst>
                <a:ext uri="{FF2B5EF4-FFF2-40B4-BE49-F238E27FC236}">
                  <a16:creationId xmlns:a16="http://schemas.microsoft.com/office/drawing/2014/main" id="{A9EF5B76-4AFD-D5F9-8AD7-948BFFDAF699}"/>
                </a:ext>
              </a:extLst>
            </p:cNvPr>
            <p:cNvSpPr/>
            <p:nvPr/>
          </p:nvSpPr>
          <p:spPr>
            <a:xfrm>
              <a:off x="0" y="0"/>
              <a:ext cx="331216" cy="340741"/>
            </a:xfrm>
            <a:custGeom>
              <a:avLst/>
              <a:gdLst/>
              <a:ahLst/>
              <a:cxnLst/>
              <a:rect l="l" t="t" r="r" b="b"/>
              <a:pathLst>
                <a:path w="331216" h="340741">
                  <a:moveTo>
                    <a:pt x="167005" y="0"/>
                  </a:moveTo>
                  <a:cubicBezTo>
                    <a:pt x="73279" y="0"/>
                    <a:pt x="0" y="78232"/>
                    <a:pt x="0" y="171958"/>
                  </a:cubicBezTo>
                  <a:cubicBezTo>
                    <a:pt x="0" y="262636"/>
                    <a:pt x="73279" y="340741"/>
                    <a:pt x="167005" y="340741"/>
                  </a:cubicBezTo>
                  <a:cubicBezTo>
                    <a:pt x="254889" y="340741"/>
                    <a:pt x="331216" y="262636"/>
                    <a:pt x="331216" y="171958"/>
                  </a:cubicBezTo>
                  <a:cubicBezTo>
                    <a:pt x="331216" y="78232"/>
                    <a:pt x="257937" y="0"/>
                    <a:pt x="16700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38" name="Group 249">
            <a:extLst>
              <a:ext uri="{FF2B5EF4-FFF2-40B4-BE49-F238E27FC236}">
                <a16:creationId xmlns:a16="http://schemas.microsoft.com/office/drawing/2014/main" id="{7807FE20-5A9D-1725-0F56-9AD66F5E6582}"/>
              </a:ext>
            </a:extLst>
          </p:cNvPr>
          <p:cNvGrpSpPr>
            <a:grpSpLocks noChangeAspect="1"/>
          </p:cNvGrpSpPr>
          <p:nvPr/>
        </p:nvGrpSpPr>
        <p:grpSpPr>
          <a:xfrm>
            <a:off x="14081327" y="7242579"/>
            <a:ext cx="387360" cy="262800"/>
            <a:chOff x="0" y="0"/>
            <a:chExt cx="516480" cy="350400"/>
          </a:xfrm>
        </p:grpSpPr>
        <p:sp>
          <p:nvSpPr>
            <p:cNvPr id="239" name="Freeform 250">
              <a:extLst>
                <a:ext uri="{FF2B5EF4-FFF2-40B4-BE49-F238E27FC236}">
                  <a16:creationId xmlns:a16="http://schemas.microsoft.com/office/drawing/2014/main" id="{EAE18A61-3C49-1C45-D44B-FE0FABBF8B5C}"/>
                </a:ext>
              </a:extLst>
            </p:cNvPr>
            <p:cNvSpPr/>
            <p:nvPr/>
          </p:nvSpPr>
          <p:spPr>
            <a:xfrm>
              <a:off x="0" y="0"/>
              <a:ext cx="516636" cy="350266"/>
            </a:xfrm>
            <a:custGeom>
              <a:avLst/>
              <a:gdLst/>
              <a:ahLst/>
              <a:cxnLst/>
              <a:rect l="l" t="t" r="r" b="b"/>
              <a:pathLst>
                <a:path w="516636" h="350266">
                  <a:moveTo>
                    <a:pt x="99822" y="0"/>
                  </a:moveTo>
                  <a:cubicBezTo>
                    <a:pt x="41148" y="53213"/>
                    <a:pt x="2921" y="128270"/>
                    <a:pt x="2921" y="212725"/>
                  </a:cubicBezTo>
                  <a:lnTo>
                    <a:pt x="2921" y="315849"/>
                  </a:lnTo>
                  <a:cubicBezTo>
                    <a:pt x="0" y="334645"/>
                    <a:pt x="14605" y="350266"/>
                    <a:pt x="32258" y="350266"/>
                  </a:cubicBezTo>
                  <a:lnTo>
                    <a:pt x="484251" y="350266"/>
                  </a:lnTo>
                  <a:cubicBezTo>
                    <a:pt x="501904" y="350266"/>
                    <a:pt x="516509" y="334518"/>
                    <a:pt x="516509" y="315849"/>
                  </a:cubicBezTo>
                  <a:lnTo>
                    <a:pt x="516509" y="212725"/>
                  </a:lnTo>
                  <a:cubicBezTo>
                    <a:pt x="516636" y="128270"/>
                    <a:pt x="481330" y="53213"/>
                    <a:pt x="422656" y="0"/>
                  </a:cubicBezTo>
                  <a:cubicBezTo>
                    <a:pt x="381508" y="46990"/>
                    <a:pt x="322834" y="75057"/>
                    <a:pt x="261239" y="75057"/>
                  </a:cubicBezTo>
                  <a:cubicBezTo>
                    <a:pt x="199644" y="75057"/>
                    <a:pt x="140970" y="50038"/>
                    <a:pt x="9982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40" name="Group 251">
            <a:extLst>
              <a:ext uri="{FF2B5EF4-FFF2-40B4-BE49-F238E27FC236}">
                <a16:creationId xmlns:a16="http://schemas.microsoft.com/office/drawing/2014/main" id="{831D7A9D-E08C-715B-D881-92EA72BBE63D}"/>
              </a:ext>
            </a:extLst>
          </p:cNvPr>
          <p:cNvGrpSpPr>
            <a:grpSpLocks noChangeAspect="1"/>
          </p:cNvGrpSpPr>
          <p:nvPr/>
        </p:nvGrpSpPr>
        <p:grpSpPr>
          <a:xfrm>
            <a:off x="14516207" y="7604019"/>
            <a:ext cx="391680" cy="267120"/>
            <a:chOff x="0" y="0"/>
            <a:chExt cx="522240" cy="356160"/>
          </a:xfrm>
        </p:grpSpPr>
        <p:sp>
          <p:nvSpPr>
            <p:cNvPr id="241" name="Freeform 252">
              <a:extLst>
                <a:ext uri="{FF2B5EF4-FFF2-40B4-BE49-F238E27FC236}">
                  <a16:creationId xmlns:a16="http://schemas.microsoft.com/office/drawing/2014/main" id="{E92EBB99-3E0C-1563-ADFB-91F07501AEF1}"/>
                </a:ext>
              </a:extLst>
            </p:cNvPr>
            <p:cNvSpPr/>
            <p:nvPr/>
          </p:nvSpPr>
          <p:spPr>
            <a:xfrm>
              <a:off x="127" y="127"/>
              <a:ext cx="522097" cy="356108"/>
            </a:xfrm>
            <a:custGeom>
              <a:avLst/>
              <a:gdLst/>
              <a:ahLst/>
              <a:cxnLst/>
              <a:rect l="l" t="t" r="r" b="b"/>
              <a:pathLst>
                <a:path w="522097" h="356108">
                  <a:moveTo>
                    <a:pt x="93853" y="0"/>
                  </a:moveTo>
                  <a:cubicBezTo>
                    <a:pt x="35179" y="53086"/>
                    <a:pt x="0" y="124968"/>
                    <a:pt x="0" y="212471"/>
                  </a:cubicBezTo>
                  <a:lnTo>
                    <a:pt x="0" y="321818"/>
                  </a:lnTo>
                  <a:cubicBezTo>
                    <a:pt x="0" y="340614"/>
                    <a:pt x="14605" y="356108"/>
                    <a:pt x="32258" y="356108"/>
                  </a:cubicBezTo>
                  <a:lnTo>
                    <a:pt x="489839" y="356108"/>
                  </a:lnTo>
                  <a:cubicBezTo>
                    <a:pt x="507492" y="356108"/>
                    <a:pt x="522097" y="340487"/>
                    <a:pt x="522097" y="321818"/>
                  </a:cubicBezTo>
                  <a:lnTo>
                    <a:pt x="522097" y="212471"/>
                  </a:lnTo>
                  <a:cubicBezTo>
                    <a:pt x="519176" y="124968"/>
                    <a:pt x="483997" y="53086"/>
                    <a:pt x="425323" y="0"/>
                  </a:cubicBezTo>
                  <a:cubicBezTo>
                    <a:pt x="384302" y="46863"/>
                    <a:pt x="325628" y="74930"/>
                    <a:pt x="258064" y="74930"/>
                  </a:cubicBezTo>
                  <a:cubicBezTo>
                    <a:pt x="193548" y="74930"/>
                    <a:pt x="134874" y="46863"/>
                    <a:pt x="9385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42" name="Group 253">
            <a:extLst>
              <a:ext uri="{FF2B5EF4-FFF2-40B4-BE49-F238E27FC236}">
                <a16:creationId xmlns:a16="http://schemas.microsoft.com/office/drawing/2014/main" id="{FCC5D232-86DF-A46C-69D3-F6F07D191AE9}"/>
              </a:ext>
            </a:extLst>
          </p:cNvPr>
          <p:cNvGrpSpPr>
            <a:grpSpLocks noChangeAspect="1"/>
          </p:cNvGrpSpPr>
          <p:nvPr/>
        </p:nvGrpSpPr>
        <p:grpSpPr>
          <a:xfrm>
            <a:off x="6573167" y="7778259"/>
            <a:ext cx="298080" cy="317520"/>
            <a:chOff x="0" y="0"/>
            <a:chExt cx="397440" cy="423360"/>
          </a:xfrm>
        </p:grpSpPr>
        <p:sp>
          <p:nvSpPr>
            <p:cNvPr id="243" name="Freeform 254">
              <a:extLst>
                <a:ext uri="{FF2B5EF4-FFF2-40B4-BE49-F238E27FC236}">
                  <a16:creationId xmlns:a16="http://schemas.microsoft.com/office/drawing/2014/main" id="{161B5D9F-7EE1-1803-87F6-3D26AD3642A3}"/>
                </a:ext>
              </a:extLst>
            </p:cNvPr>
            <p:cNvSpPr/>
            <p:nvPr/>
          </p:nvSpPr>
          <p:spPr>
            <a:xfrm>
              <a:off x="127" y="127"/>
              <a:ext cx="397510" cy="423291"/>
            </a:xfrm>
            <a:custGeom>
              <a:avLst/>
              <a:gdLst/>
              <a:ahLst/>
              <a:cxnLst/>
              <a:rect l="l" t="t" r="r" b="b"/>
              <a:pathLst>
                <a:path w="397510" h="423291">
                  <a:moveTo>
                    <a:pt x="194818" y="114681"/>
                  </a:moveTo>
                  <a:cubicBezTo>
                    <a:pt x="212852" y="114681"/>
                    <a:pt x="225552" y="128397"/>
                    <a:pt x="225552" y="147447"/>
                  </a:cubicBezTo>
                  <a:lnTo>
                    <a:pt x="225552" y="177546"/>
                  </a:lnTo>
                  <a:lnTo>
                    <a:pt x="253873" y="177546"/>
                  </a:lnTo>
                  <a:cubicBezTo>
                    <a:pt x="269240" y="177546"/>
                    <a:pt x="282067" y="191135"/>
                    <a:pt x="282067" y="207518"/>
                  </a:cubicBezTo>
                  <a:cubicBezTo>
                    <a:pt x="282067" y="223901"/>
                    <a:pt x="269240" y="237617"/>
                    <a:pt x="253873" y="237617"/>
                  </a:cubicBezTo>
                  <a:lnTo>
                    <a:pt x="194818" y="237617"/>
                  </a:lnTo>
                  <a:cubicBezTo>
                    <a:pt x="179451" y="237617"/>
                    <a:pt x="166624" y="223901"/>
                    <a:pt x="166624" y="207518"/>
                  </a:cubicBezTo>
                  <a:lnTo>
                    <a:pt x="166624" y="147447"/>
                  </a:lnTo>
                  <a:cubicBezTo>
                    <a:pt x="166624" y="128397"/>
                    <a:pt x="179451" y="114681"/>
                    <a:pt x="194818" y="114681"/>
                  </a:cubicBezTo>
                  <a:close/>
                  <a:moveTo>
                    <a:pt x="199898" y="0"/>
                  </a:moveTo>
                  <a:cubicBezTo>
                    <a:pt x="89789" y="0"/>
                    <a:pt x="0" y="95504"/>
                    <a:pt x="0" y="210312"/>
                  </a:cubicBezTo>
                  <a:cubicBezTo>
                    <a:pt x="0" y="327660"/>
                    <a:pt x="89789" y="423291"/>
                    <a:pt x="200025" y="423291"/>
                  </a:cubicBezTo>
                  <a:cubicBezTo>
                    <a:pt x="307848" y="423291"/>
                    <a:pt x="397510" y="327660"/>
                    <a:pt x="397510" y="210312"/>
                  </a:cubicBezTo>
                  <a:cubicBezTo>
                    <a:pt x="394843" y="92837"/>
                    <a:pt x="307721" y="0"/>
                    <a:pt x="19989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44" name="Group 255">
            <a:extLst>
              <a:ext uri="{FF2B5EF4-FFF2-40B4-BE49-F238E27FC236}">
                <a16:creationId xmlns:a16="http://schemas.microsoft.com/office/drawing/2014/main" id="{FEBC6EA1-4F9A-C554-C0E8-8799EF2A25E0}"/>
              </a:ext>
            </a:extLst>
          </p:cNvPr>
          <p:cNvGrpSpPr>
            <a:grpSpLocks noChangeAspect="1"/>
          </p:cNvGrpSpPr>
          <p:nvPr/>
        </p:nvGrpSpPr>
        <p:grpSpPr>
          <a:xfrm>
            <a:off x="6148367" y="7553619"/>
            <a:ext cx="635760" cy="450720"/>
            <a:chOff x="0" y="0"/>
            <a:chExt cx="847680" cy="600960"/>
          </a:xfrm>
        </p:grpSpPr>
        <p:sp>
          <p:nvSpPr>
            <p:cNvPr id="245" name="Freeform 256">
              <a:extLst>
                <a:ext uri="{FF2B5EF4-FFF2-40B4-BE49-F238E27FC236}">
                  <a16:creationId xmlns:a16="http://schemas.microsoft.com/office/drawing/2014/main" id="{1EBBFFFF-1927-1C1D-BD46-EDF685127D1A}"/>
                </a:ext>
              </a:extLst>
            </p:cNvPr>
            <p:cNvSpPr/>
            <p:nvPr/>
          </p:nvSpPr>
          <p:spPr>
            <a:xfrm>
              <a:off x="0" y="0"/>
              <a:ext cx="847598" cy="600964"/>
            </a:xfrm>
            <a:custGeom>
              <a:avLst/>
              <a:gdLst/>
              <a:ahLst/>
              <a:cxnLst/>
              <a:rect l="l" t="t" r="r" b="b"/>
              <a:pathLst>
                <a:path w="847598" h="600964">
                  <a:moveTo>
                    <a:pt x="197231" y="57404"/>
                  </a:moveTo>
                  <a:cubicBezTo>
                    <a:pt x="215138" y="57404"/>
                    <a:pt x="227965" y="70993"/>
                    <a:pt x="227965" y="87376"/>
                  </a:cubicBezTo>
                  <a:cubicBezTo>
                    <a:pt x="227965" y="103759"/>
                    <a:pt x="215265" y="117475"/>
                    <a:pt x="197231" y="117475"/>
                  </a:cubicBezTo>
                  <a:lnTo>
                    <a:pt x="140843" y="117475"/>
                  </a:lnTo>
                  <a:cubicBezTo>
                    <a:pt x="125476" y="117475"/>
                    <a:pt x="112776" y="103759"/>
                    <a:pt x="112776" y="87376"/>
                  </a:cubicBezTo>
                  <a:cubicBezTo>
                    <a:pt x="112776" y="70993"/>
                    <a:pt x="125476" y="57404"/>
                    <a:pt x="140843" y="57404"/>
                  </a:cubicBezTo>
                  <a:close/>
                  <a:moveTo>
                    <a:pt x="368808" y="57404"/>
                  </a:moveTo>
                  <a:cubicBezTo>
                    <a:pt x="384175" y="57404"/>
                    <a:pt x="397002" y="70993"/>
                    <a:pt x="397002" y="87376"/>
                  </a:cubicBezTo>
                  <a:cubicBezTo>
                    <a:pt x="397002" y="103759"/>
                    <a:pt x="381635" y="117475"/>
                    <a:pt x="368808" y="117475"/>
                  </a:cubicBezTo>
                  <a:lnTo>
                    <a:pt x="309880" y="117475"/>
                  </a:lnTo>
                  <a:cubicBezTo>
                    <a:pt x="294513" y="117475"/>
                    <a:pt x="281813" y="103759"/>
                    <a:pt x="281813" y="87376"/>
                  </a:cubicBezTo>
                  <a:cubicBezTo>
                    <a:pt x="281813" y="70993"/>
                    <a:pt x="294513" y="57404"/>
                    <a:pt x="309880" y="57404"/>
                  </a:cubicBezTo>
                  <a:close/>
                  <a:moveTo>
                    <a:pt x="540385" y="57404"/>
                  </a:moveTo>
                  <a:cubicBezTo>
                    <a:pt x="555752" y="57404"/>
                    <a:pt x="568452" y="70993"/>
                    <a:pt x="568452" y="87376"/>
                  </a:cubicBezTo>
                  <a:cubicBezTo>
                    <a:pt x="568452" y="103759"/>
                    <a:pt x="555752" y="117475"/>
                    <a:pt x="540385" y="117475"/>
                  </a:cubicBezTo>
                  <a:lnTo>
                    <a:pt x="484124" y="117475"/>
                  </a:lnTo>
                  <a:cubicBezTo>
                    <a:pt x="466217" y="117475"/>
                    <a:pt x="453390" y="103759"/>
                    <a:pt x="453390" y="87376"/>
                  </a:cubicBezTo>
                  <a:cubicBezTo>
                    <a:pt x="453390" y="70993"/>
                    <a:pt x="466090" y="57404"/>
                    <a:pt x="484124" y="57404"/>
                  </a:cubicBezTo>
                  <a:close/>
                  <a:moveTo>
                    <a:pt x="709422" y="57404"/>
                  </a:moveTo>
                  <a:cubicBezTo>
                    <a:pt x="727329" y="57404"/>
                    <a:pt x="740156" y="70993"/>
                    <a:pt x="740156" y="87376"/>
                  </a:cubicBezTo>
                  <a:cubicBezTo>
                    <a:pt x="740156" y="103759"/>
                    <a:pt x="727456" y="117475"/>
                    <a:pt x="709422" y="117475"/>
                  </a:cubicBezTo>
                  <a:lnTo>
                    <a:pt x="653034" y="117475"/>
                  </a:lnTo>
                  <a:cubicBezTo>
                    <a:pt x="637667" y="117475"/>
                    <a:pt x="624967" y="103759"/>
                    <a:pt x="624967" y="87376"/>
                  </a:cubicBezTo>
                  <a:cubicBezTo>
                    <a:pt x="624967" y="70993"/>
                    <a:pt x="637667" y="57404"/>
                    <a:pt x="653034" y="57404"/>
                  </a:cubicBezTo>
                  <a:close/>
                  <a:moveTo>
                    <a:pt x="197231" y="180340"/>
                  </a:moveTo>
                  <a:cubicBezTo>
                    <a:pt x="215138" y="180340"/>
                    <a:pt x="227965" y="193929"/>
                    <a:pt x="227965" y="210312"/>
                  </a:cubicBezTo>
                  <a:cubicBezTo>
                    <a:pt x="227965" y="229489"/>
                    <a:pt x="215265" y="240411"/>
                    <a:pt x="197231" y="240411"/>
                  </a:cubicBezTo>
                  <a:lnTo>
                    <a:pt x="140843" y="240411"/>
                  </a:lnTo>
                  <a:cubicBezTo>
                    <a:pt x="125476" y="240411"/>
                    <a:pt x="112776" y="229489"/>
                    <a:pt x="112776" y="210312"/>
                  </a:cubicBezTo>
                  <a:cubicBezTo>
                    <a:pt x="112776" y="191135"/>
                    <a:pt x="125476" y="180340"/>
                    <a:pt x="140843" y="180340"/>
                  </a:cubicBezTo>
                  <a:close/>
                  <a:moveTo>
                    <a:pt x="368808" y="180340"/>
                  </a:moveTo>
                  <a:cubicBezTo>
                    <a:pt x="384175" y="180340"/>
                    <a:pt x="397002" y="193929"/>
                    <a:pt x="397002" y="210312"/>
                  </a:cubicBezTo>
                  <a:cubicBezTo>
                    <a:pt x="397002" y="229489"/>
                    <a:pt x="381635" y="240411"/>
                    <a:pt x="368808" y="240411"/>
                  </a:cubicBezTo>
                  <a:lnTo>
                    <a:pt x="309880" y="240411"/>
                  </a:lnTo>
                  <a:cubicBezTo>
                    <a:pt x="294513" y="240411"/>
                    <a:pt x="281813" y="229489"/>
                    <a:pt x="281813" y="210312"/>
                  </a:cubicBezTo>
                  <a:cubicBezTo>
                    <a:pt x="281813" y="191135"/>
                    <a:pt x="294513" y="180340"/>
                    <a:pt x="309880" y="180340"/>
                  </a:cubicBezTo>
                  <a:close/>
                  <a:moveTo>
                    <a:pt x="540385" y="180340"/>
                  </a:moveTo>
                  <a:cubicBezTo>
                    <a:pt x="555752" y="180340"/>
                    <a:pt x="568452" y="193929"/>
                    <a:pt x="568452" y="210312"/>
                  </a:cubicBezTo>
                  <a:cubicBezTo>
                    <a:pt x="568452" y="229489"/>
                    <a:pt x="555752" y="240411"/>
                    <a:pt x="540385" y="240411"/>
                  </a:cubicBezTo>
                  <a:lnTo>
                    <a:pt x="484124" y="240411"/>
                  </a:lnTo>
                  <a:cubicBezTo>
                    <a:pt x="466217" y="240411"/>
                    <a:pt x="453390" y="229489"/>
                    <a:pt x="453390" y="210312"/>
                  </a:cubicBezTo>
                  <a:cubicBezTo>
                    <a:pt x="453390" y="191135"/>
                    <a:pt x="466090" y="180340"/>
                    <a:pt x="484124" y="180340"/>
                  </a:cubicBezTo>
                  <a:close/>
                  <a:moveTo>
                    <a:pt x="709422" y="180340"/>
                  </a:moveTo>
                  <a:cubicBezTo>
                    <a:pt x="727329" y="180340"/>
                    <a:pt x="740156" y="193929"/>
                    <a:pt x="740156" y="210312"/>
                  </a:cubicBezTo>
                  <a:cubicBezTo>
                    <a:pt x="740156" y="229489"/>
                    <a:pt x="727456" y="240411"/>
                    <a:pt x="709422" y="240411"/>
                  </a:cubicBezTo>
                  <a:lnTo>
                    <a:pt x="653034" y="240411"/>
                  </a:lnTo>
                  <a:cubicBezTo>
                    <a:pt x="637667" y="240411"/>
                    <a:pt x="624967" y="229489"/>
                    <a:pt x="624967" y="210312"/>
                  </a:cubicBezTo>
                  <a:cubicBezTo>
                    <a:pt x="624967" y="191135"/>
                    <a:pt x="637667" y="180340"/>
                    <a:pt x="653034" y="180340"/>
                  </a:cubicBezTo>
                  <a:close/>
                  <a:moveTo>
                    <a:pt x="197231" y="300482"/>
                  </a:moveTo>
                  <a:cubicBezTo>
                    <a:pt x="215138" y="300482"/>
                    <a:pt x="227965" y="314071"/>
                    <a:pt x="227965" y="330454"/>
                  </a:cubicBezTo>
                  <a:cubicBezTo>
                    <a:pt x="227965" y="346837"/>
                    <a:pt x="215265" y="360553"/>
                    <a:pt x="197231" y="360553"/>
                  </a:cubicBezTo>
                  <a:lnTo>
                    <a:pt x="140843" y="360553"/>
                  </a:lnTo>
                  <a:cubicBezTo>
                    <a:pt x="125476" y="360553"/>
                    <a:pt x="112776" y="346837"/>
                    <a:pt x="112776" y="330454"/>
                  </a:cubicBezTo>
                  <a:cubicBezTo>
                    <a:pt x="112776" y="314071"/>
                    <a:pt x="125476" y="300482"/>
                    <a:pt x="140843" y="300482"/>
                  </a:cubicBezTo>
                  <a:close/>
                  <a:moveTo>
                    <a:pt x="368808" y="300482"/>
                  </a:moveTo>
                  <a:cubicBezTo>
                    <a:pt x="384175" y="300482"/>
                    <a:pt x="397002" y="314071"/>
                    <a:pt x="397002" y="330454"/>
                  </a:cubicBezTo>
                  <a:cubicBezTo>
                    <a:pt x="397002" y="346837"/>
                    <a:pt x="381635" y="360553"/>
                    <a:pt x="368808" y="360553"/>
                  </a:cubicBezTo>
                  <a:lnTo>
                    <a:pt x="309880" y="360553"/>
                  </a:lnTo>
                  <a:cubicBezTo>
                    <a:pt x="294513" y="360553"/>
                    <a:pt x="281813" y="346837"/>
                    <a:pt x="281813" y="330454"/>
                  </a:cubicBezTo>
                  <a:cubicBezTo>
                    <a:pt x="281813" y="314071"/>
                    <a:pt x="294513" y="300482"/>
                    <a:pt x="309880" y="300482"/>
                  </a:cubicBezTo>
                  <a:close/>
                  <a:moveTo>
                    <a:pt x="540385" y="300482"/>
                  </a:moveTo>
                  <a:cubicBezTo>
                    <a:pt x="555752" y="300482"/>
                    <a:pt x="568452" y="314071"/>
                    <a:pt x="568452" y="330454"/>
                  </a:cubicBezTo>
                  <a:cubicBezTo>
                    <a:pt x="568452" y="346837"/>
                    <a:pt x="555752" y="360553"/>
                    <a:pt x="540385" y="360553"/>
                  </a:cubicBezTo>
                  <a:lnTo>
                    <a:pt x="484124" y="360553"/>
                  </a:lnTo>
                  <a:cubicBezTo>
                    <a:pt x="466217" y="360553"/>
                    <a:pt x="453390" y="346837"/>
                    <a:pt x="453390" y="330454"/>
                  </a:cubicBezTo>
                  <a:cubicBezTo>
                    <a:pt x="453390" y="314071"/>
                    <a:pt x="466090" y="300482"/>
                    <a:pt x="484124" y="300482"/>
                  </a:cubicBezTo>
                  <a:close/>
                  <a:moveTo>
                    <a:pt x="197231" y="420751"/>
                  </a:moveTo>
                  <a:cubicBezTo>
                    <a:pt x="215138" y="420751"/>
                    <a:pt x="227965" y="434467"/>
                    <a:pt x="227965" y="450850"/>
                  </a:cubicBezTo>
                  <a:cubicBezTo>
                    <a:pt x="227965" y="467233"/>
                    <a:pt x="215265" y="480822"/>
                    <a:pt x="197231" y="480822"/>
                  </a:cubicBezTo>
                  <a:lnTo>
                    <a:pt x="140843" y="480822"/>
                  </a:lnTo>
                  <a:cubicBezTo>
                    <a:pt x="125476" y="480822"/>
                    <a:pt x="112776" y="467233"/>
                    <a:pt x="112776" y="450850"/>
                  </a:cubicBezTo>
                  <a:cubicBezTo>
                    <a:pt x="112776" y="434467"/>
                    <a:pt x="125476" y="420751"/>
                    <a:pt x="140843" y="420751"/>
                  </a:cubicBezTo>
                  <a:close/>
                  <a:moveTo>
                    <a:pt x="368808" y="420751"/>
                  </a:moveTo>
                  <a:cubicBezTo>
                    <a:pt x="384175" y="420751"/>
                    <a:pt x="397002" y="434467"/>
                    <a:pt x="397002" y="450850"/>
                  </a:cubicBezTo>
                  <a:cubicBezTo>
                    <a:pt x="397002" y="467233"/>
                    <a:pt x="381635" y="480822"/>
                    <a:pt x="368808" y="480822"/>
                  </a:cubicBezTo>
                  <a:lnTo>
                    <a:pt x="309880" y="480822"/>
                  </a:lnTo>
                  <a:cubicBezTo>
                    <a:pt x="294513" y="480822"/>
                    <a:pt x="281813" y="467233"/>
                    <a:pt x="281813" y="450850"/>
                  </a:cubicBezTo>
                  <a:cubicBezTo>
                    <a:pt x="281813" y="434467"/>
                    <a:pt x="294513" y="420751"/>
                    <a:pt x="309880" y="420751"/>
                  </a:cubicBezTo>
                  <a:close/>
                  <a:moveTo>
                    <a:pt x="0" y="0"/>
                  </a:moveTo>
                  <a:lnTo>
                    <a:pt x="0" y="510921"/>
                  </a:lnTo>
                  <a:cubicBezTo>
                    <a:pt x="0" y="560070"/>
                    <a:pt x="38481" y="600964"/>
                    <a:pt x="87122" y="600964"/>
                  </a:cubicBezTo>
                  <a:lnTo>
                    <a:pt x="527558" y="600964"/>
                  </a:lnTo>
                  <a:cubicBezTo>
                    <a:pt x="517271" y="573659"/>
                    <a:pt x="512191" y="543687"/>
                    <a:pt x="512191" y="510921"/>
                  </a:cubicBezTo>
                  <a:cubicBezTo>
                    <a:pt x="512191" y="502666"/>
                    <a:pt x="514731" y="491744"/>
                    <a:pt x="514731" y="480822"/>
                  </a:cubicBezTo>
                  <a:lnTo>
                    <a:pt x="484124" y="480822"/>
                  </a:lnTo>
                  <a:cubicBezTo>
                    <a:pt x="466217" y="480822"/>
                    <a:pt x="453390" y="467233"/>
                    <a:pt x="453390" y="450850"/>
                  </a:cubicBezTo>
                  <a:cubicBezTo>
                    <a:pt x="453390" y="434467"/>
                    <a:pt x="466090" y="420751"/>
                    <a:pt x="484124" y="420751"/>
                  </a:cubicBezTo>
                  <a:lnTo>
                    <a:pt x="527558" y="420751"/>
                  </a:lnTo>
                  <a:cubicBezTo>
                    <a:pt x="563372" y="314198"/>
                    <a:pt x="655701" y="237744"/>
                    <a:pt x="765683" y="237744"/>
                  </a:cubicBezTo>
                  <a:cubicBezTo>
                    <a:pt x="793877" y="237744"/>
                    <a:pt x="822071" y="245999"/>
                    <a:pt x="847598" y="256921"/>
                  </a:cubicBezTo>
                  <a:lnTo>
                    <a:pt x="847598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46" name="Group 257">
            <a:extLst>
              <a:ext uri="{FF2B5EF4-FFF2-40B4-BE49-F238E27FC236}">
                <a16:creationId xmlns:a16="http://schemas.microsoft.com/office/drawing/2014/main" id="{99E59206-C344-4E10-A463-BD1E3F4472AF}"/>
              </a:ext>
            </a:extLst>
          </p:cNvPr>
          <p:cNvGrpSpPr>
            <a:grpSpLocks noChangeAspect="1"/>
          </p:cNvGrpSpPr>
          <p:nvPr/>
        </p:nvGrpSpPr>
        <p:grpSpPr>
          <a:xfrm>
            <a:off x="6146207" y="7326099"/>
            <a:ext cx="637920" cy="184320"/>
            <a:chOff x="0" y="0"/>
            <a:chExt cx="850560" cy="245760"/>
          </a:xfrm>
        </p:grpSpPr>
        <p:sp>
          <p:nvSpPr>
            <p:cNvPr id="247" name="Freeform 258">
              <a:extLst>
                <a:ext uri="{FF2B5EF4-FFF2-40B4-BE49-F238E27FC236}">
                  <a16:creationId xmlns:a16="http://schemas.microsoft.com/office/drawing/2014/main" id="{5ACB150E-B299-D89E-AEAF-A6044D2BD1A0}"/>
                </a:ext>
              </a:extLst>
            </p:cNvPr>
            <p:cNvSpPr/>
            <p:nvPr/>
          </p:nvSpPr>
          <p:spPr>
            <a:xfrm>
              <a:off x="127" y="0"/>
              <a:ext cx="850519" cy="245745"/>
            </a:xfrm>
            <a:custGeom>
              <a:avLst/>
              <a:gdLst/>
              <a:ahLst/>
              <a:cxnLst/>
              <a:rect l="l" t="t" r="r" b="b"/>
              <a:pathLst>
                <a:path w="850519" h="245745">
                  <a:moveTo>
                    <a:pt x="140843" y="0"/>
                  </a:moveTo>
                  <a:cubicBezTo>
                    <a:pt x="122936" y="0"/>
                    <a:pt x="110109" y="13716"/>
                    <a:pt x="110109" y="30099"/>
                  </a:cubicBezTo>
                  <a:lnTo>
                    <a:pt x="110109" y="60071"/>
                  </a:lnTo>
                  <a:lnTo>
                    <a:pt x="81915" y="60071"/>
                  </a:lnTo>
                  <a:cubicBezTo>
                    <a:pt x="33274" y="60071"/>
                    <a:pt x="0" y="101092"/>
                    <a:pt x="0" y="150114"/>
                  </a:cubicBezTo>
                  <a:lnTo>
                    <a:pt x="0" y="245745"/>
                  </a:lnTo>
                  <a:lnTo>
                    <a:pt x="847979" y="245745"/>
                  </a:lnTo>
                  <a:lnTo>
                    <a:pt x="847979" y="150114"/>
                  </a:lnTo>
                  <a:lnTo>
                    <a:pt x="850519" y="150114"/>
                  </a:lnTo>
                  <a:cubicBezTo>
                    <a:pt x="850519" y="98171"/>
                    <a:pt x="812165" y="59944"/>
                    <a:pt x="766064" y="59944"/>
                  </a:cubicBezTo>
                  <a:lnTo>
                    <a:pt x="737743" y="59944"/>
                  </a:lnTo>
                  <a:lnTo>
                    <a:pt x="737743" y="30099"/>
                  </a:lnTo>
                  <a:cubicBezTo>
                    <a:pt x="737743" y="13716"/>
                    <a:pt x="725043" y="0"/>
                    <a:pt x="709676" y="0"/>
                  </a:cubicBezTo>
                  <a:cubicBezTo>
                    <a:pt x="694309" y="0"/>
                    <a:pt x="681482" y="13716"/>
                    <a:pt x="681482" y="30099"/>
                  </a:cubicBezTo>
                  <a:lnTo>
                    <a:pt x="681482" y="60071"/>
                  </a:lnTo>
                  <a:lnTo>
                    <a:pt x="568706" y="60071"/>
                  </a:lnTo>
                  <a:lnTo>
                    <a:pt x="568706" y="30099"/>
                  </a:lnTo>
                  <a:cubicBezTo>
                    <a:pt x="568706" y="13716"/>
                    <a:pt x="555879" y="0"/>
                    <a:pt x="540512" y="0"/>
                  </a:cubicBezTo>
                  <a:cubicBezTo>
                    <a:pt x="525145" y="0"/>
                    <a:pt x="512318" y="13716"/>
                    <a:pt x="512318" y="30099"/>
                  </a:cubicBezTo>
                  <a:lnTo>
                    <a:pt x="512318" y="60071"/>
                  </a:lnTo>
                  <a:lnTo>
                    <a:pt x="338074" y="60071"/>
                  </a:lnTo>
                  <a:lnTo>
                    <a:pt x="338074" y="30099"/>
                  </a:lnTo>
                  <a:cubicBezTo>
                    <a:pt x="338074" y="13716"/>
                    <a:pt x="325374" y="0"/>
                    <a:pt x="310007" y="0"/>
                  </a:cubicBezTo>
                  <a:cubicBezTo>
                    <a:pt x="294640" y="0"/>
                    <a:pt x="281813" y="13716"/>
                    <a:pt x="281813" y="30099"/>
                  </a:cubicBezTo>
                  <a:lnTo>
                    <a:pt x="281813" y="60071"/>
                  </a:lnTo>
                  <a:lnTo>
                    <a:pt x="169037" y="60071"/>
                  </a:lnTo>
                  <a:lnTo>
                    <a:pt x="169037" y="30099"/>
                  </a:lnTo>
                  <a:cubicBezTo>
                    <a:pt x="169037" y="13716"/>
                    <a:pt x="156210" y="0"/>
                    <a:pt x="14084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48" name="Group 259">
            <a:extLst>
              <a:ext uri="{FF2B5EF4-FFF2-40B4-BE49-F238E27FC236}">
                <a16:creationId xmlns:a16="http://schemas.microsoft.com/office/drawing/2014/main" id="{DD847593-58A9-6DA1-CE04-9CB51F167B06}"/>
              </a:ext>
            </a:extLst>
          </p:cNvPr>
          <p:cNvGrpSpPr>
            <a:grpSpLocks noChangeAspect="1"/>
          </p:cNvGrpSpPr>
          <p:nvPr/>
        </p:nvGrpSpPr>
        <p:grpSpPr>
          <a:xfrm>
            <a:off x="13214447" y="7531299"/>
            <a:ext cx="298080" cy="315360"/>
            <a:chOff x="0" y="0"/>
            <a:chExt cx="397440" cy="420480"/>
          </a:xfrm>
        </p:grpSpPr>
        <p:sp>
          <p:nvSpPr>
            <p:cNvPr id="249" name="Freeform 260">
              <a:extLst>
                <a:ext uri="{FF2B5EF4-FFF2-40B4-BE49-F238E27FC236}">
                  <a16:creationId xmlns:a16="http://schemas.microsoft.com/office/drawing/2014/main" id="{F384E7B4-13A5-5150-BA39-6A5E45BFBC5F}"/>
                </a:ext>
              </a:extLst>
            </p:cNvPr>
            <p:cNvSpPr/>
            <p:nvPr/>
          </p:nvSpPr>
          <p:spPr>
            <a:xfrm>
              <a:off x="0" y="0"/>
              <a:ext cx="397510" cy="420497"/>
            </a:xfrm>
            <a:custGeom>
              <a:avLst/>
              <a:gdLst/>
              <a:ahLst/>
              <a:cxnLst/>
              <a:rect l="l" t="t" r="r" b="b"/>
              <a:pathLst>
                <a:path w="397510" h="420497">
                  <a:moveTo>
                    <a:pt x="197485" y="57404"/>
                  </a:moveTo>
                  <a:cubicBezTo>
                    <a:pt x="215392" y="57404"/>
                    <a:pt x="228219" y="70993"/>
                    <a:pt x="228219" y="87376"/>
                  </a:cubicBezTo>
                  <a:cubicBezTo>
                    <a:pt x="228219" y="103759"/>
                    <a:pt x="215392" y="117475"/>
                    <a:pt x="197485" y="117475"/>
                  </a:cubicBezTo>
                  <a:cubicBezTo>
                    <a:pt x="182118" y="117475"/>
                    <a:pt x="169291" y="103759"/>
                    <a:pt x="169291" y="87376"/>
                  </a:cubicBezTo>
                  <a:cubicBezTo>
                    <a:pt x="169291" y="70993"/>
                    <a:pt x="182118" y="57404"/>
                    <a:pt x="197485" y="57404"/>
                  </a:cubicBezTo>
                  <a:close/>
                  <a:moveTo>
                    <a:pt x="197485" y="144780"/>
                  </a:moveTo>
                  <a:cubicBezTo>
                    <a:pt x="215392" y="144780"/>
                    <a:pt x="228219" y="158496"/>
                    <a:pt x="228219" y="177546"/>
                  </a:cubicBezTo>
                  <a:lnTo>
                    <a:pt x="228219" y="327660"/>
                  </a:lnTo>
                  <a:cubicBezTo>
                    <a:pt x="228219" y="344043"/>
                    <a:pt x="215392" y="357632"/>
                    <a:pt x="197485" y="357632"/>
                  </a:cubicBezTo>
                  <a:cubicBezTo>
                    <a:pt x="182118" y="357632"/>
                    <a:pt x="169291" y="344043"/>
                    <a:pt x="169291" y="327660"/>
                  </a:cubicBezTo>
                  <a:lnTo>
                    <a:pt x="169291" y="177419"/>
                  </a:lnTo>
                  <a:cubicBezTo>
                    <a:pt x="169291" y="158369"/>
                    <a:pt x="182118" y="144653"/>
                    <a:pt x="197485" y="144653"/>
                  </a:cubicBezTo>
                  <a:close/>
                  <a:moveTo>
                    <a:pt x="197485" y="0"/>
                  </a:moveTo>
                  <a:cubicBezTo>
                    <a:pt x="89789" y="0"/>
                    <a:pt x="0" y="95631"/>
                    <a:pt x="0" y="210185"/>
                  </a:cubicBezTo>
                  <a:cubicBezTo>
                    <a:pt x="0" y="324739"/>
                    <a:pt x="89789" y="420497"/>
                    <a:pt x="197485" y="420497"/>
                  </a:cubicBezTo>
                  <a:cubicBezTo>
                    <a:pt x="307721" y="420497"/>
                    <a:pt x="397510" y="324866"/>
                    <a:pt x="397510" y="210312"/>
                  </a:cubicBezTo>
                  <a:cubicBezTo>
                    <a:pt x="397383" y="90170"/>
                    <a:pt x="307721" y="0"/>
                    <a:pt x="19748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50" name="Group 261">
            <a:extLst>
              <a:ext uri="{FF2B5EF4-FFF2-40B4-BE49-F238E27FC236}">
                <a16:creationId xmlns:a16="http://schemas.microsoft.com/office/drawing/2014/main" id="{4D8CECC7-B822-5E22-045F-890D6C9C03D6}"/>
              </a:ext>
            </a:extLst>
          </p:cNvPr>
          <p:cNvGrpSpPr>
            <a:grpSpLocks noChangeAspect="1"/>
          </p:cNvGrpSpPr>
          <p:nvPr/>
        </p:nvGrpSpPr>
        <p:grpSpPr>
          <a:xfrm>
            <a:off x="12832847" y="7281459"/>
            <a:ext cx="86400" cy="563040"/>
            <a:chOff x="0" y="0"/>
            <a:chExt cx="115200" cy="750720"/>
          </a:xfrm>
        </p:grpSpPr>
        <p:sp>
          <p:nvSpPr>
            <p:cNvPr id="251" name="Freeform 262">
              <a:extLst>
                <a:ext uri="{FF2B5EF4-FFF2-40B4-BE49-F238E27FC236}">
                  <a16:creationId xmlns:a16="http://schemas.microsoft.com/office/drawing/2014/main" id="{1938BAD5-8BB4-6A86-0881-3F72D370CD87}"/>
                </a:ext>
              </a:extLst>
            </p:cNvPr>
            <p:cNvSpPr/>
            <p:nvPr/>
          </p:nvSpPr>
          <p:spPr>
            <a:xfrm>
              <a:off x="0" y="127"/>
              <a:ext cx="115189" cy="750570"/>
            </a:xfrm>
            <a:custGeom>
              <a:avLst/>
              <a:gdLst/>
              <a:ahLst/>
              <a:cxnLst/>
              <a:rect l="l" t="t" r="r" b="b"/>
              <a:pathLst>
                <a:path w="115189" h="750570">
                  <a:moveTo>
                    <a:pt x="2540" y="0"/>
                  </a:moveTo>
                  <a:lnTo>
                    <a:pt x="2540" y="633222"/>
                  </a:lnTo>
                  <a:cubicBezTo>
                    <a:pt x="0" y="695960"/>
                    <a:pt x="51181" y="750570"/>
                    <a:pt x="115189" y="750570"/>
                  </a:cubicBezTo>
                  <a:lnTo>
                    <a:pt x="115189" y="29972"/>
                  </a:lnTo>
                  <a:lnTo>
                    <a:pt x="87122" y="29972"/>
                  </a:lnTo>
                  <a:cubicBezTo>
                    <a:pt x="53848" y="29972"/>
                    <a:pt x="25654" y="21844"/>
                    <a:pt x="254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52" name="Group 263">
            <a:extLst>
              <a:ext uri="{FF2B5EF4-FFF2-40B4-BE49-F238E27FC236}">
                <a16:creationId xmlns:a16="http://schemas.microsoft.com/office/drawing/2014/main" id="{085369DC-5EE2-02F2-7586-413872125DAB}"/>
              </a:ext>
            </a:extLst>
          </p:cNvPr>
          <p:cNvGrpSpPr>
            <a:grpSpLocks noChangeAspect="1"/>
          </p:cNvGrpSpPr>
          <p:nvPr/>
        </p:nvGrpSpPr>
        <p:grpSpPr>
          <a:xfrm>
            <a:off x="12959567" y="7303779"/>
            <a:ext cx="426240" cy="540720"/>
            <a:chOff x="0" y="0"/>
            <a:chExt cx="568320" cy="720960"/>
          </a:xfrm>
        </p:grpSpPr>
        <p:sp>
          <p:nvSpPr>
            <p:cNvPr id="253" name="Freeform 264">
              <a:extLst>
                <a:ext uri="{FF2B5EF4-FFF2-40B4-BE49-F238E27FC236}">
                  <a16:creationId xmlns:a16="http://schemas.microsoft.com/office/drawing/2014/main" id="{4798E259-B2C0-C5EE-042E-E9710A5F5C46}"/>
                </a:ext>
              </a:extLst>
            </p:cNvPr>
            <p:cNvSpPr/>
            <p:nvPr/>
          </p:nvSpPr>
          <p:spPr>
            <a:xfrm>
              <a:off x="127" y="0"/>
              <a:ext cx="568325" cy="720979"/>
            </a:xfrm>
            <a:custGeom>
              <a:avLst/>
              <a:gdLst/>
              <a:ahLst/>
              <a:cxnLst/>
              <a:rect l="l" t="t" r="r" b="b"/>
              <a:pathLst>
                <a:path w="568325" h="720979">
                  <a:moveTo>
                    <a:pt x="427482" y="60071"/>
                  </a:moveTo>
                  <a:cubicBezTo>
                    <a:pt x="442849" y="60071"/>
                    <a:pt x="455676" y="73787"/>
                    <a:pt x="455676" y="90170"/>
                  </a:cubicBezTo>
                  <a:cubicBezTo>
                    <a:pt x="455676" y="106553"/>
                    <a:pt x="442849" y="120142"/>
                    <a:pt x="427482" y="120142"/>
                  </a:cubicBezTo>
                  <a:lnTo>
                    <a:pt x="86995" y="120142"/>
                  </a:lnTo>
                  <a:cubicBezTo>
                    <a:pt x="71628" y="120142"/>
                    <a:pt x="58928" y="106553"/>
                    <a:pt x="58928" y="90170"/>
                  </a:cubicBezTo>
                  <a:cubicBezTo>
                    <a:pt x="58928" y="73787"/>
                    <a:pt x="71628" y="60071"/>
                    <a:pt x="86995" y="60071"/>
                  </a:cubicBezTo>
                  <a:close/>
                  <a:moveTo>
                    <a:pt x="427482" y="180340"/>
                  </a:moveTo>
                  <a:cubicBezTo>
                    <a:pt x="442849" y="180340"/>
                    <a:pt x="455676" y="193929"/>
                    <a:pt x="455676" y="210312"/>
                  </a:cubicBezTo>
                  <a:cubicBezTo>
                    <a:pt x="455676" y="226695"/>
                    <a:pt x="442849" y="240411"/>
                    <a:pt x="427482" y="240411"/>
                  </a:cubicBezTo>
                  <a:lnTo>
                    <a:pt x="86995" y="240411"/>
                  </a:lnTo>
                  <a:cubicBezTo>
                    <a:pt x="71628" y="240411"/>
                    <a:pt x="58928" y="226695"/>
                    <a:pt x="58928" y="210312"/>
                  </a:cubicBezTo>
                  <a:cubicBezTo>
                    <a:pt x="58928" y="193929"/>
                    <a:pt x="71628" y="180340"/>
                    <a:pt x="86995" y="180340"/>
                  </a:cubicBezTo>
                  <a:close/>
                  <a:moveTo>
                    <a:pt x="0" y="0"/>
                  </a:moveTo>
                  <a:lnTo>
                    <a:pt x="0" y="720979"/>
                  </a:lnTo>
                  <a:lnTo>
                    <a:pt x="381381" y="720979"/>
                  </a:lnTo>
                  <a:cubicBezTo>
                    <a:pt x="325120" y="671703"/>
                    <a:pt x="284099" y="595249"/>
                    <a:pt x="284099" y="510667"/>
                  </a:cubicBezTo>
                  <a:cubicBezTo>
                    <a:pt x="284099" y="499745"/>
                    <a:pt x="289179" y="488823"/>
                    <a:pt x="289179" y="480568"/>
                  </a:cubicBezTo>
                  <a:lnTo>
                    <a:pt x="86995" y="480568"/>
                  </a:lnTo>
                  <a:cubicBezTo>
                    <a:pt x="71628" y="480568"/>
                    <a:pt x="58928" y="466979"/>
                    <a:pt x="58928" y="447802"/>
                  </a:cubicBezTo>
                  <a:lnTo>
                    <a:pt x="58928" y="330454"/>
                  </a:lnTo>
                  <a:cubicBezTo>
                    <a:pt x="58928" y="311404"/>
                    <a:pt x="71628" y="297688"/>
                    <a:pt x="86995" y="297688"/>
                  </a:cubicBezTo>
                  <a:lnTo>
                    <a:pt x="381381" y="297688"/>
                  </a:lnTo>
                  <a:cubicBezTo>
                    <a:pt x="422275" y="264922"/>
                    <a:pt x="476123" y="240411"/>
                    <a:pt x="537591" y="240411"/>
                  </a:cubicBezTo>
                  <a:cubicBezTo>
                    <a:pt x="547878" y="240411"/>
                    <a:pt x="558038" y="243078"/>
                    <a:pt x="568325" y="243078"/>
                  </a:cubicBezTo>
                  <a:lnTo>
                    <a:pt x="568325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54" name="Group 265">
            <a:extLst>
              <a:ext uri="{FF2B5EF4-FFF2-40B4-BE49-F238E27FC236}">
                <a16:creationId xmlns:a16="http://schemas.microsoft.com/office/drawing/2014/main" id="{E56C46B2-37BE-A39A-A74E-DE2C39326D32}"/>
              </a:ext>
            </a:extLst>
          </p:cNvPr>
          <p:cNvGrpSpPr>
            <a:grpSpLocks noChangeAspect="1"/>
          </p:cNvGrpSpPr>
          <p:nvPr/>
        </p:nvGrpSpPr>
        <p:grpSpPr>
          <a:xfrm>
            <a:off x="13045967" y="7574499"/>
            <a:ext cx="161280" cy="45360"/>
            <a:chOff x="0" y="0"/>
            <a:chExt cx="215040" cy="60480"/>
          </a:xfrm>
        </p:grpSpPr>
        <p:sp>
          <p:nvSpPr>
            <p:cNvPr id="255" name="Freeform 266">
              <a:extLst>
                <a:ext uri="{FF2B5EF4-FFF2-40B4-BE49-F238E27FC236}">
                  <a16:creationId xmlns:a16="http://schemas.microsoft.com/office/drawing/2014/main" id="{5E434DFE-4B2D-F4F4-339B-538BD75DCFE7}"/>
                </a:ext>
              </a:extLst>
            </p:cNvPr>
            <p:cNvSpPr/>
            <p:nvPr/>
          </p:nvSpPr>
          <p:spPr>
            <a:xfrm>
              <a:off x="127" y="127"/>
              <a:ext cx="214884" cy="60452"/>
            </a:xfrm>
            <a:custGeom>
              <a:avLst/>
              <a:gdLst/>
              <a:ahLst/>
              <a:cxnLst/>
              <a:rect l="l" t="t" r="r" b="b"/>
              <a:pathLst>
                <a:path w="214884" h="60452">
                  <a:moveTo>
                    <a:pt x="0" y="0"/>
                  </a:moveTo>
                  <a:lnTo>
                    <a:pt x="0" y="60452"/>
                  </a:lnTo>
                  <a:lnTo>
                    <a:pt x="186817" y="60452"/>
                  </a:lnTo>
                  <a:cubicBezTo>
                    <a:pt x="191897" y="41148"/>
                    <a:pt x="202184" y="19177"/>
                    <a:pt x="21488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56" name="Group 267">
            <a:extLst>
              <a:ext uri="{FF2B5EF4-FFF2-40B4-BE49-F238E27FC236}">
                <a16:creationId xmlns:a16="http://schemas.microsoft.com/office/drawing/2014/main" id="{83716D60-2966-2D67-AF76-F6A34E14CCB9}"/>
              </a:ext>
            </a:extLst>
          </p:cNvPr>
          <p:cNvGrpSpPr>
            <a:grpSpLocks noChangeAspect="1"/>
          </p:cNvGrpSpPr>
          <p:nvPr/>
        </p:nvGrpSpPr>
        <p:grpSpPr>
          <a:xfrm>
            <a:off x="12832847" y="7125939"/>
            <a:ext cx="551520" cy="133200"/>
            <a:chOff x="0" y="0"/>
            <a:chExt cx="735360" cy="177600"/>
          </a:xfrm>
        </p:grpSpPr>
        <p:sp>
          <p:nvSpPr>
            <p:cNvPr id="257" name="Freeform 268">
              <a:extLst>
                <a:ext uri="{FF2B5EF4-FFF2-40B4-BE49-F238E27FC236}">
                  <a16:creationId xmlns:a16="http://schemas.microsoft.com/office/drawing/2014/main" id="{7D8FC91A-0982-2FFD-8389-AB7ECA9690BF}"/>
                </a:ext>
              </a:extLst>
            </p:cNvPr>
            <p:cNvSpPr/>
            <p:nvPr/>
          </p:nvSpPr>
          <p:spPr>
            <a:xfrm>
              <a:off x="0" y="0"/>
              <a:ext cx="735457" cy="177546"/>
            </a:xfrm>
            <a:custGeom>
              <a:avLst/>
              <a:gdLst/>
              <a:ahLst/>
              <a:cxnLst/>
              <a:rect l="l" t="t" r="r" b="b"/>
              <a:pathLst>
                <a:path w="735457" h="177546">
                  <a:moveTo>
                    <a:pt x="87122" y="0"/>
                  </a:moveTo>
                  <a:cubicBezTo>
                    <a:pt x="38481" y="0"/>
                    <a:pt x="2540" y="41021"/>
                    <a:pt x="2540" y="90170"/>
                  </a:cubicBezTo>
                  <a:cubicBezTo>
                    <a:pt x="0" y="136652"/>
                    <a:pt x="38354" y="177546"/>
                    <a:pt x="87122" y="177546"/>
                  </a:cubicBezTo>
                  <a:lnTo>
                    <a:pt x="735457" y="177546"/>
                  </a:lnTo>
                  <a:cubicBezTo>
                    <a:pt x="689229" y="177546"/>
                    <a:pt x="653415" y="136652"/>
                    <a:pt x="653415" y="90170"/>
                  </a:cubicBezTo>
                  <a:cubicBezTo>
                    <a:pt x="653415" y="38227"/>
                    <a:pt x="691896" y="0"/>
                    <a:pt x="73545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58" name="Group 269">
            <a:extLst>
              <a:ext uri="{FF2B5EF4-FFF2-40B4-BE49-F238E27FC236}">
                <a16:creationId xmlns:a16="http://schemas.microsoft.com/office/drawing/2014/main" id="{96FF2697-24C9-B138-AED4-F180E5F0CC45}"/>
              </a:ext>
            </a:extLst>
          </p:cNvPr>
          <p:cNvGrpSpPr>
            <a:grpSpLocks noChangeAspect="1"/>
          </p:cNvGrpSpPr>
          <p:nvPr/>
        </p:nvGrpSpPr>
        <p:grpSpPr>
          <a:xfrm>
            <a:off x="13002047" y="4224339"/>
            <a:ext cx="275760" cy="293760"/>
            <a:chOff x="0" y="0"/>
            <a:chExt cx="367680" cy="391680"/>
          </a:xfrm>
        </p:grpSpPr>
        <p:sp>
          <p:nvSpPr>
            <p:cNvPr id="259" name="Freeform 270">
              <a:extLst>
                <a:ext uri="{FF2B5EF4-FFF2-40B4-BE49-F238E27FC236}">
                  <a16:creationId xmlns:a16="http://schemas.microsoft.com/office/drawing/2014/main" id="{7ADF573C-0687-91D5-396B-2025245D940D}"/>
                </a:ext>
              </a:extLst>
            </p:cNvPr>
            <p:cNvSpPr/>
            <p:nvPr/>
          </p:nvSpPr>
          <p:spPr>
            <a:xfrm>
              <a:off x="0" y="0"/>
              <a:ext cx="367792" cy="391668"/>
            </a:xfrm>
            <a:custGeom>
              <a:avLst/>
              <a:gdLst/>
              <a:ahLst/>
              <a:cxnLst/>
              <a:rect l="l" t="t" r="r" b="b"/>
              <a:pathLst>
                <a:path w="367792" h="391668">
                  <a:moveTo>
                    <a:pt x="183896" y="0"/>
                  </a:moveTo>
                  <a:cubicBezTo>
                    <a:pt x="83566" y="0"/>
                    <a:pt x="0" y="89027"/>
                    <a:pt x="0" y="195834"/>
                  </a:cubicBezTo>
                  <a:cubicBezTo>
                    <a:pt x="0" y="302641"/>
                    <a:pt x="83566" y="391668"/>
                    <a:pt x="183896" y="391668"/>
                  </a:cubicBezTo>
                  <a:cubicBezTo>
                    <a:pt x="284226" y="391668"/>
                    <a:pt x="367792" y="302641"/>
                    <a:pt x="367792" y="195834"/>
                  </a:cubicBezTo>
                  <a:cubicBezTo>
                    <a:pt x="367792" y="89027"/>
                    <a:pt x="284099" y="0"/>
                    <a:pt x="18389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60" name="Group 271">
            <a:extLst>
              <a:ext uri="{FF2B5EF4-FFF2-40B4-BE49-F238E27FC236}">
                <a16:creationId xmlns:a16="http://schemas.microsoft.com/office/drawing/2014/main" id="{0A50FFB3-AD92-00E3-928A-01F584E40C63}"/>
              </a:ext>
            </a:extLst>
          </p:cNvPr>
          <p:cNvGrpSpPr>
            <a:grpSpLocks noChangeAspect="1"/>
          </p:cNvGrpSpPr>
          <p:nvPr/>
        </p:nvGrpSpPr>
        <p:grpSpPr>
          <a:xfrm>
            <a:off x="12670847" y="4812579"/>
            <a:ext cx="945360" cy="416880"/>
            <a:chOff x="0" y="0"/>
            <a:chExt cx="1260480" cy="555840"/>
          </a:xfrm>
        </p:grpSpPr>
        <p:sp>
          <p:nvSpPr>
            <p:cNvPr id="261" name="Freeform 272">
              <a:extLst>
                <a:ext uri="{FF2B5EF4-FFF2-40B4-BE49-F238E27FC236}">
                  <a16:creationId xmlns:a16="http://schemas.microsoft.com/office/drawing/2014/main" id="{ED02198A-AB07-9F3C-4FF1-0DA28A1A639E}"/>
                </a:ext>
              </a:extLst>
            </p:cNvPr>
            <p:cNvSpPr/>
            <p:nvPr/>
          </p:nvSpPr>
          <p:spPr>
            <a:xfrm>
              <a:off x="127" y="0"/>
              <a:ext cx="1260475" cy="555879"/>
            </a:xfrm>
            <a:custGeom>
              <a:avLst/>
              <a:gdLst/>
              <a:ahLst/>
              <a:cxnLst/>
              <a:rect l="l" t="t" r="r" b="b"/>
              <a:pathLst>
                <a:path w="1260475" h="555879">
                  <a:moveTo>
                    <a:pt x="73533" y="0"/>
                  </a:moveTo>
                  <a:cubicBezTo>
                    <a:pt x="33401" y="0"/>
                    <a:pt x="0" y="35687"/>
                    <a:pt x="0" y="78359"/>
                  </a:cubicBezTo>
                  <a:cubicBezTo>
                    <a:pt x="0" y="124714"/>
                    <a:pt x="33401" y="160401"/>
                    <a:pt x="73533" y="160401"/>
                  </a:cubicBezTo>
                  <a:lnTo>
                    <a:pt x="73533" y="516763"/>
                  </a:lnTo>
                  <a:cubicBezTo>
                    <a:pt x="73533" y="538099"/>
                    <a:pt x="90170" y="555879"/>
                    <a:pt x="110236" y="555879"/>
                  </a:cubicBezTo>
                  <a:lnTo>
                    <a:pt x="1146810" y="555879"/>
                  </a:lnTo>
                  <a:cubicBezTo>
                    <a:pt x="1170305" y="555879"/>
                    <a:pt x="1186942" y="538099"/>
                    <a:pt x="1186942" y="516763"/>
                  </a:cubicBezTo>
                  <a:lnTo>
                    <a:pt x="1186942" y="160401"/>
                  </a:lnTo>
                  <a:cubicBezTo>
                    <a:pt x="1227074" y="160401"/>
                    <a:pt x="1260475" y="124714"/>
                    <a:pt x="1260475" y="78359"/>
                  </a:cubicBezTo>
                  <a:cubicBezTo>
                    <a:pt x="1253744" y="35687"/>
                    <a:pt x="1220343" y="0"/>
                    <a:pt x="118021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62" name="Group 273">
            <a:extLst>
              <a:ext uri="{FF2B5EF4-FFF2-40B4-BE49-F238E27FC236}">
                <a16:creationId xmlns:a16="http://schemas.microsoft.com/office/drawing/2014/main" id="{E4AF2F8A-02A2-739A-298A-764BBB4D7990}"/>
              </a:ext>
            </a:extLst>
          </p:cNvPr>
          <p:cNvGrpSpPr>
            <a:grpSpLocks noChangeAspect="1"/>
          </p:cNvGrpSpPr>
          <p:nvPr/>
        </p:nvGrpSpPr>
        <p:grpSpPr>
          <a:xfrm>
            <a:off x="13315247" y="4344579"/>
            <a:ext cx="238320" cy="411840"/>
            <a:chOff x="0" y="0"/>
            <a:chExt cx="317760" cy="549120"/>
          </a:xfrm>
        </p:grpSpPr>
        <p:sp>
          <p:nvSpPr>
            <p:cNvPr id="263" name="Freeform 274">
              <a:extLst>
                <a:ext uri="{FF2B5EF4-FFF2-40B4-BE49-F238E27FC236}">
                  <a16:creationId xmlns:a16="http://schemas.microsoft.com/office/drawing/2014/main" id="{0AEDA994-E46F-0B7C-98C3-6EA8456BC576}"/>
                </a:ext>
              </a:extLst>
            </p:cNvPr>
            <p:cNvSpPr/>
            <p:nvPr/>
          </p:nvSpPr>
          <p:spPr>
            <a:xfrm>
              <a:off x="127" y="0"/>
              <a:ext cx="317754" cy="549148"/>
            </a:xfrm>
            <a:custGeom>
              <a:avLst/>
              <a:gdLst/>
              <a:ahLst/>
              <a:cxnLst/>
              <a:rect l="l" t="t" r="r" b="b"/>
              <a:pathLst>
                <a:path w="317754" h="549148">
                  <a:moveTo>
                    <a:pt x="20066" y="0"/>
                  </a:moveTo>
                  <a:cubicBezTo>
                    <a:pt x="20066" y="14224"/>
                    <a:pt x="26797" y="25019"/>
                    <a:pt x="26797" y="39243"/>
                  </a:cubicBezTo>
                  <a:cubicBezTo>
                    <a:pt x="26797" y="78359"/>
                    <a:pt x="16764" y="121158"/>
                    <a:pt x="0" y="156845"/>
                  </a:cubicBezTo>
                  <a:cubicBezTo>
                    <a:pt x="103632" y="235331"/>
                    <a:pt x="170561" y="360045"/>
                    <a:pt x="170561" y="506349"/>
                  </a:cubicBezTo>
                  <a:lnTo>
                    <a:pt x="170561" y="549148"/>
                  </a:lnTo>
                  <a:lnTo>
                    <a:pt x="317754" y="549148"/>
                  </a:lnTo>
                  <a:lnTo>
                    <a:pt x="264160" y="85598"/>
                  </a:lnTo>
                  <a:cubicBezTo>
                    <a:pt x="250698" y="35687"/>
                    <a:pt x="203962" y="0"/>
                    <a:pt x="15379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64" name="Group 275">
            <a:extLst>
              <a:ext uri="{FF2B5EF4-FFF2-40B4-BE49-F238E27FC236}">
                <a16:creationId xmlns:a16="http://schemas.microsoft.com/office/drawing/2014/main" id="{6E8BC546-1F35-7321-3698-651E69C69348}"/>
              </a:ext>
            </a:extLst>
          </p:cNvPr>
          <p:cNvGrpSpPr>
            <a:grpSpLocks noChangeAspect="1"/>
          </p:cNvGrpSpPr>
          <p:nvPr/>
        </p:nvGrpSpPr>
        <p:grpSpPr>
          <a:xfrm>
            <a:off x="12725567" y="4344579"/>
            <a:ext cx="238320" cy="411840"/>
            <a:chOff x="0" y="0"/>
            <a:chExt cx="317760" cy="549120"/>
          </a:xfrm>
        </p:grpSpPr>
        <p:sp>
          <p:nvSpPr>
            <p:cNvPr id="265" name="Freeform 276">
              <a:extLst>
                <a:ext uri="{FF2B5EF4-FFF2-40B4-BE49-F238E27FC236}">
                  <a16:creationId xmlns:a16="http://schemas.microsoft.com/office/drawing/2014/main" id="{02BE8C02-D73B-4F9A-F7BC-7CE0B8C2101B}"/>
                </a:ext>
              </a:extLst>
            </p:cNvPr>
            <p:cNvSpPr/>
            <p:nvPr/>
          </p:nvSpPr>
          <p:spPr>
            <a:xfrm>
              <a:off x="127" y="0"/>
              <a:ext cx="317754" cy="549148"/>
            </a:xfrm>
            <a:custGeom>
              <a:avLst/>
              <a:gdLst/>
              <a:ahLst/>
              <a:cxnLst/>
              <a:rect l="l" t="t" r="r" b="b"/>
              <a:pathLst>
                <a:path w="317754" h="549148">
                  <a:moveTo>
                    <a:pt x="163957" y="0"/>
                  </a:moveTo>
                  <a:cubicBezTo>
                    <a:pt x="113665" y="0"/>
                    <a:pt x="70231" y="35687"/>
                    <a:pt x="53467" y="89154"/>
                  </a:cubicBezTo>
                  <a:lnTo>
                    <a:pt x="0" y="549148"/>
                  </a:lnTo>
                  <a:lnTo>
                    <a:pt x="143891" y="549148"/>
                  </a:lnTo>
                  <a:lnTo>
                    <a:pt x="143891" y="506349"/>
                  </a:lnTo>
                  <a:lnTo>
                    <a:pt x="147193" y="506349"/>
                  </a:lnTo>
                  <a:cubicBezTo>
                    <a:pt x="147193" y="360172"/>
                    <a:pt x="214122" y="231775"/>
                    <a:pt x="317754" y="156845"/>
                  </a:cubicBezTo>
                  <a:cubicBezTo>
                    <a:pt x="300990" y="121158"/>
                    <a:pt x="294259" y="78359"/>
                    <a:pt x="294259" y="39243"/>
                  </a:cubicBezTo>
                  <a:cubicBezTo>
                    <a:pt x="294259" y="25019"/>
                    <a:pt x="294259" y="10668"/>
                    <a:pt x="29768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66" name="Group 277">
            <a:extLst>
              <a:ext uri="{FF2B5EF4-FFF2-40B4-BE49-F238E27FC236}">
                <a16:creationId xmlns:a16="http://schemas.microsoft.com/office/drawing/2014/main" id="{BD4BFC56-114B-6C2A-A352-F322F6D667E0}"/>
              </a:ext>
            </a:extLst>
          </p:cNvPr>
          <p:cNvGrpSpPr>
            <a:grpSpLocks noChangeAspect="1"/>
          </p:cNvGrpSpPr>
          <p:nvPr/>
        </p:nvGrpSpPr>
        <p:grpSpPr>
          <a:xfrm>
            <a:off x="13161887" y="4508019"/>
            <a:ext cx="226080" cy="240480"/>
            <a:chOff x="0" y="0"/>
            <a:chExt cx="301440" cy="320640"/>
          </a:xfrm>
        </p:grpSpPr>
        <p:sp>
          <p:nvSpPr>
            <p:cNvPr id="267" name="Freeform 278">
              <a:extLst>
                <a:ext uri="{FF2B5EF4-FFF2-40B4-BE49-F238E27FC236}">
                  <a16:creationId xmlns:a16="http://schemas.microsoft.com/office/drawing/2014/main" id="{296315F2-852A-2901-98EF-0B195313E937}"/>
                </a:ext>
              </a:extLst>
            </p:cNvPr>
            <p:cNvSpPr/>
            <p:nvPr/>
          </p:nvSpPr>
          <p:spPr>
            <a:xfrm>
              <a:off x="127" y="127"/>
              <a:ext cx="301498" cy="320675"/>
            </a:xfrm>
            <a:custGeom>
              <a:avLst/>
              <a:gdLst/>
              <a:ahLst/>
              <a:cxnLst/>
              <a:rect l="l" t="t" r="r" b="b"/>
              <a:pathLst>
                <a:path w="301498" h="320675">
                  <a:moveTo>
                    <a:pt x="157480" y="0"/>
                  </a:moveTo>
                  <a:cubicBezTo>
                    <a:pt x="154051" y="3556"/>
                    <a:pt x="150622" y="7112"/>
                    <a:pt x="140716" y="14224"/>
                  </a:cubicBezTo>
                  <a:cubicBezTo>
                    <a:pt x="140716" y="21336"/>
                    <a:pt x="137287" y="28448"/>
                    <a:pt x="133985" y="32004"/>
                  </a:cubicBezTo>
                  <a:lnTo>
                    <a:pt x="0" y="217424"/>
                  </a:lnTo>
                  <a:lnTo>
                    <a:pt x="0" y="320675"/>
                  </a:lnTo>
                  <a:lnTo>
                    <a:pt x="291465" y="320675"/>
                  </a:lnTo>
                  <a:lnTo>
                    <a:pt x="291465" y="288671"/>
                  </a:lnTo>
                  <a:lnTo>
                    <a:pt x="301498" y="288671"/>
                  </a:lnTo>
                  <a:cubicBezTo>
                    <a:pt x="301498" y="171069"/>
                    <a:pt x="247904" y="67691"/>
                    <a:pt x="15748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68" name="Group 279">
            <a:extLst>
              <a:ext uri="{FF2B5EF4-FFF2-40B4-BE49-F238E27FC236}">
                <a16:creationId xmlns:a16="http://schemas.microsoft.com/office/drawing/2014/main" id="{BD9D48BE-C921-3A54-8D30-C053D1E18A18}"/>
              </a:ext>
            </a:extLst>
          </p:cNvPr>
          <p:cNvGrpSpPr>
            <a:grpSpLocks noChangeAspect="1"/>
          </p:cNvGrpSpPr>
          <p:nvPr/>
        </p:nvGrpSpPr>
        <p:grpSpPr>
          <a:xfrm>
            <a:off x="12886127" y="4510899"/>
            <a:ext cx="226080" cy="248400"/>
            <a:chOff x="0" y="0"/>
            <a:chExt cx="301440" cy="331200"/>
          </a:xfrm>
        </p:grpSpPr>
        <p:sp>
          <p:nvSpPr>
            <p:cNvPr id="269" name="Freeform 280">
              <a:extLst>
                <a:ext uri="{FF2B5EF4-FFF2-40B4-BE49-F238E27FC236}">
                  <a16:creationId xmlns:a16="http://schemas.microsoft.com/office/drawing/2014/main" id="{68228E76-193A-376C-1630-90D023042A76}"/>
                </a:ext>
              </a:extLst>
            </p:cNvPr>
            <p:cNvSpPr/>
            <p:nvPr/>
          </p:nvSpPr>
          <p:spPr>
            <a:xfrm>
              <a:off x="0" y="0"/>
              <a:ext cx="301498" cy="331216"/>
            </a:xfrm>
            <a:custGeom>
              <a:avLst/>
              <a:gdLst/>
              <a:ahLst/>
              <a:cxnLst/>
              <a:rect l="l" t="t" r="r" b="b"/>
              <a:pathLst>
                <a:path w="301498" h="331216">
                  <a:moveTo>
                    <a:pt x="140589" y="0"/>
                  </a:moveTo>
                  <a:cubicBezTo>
                    <a:pt x="57023" y="64135"/>
                    <a:pt x="0" y="171069"/>
                    <a:pt x="0" y="292100"/>
                  </a:cubicBezTo>
                  <a:lnTo>
                    <a:pt x="0" y="331216"/>
                  </a:lnTo>
                  <a:lnTo>
                    <a:pt x="291338" y="331216"/>
                  </a:lnTo>
                  <a:lnTo>
                    <a:pt x="291338" y="217297"/>
                  </a:lnTo>
                  <a:lnTo>
                    <a:pt x="301498" y="217297"/>
                  </a:lnTo>
                  <a:lnTo>
                    <a:pt x="167386" y="32131"/>
                  </a:lnTo>
                  <a:cubicBezTo>
                    <a:pt x="160655" y="28575"/>
                    <a:pt x="160655" y="17907"/>
                    <a:pt x="157353" y="14224"/>
                  </a:cubicBezTo>
                  <a:cubicBezTo>
                    <a:pt x="154051" y="10541"/>
                    <a:pt x="144018" y="7112"/>
                    <a:pt x="14058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70" name="Group 281">
            <a:extLst>
              <a:ext uri="{FF2B5EF4-FFF2-40B4-BE49-F238E27FC236}">
                <a16:creationId xmlns:a16="http://schemas.microsoft.com/office/drawing/2014/main" id="{95A7BA55-F29F-0A92-821A-F6273F47E548}"/>
              </a:ext>
            </a:extLst>
          </p:cNvPr>
          <p:cNvGrpSpPr>
            <a:grpSpLocks noChangeAspect="1"/>
          </p:cNvGrpSpPr>
          <p:nvPr/>
        </p:nvGrpSpPr>
        <p:grpSpPr>
          <a:xfrm>
            <a:off x="5097167" y="4826259"/>
            <a:ext cx="113040" cy="120240"/>
            <a:chOff x="0" y="0"/>
            <a:chExt cx="150720" cy="160320"/>
          </a:xfrm>
        </p:grpSpPr>
        <p:sp>
          <p:nvSpPr>
            <p:cNvPr id="271" name="Freeform 282">
              <a:extLst>
                <a:ext uri="{FF2B5EF4-FFF2-40B4-BE49-F238E27FC236}">
                  <a16:creationId xmlns:a16="http://schemas.microsoft.com/office/drawing/2014/main" id="{19D019A9-65AA-340B-24A4-77D71616C80A}"/>
                </a:ext>
              </a:extLst>
            </p:cNvPr>
            <p:cNvSpPr/>
            <p:nvPr/>
          </p:nvSpPr>
          <p:spPr>
            <a:xfrm>
              <a:off x="0" y="127"/>
              <a:ext cx="150749" cy="160274"/>
            </a:xfrm>
            <a:custGeom>
              <a:avLst/>
              <a:gdLst/>
              <a:ahLst/>
              <a:cxnLst/>
              <a:rect l="l" t="t" r="r" b="b"/>
              <a:pathLst>
                <a:path w="150749" h="160274">
                  <a:moveTo>
                    <a:pt x="77089" y="0"/>
                  </a:moveTo>
                  <a:cubicBezTo>
                    <a:pt x="33528" y="0"/>
                    <a:pt x="0" y="35687"/>
                    <a:pt x="0" y="78359"/>
                  </a:cubicBezTo>
                  <a:cubicBezTo>
                    <a:pt x="6731" y="124587"/>
                    <a:pt x="33528" y="160274"/>
                    <a:pt x="77089" y="160274"/>
                  </a:cubicBezTo>
                  <a:cubicBezTo>
                    <a:pt x="117221" y="160274"/>
                    <a:pt x="150749" y="124587"/>
                    <a:pt x="150749" y="78359"/>
                  </a:cubicBezTo>
                  <a:cubicBezTo>
                    <a:pt x="150749" y="35560"/>
                    <a:pt x="117221" y="0"/>
                    <a:pt x="7708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72" name="Group 283">
            <a:extLst>
              <a:ext uri="{FF2B5EF4-FFF2-40B4-BE49-F238E27FC236}">
                <a16:creationId xmlns:a16="http://schemas.microsoft.com/office/drawing/2014/main" id="{05508A3A-DD52-3270-94C1-4921FF5A9232}"/>
              </a:ext>
            </a:extLst>
          </p:cNvPr>
          <p:cNvGrpSpPr>
            <a:grpSpLocks noChangeAspect="1"/>
          </p:cNvGrpSpPr>
          <p:nvPr/>
        </p:nvGrpSpPr>
        <p:grpSpPr>
          <a:xfrm>
            <a:off x="5044607" y="5005539"/>
            <a:ext cx="223200" cy="117360"/>
            <a:chOff x="0" y="0"/>
            <a:chExt cx="297600" cy="156480"/>
          </a:xfrm>
        </p:grpSpPr>
        <p:sp>
          <p:nvSpPr>
            <p:cNvPr id="273" name="Freeform 284">
              <a:extLst>
                <a:ext uri="{FF2B5EF4-FFF2-40B4-BE49-F238E27FC236}">
                  <a16:creationId xmlns:a16="http://schemas.microsoft.com/office/drawing/2014/main" id="{CBF77269-5F2A-F1B8-059B-1D6F962C0DD4}"/>
                </a:ext>
              </a:extLst>
            </p:cNvPr>
            <p:cNvSpPr/>
            <p:nvPr/>
          </p:nvSpPr>
          <p:spPr>
            <a:xfrm>
              <a:off x="127" y="0"/>
              <a:ext cx="297561" cy="156464"/>
            </a:xfrm>
            <a:custGeom>
              <a:avLst/>
              <a:gdLst/>
              <a:ahLst/>
              <a:cxnLst/>
              <a:rect l="l" t="t" r="r" b="b"/>
              <a:pathLst>
                <a:path w="297561" h="156464">
                  <a:moveTo>
                    <a:pt x="147066" y="0"/>
                  </a:moveTo>
                  <a:cubicBezTo>
                    <a:pt x="66802" y="0"/>
                    <a:pt x="0" y="71120"/>
                    <a:pt x="0" y="156464"/>
                  </a:cubicBezTo>
                  <a:lnTo>
                    <a:pt x="297561" y="156464"/>
                  </a:lnTo>
                  <a:cubicBezTo>
                    <a:pt x="297561" y="71120"/>
                    <a:pt x="230632" y="0"/>
                    <a:pt x="14706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74" name="Group 285">
            <a:extLst>
              <a:ext uri="{FF2B5EF4-FFF2-40B4-BE49-F238E27FC236}">
                <a16:creationId xmlns:a16="http://schemas.microsoft.com/office/drawing/2014/main" id="{F31B55C9-6AB7-07B5-A9B8-9502099BECAB}"/>
              </a:ext>
            </a:extLst>
          </p:cNvPr>
          <p:cNvGrpSpPr>
            <a:grpSpLocks noChangeAspect="1"/>
          </p:cNvGrpSpPr>
          <p:nvPr/>
        </p:nvGrpSpPr>
        <p:grpSpPr>
          <a:xfrm>
            <a:off x="4906367" y="4711059"/>
            <a:ext cx="498960" cy="591120"/>
            <a:chOff x="0" y="0"/>
            <a:chExt cx="665280" cy="788160"/>
          </a:xfrm>
        </p:grpSpPr>
        <p:sp>
          <p:nvSpPr>
            <p:cNvPr id="275" name="Freeform 286">
              <a:extLst>
                <a:ext uri="{FF2B5EF4-FFF2-40B4-BE49-F238E27FC236}">
                  <a16:creationId xmlns:a16="http://schemas.microsoft.com/office/drawing/2014/main" id="{0106BB52-C438-9E3E-FD4D-BB7CABF8FC3D}"/>
                </a:ext>
              </a:extLst>
            </p:cNvPr>
            <p:cNvSpPr/>
            <p:nvPr/>
          </p:nvSpPr>
          <p:spPr>
            <a:xfrm>
              <a:off x="127" y="127"/>
              <a:ext cx="665226" cy="788035"/>
            </a:xfrm>
            <a:custGeom>
              <a:avLst/>
              <a:gdLst/>
              <a:ahLst/>
              <a:cxnLst/>
              <a:rect l="l" t="t" r="r" b="b"/>
              <a:pathLst>
                <a:path w="665226" h="788035">
                  <a:moveTo>
                    <a:pt x="327533" y="81915"/>
                  </a:moveTo>
                  <a:cubicBezTo>
                    <a:pt x="404495" y="81915"/>
                    <a:pt x="478028" y="153289"/>
                    <a:pt x="478028" y="235331"/>
                  </a:cubicBezTo>
                  <a:cubicBezTo>
                    <a:pt x="478028" y="278130"/>
                    <a:pt x="461264" y="317373"/>
                    <a:pt x="434467" y="342265"/>
                  </a:cubicBezTo>
                  <a:cubicBezTo>
                    <a:pt x="501396" y="381508"/>
                    <a:pt x="548259" y="459994"/>
                    <a:pt x="548259" y="549148"/>
                  </a:cubicBezTo>
                  <a:lnTo>
                    <a:pt x="548259" y="588264"/>
                  </a:lnTo>
                  <a:cubicBezTo>
                    <a:pt x="548259" y="609600"/>
                    <a:pt x="531495" y="627507"/>
                    <a:pt x="511429" y="627507"/>
                  </a:cubicBezTo>
                  <a:lnTo>
                    <a:pt x="137033" y="627507"/>
                  </a:lnTo>
                  <a:cubicBezTo>
                    <a:pt x="116840" y="627507"/>
                    <a:pt x="100203" y="609600"/>
                    <a:pt x="100203" y="588264"/>
                  </a:cubicBezTo>
                  <a:lnTo>
                    <a:pt x="100203" y="549275"/>
                  </a:lnTo>
                  <a:lnTo>
                    <a:pt x="110236" y="549275"/>
                  </a:lnTo>
                  <a:cubicBezTo>
                    <a:pt x="110236" y="460121"/>
                    <a:pt x="153797" y="385064"/>
                    <a:pt x="220599" y="342392"/>
                  </a:cubicBezTo>
                  <a:cubicBezTo>
                    <a:pt x="197231" y="317500"/>
                    <a:pt x="180467" y="278257"/>
                    <a:pt x="180467" y="235458"/>
                  </a:cubicBezTo>
                  <a:cubicBezTo>
                    <a:pt x="180467" y="153543"/>
                    <a:pt x="247269" y="82042"/>
                    <a:pt x="327533" y="82042"/>
                  </a:cubicBezTo>
                  <a:close/>
                  <a:moveTo>
                    <a:pt x="0" y="0"/>
                  </a:moveTo>
                  <a:lnTo>
                    <a:pt x="0" y="748919"/>
                  </a:lnTo>
                  <a:cubicBezTo>
                    <a:pt x="0" y="770255"/>
                    <a:pt x="16637" y="788035"/>
                    <a:pt x="36703" y="788035"/>
                  </a:cubicBezTo>
                  <a:lnTo>
                    <a:pt x="628523" y="788035"/>
                  </a:lnTo>
                  <a:cubicBezTo>
                    <a:pt x="648589" y="788035"/>
                    <a:pt x="665226" y="770255"/>
                    <a:pt x="665226" y="748919"/>
                  </a:cubicBezTo>
                  <a:lnTo>
                    <a:pt x="665226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76" name="Group 287">
            <a:extLst>
              <a:ext uri="{FF2B5EF4-FFF2-40B4-BE49-F238E27FC236}">
                <a16:creationId xmlns:a16="http://schemas.microsoft.com/office/drawing/2014/main" id="{46B593E6-7852-9D0C-CB95-2F058ED14BE4}"/>
              </a:ext>
            </a:extLst>
          </p:cNvPr>
          <p:cNvGrpSpPr>
            <a:grpSpLocks noChangeAspect="1"/>
          </p:cNvGrpSpPr>
          <p:nvPr/>
        </p:nvGrpSpPr>
        <p:grpSpPr>
          <a:xfrm>
            <a:off x="4851647" y="4297059"/>
            <a:ext cx="609840" cy="120240"/>
            <a:chOff x="0" y="0"/>
            <a:chExt cx="813120" cy="160320"/>
          </a:xfrm>
        </p:grpSpPr>
        <p:sp>
          <p:nvSpPr>
            <p:cNvPr id="277" name="Freeform 288">
              <a:extLst>
                <a:ext uri="{FF2B5EF4-FFF2-40B4-BE49-F238E27FC236}">
                  <a16:creationId xmlns:a16="http://schemas.microsoft.com/office/drawing/2014/main" id="{AD586EE8-C0F8-F8ED-06D3-0BE709CFF494}"/>
                </a:ext>
              </a:extLst>
            </p:cNvPr>
            <p:cNvSpPr/>
            <p:nvPr/>
          </p:nvSpPr>
          <p:spPr>
            <a:xfrm>
              <a:off x="127" y="127"/>
              <a:ext cx="813054" cy="160274"/>
            </a:xfrm>
            <a:custGeom>
              <a:avLst/>
              <a:gdLst/>
              <a:ahLst/>
              <a:cxnLst/>
              <a:rect l="l" t="t" r="r" b="b"/>
              <a:pathLst>
                <a:path w="813054" h="160274">
                  <a:moveTo>
                    <a:pt x="36703" y="0"/>
                  </a:moveTo>
                  <a:cubicBezTo>
                    <a:pt x="16637" y="0"/>
                    <a:pt x="0" y="17780"/>
                    <a:pt x="0" y="39116"/>
                  </a:cubicBezTo>
                  <a:lnTo>
                    <a:pt x="0" y="160274"/>
                  </a:lnTo>
                  <a:lnTo>
                    <a:pt x="809752" y="160274"/>
                  </a:lnTo>
                  <a:lnTo>
                    <a:pt x="809752" y="39116"/>
                  </a:lnTo>
                  <a:lnTo>
                    <a:pt x="813054" y="39116"/>
                  </a:lnTo>
                  <a:cubicBezTo>
                    <a:pt x="813054" y="17780"/>
                    <a:pt x="796417" y="0"/>
                    <a:pt x="77635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78" name="Group 289">
            <a:extLst>
              <a:ext uri="{FF2B5EF4-FFF2-40B4-BE49-F238E27FC236}">
                <a16:creationId xmlns:a16="http://schemas.microsoft.com/office/drawing/2014/main" id="{072EF5EA-B8F5-3FBD-F754-48A105CC5704}"/>
              </a:ext>
            </a:extLst>
          </p:cNvPr>
          <p:cNvGrpSpPr>
            <a:grpSpLocks noChangeAspect="1"/>
          </p:cNvGrpSpPr>
          <p:nvPr/>
        </p:nvGrpSpPr>
        <p:grpSpPr>
          <a:xfrm>
            <a:off x="4683167" y="4478499"/>
            <a:ext cx="940320" cy="468000"/>
            <a:chOff x="0" y="0"/>
            <a:chExt cx="1253760" cy="624000"/>
          </a:xfrm>
        </p:grpSpPr>
        <p:sp>
          <p:nvSpPr>
            <p:cNvPr id="279" name="Freeform 290">
              <a:extLst>
                <a:ext uri="{FF2B5EF4-FFF2-40B4-BE49-F238E27FC236}">
                  <a16:creationId xmlns:a16="http://schemas.microsoft.com/office/drawing/2014/main" id="{993AC761-EC50-FA8F-A1BB-69DEF1A8AF59}"/>
                </a:ext>
              </a:extLst>
            </p:cNvPr>
            <p:cNvSpPr/>
            <p:nvPr/>
          </p:nvSpPr>
          <p:spPr>
            <a:xfrm>
              <a:off x="127" y="127"/>
              <a:ext cx="1253617" cy="624078"/>
            </a:xfrm>
            <a:custGeom>
              <a:avLst/>
              <a:gdLst/>
              <a:ahLst/>
              <a:cxnLst/>
              <a:rect l="l" t="t" r="r" b="b"/>
              <a:pathLst>
                <a:path w="1253617" h="624078">
                  <a:moveTo>
                    <a:pt x="1069848" y="74803"/>
                  </a:moveTo>
                  <a:cubicBezTo>
                    <a:pt x="1093343" y="74803"/>
                    <a:pt x="1110107" y="92710"/>
                    <a:pt x="1110107" y="114046"/>
                  </a:cubicBezTo>
                  <a:cubicBezTo>
                    <a:pt x="1110107" y="135382"/>
                    <a:pt x="1093343" y="153289"/>
                    <a:pt x="1069848" y="153289"/>
                  </a:cubicBezTo>
                  <a:cubicBezTo>
                    <a:pt x="1049782" y="153289"/>
                    <a:pt x="1033145" y="135382"/>
                    <a:pt x="1033145" y="114046"/>
                  </a:cubicBezTo>
                  <a:cubicBezTo>
                    <a:pt x="1036447" y="92710"/>
                    <a:pt x="1049782" y="74803"/>
                    <a:pt x="1069848" y="74803"/>
                  </a:cubicBezTo>
                  <a:close/>
                  <a:moveTo>
                    <a:pt x="110363" y="0"/>
                  </a:moveTo>
                  <a:cubicBezTo>
                    <a:pt x="46736" y="0"/>
                    <a:pt x="0" y="49911"/>
                    <a:pt x="0" y="114046"/>
                  </a:cubicBezTo>
                  <a:lnTo>
                    <a:pt x="0" y="506349"/>
                  </a:lnTo>
                  <a:cubicBezTo>
                    <a:pt x="0" y="574040"/>
                    <a:pt x="50038" y="623951"/>
                    <a:pt x="110363" y="623951"/>
                  </a:cubicBezTo>
                  <a:lnTo>
                    <a:pt x="224028" y="623951"/>
                  </a:lnTo>
                  <a:lnTo>
                    <a:pt x="224028" y="271018"/>
                  </a:lnTo>
                  <a:cubicBezTo>
                    <a:pt x="224028" y="249682"/>
                    <a:pt x="240665" y="231902"/>
                    <a:pt x="260731" y="231902"/>
                  </a:cubicBezTo>
                  <a:lnTo>
                    <a:pt x="999617" y="231902"/>
                  </a:lnTo>
                  <a:cubicBezTo>
                    <a:pt x="1019683" y="231902"/>
                    <a:pt x="1036320" y="249682"/>
                    <a:pt x="1036320" y="271018"/>
                  </a:cubicBezTo>
                  <a:lnTo>
                    <a:pt x="1036320" y="624078"/>
                  </a:lnTo>
                  <a:lnTo>
                    <a:pt x="1146683" y="624078"/>
                  </a:lnTo>
                  <a:cubicBezTo>
                    <a:pt x="1210310" y="624078"/>
                    <a:pt x="1253617" y="570611"/>
                    <a:pt x="1253617" y="506476"/>
                  </a:cubicBezTo>
                  <a:lnTo>
                    <a:pt x="1253617" y="114046"/>
                  </a:lnTo>
                  <a:cubicBezTo>
                    <a:pt x="1253617" y="46228"/>
                    <a:pt x="1203579" y="0"/>
                    <a:pt x="114668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80" name="Group 291">
            <a:extLst>
              <a:ext uri="{FF2B5EF4-FFF2-40B4-BE49-F238E27FC236}">
                <a16:creationId xmlns:a16="http://schemas.microsoft.com/office/drawing/2014/main" id="{310E4DB2-DF2E-7C5E-08F5-C3C8D68383C5}"/>
              </a:ext>
            </a:extLst>
          </p:cNvPr>
          <p:cNvGrpSpPr>
            <a:grpSpLocks noChangeAspect="1"/>
          </p:cNvGrpSpPr>
          <p:nvPr/>
        </p:nvGrpSpPr>
        <p:grpSpPr>
          <a:xfrm>
            <a:off x="11693807" y="4847859"/>
            <a:ext cx="218160" cy="285840"/>
            <a:chOff x="0" y="0"/>
            <a:chExt cx="290880" cy="381120"/>
          </a:xfrm>
        </p:grpSpPr>
        <p:sp>
          <p:nvSpPr>
            <p:cNvPr id="281" name="Freeform 292">
              <a:extLst>
                <a:ext uri="{FF2B5EF4-FFF2-40B4-BE49-F238E27FC236}">
                  <a16:creationId xmlns:a16="http://schemas.microsoft.com/office/drawing/2014/main" id="{D535FF80-AF25-E0D2-3917-0F9BCF301BEE}"/>
                </a:ext>
              </a:extLst>
            </p:cNvPr>
            <p:cNvSpPr/>
            <p:nvPr/>
          </p:nvSpPr>
          <p:spPr>
            <a:xfrm>
              <a:off x="0" y="127"/>
              <a:ext cx="290830" cy="381127"/>
            </a:xfrm>
            <a:custGeom>
              <a:avLst/>
              <a:gdLst/>
              <a:ahLst/>
              <a:cxnLst/>
              <a:rect l="l" t="t" r="r" b="b"/>
              <a:pathLst>
                <a:path w="290830" h="381127">
                  <a:moveTo>
                    <a:pt x="177165" y="0"/>
                  </a:moveTo>
                  <a:cubicBezTo>
                    <a:pt x="123698" y="35560"/>
                    <a:pt x="63627" y="57023"/>
                    <a:pt x="0" y="64135"/>
                  </a:cubicBezTo>
                  <a:lnTo>
                    <a:pt x="0" y="167513"/>
                  </a:lnTo>
                  <a:lnTo>
                    <a:pt x="200533" y="381127"/>
                  </a:lnTo>
                  <a:lnTo>
                    <a:pt x="290830" y="381127"/>
                  </a:lnTo>
                  <a:lnTo>
                    <a:pt x="290830" y="377571"/>
                  </a:lnTo>
                  <a:lnTo>
                    <a:pt x="290830" y="260096"/>
                  </a:lnTo>
                  <a:cubicBezTo>
                    <a:pt x="290830" y="153289"/>
                    <a:pt x="243967" y="60579"/>
                    <a:pt x="17716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82" name="Group 293">
            <a:extLst>
              <a:ext uri="{FF2B5EF4-FFF2-40B4-BE49-F238E27FC236}">
                <a16:creationId xmlns:a16="http://schemas.microsoft.com/office/drawing/2014/main" id="{0C1A277D-0020-DC97-3579-57AE633CFA9A}"/>
              </a:ext>
            </a:extLst>
          </p:cNvPr>
          <p:cNvGrpSpPr>
            <a:grpSpLocks noChangeAspect="1"/>
          </p:cNvGrpSpPr>
          <p:nvPr/>
        </p:nvGrpSpPr>
        <p:grpSpPr>
          <a:xfrm>
            <a:off x="11563487" y="5027139"/>
            <a:ext cx="198000" cy="104400"/>
            <a:chOff x="0" y="0"/>
            <a:chExt cx="264000" cy="139200"/>
          </a:xfrm>
        </p:grpSpPr>
        <p:sp>
          <p:nvSpPr>
            <p:cNvPr id="283" name="Freeform 294">
              <a:extLst>
                <a:ext uri="{FF2B5EF4-FFF2-40B4-BE49-F238E27FC236}">
                  <a16:creationId xmlns:a16="http://schemas.microsoft.com/office/drawing/2014/main" id="{1F7A9847-8BE9-5262-88C3-B919FD517C24}"/>
                </a:ext>
              </a:extLst>
            </p:cNvPr>
            <p:cNvSpPr/>
            <p:nvPr/>
          </p:nvSpPr>
          <p:spPr>
            <a:xfrm>
              <a:off x="127" y="127"/>
              <a:ext cx="264033" cy="139192"/>
            </a:xfrm>
            <a:custGeom>
              <a:avLst/>
              <a:gdLst/>
              <a:ahLst/>
              <a:cxnLst/>
              <a:rect l="l" t="t" r="r" b="b"/>
              <a:pathLst>
                <a:path w="264033" h="139192">
                  <a:moveTo>
                    <a:pt x="130175" y="0"/>
                  </a:moveTo>
                  <a:lnTo>
                    <a:pt x="0" y="139192"/>
                  </a:lnTo>
                  <a:lnTo>
                    <a:pt x="264033" y="139192"/>
                  </a:lnTo>
                  <a:lnTo>
                    <a:pt x="130175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84" name="Group 295">
            <a:extLst>
              <a:ext uri="{FF2B5EF4-FFF2-40B4-BE49-F238E27FC236}">
                <a16:creationId xmlns:a16="http://schemas.microsoft.com/office/drawing/2014/main" id="{8C9C9F50-5743-CEE7-EA99-D07E7B94C1F9}"/>
              </a:ext>
            </a:extLst>
          </p:cNvPr>
          <p:cNvGrpSpPr>
            <a:grpSpLocks noChangeAspect="1"/>
          </p:cNvGrpSpPr>
          <p:nvPr/>
        </p:nvGrpSpPr>
        <p:grpSpPr>
          <a:xfrm>
            <a:off x="11415167" y="4842819"/>
            <a:ext cx="221040" cy="288720"/>
            <a:chOff x="0" y="0"/>
            <a:chExt cx="294720" cy="384960"/>
          </a:xfrm>
        </p:grpSpPr>
        <p:sp>
          <p:nvSpPr>
            <p:cNvPr id="285" name="Freeform 296">
              <a:extLst>
                <a:ext uri="{FF2B5EF4-FFF2-40B4-BE49-F238E27FC236}">
                  <a16:creationId xmlns:a16="http://schemas.microsoft.com/office/drawing/2014/main" id="{9288D886-38E0-95E8-D080-A8E6B0321D31}"/>
                </a:ext>
              </a:extLst>
            </p:cNvPr>
            <p:cNvSpPr/>
            <p:nvPr/>
          </p:nvSpPr>
          <p:spPr>
            <a:xfrm>
              <a:off x="127" y="127"/>
              <a:ext cx="294640" cy="384937"/>
            </a:xfrm>
            <a:custGeom>
              <a:avLst/>
              <a:gdLst/>
              <a:ahLst/>
              <a:cxnLst/>
              <a:rect l="l" t="t" r="r" b="b"/>
              <a:pathLst>
                <a:path w="294640" h="384937">
                  <a:moveTo>
                    <a:pt x="113792" y="0"/>
                  </a:moveTo>
                  <a:cubicBezTo>
                    <a:pt x="43561" y="67691"/>
                    <a:pt x="0" y="160401"/>
                    <a:pt x="0" y="263779"/>
                  </a:cubicBezTo>
                  <a:lnTo>
                    <a:pt x="0" y="384937"/>
                  </a:lnTo>
                  <a:lnTo>
                    <a:pt x="93726" y="384937"/>
                  </a:lnTo>
                  <a:lnTo>
                    <a:pt x="294640" y="171069"/>
                  </a:lnTo>
                  <a:lnTo>
                    <a:pt x="294640" y="67691"/>
                  </a:lnTo>
                  <a:cubicBezTo>
                    <a:pt x="227711" y="64135"/>
                    <a:pt x="167386" y="35687"/>
                    <a:pt x="11379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86" name="Group 297">
            <a:extLst>
              <a:ext uri="{FF2B5EF4-FFF2-40B4-BE49-F238E27FC236}">
                <a16:creationId xmlns:a16="http://schemas.microsoft.com/office/drawing/2014/main" id="{21FC0ED3-550F-D5D7-BD44-9FBED5C53D04}"/>
              </a:ext>
            </a:extLst>
          </p:cNvPr>
          <p:cNvGrpSpPr>
            <a:grpSpLocks noChangeAspect="1"/>
          </p:cNvGrpSpPr>
          <p:nvPr/>
        </p:nvGrpSpPr>
        <p:grpSpPr>
          <a:xfrm>
            <a:off x="11360447" y="5189859"/>
            <a:ext cx="609840" cy="120240"/>
            <a:chOff x="0" y="0"/>
            <a:chExt cx="813120" cy="160320"/>
          </a:xfrm>
        </p:grpSpPr>
        <p:sp>
          <p:nvSpPr>
            <p:cNvPr id="287" name="Freeform 298">
              <a:extLst>
                <a:ext uri="{FF2B5EF4-FFF2-40B4-BE49-F238E27FC236}">
                  <a16:creationId xmlns:a16="http://schemas.microsoft.com/office/drawing/2014/main" id="{C1A14EC6-767E-4D9F-1C3E-22C574A58A40}"/>
                </a:ext>
              </a:extLst>
            </p:cNvPr>
            <p:cNvSpPr/>
            <p:nvPr/>
          </p:nvSpPr>
          <p:spPr>
            <a:xfrm>
              <a:off x="127" y="127"/>
              <a:ext cx="813054" cy="160274"/>
            </a:xfrm>
            <a:custGeom>
              <a:avLst/>
              <a:gdLst/>
              <a:ahLst/>
              <a:cxnLst/>
              <a:rect l="l" t="t" r="r" b="b"/>
              <a:pathLst>
                <a:path w="813054" h="160274">
                  <a:moveTo>
                    <a:pt x="76835" y="0"/>
                  </a:moveTo>
                  <a:cubicBezTo>
                    <a:pt x="33401" y="0"/>
                    <a:pt x="0" y="35687"/>
                    <a:pt x="0" y="81915"/>
                  </a:cubicBezTo>
                  <a:cubicBezTo>
                    <a:pt x="0" y="124714"/>
                    <a:pt x="33401" y="160274"/>
                    <a:pt x="76835" y="160274"/>
                  </a:cubicBezTo>
                  <a:lnTo>
                    <a:pt x="736092" y="160274"/>
                  </a:lnTo>
                  <a:cubicBezTo>
                    <a:pt x="779526" y="160274"/>
                    <a:pt x="813054" y="124587"/>
                    <a:pt x="813054" y="81915"/>
                  </a:cubicBezTo>
                  <a:cubicBezTo>
                    <a:pt x="806450" y="35687"/>
                    <a:pt x="772795" y="0"/>
                    <a:pt x="73609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88" name="Group 299">
            <a:extLst>
              <a:ext uri="{FF2B5EF4-FFF2-40B4-BE49-F238E27FC236}">
                <a16:creationId xmlns:a16="http://schemas.microsoft.com/office/drawing/2014/main" id="{759C34A2-FAB1-B483-BE35-91400D35B966}"/>
              </a:ext>
            </a:extLst>
          </p:cNvPr>
          <p:cNvGrpSpPr>
            <a:grpSpLocks noChangeAspect="1"/>
          </p:cNvGrpSpPr>
          <p:nvPr/>
        </p:nvGrpSpPr>
        <p:grpSpPr>
          <a:xfrm>
            <a:off x="11360447" y="4304979"/>
            <a:ext cx="609840" cy="120240"/>
            <a:chOff x="0" y="0"/>
            <a:chExt cx="813120" cy="160320"/>
          </a:xfrm>
        </p:grpSpPr>
        <p:sp>
          <p:nvSpPr>
            <p:cNvPr id="289" name="Freeform 300">
              <a:extLst>
                <a:ext uri="{FF2B5EF4-FFF2-40B4-BE49-F238E27FC236}">
                  <a16:creationId xmlns:a16="http://schemas.microsoft.com/office/drawing/2014/main" id="{1CAA3F92-C846-641F-7AC6-DCBECC37F93D}"/>
                </a:ext>
              </a:extLst>
            </p:cNvPr>
            <p:cNvSpPr/>
            <p:nvPr/>
          </p:nvSpPr>
          <p:spPr>
            <a:xfrm>
              <a:off x="127" y="0"/>
              <a:ext cx="813054" cy="160274"/>
            </a:xfrm>
            <a:custGeom>
              <a:avLst/>
              <a:gdLst/>
              <a:ahLst/>
              <a:cxnLst/>
              <a:rect l="l" t="t" r="r" b="b"/>
              <a:pathLst>
                <a:path w="813054" h="160274">
                  <a:moveTo>
                    <a:pt x="76835" y="0"/>
                  </a:moveTo>
                  <a:cubicBezTo>
                    <a:pt x="33401" y="0"/>
                    <a:pt x="0" y="35560"/>
                    <a:pt x="0" y="81915"/>
                  </a:cubicBezTo>
                  <a:cubicBezTo>
                    <a:pt x="0" y="124714"/>
                    <a:pt x="33401" y="160274"/>
                    <a:pt x="76835" y="160274"/>
                  </a:cubicBezTo>
                  <a:lnTo>
                    <a:pt x="736092" y="160274"/>
                  </a:lnTo>
                  <a:cubicBezTo>
                    <a:pt x="779526" y="160274"/>
                    <a:pt x="813054" y="124714"/>
                    <a:pt x="813054" y="81915"/>
                  </a:cubicBezTo>
                  <a:cubicBezTo>
                    <a:pt x="806450" y="32131"/>
                    <a:pt x="772795" y="0"/>
                    <a:pt x="73609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90" name="Group 301">
            <a:extLst>
              <a:ext uri="{FF2B5EF4-FFF2-40B4-BE49-F238E27FC236}">
                <a16:creationId xmlns:a16="http://schemas.microsoft.com/office/drawing/2014/main" id="{992484CF-259E-A038-65A6-20262635A728}"/>
              </a:ext>
            </a:extLst>
          </p:cNvPr>
          <p:cNvGrpSpPr>
            <a:grpSpLocks noChangeAspect="1"/>
          </p:cNvGrpSpPr>
          <p:nvPr/>
        </p:nvGrpSpPr>
        <p:grpSpPr>
          <a:xfrm>
            <a:off x="11418047" y="4479219"/>
            <a:ext cx="493920" cy="120960"/>
            <a:chOff x="0" y="0"/>
            <a:chExt cx="658560" cy="161280"/>
          </a:xfrm>
        </p:grpSpPr>
        <p:sp>
          <p:nvSpPr>
            <p:cNvPr id="291" name="Freeform 302">
              <a:extLst>
                <a:ext uri="{FF2B5EF4-FFF2-40B4-BE49-F238E27FC236}">
                  <a16:creationId xmlns:a16="http://schemas.microsoft.com/office/drawing/2014/main" id="{53853777-0873-33AB-73A1-D706232F6260}"/>
                </a:ext>
              </a:extLst>
            </p:cNvPr>
            <p:cNvSpPr/>
            <p:nvPr/>
          </p:nvSpPr>
          <p:spPr>
            <a:xfrm>
              <a:off x="0" y="0"/>
              <a:ext cx="658495" cy="161290"/>
            </a:xfrm>
            <a:custGeom>
              <a:avLst/>
              <a:gdLst/>
              <a:ahLst/>
              <a:cxnLst/>
              <a:rect l="l" t="t" r="r" b="b"/>
              <a:pathLst>
                <a:path w="658495" h="161290">
                  <a:moveTo>
                    <a:pt x="0" y="0"/>
                  </a:moveTo>
                  <a:lnTo>
                    <a:pt x="0" y="49911"/>
                  </a:lnTo>
                  <a:lnTo>
                    <a:pt x="60325" y="89154"/>
                  </a:lnTo>
                  <a:cubicBezTo>
                    <a:pt x="143764" y="137160"/>
                    <a:pt x="237363" y="161290"/>
                    <a:pt x="330200" y="161290"/>
                  </a:cubicBezTo>
                  <a:cubicBezTo>
                    <a:pt x="423037" y="161290"/>
                    <a:pt x="514858" y="137160"/>
                    <a:pt x="594995" y="89154"/>
                  </a:cubicBezTo>
                  <a:lnTo>
                    <a:pt x="658495" y="49911"/>
                  </a:lnTo>
                  <a:lnTo>
                    <a:pt x="658495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92" name="Group 303">
            <a:extLst>
              <a:ext uri="{FF2B5EF4-FFF2-40B4-BE49-F238E27FC236}">
                <a16:creationId xmlns:a16="http://schemas.microsoft.com/office/drawing/2014/main" id="{664BDF5E-B3BD-F6EE-8496-13136F04E065}"/>
              </a:ext>
            </a:extLst>
          </p:cNvPr>
          <p:cNvGrpSpPr>
            <a:grpSpLocks noChangeAspect="1"/>
          </p:cNvGrpSpPr>
          <p:nvPr/>
        </p:nvGrpSpPr>
        <p:grpSpPr>
          <a:xfrm>
            <a:off x="11413007" y="4585779"/>
            <a:ext cx="496800" cy="251280"/>
            <a:chOff x="0" y="0"/>
            <a:chExt cx="662400" cy="335040"/>
          </a:xfrm>
        </p:grpSpPr>
        <p:sp>
          <p:nvSpPr>
            <p:cNvPr id="293" name="Freeform 304">
              <a:extLst>
                <a:ext uri="{FF2B5EF4-FFF2-40B4-BE49-F238E27FC236}">
                  <a16:creationId xmlns:a16="http://schemas.microsoft.com/office/drawing/2014/main" id="{0F46EF5E-DFB8-6B70-1BAD-5CECA6F71E0F}"/>
                </a:ext>
              </a:extLst>
            </p:cNvPr>
            <p:cNvSpPr/>
            <p:nvPr/>
          </p:nvSpPr>
          <p:spPr>
            <a:xfrm>
              <a:off x="0" y="0"/>
              <a:ext cx="662432" cy="335026"/>
            </a:xfrm>
            <a:custGeom>
              <a:avLst/>
              <a:gdLst/>
              <a:ahLst/>
              <a:cxnLst/>
              <a:rect l="l" t="t" r="r" b="b"/>
              <a:pathLst>
                <a:path w="662432" h="335026">
                  <a:moveTo>
                    <a:pt x="0" y="0"/>
                  </a:moveTo>
                  <a:cubicBezTo>
                    <a:pt x="13335" y="181737"/>
                    <a:pt x="157226" y="335026"/>
                    <a:pt x="331216" y="335026"/>
                  </a:cubicBezTo>
                  <a:cubicBezTo>
                    <a:pt x="505206" y="335026"/>
                    <a:pt x="648970" y="181737"/>
                    <a:pt x="662432" y="0"/>
                  </a:cubicBezTo>
                  <a:lnTo>
                    <a:pt x="635635" y="14224"/>
                  </a:lnTo>
                  <a:cubicBezTo>
                    <a:pt x="545338" y="71374"/>
                    <a:pt x="434975" y="99822"/>
                    <a:pt x="331216" y="99822"/>
                  </a:cubicBezTo>
                  <a:cubicBezTo>
                    <a:pt x="227457" y="99822"/>
                    <a:pt x="123825" y="71374"/>
                    <a:pt x="26797" y="1422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94" name="Group 305">
            <a:extLst>
              <a:ext uri="{FF2B5EF4-FFF2-40B4-BE49-F238E27FC236}">
                <a16:creationId xmlns:a16="http://schemas.microsoft.com/office/drawing/2014/main" id="{D345B538-A281-6C34-B026-8B8B40867D91}"/>
              </a:ext>
            </a:extLst>
          </p:cNvPr>
          <p:cNvGrpSpPr>
            <a:grpSpLocks noChangeAspect="1"/>
          </p:cNvGrpSpPr>
          <p:nvPr/>
        </p:nvGrpSpPr>
        <p:grpSpPr>
          <a:xfrm>
            <a:off x="6352127" y="4807539"/>
            <a:ext cx="113040" cy="120240"/>
            <a:chOff x="0" y="0"/>
            <a:chExt cx="150720" cy="160320"/>
          </a:xfrm>
        </p:grpSpPr>
        <p:sp>
          <p:nvSpPr>
            <p:cNvPr id="295" name="Freeform 306">
              <a:extLst>
                <a:ext uri="{FF2B5EF4-FFF2-40B4-BE49-F238E27FC236}">
                  <a16:creationId xmlns:a16="http://schemas.microsoft.com/office/drawing/2014/main" id="{11F9289E-EF21-5F27-BA81-A10944B78461}"/>
                </a:ext>
              </a:extLst>
            </p:cNvPr>
            <p:cNvSpPr/>
            <p:nvPr/>
          </p:nvSpPr>
          <p:spPr>
            <a:xfrm>
              <a:off x="127" y="127"/>
              <a:ext cx="150622" cy="160274"/>
            </a:xfrm>
            <a:custGeom>
              <a:avLst/>
              <a:gdLst/>
              <a:ahLst/>
              <a:cxnLst/>
              <a:rect l="l" t="t" r="r" b="b"/>
              <a:pathLst>
                <a:path w="150622" h="160274">
                  <a:moveTo>
                    <a:pt x="76962" y="0"/>
                  </a:moveTo>
                  <a:cubicBezTo>
                    <a:pt x="33528" y="0"/>
                    <a:pt x="0" y="35687"/>
                    <a:pt x="0" y="78359"/>
                  </a:cubicBezTo>
                  <a:cubicBezTo>
                    <a:pt x="6731" y="124587"/>
                    <a:pt x="33528" y="160274"/>
                    <a:pt x="76962" y="160274"/>
                  </a:cubicBezTo>
                  <a:cubicBezTo>
                    <a:pt x="117221" y="160274"/>
                    <a:pt x="150622" y="124587"/>
                    <a:pt x="150622" y="78359"/>
                  </a:cubicBezTo>
                  <a:cubicBezTo>
                    <a:pt x="150622" y="35560"/>
                    <a:pt x="117094" y="0"/>
                    <a:pt x="7696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96" name="Group 307">
            <a:extLst>
              <a:ext uri="{FF2B5EF4-FFF2-40B4-BE49-F238E27FC236}">
                <a16:creationId xmlns:a16="http://schemas.microsoft.com/office/drawing/2014/main" id="{735B045D-4C9C-B719-6834-FB32F04F5485}"/>
              </a:ext>
            </a:extLst>
          </p:cNvPr>
          <p:cNvGrpSpPr>
            <a:grpSpLocks noChangeAspect="1"/>
          </p:cNvGrpSpPr>
          <p:nvPr/>
        </p:nvGrpSpPr>
        <p:grpSpPr>
          <a:xfrm>
            <a:off x="6299567" y="4986819"/>
            <a:ext cx="221040" cy="117360"/>
            <a:chOff x="0" y="0"/>
            <a:chExt cx="294720" cy="156480"/>
          </a:xfrm>
        </p:grpSpPr>
        <p:sp>
          <p:nvSpPr>
            <p:cNvPr id="297" name="Freeform 308">
              <a:extLst>
                <a:ext uri="{FF2B5EF4-FFF2-40B4-BE49-F238E27FC236}">
                  <a16:creationId xmlns:a16="http://schemas.microsoft.com/office/drawing/2014/main" id="{708CFA78-972A-D1B8-7B70-D72A967FA5CD}"/>
                </a:ext>
              </a:extLst>
            </p:cNvPr>
            <p:cNvSpPr/>
            <p:nvPr/>
          </p:nvSpPr>
          <p:spPr>
            <a:xfrm>
              <a:off x="127" y="0"/>
              <a:ext cx="294640" cy="156464"/>
            </a:xfrm>
            <a:custGeom>
              <a:avLst/>
              <a:gdLst/>
              <a:ahLst/>
              <a:cxnLst/>
              <a:rect l="l" t="t" r="r" b="b"/>
              <a:pathLst>
                <a:path w="294640" h="156464">
                  <a:moveTo>
                    <a:pt x="147320" y="0"/>
                  </a:moveTo>
                  <a:cubicBezTo>
                    <a:pt x="66929" y="0"/>
                    <a:pt x="0" y="71120"/>
                    <a:pt x="0" y="156464"/>
                  </a:cubicBezTo>
                  <a:lnTo>
                    <a:pt x="294640" y="156464"/>
                  </a:lnTo>
                  <a:cubicBezTo>
                    <a:pt x="294640" y="71120"/>
                    <a:pt x="231140" y="0"/>
                    <a:pt x="14732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98" name="Group 309">
            <a:extLst>
              <a:ext uri="{FF2B5EF4-FFF2-40B4-BE49-F238E27FC236}">
                <a16:creationId xmlns:a16="http://schemas.microsoft.com/office/drawing/2014/main" id="{5928F0E8-CDD6-F96E-8D07-0344F1F9C59C}"/>
              </a:ext>
            </a:extLst>
          </p:cNvPr>
          <p:cNvGrpSpPr>
            <a:grpSpLocks noChangeAspect="1"/>
          </p:cNvGrpSpPr>
          <p:nvPr/>
        </p:nvGrpSpPr>
        <p:grpSpPr>
          <a:xfrm>
            <a:off x="6136847" y="4634019"/>
            <a:ext cx="940320" cy="644400"/>
            <a:chOff x="0" y="0"/>
            <a:chExt cx="1253760" cy="859200"/>
          </a:xfrm>
        </p:grpSpPr>
        <p:sp>
          <p:nvSpPr>
            <p:cNvPr id="299" name="Freeform 310">
              <a:extLst>
                <a:ext uri="{FF2B5EF4-FFF2-40B4-BE49-F238E27FC236}">
                  <a16:creationId xmlns:a16="http://schemas.microsoft.com/office/drawing/2014/main" id="{24B66C46-C036-AE1C-72CF-E1479E0ECB54}"/>
                </a:ext>
              </a:extLst>
            </p:cNvPr>
            <p:cNvSpPr/>
            <p:nvPr/>
          </p:nvSpPr>
          <p:spPr>
            <a:xfrm>
              <a:off x="0" y="127"/>
              <a:ext cx="1253744" cy="859155"/>
            </a:xfrm>
            <a:custGeom>
              <a:avLst/>
              <a:gdLst/>
              <a:ahLst/>
              <a:cxnLst/>
              <a:rect l="l" t="t" r="r" b="b"/>
              <a:pathLst>
                <a:path w="1253744" h="859155">
                  <a:moveTo>
                    <a:pt x="1066419" y="235331"/>
                  </a:moveTo>
                  <a:cubicBezTo>
                    <a:pt x="1086485" y="235331"/>
                    <a:pt x="1103249" y="253238"/>
                    <a:pt x="1103249" y="274574"/>
                  </a:cubicBezTo>
                  <a:cubicBezTo>
                    <a:pt x="1103249" y="295910"/>
                    <a:pt x="1086485" y="313690"/>
                    <a:pt x="1066419" y="313690"/>
                  </a:cubicBezTo>
                  <a:lnTo>
                    <a:pt x="695325" y="313690"/>
                  </a:lnTo>
                  <a:cubicBezTo>
                    <a:pt x="671957" y="313690"/>
                    <a:pt x="655193" y="295910"/>
                    <a:pt x="655193" y="274574"/>
                  </a:cubicBezTo>
                  <a:cubicBezTo>
                    <a:pt x="655193" y="253238"/>
                    <a:pt x="671957" y="235331"/>
                    <a:pt x="695325" y="235331"/>
                  </a:cubicBezTo>
                  <a:close/>
                  <a:moveTo>
                    <a:pt x="1066419" y="392176"/>
                  </a:moveTo>
                  <a:cubicBezTo>
                    <a:pt x="1086485" y="392176"/>
                    <a:pt x="1103249" y="410083"/>
                    <a:pt x="1103249" y="431419"/>
                  </a:cubicBezTo>
                  <a:cubicBezTo>
                    <a:pt x="1103249" y="452755"/>
                    <a:pt x="1086485" y="470535"/>
                    <a:pt x="1066419" y="470535"/>
                  </a:cubicBezTo>
                  <a:lnTo>
                    <a:pt x="695325" y="470535"/>
                  </a:lnTo>
                  <a:cubicBezTo>
                    <a:pt x="671957" y="470535"/>
                    <a:pt x="655193" y="452755"/>
                    <a:pt x="655193" y="431419"/>
                  </a:cubicBezTo>
                  <a:cubicBezTo>
                    <a:pt x="655193" y="410083"/>
                    <a:pt x="671957" y="392176"/>
                    <a:pt x="695325" y="392176"/>
                  </a:cubicBezTo>
                  <a:close/>
                  <a:moveTo>
                    <a:pt x="1066419" y="545465"/>
                  </a:moveTo>
                  <a:cubicBezTo>
                    <a:pt x="1086485" y="545465"/>
                    <a:pt x="1103249" y="563245"/>
                    <a:pt x="1103249" y="588264"/>
                  </a:cubicBezTo>
                  <a:cubicBezTo>
                    <a:pt x="1103249" y="609600"/>
                    <a:pt x="1086485" y="627507"/>
                    <a:pt x="1066419" y="627507"/>
                  </a:cubicBezTo>
                  <a:lnTo>
                    <a:pt x="695325" y="627507"/>
                  </a:lnTo>
                  <a:cubicBezTo>
                    <a:pt x="671957" y="627507"/>
                    <a:pt x="655193" y="609600"/>
                    <a:pt x="655193" y="588264"/>
                  </a:cubicBezTo>
                  <a:cubicBezTo>
                    <a:pt x="655193" y="563245"/>
                    <a:pt x="671957" y="545465"/>
                    <a:pt x="695325" y="545465"/>
                  </a:cubicBezTo>
                  <a:close/>
                  <a:moveTo>
                    <a:pt x="361061" y="160401"/>
                  </a:moveTo>
                  <a:cubicBezTo>
                    <a:pt x="437896" y="160401"/>
                    <a:pt x="504698" y="231775"/>
                    <a:pt x="504698" y="313690"/>
                  </a:cubicBezTo>
                  <a:cubicBezTo>
                    <a:pt x="504698" y="356489"/>
                    <a:pt x="488061" y="395732"/>
                    <a:pt x="464566" y="420624"/>
                  </a:cubicBezTo>
                  <a:cubicBezTo>
                    <a:pt x="531368" y="459867"/>
                    <a:pt x="578358" y="538353"/>
                    <a:pt x="578358" y="627507"/>
                  </a:cubicBezTo>
                  <a:lnTo>
                    <a:pt x="578358" y="666623"/>
                  </a:lnTo>
                  <a:lnTo>
                    <a:pt x="585089" y="666623"/>
                  </a:lnTo>
                  <a:cubicBezTo>
                    <a:pt x="585089" y="687959"/>
                    <a:pt x="568325" y="705866"/>
                    <a:pt x="548259" y="705866"/>
                  </a:cubicBezTo>
                  <a:lnTo>
                    <a:pt x="180467" y="705866"/>
                  </a:lnTo>
                  <a:cubicBezTo>
                    <a:pt x="160401" y="705866"/>
                    <a:pt x="143764" y="687959"/>
                    <a:pt x="143764" y="666623"/>
                  </a:cubicBezTo>
                  <a:lnTo>
                    <a:pt x="143764" y="627507"/>
                  </a:lnTo>
                  <a:cubicBezTo>
                    <a:pt x="143764" y="538353"/>
                    <a:pt x="187198" y="463423"/>
                    <a:pt x="254127" y="420624"/>
                  </a:cubicBezTo>
                  <a:cubicBezTo>
                    <a:pt x="230632" y="395732"/>
                    <a:pt x="213868" y="356489"/>
                    <a:pt x="213868" y="313690"/>
                  </a:cubicBezTo>
                  <a:cubicBezTo>
                    <a:pt x="213868" y="231775"/>
                    <a:pt x="280797" y="160401"/>
                    <a:pt x="361061" y="160401"/>
                  </a:cubicBezTo>
                  <a:close/>
                  <a:moveTo>
                    <a:pt x="110363" y="0"/>
                  </a:moveTo>
                  <a:cubicBezTo>
                    <a:pt x="46736" y="0"/>
                    <a:pt x="0" y="53340"/>
                    <a:pt x="0" y="114046"/>
                  </a:cubicBezTo>
                  <a:lnTo>
                    <a:pt x="0" y="741553"/>
                  </a:lnTo>
                  <a:cubicBezTo>
                    <a:pt x="0" y="809244"/>
                    <a:pt x="50165" y="859155"/>
                    <a:pt x="110363" y="859155"/>
                  </a:cubicBezTo>
                  <a:lnTo>
                    <a:pt x="1146683" y="859155"/>
                  </a:lnTo>
                  <a:cubicBezTo>
                    <a:pt x="1206881" y="859155"/>
                    <a:pt x="1253744" y="805688"/>
                    <a:pt x="1253744" y="741553"/>
                  </a:cubicBezTo>
                  <a:lnTo>
                    <a:pt x="1253744" y="114046"/>
                  </a:lnTo>
                  <a:cubicBezTo>
                    <a:pt x="1250315" y="53340"/>
                    <a:pt x="1200150" y="0"/>
                    <a:pt x="1139952" y="0"/>
                  </a:cubicBezTo>
                  <a:lnTo>
                    <a:pt x="805688" y="0"/>
                  </a:lnTo>
                  <a:lnTo>
                    <a:pt x="805688" y="39116"/>
                  </a:lnTo>
                  <a:cubicBezTo>
                    <a:pt x="805688" y="106934"/>
                    <a:pt x="755523" y="153162"/>
                    <a:pt x="698754" y="153162"/>
                  </a:cubicBezTo>
                  <a:lnTo>
                    <a:pt x="551561" y="153162"/>
                  </a:lnTo>
                  <a:cubicBezTo>
                    <a:pt x="488061" y="153162"/>
                    <a:pt x="444627" y="99695"/>
                    <a:pt x="444627" y="39116"/>
                  </a:cubicBezTo>
                  <a:lnTo>
                    <a:pt x="444627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00" name="Group 311">
            <a:extLst>
              <a:ext uri="{FF2B5EF4-FFF2-40B4-BE49-F238E27FC236}">
                <a16:creationId xmlns:a16="http://schemas.microsoft.com/office/drawing/2014/main" id="{842509C4-3A0A-F319-8A7B-1B3527A7B17D}"/>
              </a:ext>
            </a:extLst>
          </p:cNvPr>
          <p:cNvGrpSpPr>
            <a:grpSpLocks noChangeAspect="1"/>
          </p:cNvGrpSpPr>
          <p:nvPr/>
        </p:nvGrpSpPr>
        <p:grpSpPr>
          <a:xfrm>
            <a:off x="6410447" y="4454739"/>
            <a:ext cx="388800" cy="238320"/>
            <a:chOff x="0" y="0"/>
            <a:chExt cx="518400" cy="317760"/>
          </a:xfrm>
        </p:grpSpPr>
        <p:sp>
          <p:nvSpPr>
            <p:cNvPr id="301" name="Freeform 312">
              <a:extLst>
                <a:ext uri="{FF2B5EF4-FFF2-40B4-BE49-F238E27FC236}">
                  <a16:creationId xmlns:a16="http://schemas.microsoft.com/office/drawing/2014/main" id="{D7129326-1F51-434C-60BA-6791657ED802}"/>
                </a:ext>
              </a:extLst>
            </p:cNvPr>
            <p:cNvSpPr/>
            <p:nvPr/>
          </p:nvSpPr>
          <p:spPr>
            <a:xfrm>
              <a:off x="0" y="127"/>
              <a:ext cx="518287" cy="317754"/>
            </a:xfrm>
            <a:custGeom>
              <a:avLst/>
              <a:gdLst/>
              <a:ahLst/>
              <a:cxnLst/>
              <a:rect l="l" t="t" r="r" b="b"/>
              <a:pathLst>
                <a:path w="518287" h="317754">
                  <a:moveTo>
                    <a:pt x="73533" y="0"/>
                  </a:moveTo>
                  <a:cubicBezTo>
                    <a:pt x="33401" y="0"/>
                    <a:pt x="0" y="35687"/>
                    <a:pt x="0" y="82042"/>
                  </a:cubicBezTo>
                  <a:cubicBezTo>
                    <a:pt x="0" y="124968"/>
                    <a:pt x="33401" y="160655"/>
                    <a:pt x="73533" y="160655"/>
                  </a:cubicBezTo>
                  <a:lnTo>
                    <a:pt x="150495" y="160655"/>
                  </a:lnTo>
                  <a:lnTo>
                    <a:pt x="150495" y="278384"/>
                  </a:lnTo>
                  <a:cubicBezTo>
                    <a:pt x="147066" y="299847"/>
                    <a:pt x="163830" y="317754"/>
                    <a:pt x="183896" y="317754"/>
                  </a:cubicBezTo>
                  <a:lnTo>
                    <a:pt x="331089" y="317754"/>
                  </a:lnTo>
                  <a:cubicBezTo>
                    <a:pt x="351155" y="317754"/>
                    <a:pt x="367919" y="299847"/>
                    <a:pt x="367919" y="278384"/>
                  </a:cubicBezTo>
                  <a:lnTo>
                    <a:pt x="367919" y="160655"/>
                  </a:lnTo>
                  <a:lnTo>
                    <a:pt x="441452" y="160655"/>
                  </a:lnTo>
                  <a:cubicBezTo>
                    <a:pt x="484886" y="160655"/>
                    <a:pt x="518287" y="124968"/>
                    <a:pt x="518287" y="82042"/>
                  </a:cubicBezTo>
                  <a:cubicBezTo>
                    <a:pt x="518287" y="35687"/>
                    <a:pt x="484886" y="0"/>
                    <a:pt x="44145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02" name="Group 313">
            <a:extLst>
              <a:ext uri="{FF2B5EF4-FFF2-40B4-BE49-F238E27FC236}">
                <a16:creationId xmlns:a16="http://schemas.microsoft.com/office/drawing/2014/main" id="{927AF984-4941-14C0-1610-12A3521FE4DD}"/>
              </a:ext>
            </a:extLst>
          </p:cNvPr>
          <p:cNvGrpSpPr>
            <a:grpSpLocks noChangeAspect="1"/>
          </p:cNvGrpSpPr>
          <p:nvPr/>
        </p:nvGrpSpPr>
        <p:grpSpPr>
          <a:xfrm>
            <a:off x="6465167" y="4278339"/>
            <a:ext cx="275760" cy="120240"/>
            <a:chOff x="0" y="0"/>
            <a:chExt cx="367680" cy="160320"/>
          </a:xfrm>
        </p:grpSpPr>
        <p:sp>
          <p:nvSpPr>
            <p:cNvPr id="303" name="Freeform 314">
              <a:extLst>
                <a:ext uri="{FF2B5EF4-FFF2-40B4-BE49-F238E27FC236}">
                  <a16:creationId xmlns:a16="http://schemas.microsoft.com/office/drawing/2014/main" id="{43BADD73-FDF4-EC60-8DE4-EFD58669DB54}"/>
                </a:ext>
              </a:extLst>
            </p:cNvPr>
            <p:cNvSpPr/>
            <p:nvPr/>
          </p:nvSpPr>
          <p:spPr>
            <a:xfrm>
              <a:off x="0" y="127"/>
              <a:ext cx="367665" cy="160274"/>
            </a:xfrm>
            <a:custGeom>
              <a:avLst/>
              <a:gdLst/>
              <a:ahLst/>
              <a:cxnLst/>
              <a:rect l="l" t="t" r="r" b="b"/>
              <a:pathLst>
                <a:path w="367665" h="160274">
                  <a:moveTo>
                    <a:pt x="40132" y="0"/>
                  </a:moveTo>
                  <a:cubicBezTo>
                    <a:pt x="16764" y="0"/>
                    <a:pt x="0" y="17780"/>
                    <a:pt x="0" y="39116"/>
                  </a:cubicBezTo>
                  <a:lnTo>
                    <a:pt x="0" y="160274"/>
                  </a:lnTo>
                  <a:lnTo>
                    <a:pt x="367665" y="160274"/>
                  </a:lnTo>
                  <a:lnTo>
                    <a:pt x="367665" y="39116"/>
                  </a:lnTo>
                  <a:cubicBezTo>
                    <a:pt x="367665" y="17780"/>
                    <a:pt x="350901" y="0"/>
                    <a:pt x="330835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04" name="Group 315">
            <a:extLst>
              <a:ext uri="{FF2B5EF4-FFF2-40B4-BE49-F238E27FC236}">
                <a16:creationId xmlns:a16="http://schemas.microsoft.com/office/drawing/2014/main" id="{546A2874-2DA4-BB6F-9E96-70C50CCC5FF1}"/>
              </a:ext>
            </a:extLst>
          </p:cNvPr>
          <p:cNvGrpSpPr>
            <a:grpSpLocks noChangeAspect="1"/>
          </p:cNvGrpSpPr>
          <p:nvPr/>
        </p:nvGrpSpPr>
        <p:grpSpPr>
          <a:xfrm>
            <a:off x="7749647" y="4531779"/>
            <a:ext cx="388800" cy="336960"/>
            <a:chOff x="0" y="0"/>
            <a:chExt cx="518400" cy="449280"/>
          </a:xfrm>
        </p:grpSpPr>
        <p:sp>
          <p:nvSpPr>
            <p:cNvPr id="305" name="Freeform 316">
              <a:extLst>
                <a:ext uri="{FF2B5EF4-FFF2-40B4-BE49-F238E27FC236}">
                  <a16:creationId xmlns:a16="http://schemas.microsoft.com/office/drawing/2014/main" id="{2099E078-FF5B-B496-E8C9-D6FD49CC660E}"/>
                </a:ext>
              </a:extLst>
            </p:cNvPr>
            <p:cNvSpPr/>
            <p:nvPr/>
          </p:nvSpPr>
          <p:spPr>
            <a:xfrm>
              <a:off x="0" y="127"/>
              <a:ext cx="518414" cy="449326"/>
            </a:xfrm>
            <a:custGeom>
              <a:avLst/>
              <a:gdLst/>
              <a:ahLst/>
              <a:cxnLst/>
              <a:rect l="l" t="t" r="r" b="b"/>
              <a:pathLst>
                <a:path w="518414" h="449326">
                  <a:moveTo>
                    <a:pt x="257556" y="0"/>
                  </a:moveTo>
                  <a:cubicBezTo>
                    <a:pt x="117094" y="0"/>
                    <a:pt x="0" y="124841"/>
                    <a:pt x="0" y="274574"/>
                  </a:cubicBezTo>
                  <a:cubicBezTo>
                    <a:pt x="0" y="342265"/>
                    <a:pt x="20193" y="399415"/>
                    <a:pt x="56896" y="449326"/>
                  </a:cubicBezTo>
                  <a:cubicBezTo>
                    <a:pt x="86995" y="410083"/>
                    <a:pt x="117094" y="374396"/>
                    <a:pt x="157226" y="345948"/>
                  </a:cubicBezTo>
                  <a:cubicBezTo>
                    <a:pt x="133858" y="317373"/>
                    <a:pt x="117094" y="278003"/>
                    <a:pt x="117094" y="238887"/>
                  </a:cubicBezTo>
                  <a:cubicBezTo>
                    <a:pt x="117094" y="153289"/>
                    <a:pt x="184023" y="82042"/>
                    <a:pt x="264160" y="82042"/>
                  </a:cubicBezTo>
                  <a:cubicBezTo>
                    <a:pt x="341122" y="82042"/>
                    <a:pt x="407924" y="153289"/>
                    <a:pt x="407924" y="238887"/>
                  </a:cubicBezTo>
                  <a:cubicBezTo>
                    <a:pt x="407924" y="278003"/>
                    <a:pt x="391287" y="317373"/>
                    <a:pt x="367792" y="345821"/>
                  </a:cubicBezTo>
                  <a:cubicBezTo>
                    <a:pt x="407924" y="367157"/>
                    <a:pt x="438023" y="402844"/>
                    <a:pt x="458089" y="449199"/>
                  </a:cubicBezTo>
                  <a:cubicBezTo>
                    <a:pt x="498221" y="399288"/>
                    <a:pt x="518287" y="342138"/>
                    <a:pt x="518287" y="274447"/>
                  </a:cubicBezTo>
                  <a:cubicBezTo>
                    <a:pt x="518414" y="124841"/>
                    <a:pt x="401320" y="0"/>
                    <a:pt x="25755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06" name="Group 317">
            <a:extLst>
              <a:ext uri="{FF2B5EF4-FFF2-40B4-BE49-F238E27FC236}">
                <a16:creationId xmlns:a16="http://schemas.microsoft.com/office/drawing/2014/main" id="{BFEA5BC0-D036-E401-DCEC-8E7BE1A1F862}"/>
              </a:ext>
            </a:extLst>
          </p:cNvPr>
          <p:cNvGrpSpPr>
            <a:grpSpLocks noChangeAspect="1"/>
          </p:cNvGrpSpPr>
          <p:nvPr/>
        </p:nvGrpSpPr>
        <p:grpSpPr>
          <a:xfrm>
            <a:off x="7890047" y="4652739"/>
            <a:ext cx="113040" cy="120240"/>
            <a:chOff x="0" y="0"/>
            <a:chExt cx="150720" cy="160320"/>
          </a:xfrm>
        </p:grpSpPr>
        <p:sp>
          <p:nvSpPr>
            <p:cNvPr id="307" name="Freeform 318">
              <a:extLst>
                <a:ext uri="{FF2B5EF4-FFF2-40B4-BE49-F238E27FC236}">
                  <a16:creationId xmlns:a16="http://schemas.microsoft.com/office/drawing/2014/main" id="{04991181-2862-AD4F-D6A0-AB39A28750E4}"/>
                </a:ext>
              </a:extLst>
            </p:cNvPr>
            <p:cNvSpPr/>
            <p:nvPr/>
          </p:nvSpPr>
          <p:spPr>
            <a:xfrm>
              <a:off x="127" y="127"/>
              <a:ext cx="150622" cy="160274"/>
            </a:xfrm>
            <a:custGeom>
              <a:avLst/>
              <a:gdLst/>
              <a:ahLst/>
              <a:cxnLst/>
              <a:rect l="l" t="t" r="r" b="b"/>
              <a:pathLst>
                <a:path w="150622" h="160274">
                  <a:moveTo>
                    <a:pt x="76962" y="0"/>
                  </a:moveTo>
                  <a:cubicBezTo>
                    <a:pt x="33528" y="0"/>
                    <a:pt x="0" y="35687"/>
                    <a:pt x="0" y="78359"/>
                  </a:cubicBezTo>
                  <a:cubicBezTo>
                    <a:pt x="0" y="124587"/>
                    <a:pt x="33528" y="160274"/>
                    <a:pt x="76962" y="160274"/>
                  </a:cubicBezTo>
                  <a:cubicBezTo>
                    <a:pt x="117221" y="160274"/>
                    <a:pt x="150622" y="124587"/>
                    <a:pt x="150622" y="78359"/>
                  </a:cubicBezTo>
                  <a:cubicBezTo>
                    <a:pt x="150622" y="35560"/>
                    <a:pt x="117094" y="0"/>
                    <a:pt x="7696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08" name="Group 319">
            <a:extLst>
              <a:ext uri="{FF2B5EF4-FFF2-40B4-BE49-F238E27FC236}">
                <a16:creationId xmlns:a16="http://schemas.microsoft.com/office/drawing/2014/main" id="{F8A33EFE-ED38-1CA7-1B52-8209C67F2C2D}"/>
              </a:ext>
            </a:extLst>
          </p:cNvPr>
          <p:cNvGrpSpPr>
            <a:grpSpLocks noChangeAspect="1"/>
          </p:cNvGrpSpPr>
          <p:nvPr/>
        </p:nvGrpSpPr>
        <p:grpSpPr>
          <a:xfrm>
            <a:off x="7533647" y="4295619"/>
            <a:ext cx="825120" cy="886320"/>
            <a:chOff x="0" y="0"/>
            <a:chExt cx="1100160" cy="1181760"/>
          </a:xfrm>
        </p:grpSpPr>
        <p:sp>
          <p:nvSpPr>
            <p:cNvPr id="309" name="Freeform 320">
              <a:extLst>
                <a:ext uri="{FF2B5EF4-FFF2-40B4-BE49-F238E27FC236}">
                  <a16:creationId xmlns:a16="http://schemas.microsoft.com/office/drawing/2014/main" id="{CB4FD697-0E0D-DEE1-A5DA-511C4899CB99}"/>
                </a:ext>
              </a:extLst>
            </p:cNvPr>
            <p:cNvSpPr/>
            <p:nvPr/>
          </p:nvSpPr>
          <p:spPr>
            <a:xfrm>
              <a:off x="0" y="127"/>
              <a:ext cx="1100201" cy="1181862"/>
            </a:xfrm>
            <a:custGeom>
              <a:avLst/>
              <a:gdLst/>
              <a:ahLst/>
              <a:cxnLst/>
              <a:rect l="l" t="t" r="r" b="b"/>
              <a:pathLst>
                <a:path w="1100201" h="1181862">
                  <a:moveTo>
                    <a:pt x="551688" y="244221"/>
                  </a:moveTo>
                  <a:cubicBezTo>
                    <a:pt x="735584" y="244221"/>
                    <a:pt x="879475" y="397510"/>
                    <a:pt x="879475" y="593471"/>
                  </a:cubicBezTo>
                  <a:cubicBezTo>
                    <a:pt x="879475" y="782447"/>
                    <a:pt x="735711" y="946404"/>
                    <a:pt x="551688" y="946404"/>
                  </a:cubicBezTo>
                  <a:cubicBezTo>
                    <a:pt x="354457" y="946404"/>
                    <a:pt x="220599" y="771779"/>
                    <a:pt x="220599" y="593471"/>
                  </a:cubicBezTo>
                  <a:cubicBezTo>
                    <a:pt x="220599" y="397510"/>
                    <a:pt x="371094" y="244221"/>
                    <a:pt x="551688" y="244221"/>
                  </a:cubicBezTo>
                  <a:close/>
                  <a:moveTo>
                    <a:pt x="548386" y="0"/>
                  </a:moveTo>
                  <a:cubicBezTo>
                    <a:pt x="540004" y="0"/>
                    <a:pt x="531622" y="1778"/>
                    <a:pt x="524891" y="5334"/>
                  </a:cubicBezTo>
                  <a:lnTo>
                    <a:pt x="424561" y="94488"/>
                  </a:lnTo>
                  <a:lnTo>
                    <a:pt x="294386" y="76581"/>
                  </a:lnTo>
                  <a:cubicBezTo>
                    <a:pt x="292608" y="76200"/>
                    <a:pt x="290830" y="76073"/>
                    <a:pt x="289052" y="76073"/>
                  </a:cubicBezTo>
                  <a:cubicBezTo>
                    <a:pt x="274193" y="76073"/>
                    <a:pt x="260477" y="88773"/>
                    <a:pt x="257556" y="101600"/>
                  </a:cubicBezTo>
                  <a:lnTo>
                    <a:pt x="207391" y="229870"/>
                  </a:lnTo>
                  <a:lnTo>
                    <a:pt x="86995" y="283337"/>
                  </a:lnTo>
                  <a:cubicBezTo>
                    <a:pt x="70358" y="290449"/>
                    <a:pt x="60198" y="304673"/>
                    <a:pt x="66929" y="322580"/>
                  </a:cubicBezTo>
                  <a:lnTo>
                    <a:pt x="83693" y="461645"/>
                  </a:lnTo>
                  <a:lnTo>
                    <a:pt x="3429" y="568579"/>
                  </a:lnTo>
                  <a:cubicBezTo>
                    <a:pt x="0" y="586359"/>
                    <a:pt x="0" y="604266"/>
                    <a:pt x="6731" y="618490"/>
                  </a:cubicBezTo>
                  <a:lnTo>
                    <a:pt x="86995" y="721868"/>
                  </a:lnTo>
                  <a:lnTo>
                    <a:pt x="70231" y="860806"/>
                  </a:lnTo>
                  <a:cubicBezTo>
                    <a:pt x="66802" y="878713"/>
                    <a:pt x="76962" y="896493"/>
                    <a:pt x="90297" y="900049"/>
                  </a:cubicBezTo>
                  <a:lnTo>
                    <a:pt x="210693" y="953516"/>
                  </a:lnTo>
                  <a:lnTo>
                    <a:pt x="260731" y="1085469"/>
                  </a:lnTo>
                  <a:cubicBezTo>
                    <a:pt x="269113" y="1100328"/>
                    <a:pt x="279781" y="1107821"/>
                    <a:pt x="290830" y="1107821"/>
                  </a:cubicBezTo>
                  <a:cubicBezTo>
                    <a:pt x="293116" y="1107821"/>
                    <a:pt x="295275" y="1107440"/>
                    <a:pt x="297561" y="1106932"/>
                  </a:cubicBezTo>
                  <a:lnTo>
                    <a:pt x="427990" y="1089152"/>
                  </a:lnTo>
                  <a:lnTo>
                    <a:pt x="528320" y="1174750"/>
                  </a:lnTo>
                  <a:cubicBezTo>
                    <a:pt x="538353" y="1178306"/>
                    <a:pt x="541655" y="1181862"/>
                    <a:pt x="548386" y="1181862"/>
                  </a:cubicBezTo>
                  <a:cubicBezTo>
                    <a:pt x="558419" y="1181862"/>
                    <a:pt x="565023" y="1178179"/>
                    <a:pt x="571754" y="1174750"/>
                  </a:cubicBezTo>
                  <a:lnTo>
                    <a:pt x="672211" y="1089152"/>
                  </a:lnTo>
                  <a:lnTo>
                    <a:pt x="799211" y="1106932"/>
                  </a:lnTo>
                  <a:cubicBezTo>
                    <a:pt x="815848" y="1106932"/>
                    <a:pt x="835914" y="1096264"/>
                    <a:pt x="839343" y="1085596"/>
                  </a:cubicBezTo>
                  <a:lnTo>
                    <a:pt x="889381" y="953643"/>
                  </a:lnTo>
                  <a:lnTo>
                    <a:pt x="1009904" y="900176"/>
                  </a:lnTo>
                  <a:cubicBezTo>
                    <a:pt x="1026541" y="893064"/>
                    <a:pt x="1033272" y="878840"/>
                    <a:pt x="1029970" y="860933"/>
                  </a:cubicBezTo>
                  <a:lnTo>
                    <a:pt x="1013206" y="721868"/>
                  </a:lnTo>
                  <a:lnTo>
                    <a:pt x="1093470" y="618490"/>
                  </a:lnTo>
                  <a:cubicBezTo>
                    <a:pt x="1100201" y="604266"/>
                    <a:pt x="1100201" y="579247"/>
                    <a:pt x="1093470" y="568579"/>
                  </a:cubicBezTo>
                  <a:lnTo>
                    <a:pt x="1013206" y="461645"/>
                  </a:lnTo>
                  <a:lnTo>
                    <a:pt x="1029970" y="322580"/>
                  </a:lnTo>
                  <a:cubicBezTo>
                    <a:pt x="1033272" y="304673"/>
                    <a:pt x="1023239" y="286893"/>
                    <a:pt x="1009904" y="283337"/>
                  </a:cubicBezTo>
                  <a:lnTo>
                    <a:pt x="889381" y="229870"/>
                  </a:lnTo>
                  <a:lnTo>
                    <a:pt x="839343" y="101600"/>
                  </a:lnTo>
                  <a:cubicBezTo>
                    <a:pt x="830580" y="86106"/>
                    <a:pt x="819277" y="75946"/>
                    <a:pt x="805434" y="75946"/>
                  </a:cubicBezTo>
                  <a:cubicBezTo>
                    <a:pt x="803402" y="75946"/>
                    <a:pt x="801243" y="76200"/>
                    <a:pt x="799211" y="76581"/>
                  </a:cubicBezTo>
                  <a:lnTo>
                    <a:pt x="672211" y="94488"/>
                  </a:lnTo>
                  <a:lnTo>
                    <a:pt x="571754" y="5334"/>
                  </a:lnTo>
                  <a:cubicBezTo>
                    <a:pt x="565150" y="1778"/>
                    <a:pt x="556768" y="0"/>
                    <a:pt x="54838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10" name="Group 321">
            <a:extLst>
              <a:ext uri="{FF2B5EF4-FFF2-40B4-BE49-F238E27FC236}">
                <a16:creationId xmlns:a16="http://schemas.microsoft.com/office/drawing/2014/main" id="{7018CE91-D25F-0E48-91BA-1CC91199466F}"/>
              </a:ext>
            </a:extLst>
          </p:cNvPr>
          <p:cNvGrpSpPr>
            <a:grpSpLocks noChangeAspect="1"/>
          </p:cNvGrpSpPr>
          <p:nvPr/>
        </p:nvGrpSpPr>
        <p:grpSpPr>
          <a:xfrm>
            <a:off x="7839647" y="4829139"/>
            <a:ext cx="213120" cy="117360"/>
            <a:chOff x="0" y="0"/>
            <a:chExt cx="284160" cy="156480"/>
          </a:xfrm>
        </p:grpSpPr>
        <p:sp>
          <p:nvSpPr>
            <p:cNvPr id="311" name="Freeform 322">
              <a:extLst>
                <a:ext uri="{FF2B5EF4-FFF2-40B4-BE49-F238E27FC236}">
                  <a16:creationId xmlns:a16="http://schemas.microsoft.com/office/drawing/2014/main" id="{FC4F1CAA-266D-8531-4693-0B6705CFA477}"/>
                </a:ext>
              </a:extLst>
            </p:cNvPr>
            <p:cNvSpPr/>
            <p:nvPr/>
          </p:nvSpPr>
          <p:spPr>
            <a:xfrm>
              <a:off x="127" y="0"/>
              <a:ext cx="284099" cy="156591"/>
            </a:xfrm>
            <a:custGeom>
              <a:avLst/>
              <a:gdLst/>
              <a:ahLst/>
              <a:cxnLst/>
              <a:rect l="l" t="t" r="r" b="b"/>
              <a:pathLst>
                <a:path w="284099" h="156591">
                  <a:moveTo>
                    <a:pt x="143637" y="0"/>
                  </a:moveTo>
                  <a:cubicBezTo>
                    <a:pt x="76835" y="0"/>
                    <a:pt x="20066" y="49784"/>
                    <a:pt x="0" y="110363"/>
                  </a:cubicBezTo>
                  <a:cubicBezTo>
                    <a:pt x="43434" y="138811"/>
                    <a:pt x="86868" y="156591"/>
                    <a:pt x="143637" y="156591"/>
                  </a:cubicBezTo>
                  <a:cubicBezTo>
                    <a:pt x="197104" y="156591"/>
                    <a:pt x="243967" y="138811"/>
                    <a:pt x="284099" y="110363"/>
                  </a:cubicBezTo>
                  <a:cubicBezTo>
                    <a:pt x="267335" y="46228"/>
                    <a:pt x="210439" y="0"/>
                    <a:pt x="14363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12" name="Group 323">
            <a:extLst>
              <a:ext uri="{FF2B5EF4-FFF2-40B4-BE49-F238E27FC236}">
                <a16:creationId xmlns:a16="http://schemas.microsoft.com/office/drawing/2014/main" id="{EDEBBC1A-A9C9-F37D-EE9A-236D79C9115C}"/>
              </a:ext>
            </a:extLst>
          </p:cNvPr>
          <p:cNvGrpSpPr>
            <a:grpSpLocks noChangeAspect="1"/>
          </p:cNvGrpSpPr>
          <p:nvPr/>
        </p:nvGrpSpPr>
        <p:grpSpPr>
          <a:xfrm>
            <a:off x="8115407" y="5002659"/>
            <a:ext cx="303840" cy="295200"/>
            <a:chOff x="0" y="0"/>
            <a:chExt cx="405120" cy="393600"/>
          </a:xfrm>
        </p:grpSpPr>
        <p:sp>
          <p:nvSpPr>
            <p:cNvPr id="313" name="Freeform 324">
              <a:extLst>
                <a:ext uri="{FF2B5EF4-FFF2-40B4-BE49-F238E27FC236}">
                  <a16:creationId xmlns:a16="http://schemas.microsoft.com/office/drawing/2014/main" id="{C1DED92F-28EA-FB3B-78F8-49C8A2C5D645}"/>
                </a:ext>
              </a:extLst>
            </p:cNvPr>
            <p:cNvSpPr/>
            <p:nvPr/>
          </p:nvSpPr>
          <p:spPr>
            <a:xfrm>
              <a:off x="0" y="127"/>
              <a:ext cx="405003" cy="393573"/>
            </a:xfrm>
            <a:custGeom>
              <a:avLst/>
              <a:gdLst/>
              <a:ahLst/>
              <a:cxnLst/>
              <a:rect l="l" t="t" r="r" b="b"/>
              <a:pathLst>
                <a:path w="405003" h="393573">
                  <a:moveTo>
                    <a:pt x="304673" y="0"/>
                  </a:moveTo>
                  <a:cubicBezTo>
                    <a:pt x="291338" y="14224"/>
                    <a:pt x="281305" y="24892"/>
                    <a:pt x="264541" y="32004"/>
                  </a:cubicBezTo>
                  <a:lnTo>
                    <a:pt x="170815" y="71247"/>
                  </a:lnTo>
                  <a:lnTo>
                    <a:pt x="133985" y="167640"/>
                  </a:lnTo>
                  <a:cubicBezTo>
                    <a:pt x="117348" y="213995"/>
                    <a:pt x="73787" y="239014"/>
                    <a:pt x="30226" y="239014"/>
                  </a:cubicBezTo>
                  <a:lnTo>
                    <a:pt x="16764" y="239014"/>
                  </a:lnTo>
                  <a:lnTo>
                    <a:pt x="0" y="235331"/>
                  </a:lnTo>
                  <a:lnTo>
                    <a:pt x="123952" y="381635"/>
                  </a:lnTo>
                  <a:cubicBezTo>
                    <a:pt x="131445" y="389636"/>
                    <a:pt x="142748" y="393573"/>
                    <a:pt x="153543" y="393573"/>
                  </a:cubicBezTo>
                  <a:cubicBezTo>
                    <a:pt x="157099" y="393573"/>
                    <a:pt x="160655" y="393065"/>
                    <a:pt x="164084" y="392176"/>
                  </a:cubicBezTo>
                  <a:cubicBezTo>
                    <a:pt x="174117" y="385064"/>
                    <a:pt x="187452" y="377952"/>
                    <a:pt x="187452" y="360172"/>
                  </a:cubicBezTo>
                  <a:lnTo>
                    <a:pt x="220980" y="185420"/>
                  </a:lnTo>
                  <a:lnTo>
                    <a:pt x="371602" y="149733"/>
                  </a:lnTo>
                  <a:cubicBezTo>
                    <a:pt x="375285" y="151257"/>
                    <a:pt x="378587" y="152019"/>
                    <a:pt x="381635" y="152019"/>
                  </a:cubicBezTo>
                  <a:cubicBezTo>
                    <a:pt x="392430" y="152019"/>
                    <a:pt x="399034" y="143129"/>
                    <a:pt x="401701" y="131953"/>
                  </a:cubicBezTo>
                  <a:cubicBezTo>
                    <a:pt x="405003" y="121158"/>
                    <a:pt x="401701" y="106934"/>
                    <a:pt x="391668" y="92710"/>
                  </a:cubicBezTo>
                  <a:lnTo>
                    <a:pt x="304673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14" name="Group 325">
            <a:extLst>
              <a:ext uri="{FF2B5EF4-FFF2-40B4-BE49-F238E27FC236}">
                <a16:creationId xmlns:a16="http://schemas.microsoft.com/office/drawing/2014/main" id="{B6950138-4395-37F5-55B8-699C6B2C9587}"/>
              </a:ext>
            </a:extLst>
          </p:cNvPr>
          <p:cNvGrpSpPr>
            <a:grpSpLocks noChangeAspect="1"/>
          </p:cNvGrpSpPr>
          <p:nvPr/>
        </p:nvGrpSpPr>
        <p:grpSpPr>
          <a:xfrm>
            <a:off x="7476047" y="5007699"/>
            <a:ext cx="303840" cy="296640"/>
            <a:chOff x="0" y="0"/>
            <a:chExt cx="405120" cy="395520"/>
          </a:xfrm>
        </p:grpSpPr>
        <p:sp>
          <p:nvSpPr>
            <p:cNvPr id="315" name="Freeform 326">
              <a:extLst>
                <a:ext uri="{FF2B5EF4-FFF2-40B4-BE49-F238E27FC236}">
                  <a16:creationId xmlns:a16="http://schemas.microsoft.com/office/drawing/2014/main" id="{DF1E3957-E344-914D-A4A0-80F88EABE9E4}"/>
                </a:ext>
              </a:extLst>
            </p:cNvPr>
            <p:cNvSpPr/>
            <p:nvPr/>
          </p:nvSpPr>
          <p:spPr>
            <a:xfrm>
              <a:off x="0" y="127"/>
              <a:ext cx="405130" cy="395605"/>
            </a:xfrm>
            <a:custGeom>
              <a:avLst/>
              <a:gdLst/>
              <a:ahLst/>
              <a:cxnLst/>
              <a:rect l="l" t="t" r="r" b="b"/>
              <a:pathLst>
                <a:path w="405130" h="395605">
                  <a:moveTo>
                    <a:pt x="100457" y="0"/>
                  </a:moveTo>
                  <a:lnTo>
                    <a:pt x="13335" y="96266"/>
                  </a:lnTo>
                  <a:cubicBezTo>
                    <a:pt x="0" y="96266"/>
                    <a:pt x="0" y="114173"/>
                    <a:pt x="3429" y="124968"/>
                  </a:cubicBezTo>
                  <a:cubicBezTo>
                    <a:pt x="10160" y="139192"/>
                    <a:pt x="16764" y="149860"/>
                    <a:pt x="33528" y="153543"/>
                  </a:cubicBezTo>
                  <a:lnTo>
                    <a:pt x="184150" y="189230"/>
                  </a:lnTo>
                  <a:lnTo>
                    <a:pt x="217678" y="364109"/>
                  </a:lnTo>
                  <a:cubicBezTo>
                    <a:pt x="221107" y="374904"/>
                    <a:pt x="231013" y="389128"/>
                    <a:pt x="244475" y="392684"/>
                  </a:cubicBezTo>
                  <a:cubicBezTo>
                    <a:pt x="247396" y="394843"/>
                    <a:pt x="250952" y="395605"/>
                    <a:pt x="254635" y="395605"/>
                  </a:cubicBezTo>
                  <a:cubicBezTo>
                    <a:pt x="263779" y="395605"/>
                    <a:pt x="274193" y="390652"/>
                    <a:pt x="281305" y="385572"/>
                  </a:cubicBezTo>
                  <a:lnTo>
                    <a:pt x="405130" y="239141"/>
                  </a:lnTo>
                  <a:lnTo>
                    <a:pt x="385064" y="242697"/>
                  </a:lnTo>
                  <a:lnTo>
                    <a:pt x="378333" y="242697"/>
                  </a:lnTo>
                  <a:cubicBezTo>
                    <a:pt x="331343" y="242697"/>
                    <a:pt x="294640" y="214122"/>
                    <a:pt x="271145" y="171323"/>
                  </a:cubicBezTo>
                  <a:lnTo>
                    <a:pt x="234442" y="71374"/>
                  </a:lnTo>
                  <a:lnTo>
                    <a:pt x="144018" y="32004"/>
                  </a:lnTo>
                  <a:cubicBezTo>
                    <a:pt x="127254" y="24892"/>
                    <a:pt x="113919" y="14224"/>
                    <a:pt x="10045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16" name="Group 327">
            <a:extLst>
              <a:ext uri="{FF2B5EF4-FFF2-40B4-BE49-F238E27FC236}">
                <a16:creationId xmlns:a16="http://schemas.microsoft.com/office/drawing/2014/main" id="{06B06DFB-5066-3CBA-2276-429156342FB2}"/>
              </a:ext>
            </a:extLst>
          </p:cNvPr>
          <p:cNvGrpSpPr>
            <a:grpSpLocks noChangeAspect="1"/>
          </p:cNvGrpSpPr>
          <p:nvPr/>
        </p:nvGrpSpPr>
        <p:grpSpPr>
          <a:xfrm>
            <a:off x="3725567" y="4700979"/>
            <a:ext cx="221040" cy="232560"/>
            <a:chOff x="0" y="0"/>
            <a:chExt cx="294720" cy="310080"/>
          </a:xfrm>
        </p:grpSpPr>
        <p:sp>
          <p:nvSpPr>
            <p:cNvPr id="317" name="Freeform 328">
              <a:extLst>
                <a:ext uri="{FF2B5EF4-FFF2-40B4-BE49-F238E27FC236}">
                  <a16:creationId xmlns:a16="http://schemas.microsoft.com/office/drawing/2014/main" id="{8C322DD8-34D3-ABF9-3B36-0B40C60D930D}"/>
                </a:ext>
              </a:extLst>
            </p:cNvPr>
            <p:cNvSpPr/>
            <p:nvPr/>
          </p:nvSpPr>
          <p:spPr>
            <a:xfrm>
              <a:off x="127" y="127"/>
              <a:ext cx="294640" cy="310007"/>
            </a:xfrm>
            <a:custGeom>
              <a:avLst/>
              <a:gdLst/>
              <a:ahLst/>
              <a:cxnLst/>
              <a:rect l="l" t="t" r="r" b="b"/>
              <a:pathLst>
                <a:path w="294640" h="310007">
                  <a:moveTo>
                    <a:pt x="147320" y="0"/>
                  </a:moveTo>
                  <a:cubicBezTo>
                    <a:pt x="66929" y="0"/>
                    <a:pt x="0" y="71247"/>
                    <a:pt x="0" y="153162"/>
                  </a:cubicBezTo>
                  <a:cubicBezTo>
                    <a:pt x="0" y="238760"/>
                    <a:pt x="66929" y="310007"/>
                    <a:pt x="147320" y="310007"/>
                  </a:cubicBezTo>
                  <a:cubicBezTo>
                    <a:pt x="227711" y="310007"/>
                    <a:pt x="294640" y="238760"/>
                    <a:pt x="294640" y="153162"/>
                  </a:cubicBezTo>
                  <a:cubicBezTo>
                    <a:pt x="294640" y="71247"/>
                    <a:pt x="227711" y="0"/>
                    <a:pt x="14732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18" name="Group 329">
            <a:extLst>
              <a:ext uri="{FF2B5EF4-FFF2-40B4-BE49-F238E27FC236}">
                <a16:creationId xmlns:a16="http://schemas.microsoft.com/office/drawing/2014/main" id="{00D123FB-99EC-F359-A25E-98427B048378}"/>
              </a:ext>
            </a:extLst>
          </p:cNvPr>
          <p:cNvGrpSpPr>
            <a:grpSpLocks noChangeAspect="1"/>
          </p:cNvGrpSpPr>
          <p:nvPr/>
        </p:nvGrpSpPr>
        <p:grpSpPr>
          <a:xfrm>
            <a:off x="3475007" y="4318659"/>
            <a:ext cx="275760" cy="294480"/>
            <a:chOff x="0" y="0"/>
            <a:chExt cx="367680" cy="392640"/>
          </a:xfrm>
        </p:grpSpPr>
        <p:sp>
          <p:nvSpPr>
            <p:cNvPr id="319" name="Freeform 330">
              <a:extLst>
                <a:ext uri="{FF2B5EF4-FFF2-40B4-BE49-F238E27FC236}">
                  <a16:creationId xmlns:a16="http://schemas.microsoft.com/office/drawing/2014/main" id="{BCE6D1DA-90AA-0FC5-C48A-D4A3FC3AA422}"/>
                </a:ext>
              </a:extLst>
            </p:cNvPr>
            <p:cNvSpPr/>
            <p:nvPr/>
          </p:nvSpPr>
          <p:spPr>
            <a:xfrm>
              <a:off x="0" y="127"/>
              <a:ext cx="367792" cy="392684"/>
            </a:xfrm>
            <a:custGeom>
              <a:avLst/>
              <a:gdLst/>
              <a:ahLst/>
              <a:cxnLst/>
              <a:rect l="l" t="t" r="r" b="b"/>
              <a:pathLst>
                <a:path w="367792" h="392684">
                  <a:moveTo>
                    <a:pt x="183896" y="0"/>
                  </a:moveTo>
                  <a:cubicBezTo>
                    <a:pt x="83566" y="0"/>
                    <a:pt x="0" y="89154"/>
                    <a:pt x="0" y="196215"/>
                  </a:cubicBezTo>
                  <a:cubicBezTo>
                    <a:pt x="0" y="303276"/>
                    <a:pt x="83566" y="392684"/>
                    <a:pt x="183896" y="392684"/>
                  </a:cubicBezTo>
                  <a:cubicBezTo>
                    <a:pt x="290830" y="392684"/>
                    <a:pt x="367792" y="303403"/>
                    <a:pt x="367792" y="196342"/>
                  </a:cubicBezTo>
                  <a:cubicBezTo>
                    <a:pt x="367792" y="89281"/>
                    <a:pt x="284099" y="0"/>
                    <a:pt x="183896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20" name="Group 331">
            <a:extLst>
              <a:ext uri="{FF2B5EF4-FFF2-40B4-BE49-F238E27FC236}">
                <a16:creationId xmlns:a16="http://schemas.microsoft.com/office/drawing/2014/main" id="{B9280E70-BBD5-39E6-6E44-FB1C56A7174B}"/>
              </a:ext>
            </a:extLst>
          </p:cNvPr>
          <p:cNvGrpSpPr>
            <a:grpSpLocks noChangeAspect="1"/>
          </p:cNvGrpSpPr>
          <p:nvPr/>
        </p:nvGrpSpPr>
        <p:grpSpPr>
          <a:xfrm>
            <a:off x="3919247" y="4318659"/>
            <a:ext cx="275760" cy="294480"/>
            <a:chOff x="0" y="0"/>
            <a:chExt cx="367680" cy="392640"/>
          </a:xfrm>
        </p:grpSpPr>
        <p:sp>
          <p:nvSpPr>
            <p:cNvPr id="321" name="Freeform 332">
              <a:extLst>
                <a:ext uri="{FF2B5EF4-FFF2-40B4-BE49-F238E27FC236}">
                  <a16:creationId xmlns:a16="http://schemas.microsoft.com/office/drawing/2014/main" id="{4C5512CC-A22C-20D5-75B6-9F91CFAF8644}"/>
                </a:ext>
              </a:extLst>
            </p:cNvPr>
            <p:cNvSpPr/>
            <p:nvPr/>
          </p:nvSpPr>
          <p:spPr>
            <a:xfrm>
              <a:off x="127" y="127"/>
              <a:ext cx="367665" cy="392684"/>
            </a:xfrm>
            <a:custGeom>
              <a:avLst/>
              <a:gdLst/>
              <a:ahLst/>
              <a:cxnLst/>
              <a:rect l="l" t="t" r="r" b="b"/>
              <a:pathLst>
                <a:path w="367665" h="392684">
                  <a:moveTo>
                    <a:pt x="183769" y="0"/>
                  </a:moveTo>
                  <a:cubicBezTo>
                    <a:pt x="83439" y="0"/>
                    <a:pt x="0" y="89154"/>
                    <a:pt x="0" y="196215"/>
                  </a:cubicBezTo>
                  <a:cubicBezTo>
                    <a:pt x="0" y="303276"/>
                    <a:pt x="83439" y="392684"/>
                    <a:pt x="183769" y="392684"/>
                  </a:cubicBezTo>
                  <a:cubicBezTo>
                    <a:pt x="284099" y="392684"/>
                    <a:pt x="367665" y="303403"/>
                    <a:pt x="367665" y="196342"/>
                  </a:cubicBezTo>
                  <a:cubicBezTo>
                    <a:pt x="367665" y="89281"/>
                    <a:pt x="284099" y="0"/>
                    <a:pt x="183769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22" name="Group 333">
            <a:extLst>
              <a:ext uri="{FF2B5EF4-FFF2-40B4-BE49-F238E27FC236}">
                <a16:creationId xmlns:a16="http://schemas.microsoft.com/office/drawing/2014/main" id="{9777AFBF-E3DE-4A51-63AC-5E596EBC5904}"/>
              </a:ext>
            </a:extLst>
          </p:cNvPr>
          <p:cNvGrpSpPr>
            <a:grpSpLocks noChangeAspect="1"/>
          </p:cNvGrpSpPr>
          <p:nvPr/>
        </p:nvGrpSpPr>
        <p:grpSpPr>
          <a:xfrm>
            <a:off x="3765887" y="4978899"/>
            <a:ext cx="133200" cy="85680"/>
            <a:chOff x="0" y="0"/>
            <a:chExt cx="177600" cy="114240"/>
          </a:xfrm>
        </p:grpSpPr>
        <p:sp>
          <p:nvSpPr>
            <p:cNvPr id="323" name="Freeform 334">
              <a:extLst>
                <a:ext uri="{FF2B5EF4-FFF2-40B4-BE49-F238E27FC236}">
                  <a16:creationId xmlns:a16="http://schemas.microsoft.com/office/drawing/2014/main" id="{9DD79A22-E873-2813-6A19-9B75B3FCCF89}"/>
                </a:ext>
              </a:extLst>
            </p:cNvPr>
            <p:cNvSpPr/>
            <p:nvPr/>
          </p:nvSpPr>
          <p:spPr>
            <a:xfrm>
              <a:off x="127" y="0"/>
              <a:ext cx="177673" cy="114300"/>
            </a:xfrm>
            <a:custGeom>
              <a:avLst/>
              <a:gdLst/>
              <a:ahLst/>
              <a:cxnLst/>
              <a:rect l="l" t="t" r="r" b="b"/>
              <a:pathLst>
                <a:path w="177673" h="114300">
                  <a:moveTo>
                    <a:pt x="0" y="0"/>
                  </a:moveTo>
                  <a:lnTo>
                    <a:pt x="90424" y="114300"/>
                  </a:lnTo>
                  <a:lnTo>
                    <a:pt x="177673" y="0"/>
                  </a:lnTo>
                  <a:cubicBezTo>
                    <a:pt x="154051" y="14224"/>
                    <a:pt x="123952" y="17907"/>
                    <a:pt x="90424" y="17907"/>
                  </a:cubicBezTo>
                  <a:cubicBezTo>
                    <a:pt x="60325" y="17907"/>
                    <a:pt x="30099" y="1079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24" name="Group 335">
            <a:extLst>
              <a:ext uri="{FF2B5EF4-FFF2-40B4-BE49-F238E27FC236}">
                <a16:creationId xmlns:a16="http://schemas.microsoft.com/office/drawing/2014/main" id="{5CE6215C-90A6-9E2C-ABC2-FC39C16376AD}"/>
              </a:ext>
            </a:extLst>
          </p:cNvPr>
          <p:cNvGrpSpPr>
            <a:grpSpLocks noChangeAspect="1"/>
          </p:cNvGrpSpPr>
          <p:nvPr/>
        </p:nvGrpSpPr>
        <p:grpSpPr>
          <a:xfrm>
            <a:off x="3588047" y="4960179"/>
            <a:ext cx="223200" cy="360720"/>
            <a:chOff x="0" y="0"/>
            <a:chExt cx="297600" cy="480960"/>
          </a:xfrm>
        </p:grpSpPr>
        <p:sp>
          <p:nvSpPr>
            <p:cNvPr id="325" name="Freeform 336">
              <a:extLst>
                <a:ext uri="{FF2B5EF4-FFF2-40B4-BE49-F238E27FC236}">
                  <a16:creationId xmlns:a16="http://schemas.microsoft.com/office/drawing/2014/main" id="{626477CE-099B-FB2E-F0A9-11687F114642}"/>
                </a:ext>
              </a:extLst>
            </p:cNvPr>
            <p:cNvSpPr/>
            <p:nvPr/>
          </p:nvSpPr>
          <p:spPr>
            <a:xfrm>
              <a:off x="127" y="127"/>
              <a:ext cx="297561" cy="480949"/>
            </a:xfrm>
            <a:custGeom>
              <a:avLst/>
              <a:gdLst/>
              <a:ahLst/>
              <a:cxnLst/>
              <a:rect l="l" t="t" r="r" b="b"/>
              <a:pathLst>
                <a:path w="297561" h="480949">
                  <a:moveTo>
                    <a:pt x="133731" y="0"/>
                  </a:moveTo>
                  <a:cubicBezTo>
                    <a:pt x="50165" y="67564"/>
                    <a:pt x="0" y="170942"/>
                    <a:pt x="0" y="281432"/>
                  </a:cubicBezTo>
                  <a:lnTo>
                    <a:pt x="0" y="441706"/>
                  </a:lnTo>
                  <a:cubicBezTo>
                    <a:pt x="0" y="463042"/>
                    <a:pt x="16637" y="480949"/>
                    <a:pt x="40132" y="480949"/>
                  </a:cubicBezTo>
                  <a:lnTo>
                    <a:pt x="297561" y="480949"/>
                  </a:lnTo>
                  <a:lnTo>
                    <a:pt x="297561" y="213741"/>
                  </a:lnTo>
                  <a:lnTo>
                    <a:pt x="133731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26" name="Group 337">
            <a:extLst>
              <a:ext uri="{FF2B5EF4-FFF2-40B4-BE49-F238E27FC236}">
                <a16:creationId xmlns:a16="http://schemas.microsoft.com/office/drawing/2014/main" id="{12A99D2C-D4A8-7A4C-4120-2A6F45C22350}"/>
              </a:ext>
            </a:extLst>
          </p:cNvPr>
          <p:cNvGrpSpPr>
            <a:grpSpLocks noChangeAspect="1"/>
          </p:cNvGrpSpPr>
          <p:nvPr/>
        </p:nvGrpSpPr>
        <p:grpSpPr>
          <a:xfrm>
            <a:off x="3863807" y="4963059"/>
            <a:ext cx="223200" cy="360720"/>
            <a:chOff x="0" y="0"/>
            <a:chExt cx="297600" cy="480960"/>
          </a:xfrm>
        </p:grpSpPr>
        <p:sp>
          <p:nvSpPr>
            <p:cNvPr id="327" name="Freeform 338">
              <a:extLst>
                <a:ext uri="{FF2B5EF4-FFF2-40B4-BE49-F238E27FC236}">
                  <a16:creationId xmlns:a16="http://schemas.microsoft.com/office/drawing/2014/main" id="{4B5E6EA0-68CD-1D1D-C7F4-2CE0558C6B89}"/>
                </a:ext>
              </a:extLst>
            </p:cNvPr>
            <p:cNvSpPr/>
            <p:nvPr/>
          </p:nvSpPr>
          <p:spPr>
            <a:xfrm>
              <a:off x="127" y="0"/>
              <a:ext cx="297561" cy="480949"/>
            </a:xfrm>
            <a:custGeom>
              <a:avLst/>
              <a:gdLst/>
              <a:ahLst/>
              <a:cxnLst/>
              <a:rect l="l" t="t" r="r" b="b"/>
              <a:pathLst>
                <a:path w="297561" h="480949">
                  <a:moveTo>
                    <a:pt x="163830" y="0"/>
                  </a:moveTo>
                  <a:lnTo>
                    <a:pt x="0" y="213741"/>
                  </a:lnTo>
                  <a:lnTo>
                    <a:pt x="0" y="480949"/>
                  </a:lnTo>
                  <a:lnTo>
                    <a:pt x="260858" y="480949"/>
                  </a:lnTo>
                  <a:cubicBezTo>
                    <a:pt x="280924" y="480949"/>
                    <a:pt x="297561" y="463169"/>
                    <a:pt x="297561" y="441833"/>
                  </a:cubicBezTo>
                  <a:lnTo>
                    <a:pt x="297561" y="281432"/>
                  </a:lnTo>
                  <a:cubicBezTo>
                    <a:pt x="294259" y="167513"/>
                    <a:pt x="244094" y="64135"/>
                    <a:pt x="16383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28" name="Group 339">
            <a:extLst>
              <a:ext uri="{FF2B5EF4-FFF2-40B4-BE49-F238E27FC236}">
                <a16:creationId xmlns:a16="http://schemas.microsoft.com/office/drawing/2014/main" id="{344D331B-D8A0-8E01-AF2B-A12ADC4B7C8E}"/>
              </a:ext>
            </a:extLst>
          </p:cNvPr>
          <p:cNvGrpSpPr>
            <a:grpSpLocks noChangeAspect="1"/>
          </p:cNvGrpSpPr>
          <p:nvPr/>
        </p:nvGrpSpPr>
        <p:grpSpPr>
          <a:xfrm>
            <a:off x="3871007" y="4602339"/>
            <a:ext cx="439200" cy="368640"/>
            <a:chOff x="0" y="0"/>
            <a:chExt cx="585600" cy="491520"/>
          </a:xfrm>
        </p:grpSpPr>
        <p:sp>
          <p:nvSpPr>
            <p:cNvPr id="329" name="Freeform 340">
              <a:extLst>
                <a:ext uri="{FF2B5EF4-FFF2-40B4-BE49-F238E27FC236}">
                  <a16:creationId xmlns:a16="http://schemas.microsoft.com/office/drawing/2014/main" id="{1C1ABACE-8F4C-8B1D-01A0-192E3CF29D6E}"/>
                </a:ext>
              </a:extLst>
            </p:cNvPr>
            <p:cNvSpPr/>
            <p:nvPr/>
          </p:nvSpPr>
          <p:spPr>
            <a:xfrm>
              <a:off x="0" y="0"/>
              <a:ext cx="585597" cy="491490"/>
            </a:xfrm>
            <a:custGeom>
              <a:avLst/>
              <a:gdLst/>
              <a:ahLst/>
              <a:cxnLst/>
              <a:rect l="l" t="t" r="r" b="b"/>
              <a:pathLst>
                <a:path w="585597" h="491490">
                  <a:moveTo>
                    <a:pt x="391541" y="170942"/>
                  </a:moveTo>
                  <a:cubicBezTo>
                    <a:pt x="415036" y="170942"/>
                    <a:pt x="431673" y="188849"/>
                    <a:pt x="431673" y="210185"/>
                  </a:cubicBezTo>
                  <a:cubicBezTo>
                    <a:pt x="431673" y="231521"/>
                    <a:pt x="415036" y="249301"/>
                    <a:pt x="391541" y="249301"/>
                  </a:cubicBezTo>
                  <a:lnTo>
                    <a:pt x="317881" y="249301"/>
                  </a:lnTo>
                  <a:cubicBezTo>
                    <a:pt x="297815" y="249301"/>
                    <a:pt x="281051" y="231521"/>
                    <a:pt x="281051" y="210185"/>
                  </a:cubicBezTo>
                  <a:cubicBezTo>
                    <a:pt x="281051" y="188849"/>
                    <a:pt x="297815" y="170942"/>
                    <a:pt x="317881" y="170942"/>
                  </a:cubicBezTo>
                  <a:close/>
                  <a:moveTo>
                    <a:pt x="438404" y="0"/>
                  </a:moveTo>
                  <a:cubicBezTo>
                    <a:pt x="391541" y="60579"/>
                    <a:pt x="324612" y="96139"/>
                    <a:pt x="247650" y="96139"/>
                  </a:cubicBezTo>
                  <a:cubicBezTo>
                    <a:pt x="170688" y="96139"/>
                    <a:pt x="103759" y="57023"/>
                    <a:pt x="56896" y="7112"/>
                  </a:cubicBezTo>
                  <a:cubicBezTo>
                    <a:pt x="36830" y="25019"/>
                    <a:pt x="16764" y="42672"/>
                    <a:pt x="0" y="64135"/>
                  </a:cubicBezTo>
                  <a:cubicBezTo>
                    <a:pt x="100330" y="85471"/>
                    <a:pt x="173990" y="178054"/>
                    <a:pt x="173990" y="295656"/>
                  </a:cubicBezTo>
                  <a:cubicBezTo>
                    <a:pt x="173990" y="331216"/>
                    <a:pt x="167259" y="363347"/>
                    <a:pt x="153924" y="391795"/>
                  </a:cubicBezTo>
                  <a:cubicBezTo>
                    <a:pt x="197485" y="420243"/>
                    <a:pt x="234188" y="452247"/>
                    <a:pt x="267716" y="491490"/>
                  </a:cubicBezTo>
                  <a:lnTo>
                    <a:pt x="548894" y="491490"/>
                  </a:lnTo>
                  <a:cubicBezTo>
                    <a:pt x="568960" y="491490"/>
                    <a:pt x="585597" y="473583"/>
                    <a:pt x="585597" y="452247"/>
                  </a:cubicBezTo>
                  <a:lnTo>
                    <a:pt x="585597" y="295656"/>
                  </a:lnTo>
                  <a:cubicBezTo>
                    <a:pt x="582295" y="170942"/>
                    <a:pt x="522097" y="64135"/>
                    <a:pt x="43840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30" name="Group 341">
            <a:extLst>
              <a:ext uri="{FF2B5EF4-FFF2-40B4-BE49-F238E27FC236}">
                <a16:creationId xmlns:a16="http://schemas.microsoft.com/office/drawing/2014/main" id="{99A8CF57-3A7D-6BA2-23B0-6FBD777ACE58}"/>
              </a:ext>
            </a:extLst>
          </p:cNvPr>
          <p:cNvGrpSpPr>
            <a:grpSpLocks noChangeAspect="1"/>
          </p:cNvGrpSpPr>
          <p:nvPr/>
        </p:nvGrpSpPr>
        <p:grpSpPr>
          <a:xfrm>
            <a:off x="3367007" y="4599459"/>
            <a:ext cx="434160" cy="368640"/>
            <a:chOff x="0" y="0"/>
            <a:chExt cx="578880" cy="491520"/>
          </a:xfrm>
        </p:grpSpPr>
        <p:sp>
          <p:nvSpPr>
            <p:cNvPr id="331" name="Freeform 342">
              <a:extLst>
                <a:ext uri="{FF2B5EF4-FFF2-40B4-BE49-F238E27FC236}">
                  <a16:creationId xmlns:a16="http://schemas.microsoft.com/office/drawing/2014/main" id="{7AB35285-7B59-DDF1-AF27-FF44312F71A7}"/>
                </a:ext>
              </a:extLst>
            </p:cNvPr>
            <p:cNvSpPr/>
            <p:nvPr/>
          </p:nvSpPr>
          <p:spPr>
            <a:xfrm>
              <a:off x="127" y="127"/>
              <a:ext cx="578993" cy="491490"/>
            </a:xfrm>
            <a:custGeom>
              <a:avLst/>
              <a:gdLst/>
              <a:ahLst/>
              <a:cxnLst/>
              <a:rect l="l" t="t" r="r" b="b"/>
              <a:pathLst>
                <a:path w="578993" h="491490">
                  <a:moveTo>
                    <a:pt x="257556" y="174498"/>
                  </a:moveTo>
                  <a:cubicBezTo>
                    <a:pt x="277622" y="174498"/>
                    <a:pt x="294386" y="192405"/>
                    <a:pt x="294386" y="213741"/>
                  </a:cubicBezTo>
                  <a:cubicBezTo>
                    <a:pt x="294386" y="235077"/>
                    <a:pt x="277622" y="252857"/>
                    <a:pt x="257556" y="252857"/>
                  </a:cubicBezTo>
                  <a:lnTo>
                    <a:pt x="183896" y="252857"/>
                  </a:lnTo>
                  <a:cubicBezTo>
                    <a:pt x="160528" y="252857"/>
                    <a:pt x="143764" y="235077"/>
                    <a:pt x="143764" y="213741"/>
                  </a:cubicBezTo>
                  <a:cubicBezTo>
                    <a:pt x="143764" y="192405"/>
                    <a:pt x="160528" y="174498"/>
                    <a:pt x="183896" y="174498"/>
                  </a:cubicBezTo>
                  <a:close/>
                  <a:moveTo>
                    <a:pt x="140462" y="0"/>
                  </a:moveTo>
                  <a:cubicBezTo>
                    <a:pt x="56769" y="64135"/>
                    <a:pt x="0" y="170942"/>
                    <a:pt x="0" y="288417"/>
                  </a:cubicBezTo>
                  <a:lnTo>
                    <a:pt x="0" y="445262"/>
                  </a:lnTo>
                  <a:cubicBezTo>
                    <a:pt x="0" y="473710"/>
                    <a:pt x="10033" y="491490"/>
                    <a:pt x="33401" y="491490"/>
                  </a:cubicBezTo>
                  <a:lnTo>
                    <a:pt x="311150" y="491490"/>
                  </a:lnTo>
                  <a:cubicBezTo>
                    <a:pt x="341376" y="448691"/>
                    <a:pt x="378206" y="413131"/>
                    <a:pt x="425069" y="391795"/>
                  </a:cubicBezTo>
                  <a:cubicBezTo>
                    <a:pt x="411734" y="359791"/>
                    <a:pt x="405003" y="331216"/>
                    <a:pt x="405003" y="295529"/>
                  </a:cubicBezTo>
                  <a:cubicBezTo>
                    <a:pt x="405003" y="181610"/>
                    <a:pt x="478663" y="85471"/>
                    <a:pt x="578993" y="64135"/>
                  </a:cubicBezTo>
                  <a:cubicBezTo>
                    <a:pt x="562229" y="39116"/>
                    <a:pt x="542163" y="21336"/>
                    <a:pt x="522097" y="3556"/>
                  </a:cubicBezTo>
                  <a:cubicBezTo>
                    <a:pt x="475107" y="57023"/>
                    <a:pt x="408178" y="92583"/>
                    <a:pt x="334518" y="92583"/>
                  </a:cubicBezTo>
                  <a:cubicBezTo>
                    <a:pt x="257556" y="92583"/>
                    <a:pt x="190627" y="57023"/>
                    <a:pt x="14046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32" name="Group 343">
            <a:extLst>
              <a:ext uri="{FF2B5EF4-FFF2-40B4-BE49-F238E27FC236}">
                <a16:creationId xmlns:a16="http://schemas.microsoft.com/office/drawing/2014/main" id="{9AB75DD5-BB96-D85A-7019-AF941EFF083B}"/>
              </a:ext>
            </a:extLst>
          </p:cNvPr>
          <p:cNvGrpSpPr>
            <a:grpSpLocks noChangeAspect="1"/>
          </p:cNvGrpSpPr>
          <p:nvPr/>
        </p:nvGrpSpPr>
        <p:grpSpPr>
          <a:xfrm>
            <a:off x="9337967" y="4296339"/>
            <a:ext cx="55440" cy="149760"/>
            <a:chOff x="0" y="0"/>
            <a:chExt cx="73920" cy="199680"/>
          </a:xfrm>
        </p:grpSpPr>
        <p:sp>
          <p:nvSpPr>
            <p:cNvPr id="333" name="Freeform 344">
              <a:extLst>
                <a:ext uri="{FF2B5EF4-FFF2-40B4-BE49-F238E27FC236}">
                  <a16:creationId xmlns:a16="http://schemas.microsoft.com/office/drawing/2014/main" id="{4B29BD31-7D72-230F-CD46-5B9C52BC34AD}"/>
                </a:ext>
              </a:extLst>
            </p:cNvPr>
            <p:cNvSpPr/>
            <p:nvPr/>
          </p:nvSpPr>
          <p:spPr>
            <a:xfrm>
              <a:off x="0" y="127"/>
              <a:ext cx="73914" cy="199644"/>
            </a:xfrm>
            <a:custGeom>
              <a:avLst/>
              <a:gdLst/>
              <a:ahLst/>
              <a:cxnLst/>
              <a:rect l="l" t="t" r="r" b="b"/>
              <a:pathLst>
                <a:path w="73914" h="199644">
                  <a:moveTo>
                    <a:pt x="36957" y="0"/>
                  </a:moveTo>
                  <a:cubicBezTo>
                    <a:pt x="16891" y="0"/>
                    <a:pt x="0" y="17780"/>
                    <a:pt x="0" y="39116"/>
                  </a:cubicBezTo>
                  <a:lnTo>
                    <a:pt x="0" y="160401"/>
                  </a:lnTo>
                  <a:cubicBezTo>
                    <a:pt x="0" y="181737"/>
                    <a:pt x="16891" y="199644"/>
                    <a:pt x="36957" y="199644"/>
                  </a:cubicBezTo>
                  <a:cubicBezTo>
                    <a:pt x="57023" y="199644"/>
                    <a:pt x="73914" y="181737"/>
                    <a:pt x="73914" y="160401"/>
                  </a:cubicBezTo>
                  <a:lnTo>
                    <a:pt x="73914" y="39116"/>
                  </a:lnTo>
                  <a:cubicBezTo>
                    <a:pt x="73914" y="17780"/>
                    <a:pt x="57150" y="0"/>
                    <a:pt x="36957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34" name="Group 345">
            <a:extLst>
              <a:ext uri="{FF2B5EF4-FFF2-40B4-BE49-F238E27FC236}">
                <a16:creationId xmlns:a16="http://schemas.microsoft.com/office/drawing/2014/main" id="{892DA896-B004-D443-7D2D-8B9EC9F6D437}"/>
              </a:ext>
            </a:extLst>
          </p:cNvPr>
          <p:cNvGrpSpPr>
            <a:grpSpLocks noChangeAspect="1"/>
          </p:cNvGrpSpPr>
          <p:nvPr/>
        </p:nvGrpSpPr>
        <p:grpSpPr>
          <a:xfrm>
            <a:off x="9505727" y="4359699"/>
            <a:ext cx="113040" cy="115920"/>
            <a:chOff x="0" y="0"/>
            <a:chExt cx="150720" cy="154560"/>
          </a:xfrm>
        </p:grpSpPr>
        <p:sp>
          <p:nvSpPr>
            <p:cNvPr id="335" name="Freeform 346">
              <a:extLst>
                <a:ext uri="{FF2B5EF4-FFF2-40B4-BE49-F238E27FC236}">
                  <a16:creationId xmlns:a16="http://schemas.microsoft.com/office/drawing/2014/main" id="{9DDAFACF-07F3-98B0-6216-EA6AD681CE3C}"/>
                </a:ext>
              </a:extLst>
            </p:cNvPr>
            <p:cNvSpPr/>
            <p:nvPr/>
          </p:nvSpPr>
          <p:spPr>
            <a:xfrm>
              <a:off x="0" y="127"/>
              <a:ext cx="150622" cy="154559"/>
            </a:xfrm>
            <a:custGeom>
              <a:avLst/>
              <a:gdLst/>
              <a:ahLst/>
              <a:cxnLst/>
              <a:rect l="l" t="t" r="r" b="b"/>
              <a:pathLst>
                <a:path w="150622" h="154559">
                  <a:moveTo>
                    <a:pt x="113792" y="0"/>
                  </a:moveTo>
                  <a:cubicBezTo>
                    <a:pt x="103759" y="0"/>
                    <a:pt x="93726" y="2667"/>
                    <a:pt x="86995" y="8001"/>
                  </a:cubicBezTo>
                  <a:lnTo>
                    <a:pt x="13335" y="90170"/>
                  </a:lnTo>
                  <a:cubicBezTo>
                    <a:pt x="0" y="104521"/>
                    <a:pt x="0" y="129540"/>
                    <a:pt x="13335" y="143891"/>
                  </a:cubicBezTo>
                  <a:cubicBezTo>
                    <a:pt x="20066" y="151003"/>
                    <a:pt x="28448" y="154559"/>
                    <a:pt x="37084" y="154559"/>
                  </a:cubicBezTo>
                  <a:cubicBezTo>
                    <a:pt x="45720" y="154559"/>
                    <a:pt x="55118" y="151003"/>
                    <a:pt x="63500" y="143891"/>
                  </a:cubicBezTo>
                  <a:lnTo>
                    <a:pt x="140462" y="61595"/>
                  </a:lnTo>
                  <a:cubicBezTo>
                    <a:pt x="150622" y="47244"/>
                    <a:pt x="150622" y="22352"/>
                    <a:pt x="140462" y="8001"/>
                  </a:cubicBezTo>
                  <a:cubicBezTo>
                    <a:pt x="133985" y="2540"/>
                    <a:pt x="123952" y="0"/>
                    <a:pt x="11379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36" name="Group 347">
            <a:extLst>
              <a:ext uri="{FF2B5EF4-FFF2-40B4-BE49-F238E27FC236}">
                <a16:creationId xmlns:a16="http://schemas.microsoft.com/office/drawing/2014/main" id="{EE4FF6EE-9827-8B0B-BFAB-58871555EB5E}"/>
              </a:ext>
            </a:extLst>
          </p:cNvPr>
          <p:cNvGrpSpPr>
            <a:grpSpLocks noChangeAspect="1"/>
          </p:cNvGrpSpPr>
          <p:nvPr/>
        </p:nvGrpSpPr>
        <p:grpSpPr>
          <a:xfrm>
            <a:off x="9669167" y="4710339"/>
            <a:ext cx="113040" cy="61920"/>
            <a:chOff x="0" y="0"/>
            <a:chExt cx="150720" cy="82560"/>
          </a:xfrm>
        </p:grpSpPr>
        <p:sp>
          <p:nvSpPr>
            <p:cNvPr id="337" name="Freeform 348">
              <a:extLst>
                <a:ext uri="{FF2B5EF4-FFF2-40B4-BE49-F238E27FC236}">
                  <a16:creationId xmlns:a16="http://schemas.microsoft.com/office/drawing/2014/main" id="{AB5BBF45-B66F-1854-DC52-98FDAFFB80E0}"/>
                </a:ext>
              </a:extLst>
            </p:cNvPr>
            <p:cNvSpPr/>
            <p:nvPr/>
          </p:nvSpPr>
          <p:spPr>
            <a:xfrm>
              <a:off x="127" y="127"/>
              <a:ext cx="150622" cy="82550"/>
            </a:xfrm>
            <a:custGeom>
              <a:avLst/>
              <a:gdLst/>
              <a:ahLst/>
              <a:cxnLst/>
              <a:rect l="l" t="t" r="r" b="b"/>
              <a:pathLst>
                <a:path w="150622" h="82550">
                  <a:moveTo>
                    <a:pt x="40132" y="0"/>
                  </a:moveTo>
                  <a:cubicBezTo>
                    <a:pt x="16637" y="0"/>
                    <a:pt x="0" y="17907"/>
                    <a:pt x="0" y="39497"/>
                  </a:cubicBezTo>
                  <a:cubicBezTo>
                    <a:pt x="0" y="64643"/>
                    <a:pt x="16637" y="82550"/>
                    <a:pt x="40132" y="82550"/>
                  </a:cubicBezTo>
                  <a:lnTo>
                    <a:pt x="113792" y="82550"/>
                  </a:lnTo>
                  <a:cubicBezTo>
                    <a:pt x="133858" y="82550"/>
                    <a:pt x="150622" y="64643"/>
                    <a:pt x="150622" y="39497"/>
                  </a:cubicBezTo>
                  <a:cubicBezTo>
                    <a:pt x="150622" y="17907"/>
                    <a:pt x="133858" y="0"/>
                    <a:pt x="11379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38" name="Group 349">
            <a:extLst>
              <a:ext uri="{FF2B5EF4-FFF2-40B4-BE49-F238E27FC236}">
                <a16:creationId xmlns:a16="http://schemas.microsoft.com/office/drawing/2014/main" id="{AFBF9636-2912-3E83-3BFF-0ED471C86F1E}"/>
              </a:ext>
            </a:extLst>
          </p:cNvPr>
          <p:cNvGrpSpPr>
            <a:grpSpLocks noChangeAspect="1"/>
          </p:cNvGrpSpPr>
          <p:nvPr/>
        </p:nvGrpSpPr>
        <p:grpSpPr>
          <a:xfrm>
            <a:off x="8898767" y="4710339"/>
            <a:ext cx="113040" cy="59040"/>
            <a:chOff x="0" y="0"/>
            <a:chExt cx="150720" cy="78720"/>
          </a:xfrm>
        </p:grpSpPr>
        <p:sp>
          <p:nvSpPr>
            <p:cNvPr id="339" name="Freeform 350">
              <a:extLst>
                <a:ext uri="{FF2B5EF4-FFF2-40B4-BE49-F238E27FC236}">
                  <a16:creationId xmlns:a16="http://schemas.microsoft.com/office/drawing/2014/main" id="{3C2560F6-EBF7-EFD1-8836-86BBFFFEE3D9}"/>
                </a:ext>
              </a:extLst>
            </p:cNvPr>
            <p:cNvSpPr/>
            <p:nvPr/>
          </p:nvSpPr>
          <p:spPr>
            <a:xfrm>
              <a:off x="127" y="127"/>
              <a:ext cx="150622" cy="78613"/>
            </a:xfrm>
            <a:custGeom>
              <a:avLst/>
              <a:gdLst/>
              <a:ahLst/>
              <a:cxnLst/>
              <a:rect l="l" t="t" r="r" b="b"/>
              <a:pathLst>
                <a:path w="150622" h="78613">
                  <a:moveTo>
                    <a:pt x="36703" y="0"/>
                  </a:moveTo>
                  <a:cubicBezTo>
                    <a:pt x="16637" y="0"/>
                    <a:pt x="0" y="17780"/>
                    <a:pt x="0" y="39243"/>
                  </a:cubicBezTo>
                  <a:cubicBezTo>
                    <a:pt x="0" y="64389"/>
                    <a:pt x="16637" y="78613"/>
                    <a:pt x="36830" y="78613"/>
                  </a:cubicBezTo>
                  <a:lnTo>
                    <a:pt x="113792" y="78613"/>
                  </a:lnTo>
                  <a:cubicBezTo>
                    <a:pt x="133858" y="78613"/>
                    <a:pt x="150622" y="64262"/>
                    <a:pt x="150622" y="39243"/>
                  </a:cubicBezTo>
                  <a:cubicBezTo>
                    <a:pt x="150622" y="17780"/>
                    <a:pt x="133858" y="0"/>
                    <a:pt x="11379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40" name="Group 351">
            <a:extLst>
              <a:ext uri="{FF2B5EF4-FFF2-40B4-BE49-F238E27FC236}">
                <a16:creationId xmlns:a16="http://schemas.microsoft.com/office/drawing/2014/main" id="{D136F73C-24E0-EB14-346A-11CEEEFA4B74}"/>
              </a:ext>
            </a:extLst>
          </p:cNvPr>
          <p:cNvGrpSpPr>
            <a:grpSpLocks noChangeAspect="1"/>
          </p:cNvGrpSpPr>
          <p:nvPr/>
        </p:nvGrpSpPr>
        <p:grpSpPr>
          <a:xfrm>
            <a:off x="9116927" y="4359699"/>
            <a:ext cx="113040" cy="115920"/>
            <a:chOff x="0" y="0"/>
            <a:chExt cx="150720" cy="154560"/>
          </a:xfrm>
        </p:grpSpPr>
        <p:sp>
          <p:nvSpPr>
            <p:cNvPr id="341" name="Freeform 352">
              <a:extLst>
                <a:ext uri="{FF2B5EF4-FFF2-40B4-BE49-F238E27FC236}">
                  <a16:creationId xmlns:a16="http://schemas.microsoft.com/office/drawing/2014/main" id="{2C6F08B1-5D30-C1E4-98C4-B0FAE8BAE1D9}"/>
                </a:ext>
              </a:extLst>
            </p:cNvPr>
            <p:cNvSpPr/>
            <p:nvPr/>
          </p:nvSpPr>
          <p:spPr>
            <a:xfrm>
              <a:off x="127" y="127"/>
              <a:ext cx="150622" cy="154559"/>
            </a:xfrm>
            <a:custGeom>
              <a:avLst/>
              <a:gdLst/>
              <a:ahLst/>
              <a:cxnLst/>
              <a:rect l="l" t="t" r="r" b="b"/>
              <a:pathLst>
                <a:path w="150622" h="154559">
                  <a:moveTo>
                    <a:pt x="38481" y="0"/>
                  </a:moveTo>
                  <a:cubicBezTo>
                    <a:pt x="29210" y="0"/>
                    <a:pt x="20066" y="2667"/>
                    <a:pt x="13335" y="8001"/>
                  </a:cubicBezTo>
                  <a:cubicBezTo>
                    <a:pt x="0" y="22352"/>
                    <a:pt x="0" y="50927"/>
                    <a:pt x="13335" y="61595"/>
                  </a:cubicBezTo>
                  <a:lnTo>
                    <a:pt x="86995" y="143891"/>
                  </a:lnTo>
                  <a:cubicBezTo>
                    <a:pt x="93726" y="151003"/>
                    <a:pt x="103632" y="154559"/>
                    <a:pt x="113792" y="154559"/>
                  </a:cubicBezTo>
                  <a:cubicBezTo>
                    <a:pt x="123952" y="154559"/>
                    <a:pt x="133858" y="151003"/>
                    <a:pt x="140589" y="143891"/>
                  </a:cubicBezTo>
                  <a:cubicBezTo>
                    <a:pt x="150622" y="129540"/>
                    <a:pt x="150622" y="104521"/>
                    <a:pt x="140589" y="90170"/>
                  </a:cubicBezTo>
                  <a:lnTo>
                    <a:pt x="63627" y="8001"/>
                  </a:lnTo>
                  <a:cubicBezTo>
                    <a:pt x="56896" y="2540"/>
                    <a:pt x="47752" y="0"/>
                    <a:pt x="3848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42" name="Group 353">
            <a:extLst>
              <a:ext uri="{FF2B5EF4-FFF2-40B4-BE49-F238E27FC236}">
                <a16:creationId xmlns:a16="http://schemas.microsoft.com/office/drawing/2014/main" id="{3B8E14D5-1A74-1D36-4C47-AC7EBCDCECA0}"/>
              </a:ext>
            </a:extLst>
          </p:cNvPr>
          <p:cNvGrpSpPr>
            <a:grpSpLocks noChangeAspect="1"/>
          </p:cNvGrpSpPr>
          <p:nvPr/>
        </p:nvGrpSpPr>
        <p:grpSpPr>
          <a:xfrm>
            <a:off x="8949167" y="4474899"/>
            <a:ext cx="118080" cy="87840"/>
            <a:chOff x="0" y="0"/>
            <a:chExt cx="157440" cy="117120"/>
          </a:xfrm>
        </p:grpSpPr>
        <p:sp>
          <p:nvSpPr>
            <p:cNvPr id="343" name="Freeform 354">
              <a:extLst>
                <a:ext uri="{FF2B5EF4-FFF2-40B4-BE49-F238E27FC236}">
                  <a16:creationId xmlns:a16="http://schemas.microsoft.com/office/drawing/2014/main" id="{49EB4664-DE01-637C-CD2C-4A5178581E84}"/>
                </a:ext>
              </a:extLst>
            </p:cNvPr>
            <p:cNvSpPr/>
            <p:nvPr/>
          </p:nvSpPr>
          <p:spPr>
            <a:xfrm>
              <a:off x="127" y="0"/>
              <a:ext cx="157480" cy="117094"/>
            </a:xfrm>
            <a:custGeom>
              <a:avLst/>
              <a:gdLst/>
              <a:ahLst/>
              <a:cxnLst/>
              <a:rect l="l" t="t" r="r" b="b"/>
              <a:pathLst>
                <a:path w="157480" h="117094">
                  <a:moveTo>
                    <a:pt x="41910" y="0"/>
                  </a:moveTo>
                  <a:cubicBezTo>
                    <a:pt x="28194" y="0"/>
                    <a:pt x="13843" y="9144"/>
                    <a:pt x="6731" y="21971"/>
                  </a:cubicBezTo>
                  <a:cubicBezTo>
                    <a:pt x="0" y="39751"/>
                    <a:pt x="6731" y="64643"/>
                    <a:pt x="23368" y="75311"/>
                  </a:cubicBezTo>
                  <a:lnTo>
                    <a:pt x="100457" y="114427"/>
                  </a:lnTo>
                  <a:cubicBezTo>
                    <a:pt x="104775" y="116205"/>
                    <a:pt x="109601" y="117094"/>
                    <a:pt x="114427" y="117094"/>
                  </a:cubicBezTo>
                  <a:cubicBezTo>
                    <a:pt x="128397" y="117094"/>
                    <a:pt x="143383" y="109728"/>
                    <a:pt x="150749" y="96520"/>
                  </a:cubicBezTo>
                  <a:cubicBezTo>
                    <a:pt x="157480" y="78740"/>
                    <a:pt x="150749" y="50292"/>
                    <a:pt x="133985" y="43180"/>
                  </a:cubicBezTo>
                  <a:lnTo>
                    <a:pt x="56896" y="4318"/>
                  </a:lnTo>
                  <a:cubicBezTo>
                    <a:pt x="52324" y="1397"/>
                    <a:pt x="47117" y="0"/>
                    <a:pt x="4191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44" name="Group 355">
            <a:extLst>
              <a:ext uri="{FF2B5EF4-FFF2-40B4-BE49-F238E27FC236}">
                <a16:creationId xmlns:a16="http://schemas.microsoft.com/office/drawing/2014/main" id="{EE3DEBD9-99DE-94F2-C177-8255B9634BE3}"/>
              </a:ext>
            </a:extLst>
          </p:cNvPr>
          <p:cNvGrpSpPr>
            <a:grpSpLocks noChangeAspect="1"/>
          </p:cNvGrpSpPr>
          <p:nvPr/>
        </p:nvGrpSpPr>
        <p:grpSpPr>
          <a:xfrm>
            <a:off x="9611567" y="4475619"/>
            <a:ext cx="118080" cy="90720"/>
            <a:chOff x="0" y="0"/>
            <a:chExt cx="157440" cy="120960"/>
          </a:xfrm>
        </p:grpSpPr>
        <p:sp>
          <p:nvSpPr>
            <p:cNvPr id="345" name="Freeform 356">
              <a:extLst>
                <a:ext uri="{FF2B5EF4-FFF2-40B4-BE49-F238E27FC236}">
                  <a16:creationId xmlns:a16="http://schemas.microsoft.com/office/drawing/2014/main" id="{E01D2750-8D00-BF61-CFF1-4964876B9E94}"/>
                </a:ext>
              </a:extLst>
            </p:cNvPr>
            <p:cNvSpPr/>
            <p:nvPr/>
          </p:nvSpPr>
          <p:spPr>
            <a:xfrm>
              <a:off x="0" y="0"/>
              <a:ext cx="157480" cy="120904"/>
            </a:xfrm>
            <a:custGeom>
              <a:avLst/>
              <a:gdLst/>
              <a:ahLst/>
              <a:cxnLst/>
              <a:rect l="l" t="t" r="r" b="b"/>
              <a:pathLst>
                <a:path w="157480" h="120904">
                  <a:moveTo>
                    <a:pt x="117983" y="0"/>
                  </a:moveTo>
                  <a:cubicBezTo>
                    <a:pt x="111506" y="0"/>
                    <a:pt x="104521" y="2032"/>
                    <a:pt x="97155" y="6477"/>
                  </a:cubicBezTo>
                  <a:lnTo>
                    <a:pt x="23495" y="45593"/>
                  </a:lnTo>
                  <a:cubicBezTo>
                    <a:pt x="6731" y="56134"/>
                    <a:pt x="0" y="77470"/>
                    <a:pt x="6731" y="98933"/>
                  </a:cubicBezTo>
                  <a:cubicBezTo>
                    <a:pt x="13970" y="111760"/>
                    <a:pt x="26543" y="120904"/>
                    <a:pt x="40640" y="120904"/>
                  </a:cubicBezTo>
                  <a:cubicBezTo>
                    <a:pt x="45974" y="120904"/>
                    <a:pt x="51435" y="119507"/>
                    <a:pt x="57023" y="116586"/>
                  </a:cubicBezTo>
                  <a:lnTo>
                    <a:pt x="133985" y="77470"/>
                  </a:lnTo>
                  <a:cubicBezTo>
                    <a:pt x="150749" y="66802"/>
                    <a:pt x="157480" y="45593"/>
                    <a:pt x="150749" y="24257"/>
                  </a:cubicBezTo>
                  <a:cubicBezTo>
                    <a:pt x="143891" y="9652"/>
                    <a:pt x="132207" y="0"/>
                    <a:pt x="11798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46" name="Group 357">
            <a:extLst>
              <a:ext uri="{FF2B5EF4-FFF2-40B4-BE49-F238E27FC236}">
                <a16:creationId xmlns:a16="http://schemas.microsoft.com/office/drawing/2014/main" id="{FC90A91A-63BA-278C-2B2D-22C29FE2E15B}"/>
              </a:ext>
            </a:extLst>
          </p:cNvPr>
          <p:cNvGrpSpPr>
            <a:grpSpLocks noChangeAspect="1"/>
          </p:cNvGrpSpPr>
          <p:nvPr/>
        </p:nvGrpSpPr>
        <p:grpSpPr>
          <a:xfrm>
            <a:off x="9049967" y="4469859"/>
            <a:ext cx="564480" cy="827280"/>
            <a:chOff x="0" y="0"/>
            <a:chExt cx="752640" cy="1103040"/>
          </a:xfrm>
        </p:grpSpPr>
        <p:sp>
          <p:nvSpPr>
            <p:cNvPr id="347" name="Freeform 358">
              <a:extLst>
                <a:ext uri="{FF2B5EF4-FFF2-40B4-BE49-F238E27FC236}">
                  <a16:creationId xmlns:a16="http://schemas.microsoft.com/office/drawing/2014/main" id="{D76A59FB-D558-3AA0-A03D-ADBC5B7F144A}"/>
                </a:ext>
              </a:extLst>
            </p:cNvPr>
            <p:cNvSpPr/>
            <p:nvPr/>
          </p:nvSpPr>
          <p:spPr>
            <a:xfrm>
              <a:off x="0" y="0"/>
              <a:ext cx="752729" cy="1102868"/>
            </a:xfrm>
            <a:custGeom>
              <a:avLst/>
              <a:gdLst/>
              <a:ahLst/>
              <a:cxnLst/>
              <a:rect l="l" t="t" r="r" b="b"/>
              <a:pathLst>
                <a:path w="752729" h="1102868">
                  <a:moveTo>
                    <a:pt x="374650" y="0"/>
                  </a:moveTo>
                  <a:cubicBezTo>
                    <a:pt x="334518" y="0"/>
                    <a:pt x="301117" y="35687"/>
                    <a:pt x="301117" y="82042"/>
                  </a:cubicBezTo>
                  <a:lnTo>
                    <a:pt x="301117" y="160401"/>
                  </a:lnTo>
                  <a:cubicBezTo>
                    <a:pt x="301117" y="117602"/>
                    <a:pt x="267589" y="82042"/>
                    <a:pt x="224155" y="82042"/>
                  </a:cubicBezTo>
                  <a:cubicBezTo>
                    <a:pt x="184023" y="82042"/>
                    <a:pt x="150622" y="117729"/>
                    <a:pt x="150622" y="160401"/>
                  </a:cubicBezTo>
                  <a:lnTo>
                    <a:pt x="150622" y="242443"/>
                  </a:lnTo>
                  <a:cubicBezTo>
                    <a:pt x="163957" y="242443"/>
                    <a:pt x="173990" y="235331"/>
                    <a:pt x="187325" y="235331"/>
                  </a:cubicBezTo>
                  <a:lnTo>
                    <a:pt x="371221" y="235331"/>
                  </a:lnTo>
                  <a:cubicBezTo>
                    <a:pt x="451485" y="235331"/>
                    <a:pt x="518414" y="306578"/>
                    <a:pt x="518414" y="392176"/>
                  </a:cubicBezTo>
                  <a:cubicBezTo>
                    <a:pt x="518414" y="463423"/>
                    <a:pt x="474980" y="520446"/>
                    <a:pt x="414782" y="538353"/>
                  </a:cubicBezTo>
                  <a:cubicBezTo>
                    <a:pt x="431419" y="574040"/>
                    <a:pt x="441579" y="620268"/>
                    <a:pt x="441579" y="663067"/>
                  </a:cubicBezTo>
                  <a:cubicBezTo>
                    <a:pt x="441579" y="688086"/>
                    <a:pt x="424815" y="705866"/>
                    <a:pt x="404749" y="705866"/>
                  </a:cubicBezTo>
                  <a:cubicBezTo>
                    <a:pt x="384683" y="705866"/>
                    <a:pt x="368046" y="688086"/>
                    <a:pt x="368046" y="663067"/>
                  </a:cubicBezTo>
                  <a:cubicBezTo>
                    <a:pt x="368046" y="556133"/>
                    <a:pt x="284353" y="467106"/>
                    <a:pt x="184023" y="467106"/>
                  </a:cubicBezTo>
                  <a:lnTo>
                    <a:pt x="368046" y="467106"/>
                  </a:lnTo>
                  <a:cubicBezTo>
                    <a:pt x="408178" y="467106"/>
                    <a:pt x="441579" y="431292"/>
                    <a:pt x="441579" y="388620"/>
                  </a:cubicBezTo>
                  <a:cubicBezTo>
                    <a:pt x="441579" y="342392"/>
                    <a:pt x="408178" y="306705"/>
                    <a:pt x="368046" y="306705"/>
                  </a:cubicBezTo>
                  <a:lnTo>
                    <a:pt x="184023" y="306705"/>
                  </a:lnTo>
                  <a:cubicBezTo>
                    <a:pt x="83693" y="306578"/>
                    <a:pt x="0" y="395605"/>
                    <a:pt x="0" y="502666"/>
                  </a:cubicBezTo>
                  <a:lnTo>
                    <a:pt x="0" y="584581"/>
                  </a:lnTo>
                  <a:cubicBezTo>
                    <a:pt x="0" y="691515"/>
                    <a:pt x="56896" y="787781"/>
                    <a:pt x="147193" y="834009"/>
                  </a:cubicBezTo>
                  <a:lnTo>
                    <a:pt x="147193" y="941070"/>
                  </a:lnTo>
                  <a:cubicBezTo>
                    <a:pt x="103759" y="941070"/>
                    <a:pt x="70358" y="976757"/>
                    <a:pt x="70358" y="1019429"/>
                  </a:cubicBezTo>
                  <a:lnTo>
                    <a:pt x="70358" y="1062228"/>
                  </a:lnTo>
                  <a:cubicBezTo>
                    <a:pt x="70358" y="1083564"/>
                    <a:pt x="86995" y="1101344"/>
                    <a:pt x="107061" y="1101344"/>
                  </a:cubicBezTo>
                  <a:lnTo>
                    <a:pt x="622173" y="1101344"/>
                  </a:lnTo>
                  <a:cubicBezTo>
                    <a:pt x="628904" y="1102487"/>
                    <a:pt x="634746" y="1102868"/>
                    <a:pt x="640080" y="1102868"/>
                  </a:cubicBezTo>
                  <a:cubicBezTo>
                    <a:pt x="669417" y="1102868"/>
                    <a:pt x="679069" y="1087374"/>
                    <a:pt x="679069" y="1069213"/>
                  </a:cubicBezTo>
                  <a:lnTo>
                    <a:pt x="679069" y="1030224"/>
                  </a:lnTo>
                  <a:cubicBezTo>
                    <a:pt x="679069" y="983996"/>
                    <a:pt x="648970" y="948309"/>
                    <a:pt x="605409" y="948309"/>
                  </a:cubicBezTo>
                  <a:lnTo>
                    <a:pt x="605409" y="841375"/>
                  </a:lnTo>
                  <a:cubicBezTo>
                    <a:pt x="692531" y="798449"/>
                    <a:pt x="752729" y="698754"/>
                    <a:pt x="752729" y="591820"/>
                  </a:cubicBezTo>
                  <a:lnTo>
                    <a:pt x="752729" y="242443"/>
                  </a:lnTo>
                  <a:cubicBezTo>
                    <a:pt x="752729" y="196088"/>
                    <a:pt x="719328" y="160401"/>
                    <a:pt x="675767" y="160401"/>
                  </a:cubicBezTo>
                  <a:cubicBezTo>
                    <a:pt x="635635" y="160401"/>
                    <a:pt x="602234" y="196088"/>
                    <a:pt x="602234" y="242443"/>
                  </a:cubicBezTo>
                  <a:lnTo>
                    <a:pt x="602234" y="160401"/>
                  </a:lnTo>
                  <a:cubicBezTo>
                    <a:pt x="602234" y="117602"/>
                    <a:pt x="568833" y="82042"/>
                    <a:pt x="525272" y="82042"/>
                  </a:cubicBezTo>
                  <a:cubicBezTo>
                    <a:pt x="485140" y="82042"/>
                    <a:pt x="451739" y="117729"/>
                    <a:pt x="451739" y="160401"/>
                  </a:cubicBezTo>
                  <a:lnTo>
                    <a:pt x="451739" y="82042"/>
                  </a:lnTo>
                  <a:cubicBezTo>
                    <a:pt x="451485" y="35687"/>
                    <a:pt x="418084" y="0"/>
                    <a:pt x="3746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48" name="Group 359">
            <a:extLst>
              <a:ext uri="{FF2B5EF4-FFF2-40B4-BE49-F238E27FC236}">
                <a16:creationId xmlns:a16="http://schemas.microsoft.com/office/drawing/2014/main" id="{23DCB313-BB8D-18CA-1E3C-D8C9F1CC5355}"/>
              </a:ext>
            </a:extLst>
          </p:cNvPr>
          <p:cNvGrpSpPr>
            <a:grpSpLocks noChangeAspect="1"/>
          </p:cNvGrpSpPr>
          <p:nvPr/>
        </p:nvGrpSpPr>
        <p:grpSpPr>
          <a:xfrm>
            <a:off x="10013327" y="4546899"/>
            <a:ext cx="436320" cy="497520"/>
            <a:chOff x="0" y="0"/>
            <a:chExt cx="581760" cy="663360"/>
          </a:xfrm>
        </p:grpSpPr>
        <p:sp>
          <p:nvSpPr>
            <p:cNvPr id="349" name="Freeform 360">
              <a:extLst>
                <a:ext uri="{FF2B5EF4-FFF2-40B4-BE49-F238E27FC236}">
                  <a16:creationId xmlns:a16="http://schemas.microsoft.com/office/drawing/2014/main" id="{564CB4E4-DF6E-6937-8230-F1DB77E59985}"/>
                </a:ext>
              </a:extLst>
            </p:cNvPr>
            <p:cNvSpPr/>
            <p:nvPr/>
          </p:nvSpPr>
          <p:spPr>
            <a:xfrm>
              <a:off x="127" y="127"/>
              <a:ext cx="581787" cy="663321"/>
            </a:xfrm>
            <a:custGeom>
              <a:avLst/>
              <a:gdLst/>
              <a:ahLst/>
              <a:cxnLst/>
              <a:rect l="l" t="t" r="r" b="b"/>
              <a:pathLst>
                <a:path w="581787" h="663321">
                  <a:moveTo>
                    <a:pt x="274193" y="0"/>
                  </a:moveTo>
                  <a:lnTo>
                    <a:pt x="43434" y="249682"/>
                  </a:lnTo>
                  <a:cubicBezTo>
                    <a:pt x="0" y="296037"/>
                    <a:pt x="0" y="370967"/>
                    <a:pt x="43434" y="413766"/>
                  </a:cubicBezTo>
                  <a:lnTo>
                    <a:pt x="274193" y="663321"/>
                  </a:lnTo>
                  <a:lnTo>
                    <a:pt x="401193" y="524256"/>
                  </a:lnTo>
                  <a:cubicBezTo>
                    <a:pt x="407924" y="518795"/>
                    <a:pt x="417957" y="516255"/>
                    <a:pt x="427482" y="516255"/>
                  </a:cubicBezTo>
                  <a:cubicBezTo>
                    <a:pt x="437007" y="516255"/>
                    <a:pt x="446278" y="518922"/>
                    <a:pt x="451358" y="524256"/>
                  </a:cubicBezTo>
                  <a:lnTo>
                    <a:pt x="501523" y="577723"/>
                  </a:lnTo>
                  <a:cubicBezTo>
                    <a:pt x="508254" y="584835"/>
                    <a:pt x="518287" y="588518"/>
                    <a:pt x="527812" y="588518"/>
                  </a:cubicBezTo>
                  <a:cubicBezTo>
                    <a:pt x="537337" y="588518"/>
                    <a:pt x="546735" y="584835"/>
                    <a:pt x="551688" y="577723"/>
                  </a:cubicBezTo>
                  <a:cubicBezTo>
                    <a:pt x="565023" y="567055"/>
                    <a:pt x="565023" y="538607"/>
                    <a:pt x="551688" y="524256"/>
                  </a:cubicBezTo>
                  <a:lnTo>
                    <a:pt x="501523" y="470789"/>
                  </a:lnTo>
                  <a:cubicBezTo>
                    <a:pt x="491490" y="460121"/>
                    <a:pt x="491490" y="431673"/>
                    <a:pt x="501523" y="417322"/>
                  </a:cubicBezTo>
                  <a:lnTo>
                    <a:pt x="581787" y="335280"/>
                  </a:lnTo>
                  <a:lnTo>
                    <a:pt x="531749" y="281686"/>
                  </a:lnTo>
                  <a:lnTo>
                    <a:pt x="508254" y="306705"/>
                  </a:lnTo>
                  <a:cubicBezTo>
                    <a:pt x="486537" y="329946"/>
                    <a:pt x="458216" y="341503"/>
                    <a:pt x="429768" y="341503"/>
                  </a:cubicBezTo>
                  <a:cubicBezTo>
                    <a:pt x="401320" y="341503"/>
                    <a:pt x="372872" y="329946"/>
                    <a:pt x="351282" y="306705"/>
                  </a:cubicBezTo>
                  <a:cubicBezTo>
                    <a:pt x="311023" y="263906"/>
                    <a:pt x="311023" y="188976"/>
                    <a:pt x="351282" y="142621"/>
                  </a:cubicBezTo>
                  <a:lnTo>
                    <a:pt x="378079" y="117602"/>
                  </a:lnTo>
                  <a:lnTo>
                    <a:pt x="274193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50" name="Group 361">
            <a:extLst>
              <a:ext uri="{FF2B5EF4-FFF2-40B4-BE49-F238E27FC236}">
                <a16:creationId xmlns:a16="http://schemas.microsoft.com/office/drawing/2014/main" id="{86194EC3-1191-6527-14BC-F46CA7736763}"/>
              </a:ext>
            </a:extLst>
          </p:cNvPr>
          <p:cNvGrpSpPr>
            <a:grpSpLocks noChangeAspect="1"/>
          </p:cNvGrpSpPr>
          <p:nvPr/>
        </p:nvGrpSpPr>
        <p:grpSpPr>
          <a:xfrm>
            <a:off x="10258847" y="4295619"/>
            <a:ext cx="463680" cy="454320"/>
            <a:chOff x="0" y="0"/>
            <a:chExt cx="618240" cy="605760"/>
          </a:xfrm>
        </p:grpSpPr>
        <p:sp>
          <p:nvSpPr>
            <p:cNvPr id="351" name="Freeform 362">
              <a:extLst>
                <a:ext uri="{FF2B5EF4-FFF2-40B4-BE49-F238E27FC236}">
                  <a16:creationId xmlns:a16="http://schemas.microsoft.com/office/drawing/2014/main" id="{D3E99DCA-FDE0-1711-8961-54E4261BD147}"/>
                </a:ext>
              </a:extLst>
            </p:cNvPr>
            <p:cNvSpPr/>
            <p:nvPr/>
          </p:nvSpPr>
          <p:spPr>
            <a:xfrm>
              <a:off x="0" y="0"/>
              <a:ext cx="618109" cy="605790"/>
            </a:xfrm>
            <a:custGeom>
              <a:avLst/>
              <a:gdLst/>
              <a:ahLst/>
              <a:cxnLst/>
              <a:rect l="l" t="t" r="r" b="b"/>
              <a:pathLst>
                <a:path w="618109" h="605790">
                  <a:moveTo>
                    <a:pt x="310388" y="0"/>
                  </a:moveTo>
                  <a:cubicBezTo>
                    <a:pt x="282448" y="0"/>
                    <a:pt x="254000" y="10795"/>
                    <a:pt x="233934" y="32131"/>
                  </a:cubicBezTo>
                  <a:lnTo>
                    <a:pt x="0" y="277876"/>
                  </a:lnTo>
                  <a:lnTo>
                    <a:pt x="130429" y="416941"/>
                  </a:lnTo>
                  <a:cubicBezTo>
                    <a:pt x="140462" y="427736"/>
                    <a:pt x="140462" y="456184"/>
                    <a:pt x="130429" y="466852"/>
                  </a:cubicBezTo>
                  <a:lnTo>
                    <a:pt x="76962" y="520319"/>
                  </a:lnTo>
                  <a:cubicBezTo>
                    <a:pt x="66929" y="534543"/>
                    <a:pt x="66929" y="563118"/>
                    <a:pt x="76962" y="573659"/>
                  </a:cubicBezTo>
                  <a:cubicBezTo>
                    <a:pt x="83693" y="580771"/>
                    <a:pt x="93599" y="584454"/>
                    <a:pt x="103632" y="584454"/>
                  </a:cubicBezTo>
                  <a:cubicBezTo>
                    <a:pt x="113665" y="584454"/>
                    <a:pt x="123698" y="580898"/>
                    <a:pt x="130302" y="573659"/>
                  </a:cubicBezTo>
                  <a:lnTo>
                    <a:pt x="180340" y="520319"/>
                  </a:lnTo>
                  <a:cubicBezTo>
                    <a:pt x="185420" y="514985"/>
                    <a:pt x="194564" y="512318"/>
                    <a:pt x="204216" y="512318"/>
                  </a:cubicBezTo>
                  <a:cubicBezTo>
                    <a:pt x="213868" y="512318"/>
                    <a:pt x="223901" y="514985"/>
                    <a:pt x="230505" y="520319"/>
                  </a:cubicBezTo>
                  <a:lnTo>
                    <a:pt x="307340" y="605790"/>
                  </a:lnTo>
                  <a:lnTo>
                    <a:pt x="357505" y="552323"/>
                  </a:lnTo>
                  <a:lnTo>
                    <a:pt x="334137" y="527431"/>
                  </a:lnTo>
                  <a:cubicBezTo>
                    <a:pt x="290703" y="481076"/>
                    <a:pt x="290703" y="406273"/>
                    <a:pt x="334137" y="363601"/>
                  </a:cubicBezTo>
                  <a:cubicBezTo>
                    <a:pt x="354203" y="340360"/>
                    <a:pt x="382524" y="328803"/>
                    <a:pt x="410972" y="328803"/>
                  </a:cubicBezTo>
                  <a:cubicBezTo>
                    <a:pt x="439420" y="328803"/>
                    <a:pt x="467868" y="340487"/>
                    <a:pt x="487934" y="363601"/>
                  </a:cubicBezTo>
                  <a:lnTo>
                    <a:pt x="514604" y="388493"/>
                  </a:lnTo>
                  <a:lnTo>
                    <a:pt x="618109" y="278003"/>
                  </a:lnTo>
                  <a:lnTo>
                    <a:pt x="384302" y="32131"/>
                  </a:lnTo>
                  <a:cubicBezTo>
                    <a:pt x="366014" y="10795"/>
                    <a:pt x="338455" y="0"/>
                    <a:pt x="31038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52" name="Group 363">
            <a:extLst>
              <a:ext uri="{FF2B5EF4-FFF2-40B4-BE49-F238E27FC236}">
                <a16:creationId xmlns:a16="http://schemas.microsoft.com/office/drawing/2014/main" id="{6A98E3D5-E66F-0D88-4DC5-8641FF3925D8}"/>
              </a:ext>
            </a:extLst>
          </p:cNvPr>
          <p:cNvGrpSpPr>
            <a:grpSpLocks noChangeAspect="1"/>
          </p:cNvGrpSpPr>
          <p:nvPr/>
        </p:nvGrpSpPr>
        <p:grpSpPr>
          <a:xfrm>
            <a:off x="10534607" y="4546899"/>
            <a:ext cx="436320" cy="494640"/>
            <a:chOff x="0" y="0"/>
            <a:chExt cx="581760" cy="659520"/>
          </a:xfrm>
        </p:grpSpPr>
        <p:sp>
          <p:nvSpPr>
            <p:cNvPr id="353" name="Freeform 364">
              <a:extLst>
                <a:ext uri="{FF2B5EF4-FFF2-40B4-BE49-F238E27FC236}">
                  <a16:creationId xmlns:a16="http://schemas.microsoft.com/office/drawing/2014/main" id="{C1F8658A-14D7-42D9-06C8-663578A8F03E}"/>
                </a:ext>
              </a:extLst>
            </p:cNvPr>
            <p:cNvSpPr/>
            <p:nvPr/>
          </p:nvSpPr>
          <p:spPr>
            <a:xfrm>
              <a:off x="127" y="127"/>
              <a:ext cx="581787" cy="659638"/>
            </a:xfrm>
            <a:custGeom>
              <a:avLst/>
              <a:gdLst/>
              <a:ahLst/>
              <a:cxnLst/>
              <a:rect l="l" t="t" r="r" b="b"/>
              <a:pathLst>
                <a:path w="581787" h="659638">
                  <a:moveTo>
                    <a:pt x="307594" y="0"/>
                  </a:moveTo>
                  <a:lnTo>
                    <a:pt x="180594" y="138938"/>
                  </a:lnTo>
                  <a:cubicBezTo>
                    <a:pt x="173863" y="146050"/>
                    <a:pt x="163830" y="149733"/>
                    <a:pt x="153797" y="149733"/>
                  </a:cubicBezTo>
                  <a:cubicBezTo>
                    <a:pt x="143764" y="149733"/>
                    <a:pt x="133731" y="146050"/>
                    <a:pt x="127000" y="138938"/>
                  </a:cubicBezTo>
                  <a:lnTo>
                    <a:pt x="76835" y="85598"/>
                  </a:lnTo>
                  <a:cubicBezTo>
                    <a:pt x="71882" y="78486"/>
                    <a:pt x="62611" y="74803"/>
                    <a:pt x="53086" y="74803"/>
                  </a:cubicBezTo>
                  <a:cubicBezTo>
                    <a:pt x="43561" y="74803"/>
                    <a:pt x="33401" y="78486"/>
                    <a:pt x="26797" y="85598"/>
                  </a:cubicBezTo>
                  <a:cubicBezTo>
                    <a:pt x="16764" y="99822"/>
                    <a:pt x="16764" y="124714"/>
                    <a:pt x="26797" y="139065"/>
                  </a:cubicBezTo>
                  <a:lnTo>
                    <a:pt x="76835" y="192532"/>
                  </a:lnTo>
                  <a:cubicBezTo>
                    <a:pt x="90170" y="206756"/>
                    <a:pt x="90170" y="231648"/>
                    <a:pt x="76835" y="245999"/>
                  </a:cubicBezTo>
                  <a:lnTo>
                    <a:pt x="0" y="327914"/>
                  </a:lnTo>
                  <a:lnTo>
                    <a:pt x="50038" y="381381"/>
                  </a:lnTo>
                  <a:lnTo>
                    <a:pt x="73533" y="356489"/>
                  </a:lnTo>
                  <a:cubicBezTo>
                    <a:pt x="95123" y="333248"/>
                    <a:pt x="123571" y="321691"/>
                    <a:pt x="152019" y="321691"/>
                  </a:cubicBezTo>
                  <a:cubicBezTo>
                    <a:pt x="180467" y="321691"/>
                    <a:pt x="208915" y="333248"/>
                    <a:pt x="230505" y="356489"/>
                  </a:cubicBezTo>
                  <a:cubicBezTo>
                    <a:pt x="270637" y="399288"/>
                    <a:pt x="270637" y="477647"/>
                    <a:pt x="230505" y="520446"/>
                  </a:cubicBezTo>
                  <a:lnTo>
                    <a:pt x="203708" y="549021"/>
                  </a:lnTo>
                  <a:lnTo>
                    <a:pt x="307467" y="659638"/>
                  </a:lnTo>
                  <a:lnTo>
                    <a:pt x="538353" y="413512"/>
                  </a:lnTo>
                  <a:cubicBezTo>
                    <a:pt x="581787" y="370713"/>
                    <a:pt x="581787" y="295783"/>
                    <a:pt x="538353" y="249555"/>
                  </a:cubicBezTo>
                  <a:lnTo>
                    <a:pt x="307594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54" name="Group 365">
            <a:extLst>
              <a:ext uri="{FF2B5EF4-FFF2-40B4-BE49-F238E27FC236}">
                <a16:creationId xmlns:a16="http://schemas.microsoft.com/office/drawing/2014/main" id="{968B0ABB-16A5-7E7C-CA1D-D703194CFA60}"/>
              </a:ext>
            </a:extLst>
          </p:cNvPr>
          <p:cNvGrpSpPr>
            <a:grpSpLocks noChangeAspect="1"/>
          </p:cNvGrpSpPr>
          <p:nvPr/>
        </p:nvGrpSpPr>
        <p:grpSpPr>
          <a:xfrm>
            <a:off x="10258847" y="4841379"/>
            <a:ext cx="468720" cy="457200"/>
            <a:chOff x="0" y="0"/>
            <a:chExt cx="624960" cy="609600"/>
          </a:xfrm>
        </p:grpSpPr>
        <p:sp>
          <p:nvSpPr>
            <p:cNvPr id="355" name="Freeform 366">
              <a:extLst>
                <a:ext uri="{FF2B5EF4-FFF2-40B4-BE49-F238E27FC236}">
                  <a16:creationId xmlns:a16="http://schemas.microsoft.com/office/drawing/2014/main" id="{2CA446A2-EAAD-EFDE-D0C1-D5ADF7656D41}"/>
                </a:ext>
              </a:extLst>
            </p:cNvPr>
            <p:cNvSpPr/>
            <p:nvPr/>
          </p:nvSpPr>
          <p:spPr>
            <a:xfrm>
              <a:off x="0" y="0"/>
              <a:ext cx="624967" cy="609600"/>
            </a:xfrm>
            <a:custGeom>
              <a:avLst/>
              <a:gdLst/>
              <a:ahLst/>
              <a:cxnLst/>
              <a:rect l="l" t="t" r="r" b="b"/>
              <a:pathLst>
                <a:path w="624967" h="609600">
                  <a:moveTo>
                    <a:pt x="317500" y="0"/>
                  </a:moveTo>
                  <a:lnTo>
                    <a:pt x="267335" y="53467"/>
                  </a:lnTo>
                  <a:lnTo>
                    <a:pt x="290830" y="82042"/>
                  </a:lnTo>
                  <a:cubicBezTo>
                    <a:pt x="334264" y="124841"/>
                    <a:pt x="334264" y="199644"/>
                    <a:pt x="290830" y="245999"/>
                  </a:cubicBezTo>
                  <a:cubicBezTo>
                    <a:pt x="265811" y="267335"/>
                    <a:pt x="235712" y="278003"/>
                    <a:pt x="206756" y="278003"/>
                  </a:cubicBezTo>
                  <a:cubicBezTo>
                    <a:pt x="177800" y="278003"/>
                    <a:pt x="150368" y="267335"/>
                    <a:pt x="130429" y="245999"/>
                  </a:cubicBezTo>
                  <a:lnTo>
                    <a:pt x="103632" y="217551"/>
                  </a:lnTo>
                  <a:lnTo>
                    <a:pt x="0" y="331597"/>
                  </a:lnTo>
                  <a:lnTo>
                    <a:pt x="233934" y="573913"/>
                  </a:lnTo>
                  <a:cubicBezTo>
                    <a:pt x="254000" y="598932"/>
                    <a:pt x="284099" y="609600"/>
                    <a:pt x="310896" y="609600"/>
                  </a:cubicBezTo>
                  <a:cubicBezTo>
                    <a:pt x="340995" y="609600"/>
                    <a:pt x="371094" y="598932"/>
                    <a:pt x="391160" y="573913"/>
                  </a:cubicBezTo>
                  <a:lnTo>
                    <a:pt x="624967" y="331597"/>
                  </a:lnTo>
                  <a:lnTo>
                    <a:pt x="494665" y="192532"/>
                  </a:lnTo>
                  <a:cubicBezTo>
                    <a:pt x="484632" y="178308"/>
                    <a:pt x="484632" y="153416"/>
                    <a:pt x="494665" y="139065"/>
                  </a:cubicBezTo>
                  <a:lnTo>
                    <a:pt x="548132" y="85598"/>
                  </a:lnTo>
                  <a:cubicBezTo>
                    <a:pt x="558165" y="71374"/>
                    <a:pt x="558165" y="46482"/>
                    <a:pt x="548132" y="32131"/>
                  </a:cubicBezTo>
                  <a:cubicBezTo>
                    <a:pt x="541401" y="25019"/>
                    <a:pt x="531368" y="21336"/>
                    <a:pt x="521335" y="21336"/>
                  </a:cubicBezTo>
                  <a:cubicBezTo>
                    <a:pt x="511302" y="21336"/>
                    <a:pt x="501269" y="25019"/>
                    <a:pt x="494538" y="32131"/>
                  </a:cubicBezTo>
                  <a:lnTo>
                    <a:pt x="444500" y="85598"/>
                  </a:lnTo>
                  <a:cubicBezTo>
                    <a:pt x="439547" y="92710"/>
                    <a:pt x="430276" y="96393"/>
                    <a:pt x="420751" y="96393"/>
                  </a:cubicBezTo>
                  <a:cubicBezTo>
                    <a:pt x="411226" y="96393"/>
                    <a:pt x="401066" y="92710"/>
                    <a:pt x="394462" y="85598"/>
                  </a:cubicBezTo>
                  <a:lnTo>
                    <a:pt x="317500" y="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56" name="Group 367">
            <a:extLst>
              <a:ext uri="{FF2B5EF4-FFF2-40B4-BE49-F238E27FC236}">
                <a16:creationId xmlns:a16="http://schemas.microsoft.com/office/drawing/2014/main" id="{86F450FC-46FD-2FBB-B730-4C4BDC9218AC}"/>
              </a:ext>
            </a:extLst>
          </p:cNvPr>
          <p:cNvGrpSpPr>
            <a:grpSpLocks noChangeAspect="1"/>
          </p:cNvGrpSpPr>
          <p:nvPr/>
        </p:nvGrpSpPr>
        <p:grpSpPr>
          <a:xfrm>
            <a:off x="14397407" y="8820819"/>
            <a:ext cx="444960" cy="476640"/>
            <a:chOff x="0" y="0"/>
            <a:chExt cx="593280" cy="635520"/>
          </a:xfrm>
        </p:grpSpPr>
        <p:sp>
          <p:nvSpPr>
            <p:cNvPr id="357" name="Freeform 368">
              <a:extLst>
                <a:ext uri="{FF2B5EF4-FFF2-40B4-BE49-F238E27FC236}">
                  <a16:creationId xmlns:a16="http://schemas.microsoft.com/office/drawing/2014/main" id="{7780C7D7-47F4-ED30-9524-A8714AFFD030}"/>
                </a:ext>
              </a:extLst>
            </p:cNvPr>
            <p:cNvSpPr/>
            <p:nvPr/>
          </p:nvSpPr>
          <p:spPr>
            <a:xfrm>
              <a:off x="0" y="0"/>
              <a:ext cx="593217" cy="635508"/>
            </a:xfrm>
            <a:custGeom>
              <a:avLst/>
              <a:gdLst/>
              <a:ahLst/>
              <a:cxnLst/>
              <a:rect l="l" t="t" r="r" b="b"/>
              <a:pathLst>
                <a:path w="593217" h="635508">
                  <a:moveTo>
                    <a:pt x="296672" y="94234"/>
                  </a:moveTo>
                  <a:cubicBezTo>
                    <a:pt x="312420" y="94234"/>
                    <a:pt x="323850" y="108712"/>
                    <a:pt x="323850" y="128016"/>
                  </a:cubicBezTo>
                  <a:lnTo>
                    <a:pt x="323850" y="147320"/>
                  </a:lnTo>
                  <a:cubicBezTo>
                    <a:pt x="357759" y="159385"/>
                    <a:pt x="384937" y="195580"/>
                    <a:pt x="384937" y="239141"/>
                  </a:cubicBezTo>
                  <a:cubicBezTo>
                    <a:pt x="384937" y="256032"/>
                    <a:pt x="369189" y="268224"/>
                    <a:pt x="355600" y="268224"/>
                  </a:cubicBezTo>
                  <a:cubicBezTo>
                    <a:pt x="339725" y="268224"/>
                    <a:pt x="323850" y="253619"/>
                    <a:pt x="323850" y="239141"/>
                  </a:cubicBezTo>
                  <a:cubicBezTo>
                    <a:pt x="323850" y="219837"/>
                    <a:pt x="310261" y="207772"/>
                    <a:pt x="296672" y="207772"/>
                  </a:cubicBezTo>
                  <a:cubicBezTo>
                    <a:pt x="283083" y="207772"/>
                    <a:pt x="264922" y="224663"/>
                    <a:pt x="264922" y="239141"/>
                  </a:cubicBezTo>
                  <a:cubicBezTo>
                    <a:pt x="267208" y="256032"/>
                    <a:pt x="289814" y="275463"/>
                    <a:pt x="316992" y="292354"/>
                  </a:cubicBezTo>
                  <a:cubicBezTo>
                    <a:pt x="346456" y="316484"/>
                    <a:pt x="387223" y="347853"/>
                    <a:pt x="387223" y="398653"/>
                  </a:cubicBezTo>
                  <a:cubicBezTo>
                    <a:pt x="387223" y="442087"/>
                    <a:pt x="362331" y="473456"/>
                    <a:pt x="328422" y="490474"/>
                  </a:cubicBezTo>
                  <a:lnTo>
                    <a:pt x="328422" y="509778"/>
                  </a:lnTo>
                  <a:cubicBezTo>
                    <a:pt x="328422" y="529082"/>
                    <a:pt x="312547" y="543560"/>
                    <a:pt x="298958" y="543560"/>
                  </a:cubicBezTo>
                  <a:cubicBezTo>
                    <a:pt x="285369" y="543560"/>
                    <a:pt x="267208" y="529082"/>
                    <a:pt x="267208" y="509778"/>
                  </a:cubicBezTo>
                  <a:lnTo>
                    <a:pt x="267208" y="490601"/>
                  </a:lnTo>
                  <a:cubicBezTo>
                    <a:pt x="233172" y="478536"/>
                    <a:pt x="208407" y="442341"/>
                    <a:pt x="208407" y="398780"/>
                  </a:cubicBezTo>
                  <a:cubicBezTo>
                    <a:pt x="208407" y="381889"/>
                    <a:pt x="221996" y="369824"/>
                    <a:pt x="237744" y="369824"/>
                  </a:cubicBezTo>
                  <a:cubicBezTo>
                    <a:pt x="251460" y="369824"/>
                    <a:pt x="264922" y="384302"/>
                    <a:pt x="264922" y="398780"/>
                  </a:cubicBezTo>
                  <a:cubicBezTo>
                    <a:pt x="264922" y="418084"/>
                    <a:pt x="278511" y="430149"/>
                    <a:pt x="296672" y="430149"/>
                  </a:cubicBezTo>
                  <a:cubicBezTo>
                    <a:pt x="312420" y="430149"/>
                    <a:pt x="323850" y="413258"/>
                    <a:pt x="323850" y="398780"/>
                  </a:cubicBezTo>
                  <a:cubicBezTo>
                    <a:pt x="323850" y="381889"/>
                    <a:pt x="301244" y="362458"/>
                    <a:pt x="276225" y="345567"/>
                  </a:cubicBezTo>
                  <a:cubicBezTo>
                    <a:pt x="244475" y="321437"/>
                    <a:pt x="205994" y="289941"/>
                    <a:pt x="205994" y="239141"/>
                  </a:cubicBezTo>
                  <a:cubicBezTo>
                    <a:pt x="205994" y="195707"/>
                    <a:pt x="230886" y="164338"/>
                    <a:pt x="264922" y="147320"/>
                  </a:cubicBezTo>
                  <a:lnTo>
                    <a:pt x="264922" y="128143"/>
                  </a:lnTo>
                  <a:cubicBezTo>
                    <a:pt x="264922" y="108839"/>
                    <a:pt x="278511" y="94361"/>
                    <a:pt x="296672" y="94361"/>
                  </a:cubicBezTo>
                  <a:close/>
                  <a:moveTo>
                    <a:pt x="296672" y="0"/>
                  </a:moveTo>
                  <a:cubicBezTo>
                    <a:pt x="131318" y="0"/>
                    <a:pt x="0" y="142621"/>
                    <a:pt x="0" y="316611"/>
                  </a:cubicBezTo>
                  <a:cubicBezTo>
                    <a:pt x="0" y="492887"/>
                    <a:pt x="131318" y="635508"/>
                    <a:pt x="296672" y="635508"/>
                  </a:cubicBezTo>
                  <a:cubicBezTo>
                    <a:pt x="459613" y="635508"/>
                    <a:pt x="593217" y="492887"/>
                    <a:pt x="593217" y="316611"/>
                  </a:cubicBezTo>
                  <a:cubicBezTo>
                    <a:pt x="593217" y="142621"/>
                    <a:pt x="459613" y="0"/>
                    <a:pt x="296672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58" name="Group 369">
            <a:extLst>
              <a:ext uri="{FF2B5EF4-FFF2-40B4-BE49-F238E27FC236}">
                <a16:creationId xmlns:a16="http://schemas.microsoft.com/office/drawing/2014/main" id="{48A0D8F8-8A6B-B415-A0F5-36E1114936A6}"/>
              </a:ext>
            </a:extLst>
          </p:cNvPr>
          <p:cNvGrpSpPr>
            <a:grpSpLocks noChangeAspect="1"/>
          </p:cNvGrpSpPr>
          <p:nvPr/>
        </p:nvGrpSpPr>
        <p:grpSpPr>
          <a:xfrm>
            <a:off x="14187887" y="8648739"/>
            <a:ext cx="344880" cy="172080"/>
            <a:chOff x="0" y="0"/>
            <a:chExt cx="459840" cy="229440"/>
          </a:xfrm>
        </p:grpSpPr>
        <p:sp>
          <p:nvSpPr>
            <p:cNvPr id="359" name="Freeform 370">
              <a:extLst>
                <a:ext uri="{FF2B5EF4-FFF2-40B4-BE49-F238E27FC236}">
                  <a16:creationId xmlns:a16="http://schemas.microsoft.com/office/drawing/2014/main" id="{8E565BFE-ABE2-9662-A4E7-C75B6DF7A593}"/>
                </a:ext>
              </a:extLst>
            </p:cNvPr>
            <p:cNvSpPr/>
            <p:nvPr/>
          </p:nvSpPr>
          <p:spPr>
            <a:xfrm>
              <a:off x="0" y="127"/>
              <a:ext cx="459867" cy="229489"/>
            </a:xfrm>
            <a:custGeom>
              <a:avLst/>
              <a:gdLst/>
              <a:ahLst/>
              <a:cxnLst/>
              <a:rect l="l" t="t" r="r" b="b"/>
              <a:pathLst>
                <a:path w="459867" h="229489">
                  <a:moveTo>
                    <a:pt x="231013" y="0"/>
                  </a:moveTo>
                  <a:cubicBezTo>
                    <a:pt x="104267" y="0"/>
                    <a:pt x="0" y="50673"/>
                    <a:pt x="0" y="115951"/>
                  </a:cubicBezTo>
                  <a:cubicBezTo>
                    <a:pt x="0" y="178816"/>
                    <a:pt x="104267" y="229489"/>
                    <a:pt x="231013" y="229489"/>
                  </a:cubicBezTo>
                  <a:cubicBezTo>
                    <a:pt x="355600" y="229489"/>
                    <a:pt x="459740" y="178816"/>
                    <a:pt x="459740" y="115951"/>
                  </a:cubicBezTo>
                  <a:cubicBezTo>
                    <a:pt x="459867" y="50673"/>
                    <a:pt x="355727" y="0"/>
                    <a:pt x="23101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60" name="Group 371">
            <a:extLst>
              <a:ext uri="{FF2B5EF4-FFF2-40B4-BE49-F238E27FC236}">
                <a16:creationId xmlns:a16="http://schemas.microsoft.com/office/drawing/2014/main" id="{55DC8798-6103-84C1-C18A-419DFAA27A6F}"/>
              </a:ext>
            </a:extLst>
          </p:cNvPr>
          <p:cNvGrpSpPr>
            <a:grpSpLocks noChangeAspect="1"/>
          </p:cNvGrpSpPr>
          <p:nvPr/>
        </p:nvGrpSpPr>
        <p:grpSpPr>
          <a:xfrm>
            <a:off x="14187887" y="8828019"/>
            <a:ext cx="237600" cy="137520"/>
            <a:chOff x="0" y="0"/>
            <a:chExt cx="316800" cy="183360"/>
          </a:xfrm>
        </p:grpSpPr>
        <p:sp>
          <p:nvSpPr>
            <p:cNvPr id="361" name="Freeform 372">
              <a:extLst>
                <a:ext uri="{FF2B5EF4-FFF2-40B4-BE49-F238E27FC236}">
                  <a16:creationId xmlns:a16="http://schemas.microsoft.com/office/drawing/2014/main" id="{89420182-44B9-E19C-EB37-6D5D09FA5FB8}"/>
                </a:ext>
              </a:extLst>
            </p:cNvPr>
            <p:cNvSpPr/>
            <p:nvPr/>
          </p:nvSpPr>
          <p:spPr>
            <a:xfrm>
              <a:off x="0" y="0"/>
              <a:ext cx="316865" cy="183388"/>
            </a:xfrm>
            <a:custGeom>
              <a:avLst/>
              <a:gdLst/>
              <a:ahLst/>
              <a:cxnLst/>
              <a:rect l="l" t="t" r="r" b="b"/>
              <a:pathLst>
                <a:path w="316865" h="183388">
                  <a:moveTo>
                    <a:pt x="0" y="0"/>
                  </a:moveTo>
                  <a:lnTo>
                    <a:pt x="0" y="86868"/>
                  </a:lnTo>
                  <a:cubicBezTo>
                    <a:pt x="0" y="110998"/>
                    <a:pt x="24892" y="135128"/>
                    <a:pt x="63373" y="154432"/>
                  </a:cubicBezTo>
                  <a:cubicBezTo>
                    <a:pt x="97282" y="171323"/>
                    <a:pt x="167513" y="183388"/>
                    <a:pt x="226314" y="183388"/>
                  </a:cubicBezTo>
                  <a:lnTo>
                    <a:pt x="237617" y="183388"/>
                  </a:lnTo>
                  <a:cubicBezTo>
                    <a:pt x="255778" y="132715"/>
                    <a:pt x="280670" y="86868"/>
                    <a:pt x="316865" y="48387"/>
                  </a:cubicBezTo>
                  <a:cubicBezTo>
                    <a:pt x="289687" y="53213"/>
                    <a:pt x="260223" y="58039"/>
                    <a:pt x="228600" y="58039"/>
                  </a:cubicBezTo>
                  <a:cubicBezTo>
                    <a:pt x="169799" y="58039"/>
                    <a:pt x="90678" y="45974"/>
                    <a:pt x="40767" y="24257"/>
                  </a:cubicBezTo>
                  <a:cubicBezTo>
                    <a:pt x="24892" y="16891"/>
                    <a:pt x="11303" y="9779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62" name="Group 373">
            <a:extLst>
              <a:ext uri="{FF2B5EF4-FFF2-40B4-BE49-F238E27FC236}">
                <a16:creationId xmlns:a16="http://schemas.microsoft.com/office/drawing/2014/main" id="{C10F4799-AB8F-34EE-BC06-5EAB964E3E96}"/>
              </a:ext>
            </a:extLst>
          </p:cNvPr>
          <p:cNvGrpSpPr>
            <a:grpSpLocks noChangeAspect="1"/>
          </p:cNvGrpSpPr>
          <p:nvPr/>
        </p:nvGrpSpPr>
        <p:grpSpPr>
          <a:xfrm>
            <a:off x="14187887" y="9110259"/>
            <a:ext cx="229680" cy="137520"/>
            <a:chOff x="0" y="0"/>
            <a:chExt cx="306240" cy="183360"/>
          </a:xfrm>
        </p:grpSpPr>
        <p:sp>
          <p:nvSpPr>
            <p:cNvPr id="363" name="Freeform 374">
              <a:extLst>
                <a:ext uri="{FF2B5EF4-FFF2-40B4-BE49-F238E27FC236}">
                  <a16:creationId xmlns:a16="http://schemas.microsoft.com/office/drawing/2014/main" id="{C687E88F-DAF4-9F40-85AA-5EEAAB7FED6D}"/>
                </a:ext>
              </a:extLst>
            </p:cNvPr>
            <p:cNvSpPr/>
            <p:nvPr/>
          </p:nvSpPr>
          <p:spPr>
            <a:xfrm>
              <a:off x="0" y="0"/>
              <a:ext cx="306324" cy="183388"/>
            </a:xfrm>
            <a:custGeom>
              <a:avLst/>
              <a:gdLst/>
              <a:ahLst/>
              <a:cxnLst/>
              <a:rect l="l" t="t" r="r" b="b"/>
              <a:pathLst>
                <a:path w="306324" h="183388">
                  <a:moveTo>
                    <a:pt x="0" y="0"/>
                  </a:moveTo>
                  <a:lnTo>
                    <a:pt x="0" y="91694"/>
                  </a:lnTo>
                  <a:cubicBezTo>
                    <a:pt x="0" y="130302"/>
                    <a:pt x="97536" y="183388"/>
                    <a:pt x="229108" y="183388"/>
                  </a:cubicBezTo>
                  <a:cubicBezTo>
                    <a:pt x="256286" y="183388"/>
                    <a:pt x="281305" y="180975"/>
                    <a:pt x="306324" y="178562"/>
                  </a:cubicBezTo>
                  <a:cubicBezTo>
                    <a:pt x="279019" y="142367"/>
                    <a:pt x="256413" y="103759"/>
                    <a:pt x="240538" y="57912"/>
                  </a:cubicBezTo>
                  <a:lnTo>
                    <a:pt x="229108" y="57912"/>
                  </a:lnTo>
                  <a:cubicBezTo>
                    <a:pt x="170180" y="57912"/>
                    <a:pt x="90805" y="45847"/>
                    <a:pt x="40894" y="24130"/>
                  </a:cubicBezTo>
                  <a:cubicBezTo>
                    <a:pt x="25019" y="19304"/>
                    <a:pt x="11430" y="965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64" name="Group 375">
            <a:extLst>
              <a:ext uri="{FF2B5EF4-FFF2-40B4-BE49-F238E27FC236}">
                <a16:creationId xmlns:a16="http://schemas.microsoft.com/office/drawing/2014/main" id="{C7C5994C-4DAA-D105-2ED9-F2A9932D96A1}"/>
              </a:ext>
            </a:extLst>
          </p:cNvPr>
          <p:cNvGrpSpPr>
            <a:grpSpLocks noChangeAspect="1"/>
          </p:cNvGrpSpPr>
          <p:nvPr/>
        </p:nvGrpSpPr>
        <p:grpSpPr>
          <a:xfrm>
            <a:off x="14186447" y="8969139"/>
            <a:ext cx="168480" cy="139680"/>
            <a:chOff x="0" y="0"/>
            <a:chExt cx="224640" cy="186240"/>
          </a:xfrm>
        </p:grpSpPr>
        <p:sp>
          <p:nvSpPr>
            <p:cNvPr id="365" name="Freeform 376">
              <a:extLst>
                <a:ext uri="{FF2B5EF4-FFF2-40B4-BE49-F238E27FC236}">
                  <a16:creationId xmlns:a16="http://schemas.microsoft.com/office/drawing/2014/main" id="{BAE5E2C1-6C44-5637-237D-0D515002E78B}"/>
                </a:ext>
              </a:extLst>
            </p:cNvPr>
            <p:cNvSpPr/>
            <p:nvPr/>
          </p:nvSpPr>
          <p:spPr>
            <a:xfrm>
              <a:off x="127" y="127"/>
              <a:ext cx="224536" cy="186182"/>
            </a:xfrm>
            <a:custGeom>
              <a:avLst/>
              <a:gdLst/>
              <a:ahLst/>
              <a:cxnLst/>
              <a:rect l="l" t="t" r="r" b="b"/>
              <a:pathLst>
                <a:path w="224536" h="186182">
                  <a:moveTo>
                    <a:pt x="0" y="0"/>
                  </a:moveTo>
                  <a:lnTo>
                    <a:pt x="0" y="89408"/>
                  </a:lnTo>
                  <a:lnTo>
                    <a:pt x="2159" y="89408"/>
                  </a:lnTo>
                  <a:cubicBezTo>
                    <a:pt x="2159" y="113538"/>
                    <a:pt x="27178" y="137795"/>
                    <a:pt x="65659" y="154686"/>
                  </a:cubicBezTo>
                  <a:cubicBezTo>
                    <a:pt x="99695" y="171704"/>
                    <a:pt x="167767" y="183642"/>
                    <a:pt x="224536" y="186182"/>
                  </a:cubicBezTo>
                  <a:cubicBezTo>
                    <a:pt x="219964" y="164338"/>
                    <a:pt x="217678" y="142621"/>
                    <a:pt x="217678" y="123317"/>
                  </a:cubicBezTo>
                  <a:cubicBezTo>
                    <a:pt x="217678" y="101473"/>
                    <a:pt x="222250" y="79756"/>
                    <a:pt x="224536" y="58039"/>
                  </a:cubicBezTo>
                  <a:cubicBezTo>
                    <a:pt x="167767" y="58039"/>
                    <a:pt x="88392" y="45847"/>
                    <a:pt x="38481" y="24130"/>
                  </a:cubicBezTo>
                  <a:cubicBezTo>
                    <a:pt x="24892" y="19304"/>
                    <a:pt x="11303" y="965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66" name="Group 377">
            <a:extLst>
              <a:ext uri="{FF2B5EF4-FFF2-40B4-BE49-F238E27FC236}">
                <a16:creationId xmlns:a16="http://schemas.microsoft.com/office/drawing/2014/main" id="{95563A52-5B91-2416-532A-A4DBD05178A7}"/>
              </a:ext>
            </a:extLst>
          </p:cNvPr>
          <p:cNvGrpSpPr>
            <a:grpSpLocks noChangeAspect="1"/>
          </p:cNvGrpSpPr>
          <p:nvPr/>
        </p:nvGrpSpPr>
        <p:grpSpPr>
          <a:xfrm>
            <a:off x="12912047" y="3462579"/>
            <a:ext cx="524160" cy="433440"/>
            <a:chOff x="0" y="0"/>
            <a:chExt cx="698880" cy="577920"/>
          </a:xfrm>
        </p:grpSpPr>
        <p:sp>
          <p:nvSpPr>
            <p:cNvPr id="367" name="Freeform 378">
              <a:extLst>
                <a:ext uri="{FF2B5EF4-FFF2-40B4-BE49-F238E27FC236}">
                  <a16:creationId xmlns:a16="http://schemas.microsoft.com/office/drawing/2014/main" id="{B2AD3BC5-C824-92BB-A13D-8C21D9CB6246}"/>
                </a:ext>
              </a:extLst>
            </p:cNvPr>
            <p:cNvSpPr/>
            <p:nvPr/>
          </p:nvSpPr>
          <p:spPr>
            <a:xfrm>
              <a:off x="127" y="0"/>
              <a:ext cx="698881" cy="578104"/>
            </a:xfrm>
            <a:custGeom>
              <a:avLst/>
              <a:gdLst/>
              <a:ahLst/>
              <a:cxnLst/>
              <a:rect l="l" t="t" r="r" b="b"/>
              <a:pathLst>
                <a:path w="698881" h="578104">
                  <a:moveTo>
                    <a:pt x="38354" y="0"/>
                  </a:moveTo>
                  <a:cubicBezTo>
                    <a:pt x="14732" y="0"/>
                    <a:pt x="0" y="18923"/>
                    <a:pt x="0" y="41148"/>
                  </a:cubicBezTo>
                  <a:cubicBezTo>
                    <a:pt x="0" y="66421"/>
                    <a:pt x="17780" y="82296"/>
                    <a:pt x="38481" y="82296"/>
                  </a:cubicBezTo>
                  <a:lnTo>
                    <a:pt x="82931" y="82296"/>
                  </a:lnTo>
                  <a:lnTo>
                    <a:pt x="156845" y="543306"/>
                  </a:lnTo>
                  <a:cubicBezTo>
                    <a:pt x="159893" y="562229"/>
                    <a:pt x="174625" y="578104"/>
                    <a:pt x="192405" y="578104"/>
                  </a:cubicBezTo>
                  <a:lnTo>
                    <a:pt x="503301" y="578104"/>
                  </a:lnTo>
                  <a:cubicBezTo>
                    <a:pt x="521081" y="578104"/>
                    <a:pt x="541782" y="562229"/>
                    <a:pt x="541782" y="543306"/>
                  </a:cubicBezTo>
                  <a:lnTo>
                    <a:pt x="615823" y="82296"/>
                  </a:lnTo>
                  <a:lnTo>
                    <a:pt x="660273" y="82296"/>
                  </a:lnTo>
                  <a:cubicBezTo>
                    <a:pt x="681101" y="82296"/>
                    <a:pt x="695833" y="63246"/>
                    <a:pt x="695833" y="41148"/>
                  </a:cubicBezTo>
                  <a:cubicBezTo>
                    <a:pt x="698881" y="18923"/>
                    <a:pt x="681101" y="0"/>
                    <a:pt x="660273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68" name="Group 379">
            <a:extLst>
              <a:ext uri="{FF2B5EF4-FFF2-40B4-BE49-F238E27FC236}">
                <a16:creationId xmlns:a16="http://schemas.microsoft.com/office/drawing/2014/main" id="{305E5AD7-8B47-1E65-3740-A11ECEE37FDC}"/>
              </a:ext>
            </a:extLst>
          </p:cNvPr>
          <p:cNvGrpSpPr>
            <a:grpSpLocks noChangeAspect="1"/>
          </p:cNvGrpSpPr>
          <p:nvPr/>
        </p:nvGrpSpPr>
        <p:grpSpPr>
          <a:xfrm>
            <a:off x="12729887" y="2943459"/>
            <a:ext cx="891360" cy="459360"/>
            <a:chOff x="0" y="0"/>
            <a:chExt cx="1188480" cy="612480"/>
          </a:xfrm>
        </p:grpSpPr>
        <p:sp>
          <p:nvSpPr>
            <p:cNvPr id="369" name="Freeform 380">
              <a:extLst>
                <a:ext uri="{FF2B5EF4-FFF2-40B4-BE49-F238E27FC236}">
                  <a16:creationId xmlns:a16="http://schemas.microsoft.com/office/drawing/2014/main" id="{3B4DC3AB-710D-8BB5-046F-1256D88C374C}"/>
                </a:ext>
              </a:extLst>
            </p:cNvPr>
            <p:cNvSpPr/>
            <p:nvPr/>
          </p:nvSpPr>
          <p:spPr>
            <a:xfrm>
              <a:off x="0" y="127"/>
              <a:ext cx="1188466" cy="612394"/>
            </a:xfrm>
            <a:custGeom>
              <a:avLst/>
              <a:gdLst/>
              <a:ahLst/>
              <a:cxnLst/>
              <a:rect l="l" t="t" r="r" b="b"/>
              <a:pathLst>
                <a:path w="1188466" h="612394">
                  <a:moveTo>
                    <a:pt x="35560" y="0"/>
                  </a:moveTo>
                  <a:cubicBezTo>
                    <a:pt x="14859" y="0"/>
                    <a:pt x="0" y="18923"/>
                    <a:pt x="0" y="44196"/>
                  </a:cubicBezTo>
                  <a:lnTo>
                    <a:pt x="0" y="568198"/>
                  </a:lnTo>
                  <a:cubicBezTo>
                    <a:pt x="0" y="590296"/>
                    <a:pt x="17780" y="612394"/>
                    <a:pt x="35560" y="612394"/>
                  </a:cubicBezTo>
                  <a:lnTo>
                    <a:pt x="290449" y="612394"/>
                  </a:lnTo>
                  <a:cubicBezTo>
                    <a:pt x="305181" y="552323"/>
                    <a:pt x="334899" y="495554"/>
                    <a:pt x="376301" y="457708"/>
                  </a:cubicBezTo>
                  <a:cubicBezTo>
                    <a:pt x="364490" y="429260"/>
                    <a:pt x="358521" y="397637"/>
                    <a:pt x="358521" y="362966"/>
                  </a:cubicBezTo>
                  <a:cubicBezTo>
                    <a:pt x="358521" y="224028"/>
                    <a:pt x="462280" y="113538"/>
                    <a:pt x="592709" y="113538"/>
                  </a:cubicBezTo>
                  <a:cubicBezTo>
                    <a:pt x="720217" y="113538"/>
                    <a:pt x="823976" y="224028"/>
                    <a:pt x="823976" y="362966"/>
                  </a:cubicBezTo>
                  <a:cubicBezTo>
                    <a:pt x="823976" y="394589"/>
                    <a:pt x="818007" y="426085"/>
                    <a:pt x="806196" y="457708"/>
                  </a:cubicBezTo>
                  <a:cubicBezTo>
                    <a:pt x="847725" y="501904"/>
                    <a:pt x="877316" y="552450"/>
                    <a:pt x="892048" y="612394"/>
                  </a:cubicBezTo>
                  <a:lnTo>
                    <a:pt x="1146937" y="612394"/>
                  </a:lnTo>
                  <a:cubicBezTo>
                    <a:pt x="1170686" y="612394"/>
                    <a:pt x="1185418" y="590296"/>
                    <a:pt x="1185418" y="568198"/>
                  </a:cubicBezTo>
                  <a:lnTo>
                    <a:pt x="1185418" y="44196"/>
                  </a:lnTo>
                  <a:cubicBezTo>
                    <a:pt x="1188466" y="18923"/>
                    <a:pt x="1170686" y="0"/>
                    <a:pt x="114985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70" name="Group 381">
            <a:extLst>
              <a:ext uri="{FF2B5EF4-FFF2-40B4-BE49-F238E27FC236}">
                <a16:creationId xmlns:a16="http://schemas.microsoft.com/office/drawing/2014/main" id="{36719F2A-D4F7-ACBA-33D6-9330AD9774C5}"/>
              </a:ext>
            </a:extLst>
          </p:cNvPr>
          <p:cNvGrpSpPr>
            <a:grpSpLocks noChangeAspect="1"/>
          </p:cNvGrpSpPr>
          <p:nvPr/>
        </p:nvGrpSpPr>
        <p:grpSpPr>
          <a:xfrm>
            <a:off x="13009247" y="3088179"/>
            <a:ext cx="331200" cy="310320"/>
            <a:chOff x="0" y="0"/>
            <a:chExt cx="441600" cy="413760"/>
          </a:xfrm>
        </p:grpSpPr>
        <p:sp>
          <p:nvSpPr>
            <p:cNvPr id="371" name="Freeform 382">
              <a:extLst>
                <a:ext uri="{FF2B5EF4-FFF2-40B4-BE49-F238E27FC236}">
                  <a16:creationId xmlns:a16="http://schemas.microsoft.com/office/drawing/2014/main" id="{690EA3B9-B78D-4868-00D7-0F10F78589CF}"/>
                </a:ext>
              </a:extLst>
            </p:cNvPr>
            <p:cNvSpPr/>
            <p:nvPr/>
          </p:nvSpPr>
          <p:spPr>
            <a:xfrm>
              <a:off x="127" y="127"/>
              <a:ext cx="441579" cy="413766"/>
            </a:xfrm>
            <a:custGeom>
              <a:avLst/>
              <a:gdLst/>
              <a:ahLst/>
              <a:cxnLst/>
              <a:rect l="l" t="t" r="r" b="b"/>
              <a:pathLst>
                <a:path w="441579" h="413766">
                  <a:moveTo>
                    <a:pt x="222250" y="0"/>
                  </a:moveTo>
                  <a:cubicBezTo>
                    <a:pt x="136271" y="0"/>
                    <a:pt x="65151" y="75819"/>
                    <a:pt x="65151" y="167259"/>
                  </a:cubicBezTo>
                  <a:cubicBezTo>
                    <a:pt x="65151" y="208407"/>
                    <a:pt x="79883" y="249428"/>
                    <a:pt x="109601" y="281051"/>
                  </a:cubicBezTo>
                  <a:cubicBezTo>
                    <a:pt x="56261" y="312674"/>
                    <a:pt x="17780" y="360045"/>
                    <a:pt x="0" y="413766"/>
                  </a:cubicBezTo>
                  <a:lnTo>
                    <a:pt x="441579" y="413766"/>
                  </a:lnTo>
                  <a:cubicBezTo>
                    <a:pt x="420878" y="356870"/>
                    <a:pt x="382270" y="309499"/>
                    <a:pt x="331851" y="281178"/>
                  </a:cubicBezTo>
                  <a:cubicBezTo>
                    <a:pt x="358521" y="249555"/>
                    <a:pt x="376301" y="208534"/>
                    <a:pt x="376301" y="167386"/>
                  </a:cubicBezTo>
                  <a:cubicBezTo>
                    <a:pt x="376428" y="75819"/>
                    <a:pt x="308102" y="0"/>
                    <a:pt x="22225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</p:spTree>
    <p:extLst>
      <p:ext uri="{BB962C8B-B14F-4D97-AF65-F5344CB8AC3E}">
        <p14:creationId xmlns:p14="http://schemas.microsoft.com/office/powerpoint/2010/main" val="217358013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13285440" y="7733520"/>
            <a:ext cx="2934720" cy="13975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9"/>
              </a:lnSpc>
            </a:pPr>
            <a:r>
              <a:rPr lang="en-US" sz="1399" spc="0">
                <a:solidFill>
                  <a:srgbClr val="FFFFFF"/>
                </a:solidFill>
                <a:latin typeface="Montserrat"/>
              </a:rPr>
              <a:t>It’s the farthest planet from the Sun</a:t>
            </a:r>
          </a:p>
        </p:txBody>
      </p: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4486400" y="8822160"/>
            <a:ext cx="3672720" cy="1580400"/>
            <a:chOff x="0" y="0"/>
            <a:chExt cx="4896960" cy="2107200"/>
          </a:xfrm>
        </p:grpSpPr>
        <p:sp>
          <p:nvSpPr>
            <p:cNvPr id="42" name="Freeform 42"/>
            <p:cNvSpPr/>
            <p:nvPr/>
          </p:nvSpPr>
          <p:spPr>
            <a:xfrm>
              <a:off x="382" y="0"/>
              <a:ext cx="4896612" cy="2107184"/>
            </a:xfrm>
            <a:custGeom>
              <a:avLst/>
              <a:gdLst/>
              <a:ahLst/>
              <a:cxnLst/>
              <a:rect l="l" t="t" r="r" b="b"/>
              <a:pathLst>
                <a:path w="4896612" h="2107184">
                  <a:moveTo>
                    <a:pt x="4353432" y="1204976"/>
                  </a:moveTo>
                  <a:cubicBezTo>
                    <a:pt x="4469383" y="1204976"/>
                    <a:pt x="4585334" y="1211072"/>
                    <a:pt x="4701285" y="1201928"/>
                  </a:cubicBezTo>
                  <a:cubicBezTo>
                    <a:pt x="4844668" y="1192784"/>
                    <a:pt x="4896611" y="1244727"/>
                    <a:pt x="4847716" y="1403731"/>
                  </a:cubicBezTo>
                  <a:cubicBezTo>
                    <a:pt x="4643246" y="1403731"/>
                    <a:pt x="4435855" y="1403731"/>
                    <a:pt x="4188713" y="1403731"/>
                  </a:cubicBezTo>
                  <a:cubicBezTo>
                    <a:pt x="4258944" y="1541399"/>
                    <a:pt x="4313809" y="1651508"/>
                    <a:pt x="4390135" y="1804416"/>
                  </a:cubicBezTo>
                  <a:cubicBezTo>
                    <a:pt x="4182617" y="1691259"/>
                    <a:pt x="4020946" y="1605661"/>
                    <a:pt x="3831843" y="1504696"/>
                  </a:cubicBezTo>
                  <a:cubicBezTo>
                    <a:pt x="3773931" y="1697355"/>
                    <a:pt x="3715892" y="1880870"/>
                    <a:pt x="3645788" y="2107184"/>
                  </a:cubicBezTo>
                  <a:cubicBezTo>
                    <a:pt x="3578605" y="1886966"/>
                    <a:pt x="3523742" y="1709547"/>
                    <a:pt x="3459734" y="1504696"/>
                  </a:cubicBezTo>
                  <a:cubicBezTo>
                    <a:pt x="3279774" y="1599565"/>
                    <a:pt x="3111881" y="1688211"/>
                    <a:pt x="2901442" y="1801368"/>
                  </a:cubicBezTo>
                  <a:cubicBezTo>
                    <a:pt x="2974721" y="1657604"/>
                    <a:pt x="3026537" y="1556639"/>
                    <a:pt x="3096768" y="1422146"/>
                  </a:cubicBezTo>
                  <a:cubicBezTo>
                    <a:pt x="2062480" y="1422146"/>
                    <a:pt x="1049528" y="1422146"/>
                    <a:pt x="0" y="1422146"/>
                  </a:cubicBezTo>
                  <a:cubicBezTo>
                    <a:pt x="118617" y="1250823"/>
                    <a:pt x="237616" y="1198880"/>
                    <a:pt x="408431" y="1198880"/>
                  </a:cubicBezTo>
                  <a:cubicBezTo>
                    <a:pt x="1183385" y="1208024"/>
                    <a:pt x="1958339" y="1201928"/>
                    <a:pt x="2733293" y="1204976"/>
                  </a:cubicBezTo>
                  <a:cubicBezTo>
                    <a:pt x="2800476" y="1204976"/>
                    <a:pt x="2870580" y="1204976"/>
                    <a:pt x="2937763" y="1204976"/>
                  </a:cubicBezTo>
                  <a:cubicBezTo>
                    <a:pt x="2940811" y="1192784"/>
                    <a:pt x="2940811" y="1183513"/>
                    <a:pt x="2943859" y="1174369"/>
                  </a:cubicBezTo>
                  <a:cubicBezTo>
                    <a:pt x="2843148" y="1137666"/>
                    <a:pt x="2742437" y="1100963"/>
                    <a:pt x="2599054" y="1052068"/>
                  </a:cubicBezTo>
                  <a:cubicBezTo>
                    <a:pt x="2815716" y="987806"/>
                    <a:pt x="2989579" y="932815"/>
                    <a:pt x="3197097" y="871601"/>
                  </a:cubicBezTo>
                  <a:cubicBezTo>
                    <a:pt x="3102482" y="694182"/>
                    <a:pt x="3014090" y="526034"/>
                    <a:pt x="2898139" y="305816"/>
                  </a:cubicBezTo>
                  <a:cubicBezTo>
                    <a:pt x="3108705" y="422021"/>
                    <a:pt x="3273424" y="507619"/>
                    <a:pt x="3459479" y="608584"/>
                  </a:cubicBezTo>
                  <a:cubicBezTo>
                    <a:pt x="3517518" y="415925"/>
                    <a:pt x="3575430" y="232410"/>
                    <a:pt x="3645661" y="0"/>
                  </a:cubicBezTo>
                  <a:cubicBezTo>
                    <a:pt x="3712844" y="226314"/>
                    <a:pt x="3770756" y="409829"/>
                    <a:pt x="3831716" y="608584"/>
                  </a:cubicBezTo>
                  <a:cubicBezTo>
                    <a:pt x="4002531" y="513715"/>
                    <a:pt x="4161281" y="431165"/>
                    <a:pt x="4322952" y="345567"/>
                  </a:cubicBezTo>
                  <a:cubicBezTo>
                    <a:pt x="4332096" y="351663"/>
                    <a:pt x="4344288" y="360807"/>
                    <a:pt x="4356480" y="367030"/>
                  </a:cubicBezTo>
                  <a:cubicBezTo>
                    <a:pt x="4271009" y="526034"/>
                    <a:pt x="4185665" y="688213"/>
                    <a:pt x="4091050" y="868553"/>
                  </a:cubicBezTo>
                  <a:cubicBezTo>
                    <a:pt x="4286376" y="929767"/>
                    <a:pt x="4469383" y="984758"/>
                    <a:pt x="4689093" y="1052068"/>
                  </a:cubicBezTo>
                  <a:cubicBezTo>
                    <a:pt x="4554854" y="1097915"/>
                    <a:pt x="4454143" y="1134618"/>
                    <a:pt x="4350384" y="1168273"/>
                  </a:cubicBezTo>
                  <a:cubicBezTo>
                    <a:pt x="4353432" y="1180465"/>
                    <a:pt x="4353432" y="1192784"/>
                    <a:pt x="4353432" y="1204976"/>
                  </a:cubicBezTo>
                  <a:close/>
                  <a:moveTo>
                    <a:pt x="3648582" y="602488"/>
                  </a:moveTo>
                  <a:cubicBezTo>
                    <a:pt x="3605910" y="697357"/>
                    <a:pt x="3575303" y="761492"/>
                    <a:pt x="3544823" y="828802"/>
                  </a:cubicBezTo>
                  <a:cubicBezTo>
                    <a:pt x="3468496" y="795147"/>
                    <a:pt x="3407536" y="767588"/>
                    <a:pt x="3322065" y="730885"/>
                  </a:cubicBezTo>
                  <a:cubicBezTo>
                    <a:pt x="3364737" y="828802"/>
                    <a:pt x="3392296" y="895985"/>
                    <a:pt x="3419728" y="966343"/>
                  </a:cubicBezTo>
                  <a:cubicBezTo>
                    <a:pt x="3340353" y="996950"/>
                    <a:pt x="3273297" y="1021334"/>
                    <a:pt x="3187826" y="1054989"/>
                  </a:cubicBezTo>
                  <a:cubicBezTo>
                    <a:pt x="3282441" y="1094740"/>
                    <a:pt x="3349497" y="1122299"/>
                    <a:pt x="3422776" y="1149858"/>
                  </a:cubicBezTo>
                  <a:cubicBezTo>
                    <a:pt x="3389248" y="1226312"/>
                    <a:pt x="3361816" y="1284478"/>
                    <a:pt x="3322065" y="1373124"/>
                  </a:cubicBezTo>
                  <a:cubicBezTo>
                    <a:pt x="3419728" y="1333373"/>
                    <a:pt x="3486784" y="1308862"/>
                    <a:pt x="3553967" y="1284478"/>
                  </a:cubicBezTo>
                  <a:cubicBezTo>
                    <a:pt x="3587495" y="1363980"/>
                    <a:pt x="3614927" y="1431290"/>
                    <a:pt x="3648582" y="1513840"/>
                  </a:cubicBezTo>
                  <a:cubicBezTo>
                    <a:pt x="3682110" y="1422146"/>
                    <a:pt x="3709542" y="1354836"/>
                    <a:pt x="3734053" y="1281430"/>
                  </a:cubicBezTo>
                  <a:cubicBezTo>
                    <a:pt x="3813428" y="1312037"/>
                    <a:pt x="3880484" y="1336421"/>
                    <a:pt x="3962907" y="1367028"/>
                  </a:cubicBezTo>
                  <a:cubicBezTo>
                    <a:pt x="3926331" y="1281430"/>
                    <a:pt x="3901947" y="1220216"/>
                    <a:pt x="3871340" y="1149858"/>
                  </a:cubicBezTo>
                  <a:cubicBezTo>
                    <a:pt x="3947667" y="1116203"/>
                    <a:pt x="4014723" y="1085596"/>
                    <a:pt x="4091050" y="1051941"/>
                  </a:cubicBezTo>
                  <a:cubicBezTo>
                    <a:pt x="4005579" y="1015238"/>
                    <a:pt x="3938523" y="987679"/>
                    <a:pt x="3865244" y="957072"/>
                  </a:cubicBezTo>
                  <a:cubicBezTo>
                    <a:pt x="3901820" y="880618"/>
                    <a:pt x="3932427" y="819404"/>
                    <a:pt x="3975099" y="730758"/>
                  </a:cubicBezTo>
                  <a:cubicBezTo>
                    <a:pt x="3874388" y="770509"/>
                    <a:pt x="3807332" y="798068"/>
                    <a:pt x="3734053" y="828675"/>
                  </a:cubicBezTo>
                  <a:cubicBezTo>
                    <a:pt x="3706621" y="755269"/>
                    <a:pt x="3682237" y="687959"/>
                    <a:pt x="3648582" y="60236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513360" y="9694080"/>
            <a:ext cx="16205760" cy="198720"/>
            <a:chOff x="0" y="0"/>
            <a:chExt cx="21607680" cy="26496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1607653" cy="264922"/>
            </a:xfrm>
            <a:custGeom>
              <a:avLst/>
              <a:gdLst/>
              <a:ahLst/>
              <a:cxnLst/>
              <a:rect l="l" t="t" r="r" b="b"/>
              <a:pathLst>
                <a:path w="21607653" h="264922">
                  <a:moveTo>
                    <a:pt x="0" y="264922"/>
                  </a:moveTo>
                  <a:lnTo>
                    <a:pt x="66421" y="0"/>
                  </a:lnTo>
                  <a:lnTo>
                    <a:pt x="21541232" y="0"/>
                  </a:lnTo>
                  <a:lnTo>
                    <a:pt x="21607653" y="26492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751680" y="501120"/>
            <a:ext cx="982800" cy="1311840"/>
            <a:chOff x="0" y="0"/>
            <a:chExt cx="1310400" cy="174912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310386" cy="1749171"/>
            </a:xfrm>
            <a:custGeom>
              <a:avLst/>
              <a:gdLst/>
              <a:ahLst/>
              <a:cxnLst/>
              <a:rect l="l" t="t" r="r" b="b"/>
              <a:pathLst>
                <a:path w="1310386" h="1749171">
                  <a:moveTo>
                    <a:pt x="1206627" y="942594"/>
                  </a:moveTo>
                  <a:cubicBezTo>
                    <a:pt x="1107694" y="926592"/>
                    <a:pt x="1010539" y="910463"/>
                    <a:pt x="910717" y="893572"/>
                  </a:cubicBezTo>
                  <a:cubicBezTo>
                    <a:pt x="938276" y="763397"/>
                    <a:pt x="964946" y="633984"/>
                    <a:pt x="992505" y="503047"/>
                  </a:cubicBezTo>
                  <a:cubicBezTo>
                    <a:pt x="1098169" y="519938"/>
                    <a:pt x="1201801" y="537718"/>
                    <a:pt x="1310386" y="555498"/>
                  </a:cubicBezTo>
                  <a:cubicBezTo>
                    <a:pt x="1305687" y="525018"/>
                    <a:pt x="1302766" y="497205"/>
                    <a:pt x="1298067" y="470154"/>
                  </a:cubicBezTo>
                  <a:cubicBezTo>
                    <a:pt x="1296162" y="456565"/>
                    <a:pt x="1293368" y="443103"/>
                    <a:pt x="1291463" y="429514"/>
                  </a:cubicBezTo>
                  <a:cubicBezTo>
                    <a:pt x="1284859" y="389763"/>
                    <a:pt x="1269619" y="353441"/>
                    <a:pt x="1241933" y="320421"/>
                  </a:cubicBezTo>
                  <a:cubicBezTo>
                    <a:pt x="1193419" y="262128"/>
                    <a:pt x="1148715" y="201168"/>
                    <a:pt x="1102995" y="140335"/>
                  </a:cubicBezTo>
                  <a:cubicBezTo>
                    <a:pt x="1095375" y="131064"/>
                    <a:pt x="1086866" y="125095"/>
                    <a:pt x="1073531" y="122555"/>
                  </a:cubicBezTo>
                  <a:cubicBezTo>
                    <a:pt x="890778" y="92964"/>
                    <a:pt x="708914" y="62611"/>
                    <a:pt x="527177" y="33020"/>
                  </a:cubicBezTo>
                  <a:cubicBezTo>
                    <a:pt x="492887" y="27051"/>
                    <a:pt x="457708" y="20320"/>
                    <a:pt x="422529" y="15240"/>
                  </a:cubicBezTo>
                  <a:cubicBezTo>
                    <a:pt x="309245" y="0"/>
                    <a:pt x="202692" y="66802"/>
                    <a:pt x="181737" y="167386"/>
                  </a:cubicBezTo>
                  <a:cubicBezTo>
                    <a:pt x="137033" y="379603"/>
                    <a:pt x="92329" y="590931"/>
                    <a:pt x="47625" y="803148"/>
                  </a:cubicBezTo>
                  <a:cubicBezTo>
                    <a:pt x="34290" y="865632"/>
                    <a:pt x="20955" y="928243"/>
                    <a:pt x="8509" y="990854"/>
                  </a:cubicBezTo>
                  <a:cubicBezTo>
                    <a:pt x="0" y="1032256"/>
                    <a:pt x="4699" y="1072007"/>
                    <a:pt x="22860" y="1109980"/>
                  </a:cubicBezTo>
                  <a:cubicBezTo>
                    <a:pt x="96139" y="1271397"/>
                    <a:pt x="170307" y="1432052"/>
                    <a:pt x="243586" y="1593596"/>
                  </a:cubicBezTo>
                  <a:cubicBezTo>
                    <a:pt x="264541" y="1640078"/>
                    <a:pt x="301625" y="1668018"/>
                    <a:pt x="357759" y="1677289"/>
                  </a:cubicBezTo>
                  <a:cubicBezTo>
                    <a:pt x="480568" y="1696720"/>
                    <a:pt x="602361" y="1718691"/>
                    <a:pt x="724154" y="1738122"/>
                  </a:cubicBezTo>
                  <a:cubicBezTo>
                    <a:pt x="794512" y="1749171"/>
                    <a:pt x="858393" y="1716151"/>
                    <a:pt x="884047" y="1656969"/>
                  </a:cubicBezTo>
                  <a:cubicBezTo>
                    <a:pt x="912622" y="1591056"/>
                    <a:pt x="938276" y="1525143"/>
                    <a:pt x="967740" y="1459992"/>
                  </a:cubicBezTo>
                  <a:cubicBezTo>
                    <a:pt x="1037209" y="1306957"/>
                    <a:pt x="1108583" y="1154811"/>
                    <a:pt x="1178941" y="1001776"/>
                  </a:cubicBezTo>
                  <a:cubicBezTo>
                    <a:pt x="1187450" y="983234"/>
                    <a:pt x="1196975" y="963676"/>
                    <a:pt x="1206500" y="942594"/>
                  </a:cubicBezTo>
                  <a:close/>
                  <a:moveTo>
                    <a:pt x="336931" y="616331"/>
                  </a:moveTo>
                  <a:cubicBezTo>
                    <a:pt x="293116" y="612140"/>
                    <a:pt x="257048" y="598551"/>
                    <a:pt x="231267" y="568198"/>
                  </a:cubicBezTo>
                  <a:cubicBezTo>
                    <a:pt x="198882" y="530987"/>
                    <a:pt x="207518" y="482854"/>
                    <a:pt x="250317" y="455803"/>
                  </a:cubicBezTo>
                  <a:cubicBezTo>
                    <a:pt x="302641" y="422783"/>
                    <a:pt x="383540" y="433832"/>
                    <a:pt x="423545" y="478663"/>
                  </a:cubicBezTo>
                  <a:cubicBezTo>
                    <a:pt x="458724" y="518414"/>
                    <a:pt x="449199" y="570865"/>
                    <a:pt x="399796" y="596138"/>
                  </a:cubicBezTo>
                  <a:cubicBezTo>
                    <a:pt x="380746" y="606298"/>
                    <a:pt x="357886" y="609727"/>
                    <a:pt x="336931" y="61645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663200" y="910800"/>
            <a:ext cx="833040" cy="969840"/>
            <a:chOff x="0" y="0"/>
            <a:chExt cx="1110720" cy="129312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110615" cy="1293114"/>
            </a:xfrm>
            <a:custGeom>
              <a:avLst/>
              <a:gdLst/>
              <a:ahLst/>
              <a:cxnLst/>
              <a:rect l="l" t="t" r="r" b="b"/>
              <a:pathLst>
                <a:path w="1110615" h="1293114">
                  <a:moveTo>
                    <a:pt x="976503" y="601345"/>
                  </a:moveTo>
                  <a:cubicBezTo>
                    <a:pt x="933704" y="533781"/>
                    <a:pt x="889889" y="465328"/>
                    <a:pt x="846074" y="396113"/>
                  </a:cubicBezTo>
                  <a:cubicBezTo>
                    <a:pt x="935482" y="396113"/>
                    <a:pt x="1022096" y="396113"/>
                    <a:pt x="1109726" y="396113"/>
                  </a:cubicBezTo>
                  <a:cubicBezTo>
                    <a:pt x="1109726" y="394462"/>
                    <a:pt x="1110615" y="393573"/>
                    <a:pt x="1110615" y="391922"/>
                  </a:cubicBezTo>
                  <a:cubicBezTo>
                    <a:pt x="1028700" y="364871"/>
                    <a:pt x="947801" y="337820"/>
                    <a:pt x="863092" y="310007"/>
                  </a:cubicBezTo>
                  <a:cubicBezTo>
                    <a:pt x="931672" y="258445"/>
                    <a:pt x="998220" y="208661"/>
                    <a:pt x="1064895" y="158877"/>
                  </a:cubicBezTo>
                  <a:cubicBezTo>
                    <a:pt x="1064006" y="157988"/>
                    <a:pt x="1064006" y="157226"/>
                    <a:pt x="1062990" y="156337"/>
                  </a:cubicBezTo>
                  <a:cubicBezTo>
                    <a:pt x="981075" y="181737"/>
                    <a:pt x="899287" y="207899"/>
                    <a:pt x="813562" y="234950"/>
                  </a:cubicBezTo>
                  <a:cubicBezTo>
                    <a:pt x="829691" y="155575"/>
                    <a:pt x="844931" y="78740"/>
                    <a:pt x="860171" y="1778"/>
                  </a:cubicBezTo>
                  <a:cubicBezTo>
                    <a:pt x="859282" y="1778"/>
                    <a:pt x="858266" y="889"/>
                    <a:pt x="857377" y="889"/>
                  </a:cubicBezTo>
                  <a:cubicBezTo>
                    <a:pt x="812800" y="67564"/>
                    <a:pt x="768985" y="134239"/>
                    <a:pt x="722376" y="204343"/>
                  </a:cubicBezTo>
                  <a:cubicBezTo>
                    <a:pt x="677672" y="135128"/>
                    <a:pt x="633857" y="67564"/>
                    <a:pt x="589153" y="0"/>
                  </a:cubicBezTo>
                  <a:cubicBezTo>
                    <a:pt x="588264" y="889"/>
                    <a:pt x="587248" y="889"/>
                    <a:pt x="586359" y="1651"/>
                  </a:cubicBezTo>
                  <a:cubicBezTo>
                    <a:pt x="600583" y="77724"/>
                    <a:pt x="615823" y="153670"/>
                    <a:pt x="631063" y="233934"/>
                  </a:cubicBezTo>
                  <a:cubicBezTo>
                    <a:pt x="545465" y="206121"/>
                    <a:pt x="462661" y="179832"/>
                    <a:pt x="380746" y="152908"/>
                  </a:cubicBezTo>
                  <a:cubicBezTo>
                    <a:pt x="379857" y="153797"/>
                    <a:pt x="379857" y="154559"/>
                    <a:pt x="378841" y="155448"/>
                  </a:cubicBezTo>
                  <a:cubicBezTo>
                    <a:pt x="420751" y="187579"/>
                    <a:pt x="463550" y="219583"/>
                    <a:pt x="505460" y="251714"/>
                  </a:cubicBezTo>
                  <a:cubicBezTo>
                    <a:pt x="504571" y="252603"/>
                    <a:pt x="504571" y="253365"/>
                    <a:pt x="503555" y="253365"/>
                  </a:cubicBezTo>
                  <a:cubicBezTo>
                    <a:pt x="479806" y="246634"/>
                    <a:pt x="455041" y="239014"/>
                    <a:pt x="429260" y="232283"/>
                  </a:cubicBezTo>
                  <a:cubicBezTo>
                    <a:pt x="414020" y="272034"/>
                    <a:pt x="397891" y="310896"/>
                    <a:pt x="384556" y="349631"/>
                  </a:cubicBezTo>
                  <a:cubicBezTo>
                    <a:pt x="377952" y="369951"/>
                    <a:pt x="366522" y="382524"/>
                    <a:pt x="343662" y="385953"/>
                  </a:cubicBezTo>
                  <a:cubicBezTo>
                    <a:pt x="339852" y="385953"/>
                    <a:pt x="337058" y="388493"/>
                    <a:pt x="328422" y="391033"/>
                  </a:cubicBezTo>
                  <a:cubicBezTo>
                    <a:pt x="342646" y="391922"/>
                    <a:pt x="352171" y="392684"/>
                    <a:pt x="364617" y="393573"/>
                  </a:cubicBezTo>
                  <a:cubicBezTo>
                    <a:pt x="360807" y="398653"/>
                    <a:pt x="358013" y="402844"/>
                    <a:pt x="354203" y="406273"/>
                  </a:cubicBezTo>
                  <a:cubicBezTo>
                    <a:pt x="309499" y="445135"/>
                    <a:pt x="282829" y="492379"/>
                    <a:pt x="262890" y="544830"/>
                  </a:cubicBezTo>
                  <a:cubicBezTo>
                    <a:pt x="185547" y="750062"/>
                    <a:pt x="104648" y="954405"/>
                    <a:pt x="25654" y="1159637"/>
                  </a:cubicBezTo>
                  <a:cubicBezTo>
                    <a:pt x="20955" y="1171448"/>
                    <a:pt x="15240" y="1183259"/>
                    <a:pt x="11430" y="1195959"/>
                  </a:cubicBezTo>
                  <a:cubicBezTo>
                    <a:pt x="0" y="1232281"/>
                    <a:pt x="20955" y="1268603"/>
                    <a:pt x="59944" y="1280414"/>
                  </a:cubicBezTo>
                  <a:cubicBezTo>
                    <a:pt x="99949" y="1293114"/>
                    <a:pt x="142748" y="1276223"/>
                    <a:pt x="157988" y="1239901"/>
                  </a:cubicBezTo>
                  <a:cubicBezTo>
                    <a:pt x="180848" y="1182497"/>
                    <a:pt x="202692" y="1124204"/>
                    <a:pt x="225552" y="1065911"/>
                  </a:cubicBezTo>
                  <a:cubicBezTo>
                    <a:pt x="295021" y="885190"/>
                    <a:pt x="365506" y="704469"/>
                    <a:pt x="434975" y="523621"/>
                  </a:cubicBezTo>
                  <a:cubicBezTo>
                    <a:pt x="438785" y="513461"/>
                    <a:pt x="439674" y="501650"/>
                    <a:pt x="439674" y="490728"/>
                  </a:cubicBezTo>
                  <a:cubicBezTo>
                    <a:pt x="441579" y="462915"/>
                    <a:pt x="440563" y="434086"/>
                    <a:pt x="442468" y="406273"/>
                  </a:cubicBezTo>
                  <a:cubicBezTo>
                    <a:pt x="442468" y="402082"/>
                    <a:pt x="448183" y="393573"/>
                    <a:pt x="450977" y="393573"/>
                  </a:cubicBezTo>
                  <a:cubicBezTo>
                    <a:pt x="498602" y="392684"/>
                    <a:pt x="545211" y="392684"/>
                    <a:pt x="598551" y="392684"/>
                  </a:cubicBezTo>
                  <a:cubicBezTo>
                    <a:pt x="551942" y="464439"/>
                    <a:pt x="508127" y="531241"/>
                    <a:pt x="464312" y="598805"/>
                  </a:cubicBezTo>
                  <a:cubicBezTo>
                    <a:pt x="465201" y="599694"/>
                    <a:pt x="466217" y="599694"/>
                    <a:pt x="467106" y="600456"/>
                  </a:cubicBezTo>
                  <a:cubicBezTo>
                    <a:pt x="534670" y="551434"/>
                    <a:pt x="602234" y="501650"/>
                    <a:pt x="671703" y="450088"/>
                  </a:cubicBezTo>
                  <a:cubicBezTo>
                    <a:pt x="686943" y="526923"/>
                    <a:pt x="702183" y="600456"/>
                    <a:pt x="716407" y="673862"/>
                  </a:cubicBezTo>
                  <a:cubicBezTo>
                    <a:pt x="719201" y="673862"/>
                    <a:pt x="721106" y="673862"/>
                    <a:pt x="723011" y="673862"/>
                  </a:cubicBezTo>
                  <a:cubicBezTo>
                    <a:pt x="738251" y="600329"/>
                    <a:pt x="753491" y="527685"/>
                    <a:pt x="769620" y="450850"/>
                  </a:cubicBezTo>
                  <a:cubicBezTo>
                    <a:pt x="839089" y="502412"/>
                    <a:pt x="906653" y="552196"/>
                    <a:pt x="973328" y="601980"/>
                  </a:cubicBezTo>
                  <a:cubicBezTo>
                    <a:pt x="974217" y="601980"/>
                    <a:pt x="975233" y="601091"/>
                    <a:pt x="976122" y="601091"/>
                  </a:cubicBezTo>
                  <a:close/>
                  <a:moveTo>
                    <a:pt x="768096" y="282067"/>
                  </a:moveTo>
                  <a:cubicBezTo>
                    <a:pt x="810895" y="269367"/>
                    <a:pt x="850011" y="256667"/>
                    <a:pt x="889000" y="244856"/>
                  </a:cubicBezTo>
                  <a:cubicBezTo>
                    <a:pt x="889000" y="245745"/>
                    <a:pt x="889889" y="246507"/>
                    <a:pt x="890905" y="247396"/>
                  </a:cubicBezTo>
                  <a:cubicBezTo>
                    <a:pt x="858520" y="271018"/>
                    <a:pt x="827151" y="294640"/>
                    <a:pt x="793877" y="320040"/>
                  </a:cubicBezTo>
                  <a:cubicBezTo>
                    <a:pt x="833882" y="334391"/>
                    <a:pt x="871982" y="347091"/>
                    <a:pt x="910971" y="359791"/>
                  </a:cubicBezTo>
                  <a:cubicBezTo>
                    <a:pt x="910082" y="361442"/>
                    <a:pt x="910082" y="362331"/>
                    <a:pt x="910082" y="363982"/>
                  </a:cubicBezTo>
                  <a:cubicBezTo>
                    <a:pt x="869188" y="363982"/>
                    <a:pt x="828167" y="363982"/>
                    <a:pt x="784479" y="363982"/>
                  </a:cubicBezTo>
                  <a:cubicBezTo>
                    <a:pt x="806323" y="397764"/>
                    <a:pt x="826389" y="429006"/>
                    <a:pt x="846328" y="461137"/>
                  </a:cubicBezTo>
                  <a:cubicBezTo>
                    <a:pt x="844423" y="461137"/>
                    <a:pt x="843534" y="462026"/>
                    <a:pt x="842518" y="462788"/>
                  </a:cubicBezTo>
                  <a:cubicBezTo>
                    <a:pt x="811149" y="439166"/>
                    <a:pt x="779653" y="416306"/>
                    <a:pt x="746379" y="391795"/>
                  </a:cubicBezTo>
                  <a:cubicBezTo>
                    <a:pt x="737870" y="430657"/>
                    <a:pt x="730250" y="466090"/>
                    <a:pt x="723519" y="502412"/>
                  </a:cubicBezTo>
                  <a:cubicBezTo>
                    <a:pt x="721614" y="502412"/>
                    <a:pt x="720725" y="502412"/>
                    <a:pt x="719709" y="502412"/>
                  </a:cubicBezTo>
                  <a:cubicBezTo>
                    <a:pt x="712089" y="466090"/>
                    <a:pt x="704469" y="429768"/>
                    <a:pt x="696849" y="391795"/>
                  </a:cubicBezTo>
                  <a:cubicBezTo>
                    <a:pt x="662559" y="416306"/>
                    <a:pt x="630174" y="439928"/>
                    <a:pt x="597916" y="463550"/>
                  </a:cubicBezTo>
                  <a:cubicBezTo>
                    <a:pt x="597027" y="462661"/>
                    <a:pt x="596011" y="462661"/>
                    <a:pt x="595122" y="461899"/>
                  </a:cubicBezTo>
                  <a:cubicBezTo>
                    <a:pt x="616077" y="429768"/>
                    <a:pt x="637032" y="397764"/>
                    <a:pt x="659892" y="361442"/>
                  </a:cubicBezTo>
                  <a:cubicBezTo>
                    <a:pt x="615188" y="361442"/>
                    <a:pt x="573278" y="361442"/>
                    <a:pt x="532384" y="361442"/>
                  </a:cubicBezTo>
                  <a:cubicBezTo>
                    <a:pt x="532384" y="360553"/>
                    <a:pt x="532384" y="359791"/>
                    <a:pt x="532384" y="358902"/>
                  </a:cubicBezTo>
                  <a:cubicBezTo>
                    <a:pt x="570484" y="346202"/>
                    <a:pt x="609473" y="333502"/>
                    <a:pt x="650367" y="319151"/>
                  </a:cubicBezTo>
                  <a:cubicBezTo>
                    <a:pt x="617093" y="293751"/>
                    <a:pt x="585597" y="270129"/>
                    <a:pt x="554228" y="246507"/>
                  </a:cubicBezTo>
                  <a:cubicBezTo>
                    <a:pt x="555117" y="245618"/>
                    <a:pt x="555117" y="243967"/>
                    <a:pt x="556133" y="243078"/>
                  </a:cubicBezTo>
                  <a:cubicBezTo>
                    <a:pt x="595122" y="255778"/>
                    <a:pt x="634238" y="268478"/>
                    <a:pt x="676021" y="281940"/>
                  </a:cubicBezTo>
                  <a:cubicBezTo>
                    <a:pt x="668401" y="242189"/>
                    <a:pt x="661797" y="206756"/>
                    <a:pt x="655066" y="170434"/>
                  </a:cubicBezTo>
                  <a:cubicBezTo>
                    <a:pt x="655955" y="169545"/>
                    <a:pt x="656971" y="169545"/>
                    <a:pt x="657860" y="169545"/>
                  </a:cubicBezTo>
                  <a:cubicBezTo>
                    <a:pt x="678815" y="200787"/>
                    <a:pt x="699770" y="232918"/>
                    <a:pt x="721614" y="266700"/>
                  </a:cubicBezTo>
                  <a:cubicBezTo>
                    <a:pt x="745363" y="232029"/>
                    <a:pt x="766318" y="200025"/>
                    <a:pt x="788289" y="168783"/>
                  </a:cubicBezTo>
                  <a:cubicBezTo>
                    <a:pt x="789178" y="168783"/>
                    <a:pt x="790194" y="169672"/>
                    <a:pt x="791083" y="169672"/>
                  </a:cubicBezTo>
                  <a:cubicBezTo>
                    <a:pt x="783463" y="205994"/>
                    <a:pt x="776859" y="242316"/>
                    <a:pt x="768223" y="282067"/>
                  </a:cubicBezTo>
                  <a:close/>
                  <a:moveTo>
                    <a:pt x="523494" y="327660"/>
                  </a:moveTo>
                  <a:cubicBezTo>
                    <a:pt x="499745" y="335280"/>
                    <a:pt x="481584" y="341122"/>
                    <a:pt x="459740" y="347980"/>
                  </a:cubicBezTo>
                  <a:cubicBezTo>
                    <a:pt x="465455" y="333629"/>
                    <a:pt x="470154" y="323469"/>
                    <a:pt x="473964" y="311658"/>
                  </a:cubicBezTo>
                  <a:cubicBezTo>
                    <a:pt x="491109" y="317627"/>
                    <a:pt x="504444" y="321818"/>
                    <a:pt x="523494" y="32766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1497600" y="933840"/>
            <a:ext cx="236880" cy="226800"/>
            <a:chOff x="0" y="0"/>
            <a:chExt cx="315840" cy="3024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315849" cy="302387"/>
            </a:xfrm>
            <a:custGeom>
              <a:avLst/>
              <a:gdLst/>
              <a:ahLst/>
              <a:cxnLst/>
              <a:rect l="l" t="t" r="r" b="b"/>
              <a:pathLst>
                <a:path w="315849" h="302387">
                  <a:moveTo>
                    <a:pt x="0" y="263652"/>
                  </a:moveTo>
                  <a:cubicBezTo>
                    <a:pt x="77978" y="277114"/>
                    <a:pt x="153162" y="289814"/>
                    <a:pt x="228346" y="301498"/>
                  </a:cubicBezTo>
                  <a:cubicBezTo>
                    <a:pt x="233045" y="302387"/>
                    <a:pt x="241681" y="298958"/>
                    <a:pt x="242570" y="295656"/>
                  </a:cubicBezTo>
                  <a:cubicBezTo>
                    <a:pt x="277749" y="216535"/>
                    <a:pt x="309118" y="136398"/>
                    <a:pt x="315849" y="50546"/>
                  </a:cubicBezTo>
                  <a:cubicBezTo>
                    <a:pt x="315849" y="48895"/>
                    <a:pt x="314960" y="46355"/>
                    <a:pt x="314960" y="42926"/>
                  </a:cubicBezTo>
                  <a:cubicBezTo>
                    <a:pt x="229235" y="28702"/>
                    <a:pt x="143637" y="14351"/>
                    <a:pt x="56134" y="0"/>
                  </a:cubicBezTo>
                  <a:cubicBezTo>
                    <a:pt x="37084" y="88392"/>
                    <a:pt x="19050" y="175260"/>
                    <a:pt x="0" y="26365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753120" y="1969200"/>
            <a:ext cx="16827120" cy="101520"/>
            <a:chOff x="0" y="0"/>
            <a:chExt cx="22436160" cy="1353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2436201" cy="135382"/>
            </a:xfrm>
            <a:custGeom>
              <a:avLst/>
              <a:gdLst/>
              <a:ahLst/>
              <a:cxnLst/>
              <a:rect l="l" t="t" r="r" b="b"/>
              <a:pathLst>
                <a:path w="22436201" h="135382">
                  <a:moveTo>
                    <a:pt x="0" y="0"/>
                  </a:moveTo>
                  <a:lnTo>
                    <a:pt x="22436201" y="0"/>
                  </a:lnTo>
                  <a:lnTo>
                    <a:pt x="22436201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sp>
        <p:nvSpPr>
          <p:cNvPr id="2" name="Google Shape;1197;p70">
            <a:extLst>
              <a:ext uri="{FF2B5EF4-FFF2-40B4-BE49-F238E27FC236}">
                <a16:creationId xmlns:a16="http://schemas.microsoft.com/office/drawing/2014/main" id="{6B9B974E-473A-E93D-C999-81127D38FA06}"/>
              </a:ext>
            </a:extLst>
          </p:cNvPr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1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3" name="Google Shape;1198;p70">
            <a:extLst>
              <a:ext uri="{FF2B5EF4-FFF2-40B4-BE49-F238E27FC236}">
                <a16:creationId xmlns:a16="http://schemas.microsoft.com/office/drawing/2014/main" id="{750630D1-A54A-EF86-4733-D99AD07825B9}"/>
              </a:ext>
            </a:extLst>
          </p:cNvPr>
          <p:cNvGrpSpPr/>
          <p:nvPr/>
        </p:nvGrpSpPr>
        <p:grpSpPr>
          <a:xfrm>
            <a:off x="10235280" y="6171473"/>
            <a:ext cx="948588" cy="1102583"/>
            <a:chOff x="4727025" y="1332775"/>
            <a:chExt cx="59900" cy="69625"/>
          </a:xfrm>
        </p:grpSpPr>
        <p:sp>
          <p:nvSpPr>
            <p:cNvPr id="4" name="Google Shape;1199;p70">
              <a:extLst>
                <a:ext uri="{FF2B5EF4-FFF2-40B4-BE49-F238E27FC236}">
                  <a16:creationId xmlns:a16="http://schemas.microsoft.com/office/drawing/2014/main" id="{7F920447-C7F9-3732-3C40-A2A83E8F58C3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" name="Google Shape;1200;p70">
              <a:extLst>
                <a:ext uri="{FF2B5EF4-FFF2-40B4-BE49-F238E27FC236}">
                  <a16:creationId xmlns:a16="http://schemas.microsoft.com/office/drawing/2014/main" id="{1EF008FE-AAF6-4165-494F-C1B8AAF3F47E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Google Shape;1201;p70">
            <a:extLst>
              <a:ext uri="{FF2B5EF4-FFF2-40B4-BE49-F238E27FC236}">
                <a16:creationId xmlns:a16="http://schemas.microsoft.com/office/drawing/2014/main" id="{069170EA-749D-9822-DCCA-0D7D9C9BBD57}"/>
              </a:ext>
            </a:extLst>
          </p:cNvPr>
          <p:cNvGrpSpPr/>
          <p:nvPr/>
        </p:nvGrpSpPr>
        <p:grpSpPr>
          <a:xfrm>
            <a:off x="11462594" y="4628681"/>
            <a:ext cx="1111307" cy="1114062"/>
            <a:chOff x="4820425" y="1329900"/>
            <a:chExt cx="70175" cy="70350"/>
          </a:xfrm>
        </p:grpSpPr>
        <p:sp>
          <p:nvSpPr>
            <p:cNvPr id="8" name="Google Shape;1202;p70">
              <a:extLst>
                <a:ext uri="{FF2B5EF4-FFF2-40B4-BE49-F238E27FC236}">
                  <a16:creationId xmlns:a16="http://schemas.microsoft.com/office/drawing/2014/main" id="{F778417F-04A6-5F45-5473-2ADAD7DA27DF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" name="Google Shape;1203;p70">
              <a:extLst>
                <a:ext uri="{FF2B5EF4-FFF2-40B4-BE49-F238E27FC236}">
                  <a16:creationId xmlns:a16="http://schemas.microsoft.com/office/drawing/2014/main" id="{00440F90-D450-82B9-9E7C-3063D8899720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" name="Google Shape;1204;p70">
              <a:extLst>
                <a:ext uri="{FF2B5EF4-FFF2-40B4-BE49-F238E27FC236}">
                  <a16:creationId xmlns:a16="http://schemas.microsoft.com/office/drawing/2014/main" id="{705DA543-50CF-BB7D-3A4E-8323EB83D8EA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" name="Google Shape;1205;p70">
              <a:extLst>
                <a:ext uri="{FF2B5EF4-FFF2-40B4-BE49-F238E27FC236}">
                  <a16:creationId xmlns:a16="http://schemas.microsoft.com/office/drawing/2014/main" id="{00434C45-7E98-0791-59C9-6CF356901D2C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oogle Shape;1206;p70">
            <a:extLst>
              <a:ext uri="{FF2B5EF4-FFF2-40B4-BE49-F238E27FC236}">
                <a16:creationId xmlns:a16="http://schemas.microsoft.com/office/drawing/2014/main" id="{F31BAAED-EFB6-6991-7FC0-C1BFB0DAF3B0}"/>
              </a:ext>
            </a:extLst>
          </p:cNvPr>
          <p:cNvGrpSpPr/>
          <p:nvPr/>
        </p:nvGrpSpPr>
        <p:grpSpPr>
          <a:xfrm>
            <a:off x="12715330" y="4637691"/>
            <a:ext cx="1165148" cy="1067742"/>
            <a:chOff x="4903200" y="1331525"/>
            <a:chExt cx="73575" cy="67425"/>
          </a:xfrm>
        </p:grpSpPr>
        <p:sp>
          <p:nvSpPr>
            <p:cNvPr id="13" name="Google Shape;1207;p70">
              <a:extLst>
                <a:ext uri="{FF2B5EF4-FFF2-40B4-BE49-F238E27FC236}">
                  <a16:creationId xmlns:a16="http://schemas.microsoft.com/office/drawing/2014/main" id="{BDC152C2-9532-4250-D448-1B22C90D19F4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" name="Google Shape;1208;p70">
              <a:extLst>
                <a:ext uri="{FF2B5EF4-FFF2-40B4-BE49-F238E27FC236}">
                  <a16:creationId xmlns:a16="http://schemas.microsoft.com/office/drawing/2014/main" id="{8F9B7DAD-AEF7-F9E4-3DBB-BA929E888273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oogle Shape;1209;p70">
            <a:extLst>
              <a:ext uri="{FF2B5EF4-FFF2-40B4-BE49-F238E27FC236}">
                <a16:creationId xmlns:a16="http://schemas.microsoft.com/office/drawing/2014/main" id="{CCBD2167-7AB9-AD33-862F-0A59B5D4334F}"/>
              </a:ext>
            </a:extLst>
          </p:cNvPr>
          <p:cNvGrpSpPr/>
          <p:nvPr/>
        </p:nvGrpSpPr>
        <p:grpSpPr>
          <a:xfrm>
            <a:off x="11434285" y="6157420"/>
            <a:ext cx="1167920" cy="1130690"/>
            <a:chOff x="4815575" y="1416800"/>
            <a:chExt cx="73750" cy="71400"/>
          </a:xfrm>
        </p:grpSpPr>
        <p:sp>
          <p:nvSpPr>
            <p:cNvPr id="16" name="Google Shape;1210;p70">
              <a:extLst>
                <a:ext uri="{FF2B5EF4-FFF2-40B4-BE49-F238E27FC236}">
                  <a16:creationId xmlns:a16="http://schemas.microsoft.com/office/drawing/2014/main" id="{06D75B02-E460-23A5-64C6-87B677F566AF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" name="Google Shape;1211;p70">
              <a:extLst>
                <a:ext uri="{FF2B5EF4-FFF2-40B4-BE49-F238E27FC236}">
                  <a16:creationId xmlns:a16="http://schemas.microsoft.com/office/drawing/2014/main" id="{B1C18A8E-3071-D65C-9F9A-0FF5D0C61463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" name="Google Shape;1212;p70">
              <a:extLst>
                <a:ext uri="{FF2B5EF4-FFF2-40B4-BE49-F238E27FC236}">
                  <a16:creationId xmlns:a16="http://schemas.microsoft.com/office/drawing/2014/main" id="{B47B4397-1FCC-D38D-E97D-81CD0EF8D6E8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oogle Shape;1213;p70">
            <a:extLst>
              <a:ext uri="{FF2B5EF4-FFF2-40B4-BE49-F238E27FC236}">
                <a16:creationId xmlns:a16="http://schemas.microsoft.com/office/drawing/2014/main" id="{37139592-D968-4B5E-5002-4F72B7ED2CEC}"/>
              </a:ext>
            </a:extLst>
          </p:cNvPr>
          <p:cNvGrpSpPr/>
          <p:nvPr/>
        </p:nvGrpSpPr>
        <p:grpSpPr>
          <a:xfrm>
            <a:off x="12703849" y="6217793"/>
            <a:ext cx="1179797" cy="1009940"/>
            <a:chOff x="4902475" y="1418875"/>
            <a:chExt cx="74500" cy="63775"/>
          </a:xfrm>
        </p:grpSpPr>
        <p:sp>
          <p:nvSpPr>
            <p:cNvPr id="20" name="Google Shape;1214;p70">
              <a:extLst>
                <a:ext uri="{FF2B5EF4-FFF2-40B4-BE49-F238E27FC236}">
                  <a16:creationId xmlns:a16="http://schemas.microsoft.com/office/drawing/2014/main" id="{F9D07F22-BA3B-C70D-352E-E75865B1B68B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1215;p70">
              <a:extLst>
                <a:ext uri="{FF2B5EF4-FFF2-40B4-BE49-F238E27FC236}">
                  <a16:creationId xmlns:a16="http://schemas.microsoft.com/office/drawing/2014/main" id="{3E20DAEB-2B6B-6BE1-708A-CEA7F2CA65DF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216;p70">
            <a:extLst>
              <a:ext uri="{FF2B5EF4-FFF2-40B4-BE49-F238E27FC236}">
                <a16:creationId xmlns:a16="http://schemas.microsoft.com/office/drawing/2014/main" id="{D49CC4BA-F578-90B4-7926-8C8913C0E9A5}"/>
              </a:ext>
            </a:extLst>
          </p:cNvPr>
          <p:cNvGrpSpPr/>
          <p:nvPr/>
        </p:nvGrpSpPr>
        <p:grpSpPr>
          <a:xfrm>
            <a:off x="11454279" y="7652002"/>
            <a:ext cx="1127934" cy="1134254"/>
            <a:chOff x="4818100" y="1507675"/>
            <a:chExt cx="71225" cy="71625"/>
          </a:xfrm>
        </p:grpSpPr>
        <p:sp>
          <p:nvSpPr>
            <p:cNvPr id="23" name="Google Shape;1217;p70">
              <a:extLst>
                <a:ext uri="{FF2B5EF4-FFF2-40B4-BE49-F238E27FC236}">
                  <a16:creationId xmlns:a16="http://schemas.microsoft.com/office/drawing/2014/main" id="{FB5FF1BD-E49A-79EF-73C8-77E1D9069FB7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" name="Google Shape;1218;p70">
              <a:extLst>
                <a:ext uri="{FF2B5EF4-FFF2-40B4-BE49-F238E27FC236}">
                  <a16:creationId xmlns:a16="http://schemas.microsoft.com/office/drawing/2014/main" id="{02A6EDFA-BE14-B35B-2C54-789016F91288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1219;p70">
              <a:extLst>
                <a:ext uri="{FF2B5EF4-FFF2-40B4-BE49-F238E27FC236}">
                  <a16:creationId xmlns:a16="http://schemas.microsoft.com/office/drawing/2014/main" id="{8D38C503-CF93-0F34-D03B-283A95C4FF13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1220;p70">
              <a:extLst>
                <a:ext uri="{FF2B5EF4-FFF2-40B4-BE49-F238E27FC236}">
                  <a16:creationId xmlns:a16="http://schemas.microsoft.com/office/drawing/2014/main" id="{2AEE35E2-62B7-D6EC-85EC-7BDBFBB28467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oogle Shape;1221;p70">
            <a:extLst>
              <a:ext uri="{FF2B5EF4-FFF2-40B4-BE49-F238E27FC236}">
                <a16:creationId xmlns:a16="http://schemas.microsoft.com/office/drawing/2014/main" id="{DC5C3759-5F49-8816-43AE-C16D40D9FCF2}"/>
              </a:ext>
            </a:extLst>
          </p:cNvPr>
          <p:cNvGrpSpPr/>
          <p:nvPr/>
        </p:nvGrpSpPr>
        <p:grpSpPr>
          <a:xfrm>
            <a:off x="10081274" y="7658924"/>
            <a:ext cx="1256603" cy="1177010"/>
            <a:chOff x="4721450" y="1509475"/>
            <a:chExt cx="79350" cy="74325"/>
          </a:xfrm>
        </p:grpSpPr>
        <p:sp>
          <p:nvSpPr>
            <p:cNvPr id="28" name="Google Shape;1222;p70">
              <a:extLst>
                <a:ext uri="{FF2B5EF4-FFF2-40B4-BE49-F238E27FC236}">
                  <a16:creationId xmlns:a16="http://schemas.microsoft.com/office/drawing/2014/main" id="{89341E2A-362B-A5ED-D511-587F615143C7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1223;p70">
              <a:extLst>
                <a:ext uri="{FF2B5EF4-FFF2-40B4-BE49-F238E27FC236}">
                  <a16:creationId xmlns:a16="http://schemas.microsoft.com/office/drawing/2014/main" id="{E2E481D0-7621-EB62-A9A4-EBFBCDDE24F7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" name="Google Shape;1224;p70">
              <a:extLst>
                <a:ext uri="{FF2B5EF4-FFF2-40B4-BE49-F238E27FC236}">
                  <a16:creationId xmlns:a16="http://schemas.microsoft.com/office/drawing/2014/main" id="{CF443ED0-8CE0-1407-AEC0-9CE4C013256C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" name="Google Shape;1225;p70">
              <a:extLst>
                <a:ext uri="{FF2B5EF4-FFF2-40B4-BE49-F238E27FC236}">
                  <a16:creationId xmlns:a16="http://schemas.microsoft.com/office/drawing/2014/main" id="{69D57E5E-60C4-95D0-10B3-D2FD5C074A61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oogle Shape;1226;p70">
            <a:extLst>
              <a:ext uri="{FF2B5EF4-FFF2-40B4-BE49-F238E27FC236}">
                <a16:creationId xmlns:a16="http://schemas.microsoft.com/office/drawing/2014/main" id="{3C85D9ED-9FD5-32FB-0B94-255F671C9721}"/>
              </a:ext>
            </a:extLst>
          </p:cNvPr>
          <p:cNvGrpSpPr/>
          <p:nvPr/>
        </p:nvGrpSpPr>
        <p:grpSpPr>
          <a:xfrm>
            <a:off x="12772342" y="7628054"/>
            <a:ext cx="1114076" cy="1125545"/>
            <a:chOff x="4906800" y="1507500"/>
            <a:chExt cx="70350" cy="71075"/>
          </a:xfrm>
        </p:grpSpPr>
        <p:sp>
          <p:nvSpPr>
            <p:cNvPr id="33" name="Google Shape;1227;p70">
              <a:extLst>
                <a:ext uri="{FF2B5EF4-FFF2-40B4-BE49-F238E27FC236}">
                  <a16:creationId xmlns:a16="http://schemas.microsoft.com/office/drawing/2014/main" id="{2DD978FC-96E2-6FC7-9780-87854CD7DC1D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1228;p70">
              <a:extLst>
                <a:ext uri="{FF2B5EF4-FFF2-40B4-BE49-F238E27FC236}">
                  <a16:creationId xmlns:a16="http://schemas.microsoft.com/office/drawing/2014/main" id="{B97D30F4-C489-EE57-B033-9D6A939D2366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1229;p70">
              <a:extLst>
                <a:ext uri="{FF2B5EF4-FFF2-40B4-BE49-F238E27FC236}">
                  <a16:creationId xmlns:a16="http://schemas.microsoft.com/office/drawing/2014/main" id="{0E7879F4-1A64-3FE4-8699-57A27B12FD42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" name="Google Shape;1230;p70">
              <a:extLst>
                <a:ext uri="{FF2B5EF4-FFF2-40B4-BE49-F238E27FC236}">
                  <a16:creationId xmlns:a16="http://schemas.microsoft.com/office/drawing/2014/main" id="{4D7CD74D-EF47-A627-6E50-6584E01008A6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7" name="Google Shape;1231;p70">
              <a:extLst>
                <a:ext uri="{FF2B5EF4-FFF2-40B4-BE49-F238E27FC236}">
                  <a16:creationId xmlns:a16="http://schemas.microsoft.com/office/drawing/2014/main" id="{F4BC8B64-71C8-0AFF-A5A6-1638884AE6F5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8" name="Google Shape;1232;p70">
            <a:extLst>
              <a:ext uri="{FF2B5EF4-FFF2-40B4-BE49-F238E27FC236}">
                <a16:creationId xmlns:a16="http://schemas.microsoft.com/office/drawing/2014/main" id="{00697030-1C9A-B1B2-FFBA-64FFD5AE59F7}"/>
              </a:ext>
            </a:extLst>
          </p:cNvPr>
          <p:cNvGrpSpPr/>
          <p:nvPr/>
        </p:nvGrpSpPr>
        <p:grpSpPr>
          <a:xfrm>
            <a:off x="8847557" y="4681927"/>
            <a:ext cx="1035869" cy="1035869"/>
            <a:chOff x="3736598" y="2170606"/>
            <a:chExt cx="404889" cy="404889"/>
          </a:xfrm>
        </p:grpSpPr>
        <p:sp>
          <p:nvSpPr>
            <p:cNvPr id="39" name="Google Shape;1233;p70">
              <a:extLst>
                <a:ext uri="{FF2B5EF4-FFF2-40B4-BE49-F238E27FC236}">
                  <a16:creationId xmlns:a16="http://schemas.microsoft.com/office/drawing/2014/main" id="{9A36F937-F257-5F69-8346-F22A38690B69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1234;p70">
              <a:extLst>
                <a:ext uri="{FF2B5EF4-FFF2-40B4-BE49-F238E27FC236}">
                  <a16:creationId xmlns:a16="http://schemas.microsoft.com/office/drawing/2014/main" id="{477849C5-7F22-E2EC-F0AE-0A7FD097F502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1235;p70">
              <a:extLst>
                <a:ext uri="{FF2B5EF4-FFF2-40B4-BE49-F238E27FC236}">
                  <a16:creationId xmlns:a16="http://schemas.microsoft.com/office/drawing/2014/main" id="{725899A8-D64A-ABCD-7D71-91BD11525AF1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1236;p70">
              <a:extLst>
                <a:ext uri="{FF2B5EF4-FFF2-40B4-BE49-F238E27FC236}">
                  <a16:creationId xmlns:a16="http://schemas.microsoft.com/office/drawing/2014/main" id="{ED6EEC7C-A803-A81B-07DA-A56E6D81558A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5" name="Google Shape;1237;p70">
            <a:extLst>
              <a:ext uri="{FF2B5EF4-FFF2-40B4-BE49-F238E27FC236}">
                <a16:creationId xmlns:a16="http://schemas.microsoft.com/office/drawing/2014/main" id="{BE7DA1C0-4E2B-CE4B-C1C8-19DA12DBFEE6}"/>
              </a:ext>
            </a:extLst>
          </p:cNvPr>
          <p:cNvGrpSpPr/>
          <p:nvPr/>
        </p:nvGrpSpPr>
        <p:grpSpPr>
          <a:xfrm>
            <a:off x="7381679" y="4682123"/>
            <a:ext cx="1173972" cy="1035480"/>
            <a:chOff x="3161917" y="2170682"/>
            <a:chExt cx="458870" cy="404737"/>
          </a:xfrm>
        </p:grpSpPr>
        <p:sp>
          <p:nvSpPr>
            <p:cNvPr id="56" name="Google Shape;1238;p70">
              <a:extLst>
                <a:ext uri="{FF2B5EF4-FFF2-40B4-BE49-F238E27FC236}">
                  <a16:creationId xmlns:a16="http://schemas.microsoft.com/office/drawing/2014/main" id="{8DC81E63-2E8B-55A4-11B4-EBB9C68EAB5B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1239;p70">
              <a:extLst>
                <a:ext uri="{FF2B5EF4-FFF2-40B4-BE49-F238E27FC236}">
                  <a16:creationId xmlns:a16="http://schemas.microsoft.com/office/drawing/2014/main" id="{F7888D73-440E-4817-198F-490A0DB11434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8" name="Google Shape;1240;p70">
              <a:extLst>
                <a:ext uri="{FF2B5EF4-FFF2-40B4-BE49-F238E27FC236}">
                  <a16:creationId xmlns:a16="http://schemas.microsoft.com/office/drawing/2014/main" id="{652D6730-D698-E773-6FBD-F6C98D524AC7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9" name="Google Shape;1241;p70">
            <a:extLst>
              <a:ext uri="{FF2B5EF4-FFF2-40B4-BE49-F238E27FC236}">
                <a16:creationId xmlns:a16="http://schemas.microsoft.com/office/drawing/2014/main" id="{BDB1AB95-661F-7F68-6552-44DE365334C9}"/>
              </a:ext>
            </a:extLst>
          </p:cNvPr>
          <p:cNvGrpSpPr/>
          <p:nvPr/>
        </p:nvGrpSpPr>
        <p:grpSpPr>
          <a:xfrm>
            <a:off x="7427722" y="6204802"/>
            <a:ext cx="1081886" cy="1035926"/>
            <a:chOff x="3179914" y="2889488"/>
            <a:chExt cx="422876" cy="404911"/>
          </a:xfrm>
        </p:grpSpPr>
        <p:sp>
          <p:nvSpPr>
            <p:cNvPr id="60" name="Google Shape;1242;p70">
              <a:extLst>
                <a:ext uri="{FF2B5EF4-FFF2-40B4-BE49-F238E27FC236}">
                  <a16:creationId xmlns:a16="http://schemas.microsoft.com/office/drawing/2014/main" id="{2A39D4E0-D63A-57E4-CDCE-4DA238F2B71D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1243;p70">
              <a:extLst>
                <a:ext uri="{FF2B5EF4-FFF2-40B4-BE49-F238E27FC236}">
                  <a16:creationId xmlns:a16="http://schemas.microsoft.com/office/drawing/2014/main" id="{3A44A4EA-80B7-7489-FC5D-7CD753310D5F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1244;p70">
              <a:extLst>
                <a:ext uri="{FF2B5EF4-FFF2-40B4-BE49-F238E27FC236}">
                  <a16:creationId xmlns:a16="http://schemas.microsoft.com/office/drawing/2014/main" id="{A4BEA81E-78D0-BBEF-1AA0-4199922D1458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1245;p70">
              <a:extLst>
                <a:ext uri="{FF2B5EF4-FFF2-40B4-BE49-F238E27FC236}">
                  <a16:creationId xmlns:a16="http://schemas.microsoft.com/office/drawing/2014/main" id="{1A79ACD1-8603-2E9B-2DD0-0ECB4D4950ED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1246;p70">
              <a:extLst>
                <a:ext uri="{FF2B5EF4-FFF2-40B4-BE49-F238E27FC236}">
                  <a16:creationId xmlns:a16="http://schemas.microsoft.com/office/drawing/2014/main" id="{AA470F29-CCE2-CD97-8096-389E54E9E848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5" name="Google Shape;1247;p70">
              <a:extLst>
                <a:ext uri="{FF2B5EF4-FFF2-40B4-BE49-F238E27FC236}">
                  <a16:creationId xmlns:a16="http://schemas.microsoft.com/office/drawing/2014/main" id="{7D711EFF-B4BD-04CA-71F7-3C840E662FFD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66" name="Google Shape;1248;p70">
            <a:extLst>
              <a:ext uri="{FF2B5EF4-FFF2-40B4-BE49-F238E27FC236}">
                <a16:creationId xmlns:a16="http://schemas.microsoft.com/office/drawing/2014/main" id="{7FE2907D-6C1C-4366-EF28-FD813024DAF1}"/>
              </a:ext>
            </a:extLst>
          </p:cNvPr>
          <p:cNvGrpSpPr/>
          <p:nvPr/>
        </p:nvGrpSpPr>
        <p:grpSpPr>
          <a:xfrm>
            <a:off x="8829308" y="6204718"/>
            <a:ext cx="1072361" cy="1036094"/>
            <a:chOff x="3729467" y="2889422"/>
            <a:chExt cx="419153" cy="404977"/>
          </a:xfrm>
        </p:grpSpPr>
        <p:sp>
          <p:nvSpPr>
            <p:cNvPr id="67" name="Google Shape;1249;p70">
              <a:extLst>
                <a:ext uri="{FF2B5EF4-FFF2-40B4-BE49-F238E27FC236}">
                  <a16:creationId xmlns:a16="http://schemas.microsoft.com/office/drawing/2014/main" id="{F6FE5A37-2231-6673-3F48-232D66D02F81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1250;p70">
              <a:extLst>
                <a:ext uri="{FF2B5EF4-FFF2-40B4-BE49-F238E27FC236}">
                  <a16:creationId xmlns:a16="http://schemas.microsoft.com/office/drawing/2014/main" id="{1B8CBA25-1260-CB66-1A3A-E8D85AE2D895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1251;p70">
              <a:extLst>
                <a:ext uri="{FF2B5EF4-FFF2-40B4-BE49-F238E27FC236}">
                  <a16:creationId xmlns:a16="http://schemas.microsoft.com/office/drawing/2014/main" id="{D2B614CA-9210-FF44-A436-1DBBF10B5197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1252;p70">
              <a:extLst>
                <a:ext uri="{FF2B5EF4-FFF2-40B4-BE49-F238E27FC236}">
                  <a16:creationId xmlns:a16="http://schemas.microsoft.com/office/drawing/2014/main" id="{0314BDF9-79E0-522C-4638-A0F8F4B3FC8D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1253;p70">
              <a:extLst>
                <a:ext uri="{FF2B5EF4-FFF2-40B4-BE49-F238E27FC236}">
                  <a16:creationId xmlns:a16="http://schemas.microsoft.com/office/drawing/2014/main" id="{994CE8EC-B692-8CDC-053D-F256FB3A9ED9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2" name="Google Shape;1254;p70">
              <a:extLst>
                <a:ext uri="{FF2B5EF4-FFF2-40B4-BE49-F238E27FC236}">
                  <a16:creationId xmlns:a16="http://schemas.microsoft.com/office/drawing/2014/main" id="{163C24A9-565D-70AD-B135-1EC214DCD7FB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1255;p70">
              <a:extLst>
                <a:ext uri="{FF2B5EF4-FFF2-40B4-BE49-F238E27FC236}">
                  <a16:creationId xmlns:a16="http://schemas.microsoft.com/office/drawing/2014/main" id="{D22059E2-7B1C-396B-19CB-3ED5B55E2E4F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256;p70">
            <a:extLst>
              <a:ext uri="{FF2B5EF4-FFF2-40B4-BE49-F238E27FC236}">
                <a16:creationId xmlns:a16="http://schemas.microsoft.com/office/drawing/2014/main" id="{EB193862-2CFB-C3AB-9D3F-B205CAF94D8C}"/>
              </a:ext>
            </a:extLst>
          </p:cNvPr>
          <p:cNvGrpSpPr/>
          <p:nvPr/>
        </p:nvGrpSpPr>
        <p:grpSpPr>
          <a:xfrm>
            <a:off x="3903377" y="6891577"/>
            <a:ext cx="1930703" cy="269222"/>
            <a:chOff x="4411970" y="2962952"/>
            <a:chExt cx="706544" cy="104212"/>
          </a:xfrm>
        </p:grpSpPr>
        <p:sp>
          <p:nvSpPr>
            <p:cNvPr id="75" name="Google Shape;1257;p70">
              <a:extLst>
                <a:ext uri="{FF2B5EF4-FFF2-40B4-BE49-F238E27FC236}">
                  <a16:creationId xmlns:a16="http://schemas.microsoft.com/office/drawing/2014/main" id="{E24A64B0-A538-7EC1-3D61-EA1C9670D02A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1258;p70">
              <a:extLst>
                <a:ext uri="{FF2B5EF4-FFF2-40B4-BE49-F238E27FC236}">
                  <a16:creationId xmlns:a16="http://schemas.microsoft.com/office/drawing/2014/main" id="{8B542780-A259-1C01-E005-7A283632E8A1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1259;p70">
              <a:extLst>
                <a:ext uri="{FF2B5EF4-FFF2-40B4-BE49-F238E27FC236}">
                  <a16:creationId xmlns:a16="http://schemas.microsoft.com/office/drawing/2014/main" id="{FA67932F-AE66-50F0-17FA-0355C781BFDC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1260;p70">
              <a:extLst>
                <a:ext uri="{FF2B5EF4-FFF2-40B4-BE49-F238E27FC236}">
                  <a16:creationId xmlns:a16="http://schemas.microsoft.com/office/drawing/2014/main" id="{6DA91297-7D31-23DA-8ADF-7934C33CF44B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1261;p70">
            <a:extLst>
              <a:ext uri="{FF2B5EF4-FFF2-40B4-BE49-F238E27FC236}">
                <a16:creationId xmlns:a16="http://schemas.microsoft.com/office/drawing/2014/main" id="{0ADD3999-16B1-7E62-5A65-D803BA7CB708}"/>
              </a:ext>
            </a:extLst>
          </p:cNvPr>
          <p:cNvGrpSpPr/>
          <p:nvPr/>
        </p:nvGrpSpPr>
        <p:grpSpPr>
          <a:xfrm>
            <a:off x="3903377" y="6082154"/>
            <a:ext cx="1920317" cy="578345"/>
            <a:chOff x="4411970" y="2726085"/>
            <a:chExt cx="643107" cy="193659"/>
          </a:xfrm>
        </p:grpSpPr>
        <p:sp>
          <p:nvSpPr>
            <p:cNvPr id="80" name="Google Shape;1262;p70">
              <a:extLst>
                <a:ext uri="{FF2B5EF4-FFF2-40B4-BE49-F238E27FC236}">
                  <a16:creationId xmlns:a16="http://schemas.microsoft.com/office/drawing/2014/main" id="{8B7CDA13-BC1B-5629-DCFF-E830DC4D62B8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1263;p70">
              <a:extLst>
                <a:ext uri="{FF2B5EF4-FFF2-40B4-BE49-F238E27FC236}">
                  <a16:creationId xmlns:a16="http://schemas.microsoft.com/office/drawing/2014/main" id="{6E7088DE-7600-94E0-9FF8-8C3CC09921AE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1264;p70">
              <a:extLst>
                <a:ext uri="{FF2B5EF4-FFF2-40B4-BE49-F238E27FC236}">
                  <a16:creationId xmlns:a16="http://schemas.microsoft.com/office/drawing/2014/main" id="{1ED91B90-2E6C-C414-5B22-94D2C029D57A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3" name="Google Shape;1265;p70">
            <a:extLst>
              <a:ext uri="{FF2B5EF4-FFF2-40B4-BE49-F238E27FC236}">
                <a16:creationId xmlns:a16="http://schemas.microsoft.com/office/drawing/2014/main" id="{94D3B8AF-57BF-72A5-4F8D-668C20E8FF78}"/>
              </a:ext>
            </a:extLst>
          </p:cNvPr>
          <p:cNvGrpSpPr/>
          <p:nvPr/>
        </p:nvGrpSpPr>
        <p:grpSpPr>
          <a:xfrm>
            <a:off x="1920371" y="6590801"/>
            <a:ext cx="1623006" cy="505169"/>
            <a:chOff x="4411970" y="4340222"/>
            <a:chExt cx="779467" cy="242683"/>
          </a:xfrm>
        </p:grpSpPr>
        <p:sp>
          <p:nvSpPr>
            <p:cNvPr id="84" name="Google Shape;1266;p70">
              <a:extLst>
                <a:ext uri="{FF2B5EF4-FFF2-40B4-BE49-F238E27FC236}">
                  <a16:creationId xmlns:a16="http://schemas.microsoft.com/office/drawing/2014/main" id="{47045B40-A607-8023-7CE0-107F5A5140CC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1267;p70">
              <a:extLst>
                <a:ext uri="{FF2B5EF4-FFF2-40B4-BE49-F238E27FC236}">
                  <a16:creationId xmlns:a16="http://schemas.microsoft.com/office/drawing/2014/main" id="{37D72554-27CF-9BDC-45D0-0AB522267FA4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1268;p70">
              <a:extLst>
                <a:ext uri="{FF2B5EF4-FFF2-40B4-BE49-F238E27FC236}">
                  <a16:creationId xmlns:a16="http://schemas.microsoft.com/office/drawing/2014/main" id="{32F2CEF2-CB7C-47CB-7F67-32A50E66CB97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269;p70">
            <a:extLst>
              <a:ext uri="{FF2B5EF4-FFF2-40B4-BE49-F238E27FC236}">
                <a16:creationId xmlns:a16="http://schemas.microsoft.com/office/drawing/2014/main" id="{FCB61C73-5F6E-0B80-4F6C-0657375A7D87}"/>
              </a:ext>
            </a:extLst>
          </p:cNvPr>
          <p:cNvGrpSpPr/>
          <p:nvPr/>
        </p:nvGrpSpPr>
        <p:grpSpPr>
          <a:xfrm>
            <a:off x="3903377" y="5418617"/>
            <a:ext cx="1930320" cy="432461"/>
            <a:chOff x="4411970" y="2468674"/>
            <a:chExt cx="747317" cy="167425"/>
          </a:xfrm>
        </p:grpSpPr>
        <p:sp>
          <p:nvSpPr>
            <p:cNvPr id="88" name="Google Shape;1270;p70">
              <a:extLst>
                <a:ext uri="{FF2B5EF4-FFF2-40B4-BE49-F238E27FC236}">
                  <a16:creationId xmlns:a16="http://schemas.microsoft.com/office/drawing/2014/main" id="{BD26C575-2CAE-5090-6A63-85ACD8B13DFC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1271;p70">
              <a:extLst>
                <a:ext uri="{FF2B5EF4-FFF2-40B4-BE49-F238E27FC236}">
                  <a16:creationId xmlns:a16="http://schemas.microsoft.com/office/drawing/2014/main" id="{1A632F91-9272-8FFB-0779-4B6FEA68896A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90" name="Google Shape;1272;p70">
            <a:extLst>
              <a:ext uri="{FF2B5EF4-FFF2-40B4-BE49-F238E27FC236}">
                <a16:creationId xmlns:a16="http://schemas.microsoft.com/office/drawing/2014/main" id="{E113F8F9-EDE7-1AA3-CC46-7FD16153FA6C}"/>
              </a:ext>
            </a:extLst>
          </p:cNvPr>
          <p:cNvSpPr/>
          <p:nvPr/>
        </p:nvSpPr>
        <p:spPr>
          <a:xfrm>
            <a:off x="1916870" y="6028180"/>
            <a:ext cx="1621236" cy="385967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91" name="Google Shape;1273;p70">
            <a:extLst>
              <a:ext uri="{FF2B5EF4-FFF2-40B4-BE49-F238E27FC236}">
                <a16:creationId xmlns:a16="http://schemas.microsoft.com/office/drawing/2014/main" id="{141E97C2-C6FA-67D5-86EA-45C6A317EA3C}"/>
              </a:ext>
            </a:extLst>
          </p:cNvPr>
          <p:cNvGrpSpPr/>
          <p:nvPr/>
        </p:nvGrpSpPr>
        <p:grpSpPr>
          <a:xfrm>
            <a:off x="1918510" y="4669375"/>
            <a:ext cx="3918083" cy="417569"/>
            <a:chOff x="6336019" y="3733725"/>
            <a:chExt cx="2566206" cy="351310"/>
          </a:xfrm>
        </p:grpSpPr>
        <p:sp>
          <p:nvSpPr>
            <p:cNvPr id="92" name="Google Shape;1274;p70">
              <a:extLst>
                <a:ext uri="{FF2B5EF4-FFF2-40B4-BE49-F238E27FC236}">
                  <a16:creationId xmlns:a16="http://schemas.microsoft.com/office/drawing/2014/main" id="{59FD19EC-4AEB-1BCE-BD1F-882506EF12CA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3" name="Google Shape;1275;p70">
              <a:extLst>
                <a:ext uri="{FF2B5EF4-FFF2-40B4-BE49-F238E27FC236}">
                  <a16:creationId xmlns:a16="http://schemas.microsoft.com/office/drawing/2014/main" id="{C32FAD25-FC4D-1A1C-A10C-78F39AE93907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4" name="Google Shape;1276;p70">
              <a:extLst>
                <a:ext uri="{FF2B5EF4-FFF2-40B4-BE49-F238E27FC236}">
                  <a16:creationId xmlns:a16="http://schemas.microsoft.com/office/drawing/2014/main" id="{8A34B8A7-613C-A06F-D40F-8E3DD7E2BAC1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1277;p70">
              <a:extLst>
                <a:ext uri="{FF2B5EF4-FFF2-40B4-BE49-F238E27FC236}">
                  <a16:creationId xmlns:a16="http://schemas.microsoft.com/office/drawing/2014/main" id="{48FB8583-9C92-7FE9-5865-8D41B9A8E664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6" name="Google Shape;1278;p70">
            <a:extLst>
              <a:ext uri="{FF2B5EF4-FFF2-40B4-BE49-F238E27FC236}">
                <a16:creationId xmlns:a16="http://schemas.microsoft.com/office/drawing/2014/main" id="{53B356C3-5B14-2BB8-67D3-FD57415B8217}"/>
              </a:ext>
            </a:extLst>
          </p:cNvPr>
          <p:cNvGrpSpPr/>
          <p:nvPr/>
        </p:nvGrpSpPr>
        <p:grpSpPr>
          <a:xfrm>
            <a:off x="3903377" y="7901204"/>
            <a:ext cx="1893102" cy="306401"/>
            <a:chOff x="4404545" y="3301592"/>
            <a:chExt cx="782403" cy="129272"/>
          </a:xfrm>
        </p:grpSpPr>
        <p:sp>
          <p:nvSpPr>
            <p:cNvPr id="97" name="Google Shape;1279;p70">
              <a:extLst>
                <a:ext uri="{FF2B5EF4-FFF2-40B4-BE49-F238E27FC236}">
                  <a16:creationId xmlns:a16="http://schemas.microsoft.com/office/drawing/2014/main" id="{76A1AEDB-C1A7-C43E-6D03-48FE182AD6AC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1280;p70">
              <a:extLst>
                <a:ext uri="{FF2B5EF4-FFF2-40B4-BE49-F238E27FC236}">
                  <a16:creationId xmlns:a16="http://schemas.microsoft.com/office/drawing/2014/main" id="{155B832A-B168-3DDF-01B4-9387101757DC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9" name="Google Shape;1281;p70">
            <a:extLst>
              <a:ext uri="{FF2B5EF4-FFF2-40B4-BE49-F238E27FC236}">
                <a16:creationId xmlns:a16="http://schemas.microsoft.com/office/drawing/2014/main" id="{C1622660-149C-D781-340D-26028DBEBD2A}"/>
              </a:ext>
            </a:extLst>
          </p:cNvPr>
          <p:cNvGrpSpPr/>
          <p:nvPr/>
        </p:nvGrpSpPr>
        <p:grpSpPr>
          <a:xfrm>
            <a:off x="3903379" y="7391876"/>
            <a:ext cx="1924514" cy="278255"/>
            <a:chOff x="4411970" y="3131459"/>
            <a:chExt cx="710520" cy="117397"/>
          </a:xfrm>
        </p:grpSpPr>
        <p:sp>
          <p:nvSpPr>
            <p:cNvPr id="100" name="Google Shape;1282;p70">
              <a:extLst>
                <a:ext uri="{FF2B5EF4-FFF2-40B4-BE49-F238E27FC236}">
                  <a16:creationId xmlns:a16="http://schemas.microsoft.com/office/drawing/2014/main" id="{98B37E66-54D3-0B6E-B04C-B1C931590C15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283;p70">
              <a:extLst>
                <a:ext uri="{FF2B5EF4-FFF2-40B4-BE49-F238E27FC236}">
                  <a16:creationId xmlns:a16="http://schemas.microsoft.com/office/drawing/2014/main" id="{3EF06D69-77E4-DF48-EE06-8E6AB12449A4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02" name="Google Shape;1284;p70" descr="Timeline background shape">
            <a:extLst>
              <a:ext uri="{FF2B5EF4-FFF2-40B4-BE49-F238E27FC236}">
                <a16:creationId xmlns:a16="http://schemas.microsoft.com/office/drawing/2014/main" id="{97AAAD2A-08DD-E6C2-4E06-D1B26B9D81B6}"/>
              </a:ext>
            </a:extLst>
          </p:cNvPr>
          <p:cNvSpPr/>
          <p:nvPr/>
        </p:nvSpPr>
        <p:spPr>
          <a:xfrm>
            <a:off x="3903377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03" name="Google Shape;1285;p70">
            <a:extLst>
              <a:ext uri="{FF2B5EF4-FFF2-40B4-BE49-F238E27FC236}">
                <a16:creationId xmlns:a16="http://schemas.microsoft.com/office/drawing/2014/main" id="{FBD181F4-8680-74CC-731C-C0BABD0C28FA}"/>
              </a:ext>
            </a:extLst>
          </p:cNvPr>
          <p:cNvGrpSpPr/>
          <p:nvPr/>
        </p:nvGrpSpPr>
        <p:grpSpPr>
          <a:xfrm>
            <a:off x="1903667" y="7243206"/>
            <a:ext cx="1647677" cy="917976"/>
            <a:chOff x="4411970" y="1801825"/>
            <a:chExt cx="734586" cy="409262"/>
          </a:xfrm>
        </p:grpSpPr>
        <p:sp>
          <p:nvSpPr>
            <p:cNvPr id="104" name="Google Shape;1286;p70">
              <a:extLst>
                <a:ext uri="{FF2B5EF4-FFF2-40B4-BE49-F238E27FC236}">
                  <a16:creationId xmlns:a16="http://schemas.microsoft.com/office/drawing/2014/main" id="{6629B95F-063E-1F51-206E-21CAAEDB5C91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287;p70">
              <a:extLst>
                <a:ext uri="{FF2B5EF4-FFF2-40B4-BE49-F238E27FC236}">
                  <a16:creationId xmlns:a16="http://schemas.microsoft.com/office/drawing/2014/main" id="{126AA126-838E-DAED-80FC-32FBF23EF415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1288;p70">
            <a:extLst>
              <a:ext uri="{FF2B5EF4-FFF2-40B4-BE49-F238E27FC236}">
                <a16:creationId xmlns:a16="http://schemas.microsoft.com/office/drawing/2014/main" id="{637A3770-5175-55AC-05F7-CAD3FD0AF3F0}"/>
              </a:ext>
            </a:extLst>
          </p:cNvPr>
          <p:cNvGrpSpPr/>
          <p:nvPr/>
        </p:nvGrpSpPr>
        <p:grpSpPr>
          <a:xfrm>
            <a:off x="6113609" y="4678346"/>
            <a:ext cx="1043028" cy="1043028"/>
            <a:chOff x="5681300" y="2527788"/>
            <a:chExt cx="805800" cy="805800"/>
          </a:xfrm>
        </p:grpSpPr>
        <p:sp>
          <p:nvSpPr>
            <p:cNvPr id="107" name="Google Shape;1289;p70">
              <a:extLst>
                <a:ext uri="{FF2B5EF4-FFF2-40B4-BE49-F238E27FC236}">
                  <a16:creationId xmlns:a16="http://schemas.microsoft.com/office/drawing/2014/main" id="{85C00321-71F9-497B-B726-B058B401D244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290;p70">
              <a:extLst>
                <a:ext uri="{FF2B5EF4-FFF2-40B4-BE49-F238E27FC236}">
                  <a16:creationId xmlns:a16="http://schemas.microsoft.com/office/drawing/2014/main" id="{7E70864C-942C-CD7E-13EC-870C3B83B853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1291;p70">
            <a:extLst>
              <a:ext uri="{FF2B5EF4-FFF2-40B4-BE49-F238E27FC236}">
                <a16:creationId xmlns:a16="http://schemas.microsoft.com/office/drawing/2014/main" id="{4ED93E06-FEF9-A89E-2868-B0D5C5EF03D4}"/>
              </a:ext>
            </a:extLst>
          </p:cNvPr>
          <p:cNvGrpSpPr/>
          <p:nvPr/>
        </p:nvGrpSpPr>
        <p:grpSpPr>
          <a:xfrm>
            <a:off x="6102089" y="6189731"/>
            <a:ext cx="1066067" cy="1066067"/>
            <a:chOff x="4049800" y="640400"/>
            <a:chExt cx="858900" cy="858900"/>
          </a:xfrm>
        </p:grpSpPr>
        <p:sp>
          <p:nvSpPr>
            <p:cNvPr id="110" name="Google Shape;1292;p70">
              <a:extLst>
                <a:ext uri="{FF2B5EF4-FFF2-40B4-BE49-F238E27FC236}">
                  <a16:creationId xmlns:a16="http://schemas.microsoft.com/office/drawing/2014/main" id="{AA4662F4-A214-1A16-8FE4-B08B68C835B0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293;p70">
              <a:extLst>
                <a:ext uri="{FF2B5EF4-FFF2-40B4-BE49-F238E27FC236}">
                  <a16:creationId xmlns:a16="http://schemas.microsoft.com/office/drawing/2014/main" id="{B0BF350E-D564-BB11-93E8-000D83932492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2" name="Google Shape;1294;p70">
            <a:extLst>
              <a:ext uri="{FF2B5EF4-FFF2-40B4-BE49-F238E27FC236}">
                <a16:creationId xmlns:a16="http://schemas.microsoft.com/office/drawing/2014/main" id="{A9C4C53A-341A-D933-1B6F-0C453765EE5C}"/>
              </a:ext>
            </a:extLst>
          </p:cNvPr>
          <p:cNvGrpSpPr/>
          <p:nvPr/>
        </p:nvGrpSpPr>
        <p:grpSpPr>
          <a:xfrm>
            <a:off x="5953055" y="7545086"/>
            <a:ext cx="1364136" cy="1364136"/>
            <a:chOff x="5080188" y="927900"/>
            <a:chExt cx="961200" cy="961200"/>
          </a:xfrm>
        </p:grpSpPr>
        <p:sp>
          <p:nvSpPr>
            <p:cNvPr id="113" name="Google Shape;1295;p70">
              <a:extLst>
                <a:ext uri="{FF2B5EF4-FFF2-40B4-BE49-F238E27FC236}">
                  <a16:creationId xmlns:a16="http://schemas.microsoft.com/office/drawing/2014/main" id="{BAD9286F-17EC-5FDD-FCB6-8E7FC70B2D83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296;p70">
              <a:extLst>
                <a:ext uri="{FF2B5EF4-FFF2-40B4-BE49-F238E27FC236}">
                  <a16:creationId xmlns:a16="http://schemas.microsoft.com/office/drawing/2014/main" id="{F304ED82-2007-4380-4537-1FBB95F594F5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297;p70">
              <a:extLst>
                <a:ext uri="{FF2B5EF4-FFF2-40B4-BE49-F238E27FC236}">
                  <a16:creationId xmlns:a16="http://schemas.microsoft.com/office/drawing/2014/main" id="{BB14F14E-325D-2E6F-0464-BED621B3B71D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298;p70">
              <a:extLst>
                <a:ext uri="{FF2B5EF4-FFF2-40B4-BE49-F238E27FC236}">
                  <a16:creationId xmlns:a16="http://schemas.microsoft.com/office/drawing/2014/main" id="{9E73D790-48C8-898F-56AE-953B7626A2CA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299;p70">
              <a:extLst>
                <a:ext uri="{FF2B5EF4-FFF2-40B4-BE49-F238E27FC236}">
                  <a16:creationId xmlns:a16="http://schemas.microsoft.com/office/drawing/2014/main" id="{53744E5F-DBB2-F9BF-2748-41B76F73BD3D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300;p70">
              <a:extLst>
                <a:ext uri="{FF2B5EF4-FFF2-40B4-BE49-F238E27FC236}">
                  <a16:creationId xmlns:a16="http://schemas.microsoft.com/office/drawing/2014/main" id="{C0CE764A-D9BC-486E-E0A4-1C88214DBE17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301;p70">
              <a:extLst>
                <a:ext uri="{FF2B5EF4-FFF2-40B4-BE49-F238E27FC236}">
                  <a16:creationId xmlns:a16="http://schemas.microsoft.com/office/drawing/2014/main" id="{13776731-22D1-D2AA-F07E-683B6412A40E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302;p70">
              <a:extLst>
                <a:ext uri="{FF2B5EF4-FFF2-40B4-BE49-F238E27FC236}">
                  <a16:creationId xmlns:a16="http://schemas.microsoft.com/office/drawing/2014/main" id="{C67B3D3D-0A50-23DC-1F80-C9684B323042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1" name="Google Shape;1303;p70">
            <a:extLst>
              <a:ext uri="{FF2B5EF4-FFF2-40B4-BE49-F238E27FC236}">
                <a16:creationId xmlns:a16="http://schemas.microsoft.com/office/drawing/2014/main" id="{7F955BF7-862E-41C2-71A0-AF44DD8DA5A4}"/>
              </a:ext>
            </a:extLst>
          </p:cNvPr>
          <p:cNvGrpSpPr/>
          <p:nvPr/>
        </p:nvGrpSpPr>
        <p:grpSpPr>
          <a:xfrm>
            <a:off x="8880053" y="7738469"/>
            <a:ext cx="1011300" cy="1008012"/>
            <a:chOff x="6039282" y="1042577"/>
            <a:chExt cx="734315" cy="731929"/>
          </a:xfrm>
        </p:grpSpPr>
        <p:sp>
          <p:nvSpPr>
            <p:cNvPr id="122" name="Google Shape;1304;p70">
              <a:extLst>
                <a:ext uri="{FF2B5EF4-FFF2-40B4-BE49-F238E27FC236}">
                  <a16:creationId xmlns:a16="http://schemas.microsoft.com/office/drawing/2014/main" id="{A56280E0-F611-5C33-9643-1E5DEABDD8E6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305;p70">
              <a:extLst>
                <a:ext uri="{FF2B5EF4-FFF2-40B4-BE49-F238E27FC236}">
                  <a16:creationId xmlns:a16="http://schemas.microsoft.com/office/drawing/2014/main" id="{DD40A6CA-C995-C0B1-72C7-0B1B31C1F821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306;p70">
              <a:extLst>
                <a:ext uri="{FF2B5EF4-FFF2-40B4-BE49-F238E27FC236}">
                  <a16:creationId xmlns:a16="http://schemas.microsoft.com/office/drawing/2014/main" id="{DEA29825-4789-A939-4982-897B543FD39D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307;p70">
              <a:extLst>
                <a:ext uri="{FF2B5EF4-FFF2-40B4-BE49-F238E27FC236}">
                  <a16:creationId xmlns:a16="http://schemas.microsoft.com/office/drawing/2014/main" id="{1CCBADB5-3CCE-98F7-D3DB-621597FAF6B5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308;p70">
              <a:extLst>
                <a:ext uri="{FF2B5EF4-FFF2-40B4-BE49-F238E27FC236}">
                  <a16:creationId xmlns:a16="http://schemas.microsoft.com/office/drawing/2014/main" id="{EC81C9A5-7FD8-B984-6354-A67DB51C8438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309;p70">
              <a:extLst>
                <a:ext uri="{FF2B5EF4-FFF2-40B4-BE49-F238E27FC236}">
                  <a16:creationId xmlns:a16="http://schemas.microsoft.com/office/drawing/2014/main" id="{1A906CC0-882D-F799-21A2-C0C470C6F5E6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310;p70">
              <a:extLst>
                <a:ext uri="{FF2B5EF4-FFF2-40B4-BE49-F238E27FC236}">
                  <a16:creationId xmlns:a16="http://schemas.microsoft.com/office/drawing/2014/main" id="{E3FC0E66-8275-AEA6-13C2-818D033F89A2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311;p70">
              <a:extLst>
                <a:ext uri="{FF2B5EF4-FFF2-40B4-BE49-F238E27FC236}">
                  <a16:creationId xmlns:a16="http://schemas.microsoft.com/office/drawing/2014/main" id="{D538F84D-BE76-5189-ECC5-B50B8E450950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312;p70">
              <a:extLst>
                <a:ext uri="{FF2B5EF4-FFF2-40B4-BE49-F238E27FC236}">
                  <a16:creationId xmlns:a16="http://schemas.microsoft.com/office/drawing/2014/main" id="{93D036FA-FB27-7DB4-2B21-31F2BD75A540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313;p70">
              <a:extLst>
                <a:ext uri="{FF2B5EF4-FFF2-40B4-BE49-F238E27FC236}">
                  <a16:creationId xmlns:a16="http://schemas.microsoft.com/office/drawing/2014/main" id="{84122630-2D0C-81A4-0104-4F5B13F7F96C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314;p70">
              <a:extLst>
                <a:ext uri="{FF2B5EF4-FFF2-40B4-BE49-F238E27FC236}">
                  <a16:creationId xmlns:a16="http://schemas.microsoft.com/office/drawing/2014/main" id="{798E8CBD-3293-792C-C629-06537AE5A5FC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315;p70">
              <a:extLst>
                <a:ext uri="{FF2B5EF4-FFF2-40B4-BE49-F238E27FC236}">
                  <a16:creationId xmlns:a16="http://schemas.microsoft.com/office/drawing/2014/main" id="{5ADD312C-FC5C-9CB5-B8E6-7446DBDC3521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316;p70">
              <a:extLst>
                <a:ext uri="{FF2B5EF4-FFF2-40B4-BE49-F238E27FC236}">
                  <a16:creationId xmlns:a16="http://schemas.microsoft.com/office/drawing/2014/main" id="{D92961AF-3773-DB8E-DA29-D412FBDB10E8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317;p70">
              <a:extLst>
                <a:ext uri="{FF2B5EF4-FFF2-40B4-BE49-F238E27FC236}">
                  <a16:creationId xmlns:a16="http://schemas.microsoft.com/office/drawing/2014/main" id="{C3978497-5631-55AA-631D-EA3DBE7960D3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318;p70">
              <a:extLst>
                <a:ext uri="{FF2B5EF4-FFF2-40B4-BE49-F238E27FC236}">
                  <a16:creationId xmlns:a16="http://schemas.microsoft.com/office/drawing/2014/main" id="{529409AC-4D04-8911-754E-EB3E064DA264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319;p70">
              <a:extLst>
                <a:ext uri="{FF2B5EF4-FFF2-40B4-BE49-F238E27FC236}">
                  <a16:creationId xmlns:a16="http://schemas.microsoft.com/office/drawing/2014/main" id="{7613A156-D51D-124F-3F1E-FCE31DD01B92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320;p70">
              <a:extLst>
                <a:ext uri="{FF2B5EF4-FFF2-40B4-BE49-F238E27FC236}">
                  <a16:creationId xmlns:a16="http://schemas.microsoft.com/office/drawing/2014/main" id="{5FC33DD8-7D5C-7942-C2C5-38E90587F8E6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321;p70">
              <a:extLst>
                <a:ext uri="{FF2B5EF4-FFF2-40B4-BE49-F238E27FC236}">
                  <a16:creationId xmlns:a16="http://schemas.microsoft.com/office/drawing/2014/main" id="{4F2FFEC7-7D3B-FC44-F26F-33BC92096CBB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322;p70">
              <a:extLst>
                <a:ext uri="{FF2B5EF4-FFF2-40B4-BE49-F238E27FC236}">
                  <a16:creationId xmlns:a16="http://schemas.microsoft.com/office/drawing/2014/main" id="{C68AA0B2-37C0-3C05-2DF2-E7EA209D983C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323;p70">
              <a:extLst>
                <a:ext uri="{FF2B5EF4-FFF2-40B4-BE49-F238E27FC236}">
                  <a16:creationId xmlns:a16="http://schemas.microsoft.com/office/drawing/2014/main" id="{646D4495-2DDA-EBB5-0475-BDA782DDA31F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324;p70">
              <a:extLst>
                <a:ext uri="{FF2B5EF4-FFF2-40B4-BE49-F238E27FC236}">
                  <a16:creationId xmlns:a16="http://schemas.microsoft.com/office/drawing/2014/main" id="{07EB7648-CA19-9F9B-5ED3-F98FFF535DE4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3" name="Google Shape;1325;p70">
            <a:extLst>
              <a:ext uri="{FF2B5EF4-FFF2-40B4-BE49-F238E27FC236}">
                <a16:creationId xmlns:a16="http://schemas.microsoft.com/office/drawing/2014/main" id="{81A90161-DF81-A200-1009-FEBE2A62E0A1}"/>
              </a:ext>
            </a:extLst>
          </p:cNvPr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44" name="Google Shape;1326;p70">
              <a:extLst>
                <a:ext uri="{FF2B5EF4-FFF2-40B4-BE49-F238E27FC236}">
                  <a16:creationId xmlns:a16="http://schemas.microsoft.com/office/drawing/2014/main" id="{801F1B2E-12D0-5367-DA50-C692DAD0F43A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327;p70">
              <a:extLst>
                <a:ext uri="{FF2B5EF4-FFF2-40B4-BE49-F238E27FC236}">
                  <a16:creationId xmlns:a16="http://schemas.microsoft.com/office/drawing/2014/main" id="{B0EE41A6-4365-6E94-53EA-2FE4739B2F27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328;p70">
              <a:extLst>
                <a:ext uri="{FF2B5EF4-FFF2-40B4-BE49-F238E27FC236}">
                  <a16:creationId xmlns:a16="http://schemas.microsoft.com/office/drawing/2014/main" id="{40C0395C-5EC8-CBAA-85DB-97FF98D35E05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329;p70">
              <a:extLst>
                <a:ext uri="{FF2B5EF4-FFF2-40B4-BE49-F238E27FC236}">
                  <a16:creationId xmlns:a16="http://schemas.microsoft.com/office/drawing/2014/main" id="{AFAF5F8F-6F32-53E6-8DD1-E57EF55F0D57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8" name="Google Shape;1330;p70">
            <a:extLst>
              <a:ext uri="{FF2B5EF4-FFF2-40B4-BE49-F238E27FC236}">
                <a16:creationId xmlns:a16="http://schemas.microsoft.com/office/drawing/2014/main" id="{D85EEBC6-E6E0-510A-91F5-A08FC01AFBE6}"/>
              </a:ext>
            </a:extLst>
          </p:cNvPr>
          <p:cNvGrpSpPr/>
          <p:nvPr/>
        </p:nvGrpSpPr>
        <p:grpSpPr>
          <a:xfrm>
            <a:off x="7455116" y="7711160"/>
            <a:ext cx="1016246" cy="1015910"/>
            <a:chOff x="1897577" y="2802432"/>
            <a:chExt cx="492176" cy="492014"/>
          </a:xfrm>
        </p:grpSpPr>
        <p:sp>
          <p:nvSpPr>
            <p:cNvPr id="149" name="Google Shape;1331;p70">
              <a:extLst>
                <a:ext uri="{FF2B5EF4-FFF2-40B4-BE49-F238E27FC236}">
                  <a16:creationId xmlns:a16="http://schemas.microsoft.com/office/drawing/2014/main" id="{ACF32531-A85F-DD02-CE76-3110D842DF10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332;p70">
              <a:extLst>
                <a:ext uri="{FF2B5EF4-FFF2-40B4-BE49-F238E27FC236}">
                  <a16:creationId xmlns:a16="http://schemas.microsoft.com/office/drawing/2014/main" id="{340B278A-36D2-9C9B-DF40-0E2DCA68BF21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333;p70">
              <a:extLst>
                <a:ext uri="{FF2B5EF4-FFF2-40B4-BE49-F238E27FC236}">
                  <a16:creationId xmlns:a16="http://schemas.microsoft.com/office/drawing/2014/main" id="{7DAE9DF7-8CD1-3F9B-40C7-BF8BCDB21F26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334;p70">
              <a:extLst>
                <a:ext uri="{FF2B5EF4-FFF2-40B4-BE49-F238E27FC236}">
                  <a16:creationId xmlns:a16="http://schemas.microsoft.com/office/drawing/2014/main" id="{12BAA553-DD5E-4AA2-9ABC-7B4FE79F9AF1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335;p70">
              <a:extLst>
                <a:ext uri="{FF2B5EF4-FFF2-40B4-BE49-F238E27FC236}">
                  <a16:creationId xmlns:a16="http://schemas.microsoft.com/office/drawing/2014/main" id="{AAD2B195-7908-E1DD-67A0-6F3D08796A9A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336;p70">
              <a:extLst>
                <a:ext uri="{FF2B5EF4-FFF2-40B4-BE49-F238E27FC236}">
                  <a16:creationId xmlns:a16="http://schemas.microsoft.com/office/drawing/2014/main" id="{377698B3-7ED4-8994-9B93-FF398472A895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337;p70">
              <a:extLst>
                <a:ext uri="{FF2B5EF4-FFF2-40B4-BE49-F238E27FC236}">
                  <a16:creationId xmlns:a16="http://schemas.microsoft.com/office/drawing/2014/main" id="{491F8F82-0814-CF72-33A0-097F0000A775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338;p70">
              <a:extLst>
                <a:ext uri="{FF2B5EF4-FFF2-40B4-BE49-F238E27FC236}">
                  <a16:creationId xmlns:a16="http://schemas.microsoft.com/office/drawing/2014/main" id="{EFC82E55-CDBD-3546-C74C-D9E5D9252D6D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339;p70">
              <a:extLst>
                <a:ext uri="{FF2B5EF4-FFF2-40B4-BE49-F238E27FC236}">
                  <a16:creationId xmlns:a16="http://schemas.microsoft.com/office/drawing/2014/main" id="{27D3EF40-0B81-0573-344D-690C653B3EF8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340;p70">
              <a:extLst>
                <a:ext uri="{FF2B5EF4-FFF2-40B4-BE49-F238E27FC236}">
                  <a16:creationId xmlns:a16="http://schemas.microsoft.com/office/drawing/2014/main" id="{5E674294-E5FA-CFC5-B04F-6456B2C4F6AD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341;p70">
              <a:extLst>
                <a:ext uri="{FF2B5EF4-FFF2-40B4-BE49-F238E27FC236}">
                  <a16:creationId xmlns:a16="http://schemas.microsoft.com/office/drawing/2014/main" id="{D2C8FCEC-21AD-E916-3EF5-BDA25585AEAB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342;p70">
              <a:extLst>
                <a:ext uri="{FF2B5EF4-FFF2-40B4-BE49-F238E27FC236}">
                  <a16:creationId xmlns:a16="http://schemas.microsoft.com/office/drawing/2014/main" id="{52138895-954A-78CD-AB12-F7E96B1DD9E1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61" name="Google Shape;1343;p70">
            <a:extLst>
              <a:ext uri="{FF2B5EF4-FFF2-40B4-BE49-F238E27FC236}">
                <a16:creationId xmlns:a16="http://schemas.microsoft.com/office/drawing/2014/main" id="{71591883-4223-6CE8-F936-393510C7D712}"/>
              </a:ext>
            </a:extLst>
          </p:cNvPr>
          <p:cNvGrpSpPr/>
          <p:nvPr/>
        </p:nvGrpSpPr>
        <p:grpSpPr>
          <a:xfrm>
            <a:off x="1918177" y="8338247"/>
            <a:ext cx="1618454" cy="401684"/>
            <a:chOff x="2013045" y="4813233"/>
            <a:chExt cx="921986" cy="228854"/>
          </a:xfrm>
        </p:grpSpPr>
        <p:sp>
          <p:nvSpPr>
            <p:cNvPr id="162" name="Google Shape;1344;p70">
              <a:extLst>
                <a:ext uri="{FF2B5EF4-FFF2-40B4-BE49-F238E27FC236}">
                  <a16:creationId xmlns:a16="http://schemas.microsoft.com/office/drawing/2014/main" id="{A626A36D-6252-38D3-5D29-277D565468EB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345;p70">
              <a:extLst>
                <a:ext uri="{FF2B5EF4-FFF2-40B4-BE49-F238E27FC236}">
                  <a16:creationId xmlns:a16="http://schemas.microsoft.com/office/drawing/2014/main" id="{14374D84-896C-8C5A-84ED-5861D2F6441A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64" name="Google Shape;1346;p70">
            <a:extLst>
              <a:ext uri="{FF2B5EF4-FFF2-40B4-BE49-F238E27FC236}">
                <a16:creationId xmlns:a16="http://schemas.microsoft.com/office/drawing/2014/main" id="{C83F43BF-CE88-7DE4-3C24-C7B899FD2C25}"/>
              </a:ext>
            </a:extLst>
          </p:cNvPr>
          <p:cNvGrpSpPr/>
          <p:nvPr/>
        </p:nvGrpSpPr>
        <p:grpSpPr>
          <a:xfrm>
            <a:off x="1935097" y="5312011"/>
            <a:ext cx="1584842" cy="539882"/>
            <a:chOff x="1046767" y="4756633"/>
            <a:chExt cx="859646" cy="292841"/>
          </a:xfrm>
        </p:grpSpPr>
        <p:sp>
          <p:nvSpPr>
            <p:cNvPr id="165" name="Google Shape;1347;p70">
              <a:extLst>
                <a:ext uri="{FF2B5EF4-FFF2-40B4-BE49-F238E27FC236}">
                  <a16:creationId xmlns:a16="http://schemas.microsoft.com/office/drawing/2014/main" id="{0B3E0862-8770-BAAF-E194-ABD0140242D7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348;p70">
              <a:extLst>
                <a:ext uri="{FF2B5EF4-FFF2-40B4-BE49-F238E27FC236}">
                  <a16:creationId xmlns:a16="http://schemas.microsoft.com/office/drawing/2014/main" id="{73298640-2E5E-672B-F5A1-8666F337B243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349;p70">
              <a:extLst>
                <a:ext uri="{FF2B5EF4-FFF2-40B4-BE49-F238E27FC236}">
                  <a16:creationId xmlns:a16="http://schemas.microsoft.com/office/drawing/2014/main" id="{7D3A2248-7A0B-BFFD-6215-0C18233D6360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68" name="Google Shape;1350;p70">
            <a:extLst>
              <a:ext uri="{FF2B5EF4-FFF2-40B4-BE49-F238E27FC236}">
                <a16:creationId xmlns:a16="http://schemas.microsoft.com/office/drawing/2014/main" id="{A1E49097-3B9B-4919-2FC0-5603AB6EA956}"/>
              </a:ext>
            </a:extLst>
          </p:cNvPr>
          <p:cNvSpPr/>
          <p:nvPr/>
        </p:nvSpPr>
        <p:spPr>
          <a:xfrm>
            <a:off x="14802601" y="4701346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9" name="Google Shape;1351;p70">
            <a:extLst>
              <a:ext uri="{FF2B5EF4-FFF2-40B4-BE49-F238E27FC236}">
                <a16:creationId xmlns:a16="http://schemas.microsoft.com/office/drawing/2014/main" id="{AB1620AB-BCED-7448-D888-539696E6CB39}"/>
              </a:ext>
            </a:extLst>
          </p:cNvPr>
          <p:cNvSpPr/>
          <p:nvPr/>
        </p:nvSpPr>
        <p:spPr>
          <a:xfrm>
            <a:off x="14201510" y="4666151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70" name="Google Shape;1352;p70">
            <a:extLst>
              <a:ext uri="{FF2B5EF4-FFF2-40B4-BE49-F238E27FC236}">
                <a16:creationId xmlns:a16="http://schemas.microsoft.com/office/drawing/2014/main" id="{AC1D005F-46BF-BBB6-A7CF-09ED3D238236}"/>
              </a:ext>
            </a:extLst>
          </p:cNvPr>
          <p:cNvSpPr/>
          <p:nvPr/>
        </p:nvSpPr>
        <p:spPr>
          <a:xfrm>
            <a:off x="15446087" y="4679060"/>
            <a:ext cx="335627" cy="233555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71" name="Google Shape;1353;p70">
            <a:extLst>
              <a:ext uri="{FF2B5EF4-FFF2-40B4-BE49-F238E27FC236}">
                <a16:creationId xmlns:a16="http://schemas.microsoft.com/office/drawing/2014/main" id="{C1D5D8CF-5AA4-B3CA-FC44-3C9A5B97A74D}"/>
              </a:ext>
            </a:extLst>
          </p:cNvPr>
          <p:cNvSpPr/>
          <p:nvPr/>
        </p:nvSpPr>
        <p:spPr>
          <a:xfrm>
            <a:off x="16035499" y="4666151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72" name="Google Shape;1354;p70">
            <a:extLst>
              <a:ext uri="{FF2B5EF4-FFF2-40B4-BE49-F238E27FC236}">
                <a16:creationId xmlns:a16="http://schemas.microsoft.com/office/drawing/2014/main" id="{7D373020-0FBF-4918-AAA6-140837ABB2C6}"/>
              </a:ext>
            </a:extLst>
          </p:cNvPr>
          <p:cNvGrpSpPr/>
          <p:nvPr/>
        </p:nvGrpSpPr>
        <p:grpSpPr>
          <a:xfrm>
            <a:off x="14206808" y="5101126"/>
            <a:ext cx="332946" cy="282995"/>
            <a:chOff x="4660325" y="1866850"/>
            <a:chExt cx="68350" cy="58100"/>
          </a:xfrm>
        </p:grpSpPr>
        <p:sp>
          <p:nvSpPr>
            <p:cNvPr id="173" name="Google Shape;1355;p70">
              <a:extLst>
                <a:ext uri="{FF2B5EF4-FFF2-40B4-BE49-F238E27FC236}">
                  <a16:creationId xmlns:a16="http://schemas.microsoft.com/office/drawing/2014/main" id="{DC5AF3A9-FF7B-64E6-D6E0-58FE9A69548F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356;p70">
              <a:extLst>
                <a:ext uri="{FF2B5EF4-FFF2-40B4-BE49-F238E27FC236}">
                  <a16:creationId xmlns:a16="http://schemas.microsoft.com/office/drawing/2014/main" id="{020E7DCB-7124-02C0-EC26-6480C9ED04CE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5" name="Google Shape;1357;p70">
            <a:extLst>
              <a:ext uri="{FF2B5EF4-FFF2-40B4-BE49-F238E27FC236}">
                <a16:creationId xmlns:a16="http://schemas.microsoft.com/office/drawing/2014/main" id="{744BE4CE-9071-F4EB-DCE9-AC0547A7BA23}"/>
              </a:ext>
            </a:extLst>
          </p:cNvPr>
          <p:cNvGrpSpPr/>
          <p:nvPr/>
        </p:nvGrpSpPr>
        <p:grpSpPr>
          <a:xfrm>
            <a:off x="14825495" y="5152574"/>
            <a:ext cx="325031" cy="180098"/>
            <a:chOff x="4791775" y="1877500"/>
            <a:chExt cx="66725" cy="36975"/>
          </a:xfrm>
        </p:grpSpPr>
        <p:sp>
          <p:nvSpPr>
            <p:cNvPr id="176" name="Google Shape;1358;p70">
              <a:extLst>
                <a:ext uri="{FF2B5EF4-FFF2-40B4-BE49-F238E27FC236}">
                  <a16:creationId xmlns:a16="http://schemas.microsoft.com/office/drawing/2014/main" id="{E285C58F-02F0-D621-35DF-5EA4AB85E415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359;p70">
              <a:extLst>
                <a:ext uri="{FF2B5EF4-FFF2-40B4-BE49-F238E27FC236}">
                  <a16:creationId xmlns:a16="http://schemas.microsoft.com/office/drawing/2014/main" id="{E9A2E581-4DA7-2924-C122-BEC71561F192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360;p70">
            <a:extLst>
              <a:ext uri="{FF2B5EF4-FFF2-40B4-BE49-F238E27FC236}">
                <a16:creationId xmlns:a16="http://schemas.microsoft.com/office/drawing/2014/main" id="{CC91296C-89FD-CD86-3889-E42248A7C4D6}"/>
              </a:ext>
            </a:extLst>
          </p:cNvPr>
          <p:cNvGrpSpPr/>
          <p:nvPr/>
        </p:nvGrpSpPr>
        <p:grpSpPr>
          <a:xfrm>
            <a:off x="15468922" y="5152574"/>
            <a:ext cx="289958" cy="180098"/>
            <a:chOff x="4923925" y="1877500"/>
            <a:chExt cx="59525" cy="36975"/>
          </a:xfrm>
        </p:grpSpPr>
        <p:sp>
          <p:nvSpPr>
            <p:cNvPr id="179" name="Google Shape;1361;p70">
              <a:extLst>
                <a:ext uri="{FF2B5EF4-FFF2-40B4-BE49-F238E27FC236}">
                  <a16:creationId xmlns:a16="http://schemas.microsoft.com/office/drawing/2014/main" id="{D9814129-F1C2-9D4D-7FB5-C77FC12F437A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362;p70">
              <a:extLst>
                <a:ext uri="{FF2B5EF4-FFF2-40B4-BE49-F238E27FC236}">
                  <a16:creationId xmlns:a16="http://schemas.microsoft.com/office/drawing/2014/main" id="{C5F4ACE8-16CE-56A2-1148-962802745C74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1" name="Google Shape;1363;p70">
            <a:extLst>
              <a:ext uri="{FF2B5EF4-FFF2-40B4-BE49-F238E27FC236}">
                <a16:creationId xmlns:a16="http://schemas.microsoft.com/office/drawing/2014/main" id="{27958A7B-4CC2-2142-5D1B-A1EA6DDC5131}"/>
              </a:ext>
            </a:extLst>
          </p:cNvPr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182" name="Google Shape;1364;p70">
              <a:extLst>
                <a:ext uri="{FF2B5EF4-FFF2-40B4-BE49-F238E27FC236}">
                  <a16:creationId xmlns:a16="http://schemas.microsoft.com/office/drawing/2014/main" id="{773ADB82-0889-0705-0FDB-9B935ED4EF81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365;p70">
              <a:extLst>
                <a:ext uri="{FF2B5EF4-FFF2-40B4-BE49-F238E27FC236}">
                  <a16:creationId xmlns:a16="http://schemas.microsoft.com/office/drawing/2014/main" id="{93DF8271-157F-8B11-4E4E-FAAEFD5A4DB7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4" name="Google Shape;1366;p70">
            <a:extLst>
              <a:ext uri="{FF2B5EF4-FFF2-40B4-BE49-F238E27FC236}">
                <a16:creationId xmlns:a16="http://schemas.microsoft.com/office/drawing/2014/main" id="{F1B16DF4-9312-C571-2A24-D936C35E1974}"/>
              </a:ext>
            </a:extLst>
          </p:cNvPr>
          <p:cNvGrpSpPr/>
          <p:nvPr/>
        </p:nvGrpSpPr>
        <p:grpSpPr>
          <a:xfrm>
            <a:off x="14886934" y="5961772"/>
            <a:ext cx="202154" cy="215291"/>
            <a:chOff x="4811425" y="2065025"/>
            <a:chExt cx="41500" cy="44200"/>
          </a:xfrm>
        </p:grpSpPr>
        <p:sp>
          <p:nvSpPr>
            <p:cNvPr id="185" name="Google Shape;1367;p70">
              <a:extLst>
                <a:ext uri="{FF2B5EF4-FFF2-40B4-BE49-F238E27FC236}">
                  <a16:creationId xmlns:a16="http://schemas.microsoft.com/office/drawing/2014/main" id="{65FB9F00-4AE3-7BB4-926D-01700DEA8051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368;p70">
              <a:extLst>
                <a:ext uri="{FF2B5EF4-FFF2-40B4-BE49-F238E27FC236}">
                  <a16:creationId xmlns:a16="http://schemas.microsoft.com/office/drawing/2014/main" id="{C4207990-6015-3993-EF0F-154A9B5D5FA8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369;p70">
            <a:extLst>
              <a:ext uri="{FF2B5EF4-FFF2-40B4-BE49-F238E27FC236}">
                <a16:creationId xmlns:a16="http://schemas.microsoft.com/office/drawing/2014/main" id="{70D7F2EA-A22D-ED9D-3E2B-99638279D033}"/>
              </a:ext>
            </a:extLst>
          </p:cNvPr>
          <p:cNvGrpSpPr/>
          <p:nvPr/>
        </p:nvGrpSpPr>
        <p:grpSpPr>
          <a:xfrm>
            <a:off x="15471809" y="5962198"/>
            <a:ext cx="241734" cy="214436"/>
            <a:chOff x="4929875" y="2065025"/>
            <a:chExt cx="49625" cy="44025"/>
          </a:xfrm>
        </p:grpSpPr>
        <p:sp>
          <p:nvSpPr>
            <p:cNvPr id="188" name="Google Shape;1370;p70">
              <a:extLst>
                <a:ext uri="{FF2B5EF4-FFF2-40B4-BE49-F238E27FC236}">
                  <a16:creationId xmlns:a16="http://schemas.microsoft.com/office/drawing/2014/main" id="{3FB80BC3-80DA-524E-64D8-7CDAF8DF6ED2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371;p70">
              <a:extLst>
                <a:ext uri="{FF2B5EF4-FFF2-40B4-BE49-F238E27FC236}">
                  <a16:creationId xmlns:a16="http://schemas.microsoft.com/office/drawing/2014/main" id="{D5BEBEE9-D12D-3A96-BC74-29EE967012BB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0" name="Google Shape;1372;p70">
            <a:extLst>
              <a:ext uri="{FF2B5EF4-FFF2-40B4-BE49-F238E27FC236}">
                <a16:creationId xmlns:a16="http://schemas.microsoft.com/office/drawing/2014/main" id="{B930B8CC-F5B2-FDAE-CF81-3666A652E752}"/>
              </a:ext>
            </a:extLst>
          </p:cNvPr>
          <p:cNvGrpSpPr/>
          <p:nvPr/>
        </p:nvGrpSpPr>
        <p:grpSpPr>
          <a:xfrm>
            <a:off x="16129145" y="5968226"/>
            <a:ext cx="140412" cy="202382"/>
            <a:chOff x="5083925" y="2066350"/>
            <a:chExt cx="28825" cy="41550"/>
          </a:xfrm>
        </p:grpSpPr>
        <p:sp>
          <p:nvSpPr>
            <p:cNvPr id="191" name="Google Shape;1373;p70">
              <a:extLst>
                <a:ext uri="{FF2B5EF4-FFF2-40B4-BE49-F238E27FC236}">
                  <a16:creationId xmlns:a16="http://schemas.microsoft.com/office/drawing/2014/main" id="{A2EF9EF1-359E-5C3A-E16D-3E530A2DEF69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374;p70">
              <a:extLst>
                <a:ext uri="{FF2B5EF4-FFF2-40B4-BE49-F238E27FC236}">
                  <a16:creationId xmlns:a16="http://schemas.microsoft.com/office/drawing/2014/main" id="{9E104478-0283-E495-6018-6A480FECEA78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3" name="Google Shape;1375;p70">
            <a:extLst>
              <a:ext uri="{FF2B5EF4-FFF2-40B4-BE49-F238E27FC236}">
                <a16:creationId xmlns:a16="http://schemas.microsoft.com/office/drawing/2014/main" id="{2D503180-A73C-9185-864A-AA6607D5831D}"/>
              </a:ext>
            </a:extLst>
          </p:cNvPr>
          <p:cNvGrpSpPr/>
          <p:nvPr/>
        </p:nvGrpSpPr>
        <p:grpSpPr>
          <a:xfrm>
            <a:off x="14192252" y="5999519"/>
            <a:ext cx="362052" cy="139793"/>
            <a:chOff x="4659775" y="2072775"/>
            <a:chExt cx="74325" cy="28700"/>
          </a:xfrm>
        </p:grpSpPr>
        <p:sp>
          <p:nvSpPr>
            <p:cNvPr id="194" name="Google Shape;1376;p70">
              <a:extLst>
                <a:ext uri="{FF2B5EF4-FFF2-40B4-BE49-F238E27FC236}">
                  <a16:creationId xmlns:a16="http://schemas.microsoft.com/office/drawing/2014/main" id="{E90AD152-6B08-D4FA-BEFA-B7230C9FC9F7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377;p70">
              <a:extLst>
                <a:ext uri="{FF2B5EF4-FFF2-40B4-BE49-F238E27FC236}">
                  <a16:creationId xmlns:a16="http://schemas.microsoft.com/office/drawing/2014/main" id="{91645CFE-330B-0F6C-150D-3E3887DFC5E7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378;p70">
              <a:extLst>
                <a:ext uri="{FF2B5EF4-FFF2-40B4-BE49-F238E27FC236}">
                  <a16:creationId xmlns:a16="http://schemas.microsoft.com/office/drawing/2014/main" id="{33BE3F98-ECBA-CDEF-77A7-775CAA5E02D1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7" name="Google Shape;1379;p70">
            <a:extLst>
              <a:ext uri="{FF2B5EF4-FFF2-40B4-BE49-F238E27FC236}">
                <a16:creationId xmlns:a16="http://schemas.microsoft.com/office/drawing/2014/main" id="{DA3AB080-63F3-4C78-381D-7854933B8342}"/>
              </a:ext>
            </a:extLst>
          </p:cNvPr>
          <p:cNvGrpSpPr/>
          <p:nvPr/>
        </p:nvGrpSpPr>
        <p:grpSpPr>
          <a:xfrm>
            <a:off x="16031966" y="5580650"/>
            <a:ext cx="334775" cy="178394"/>
            <a:chOff x="4662475" y="1976500"/>
            <a:chExt cx="68725" cy="36625"/>
          </a:xfrm>
        </p:grpSpPr>
        <p:sp>
          <p:nvSpPr>
            <p:cNvPr id="198" name="Google Shape;1380;p70">
              <a:extLst>
                <a:ext uri="{FF2B5EF4-FFF2-40B4-BE49-F238E27FC236}">
                  <a16:creationId xmlns:a16="http://schemas.microsoft.com/office/drawing/2014/main" id="{ACCC4BB0-3642-CE4E-6E79-DEC51F07F1F5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381;p70">
              <a:extLst>
                <a:ext uri="{FF2B5EF4-FFF2-40B4-BE49-F238E27FC236}">
                  <a16:creationId xmlns:a16="http://schemas.microsoft.com/office/drawing/2014/main" id="{16A650FB-8AD0-926F-C7F5-D133C27307F8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382;p70">
              <a:extLst>
                <a:ext uri="{FF2B5EF4-FFF2-40B4-BE49-F238E27FC236}">
                  <a16:creationId xmlns:a16="http://schemas.microsoft.com/office/drawing/2014/main" id="{FD30DBD9-5326-62E2-36FE-1A613F77DD76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383;p70">
            <a:extLst>
              <a:ext uri="{FF2B5EF4-FFF2-40B4-BE49-F238E27FC236}">
                <a16:creationId xmlns:a16="http://schemas.microsoft.com/office/drawing/2014/main" id="{D2F5CF16-A9AF-01A8-0454-367F6D7EE12B}"/>
              </a:ext>
            </a:extLst>
          </p:cNvPr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202" name="Google Shape;1384;p70">
              <a:extLst>
                <a:ext uri="{FF2B5EF4-FFF2-40B4-BE49-F238E27FC236}">
                  <a16:creationId xmlns:a16="http://schemas.microsoft.com/office/drawing/2014/main" id="{C8CF6AB6-38F8-4A45-A6F1-333DD99F296E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385;p70">
              <a:extLst>
                <a:ext uri="{FF2B5EF4-FFF2-40B4-BE49-F238E27FC236}">
                  <a16:creationId xmlns:a16="http://schemas.microsoft.com/office/drawing/2014/main" id="{46BAEC57-BD06-C6E8-A912-D6F5E87853DB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386;p70">
              <a:extLst>
                <a:ext uri="{FF2B5EF4-FFF2-40B4-BE49-F238E27FC236}">
                  <a16:creationId xmlns:a16="http://schemas.microsoft.com/office/drawing/2014/main" id="{BAA7D2C7-72E4-3151-D830-BB56AF94C80E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5" name="Google Shape;1387;p70">
            <a:extLst>
              <a:ext uri="{FF2B5EF4-FFF2-40B4-BE49-F238E27FC236}">
                <a16:creationId xmlns:a16="http://schemas.microsoft.com/office/drawing/2014/main" id="{A777877A-8F35-2CD8-3E13-6E94F4A5C30A}"/>
              </a:ext>
            </a:extLst>
          </p:cNvPr>
          <p:cNvGrpSpPr/>
          <p:nvPr/>
        </p:nvGrpSpPr>
        <p:grpSpPr>
          <a:xfrm>
            <a:off x="14248088" y="6395366"/>
            <a:ext cx="250380" cy="255719"/>
            <a:chOff x="4676550" y="2160575"/>
            <a:chExt cx="51400" cy="52500"/>
          </a:xfrm>
        </p:grpSpPr>
        <p:sp>
          <p:nvSpPr>
            <p:cNvPr id="206" name="Google Shape;1388;p70">
              <a:extLst>
                <a:ext uri="{FF2B5EF4-FFF2-40B4-BE49-F238E27FC236}">
                  <a16:creationId xmlns:a16="http://schemas.microsoft.com/office/drawing/2014/main" id="{CC709C8B-4D59-2B0B-9708-0D2526A89C82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7" name="Google Shape;1389;p70">
              <a:extLst>
                <a:ext uri="{FF2B5EF4-FFF2-40B4-BE49-F238E27FC236}">
                  <a16:creationId xmlns:a16="http://schemas.microsoft.com/office/drawing/2014/main" id="{C4566E9E-54E8-571D-1E8C-558107BEAFDE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8" name="Google Shape;1390;p70">
              <a:extLst>
                <a:ext uri="{FF2B5EF4-FFF2-40B4-BE49-F238E27FC236}">
                  <a16:creationId xmlns:a16="http://schemas.microsoft.com/office/drawing/2014/main" id="{48BBBAFE-DFF2-F952-390F-D622665860F6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9" name="Google Shape;1391;p70">
            <a:extLst>
              <a:ext uri="{FF2B5EF4-FFF2-40B4-BE49-F238E27FC236}">
                <a16:creationId xmlns:a16="http://schemas.microsoft.com/office/drawing/2014/main" id="{C3322141-94B0-68D5-7241-EB47D52C8439}"/>
              </a:ext>
            </a:extLst>
          </p:cNvPr>
          <p:cNvGrpSpPr/>
          <p:nvPr/>
        </p:nvGrpSpPr>
        <p:grpSpPr>
          <a:xfrm>
            <a:off x="14842606" y="6409429"/>
            <a:ext cx="290810" cy="227588"/>
            <a:chOff x="4768325" y="2163475"/>
            <a:chExt cx="59700" cy="46725"/>
          </a:xfrm>
        </p:grpSpPr>
        <p:sp>
          <p:nvSpPr>
            <p:cNvPr id="210" name="Google Shape;1392;p70">
              <a:extLst>
                <a:ext uri="{FF2B5EF4-FFF2-40B4-BE49-F238E27FC236}">
                  <a16:creationId xmlns:a16="http://schemas.microsoft.com/office/drawing/2014/main" id="{6E376DFF-26D4-3610-8DB3-C3CBA7F24750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393;p70">
              <a:extLst>
                <a:ext uri="{FF2B5EF4-FFF2-40B4-BE49-F238E27FC236}">
                  <a16:creationId xmlns:a16="http://schemas.microsoft.com/office/drawing/2014/main" id="{0AAD1857-77A8-6A56-3434-50A4EAF37595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12" name="Google Shape;1394;p70">
            <a:extLst>
              <a:ext uri="{FF2B5EF4-FFF2-40B4-BE49-F238E27FC236}">
                <a16:creationId xmlns:a16="http://schemas.microsoft.com/office/drawing/2014/main" id="{3162D519-094D-646B-F6B1-936EEC0E9808}"/>
              </a:ext>
            </a:extLst>
          </p:cNvPr>
          <p:cNvSpPr/>
          <p:nvPr/>
        </p:nvSpPr>
        <p:spPr>
          <a:xfrm>
            <a:off x="15506516" y="6392444"/>
            <a:ext cx="172319" cy="261563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13" name="Google Shape;1395;p70">
            <a:extLst>
              <a:ext uri="{FF2B5EF4-FFF2-40B4-BE49-F238E27FC236}">
                <a16:creationId xmlns:a16="http://schemas.microsoft.com/office/drawing/2014/main" id="{081ADAF7-D504-6BC9-0801-25DC6EF8A69A}"/>
              </a:ext>
            </a:extLst>
          </p:cNvPr>
          <p:cNvSpPr/>
          <p:nvPr/>
        </p:nvSpPr>
        <p:spPr>
          <a:xfrm>
            <a:off x="16051267" y="8406614"/>
            <a:ext cx="296168" cy="32597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14" name="Google Shape;1396;p70">
            <a:extLst>
              <a:ext uri="{FF2B5EF4-FFF2-40B4-BE49-F238E27FC236}">
                <a16:creationId xmlns:a16="http://schemas.microsoft.com/office/drawing/2014/main" id="{D3A6923D-36A7-9C27-80F4-253335300929}"/>
              </a:ext>
            </a:extLst>
          </p:cNvPr>
          <p:cNvSpPr/>
          <p:nvPr/>
        </p:nvSpPr>
        <p:spPr>
          <a:xfrm>
            <a:off x="14254180" y="6863056"/>
            <a:ext cx="238202" cy="326831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15" name="Google Shape;1397;p70">
            <a:extLst>
              <a:ext uri="{FF2B5EF4-FFF2-40B4-BE49-F238E27FC236}">
                <a16:creationId xmlns:a16="http://schemas.microsoft.com/office/drawing/2014/main" id="{6BE613F7-994D-EE9B-85BD-6ABEEA3E3BFD}"/>
              </a:ext>
            </a:extLst>
          </p:cNvPr>
          <p:cNvSpPr/>
          <p:nvPr/>
        </p:nvSpPr>
        <p:spPr>
          <a:xfrm>
            <a:off x="14190124" y="8438275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16" name="Google Shape;1398;p70">
            <a:extLst>
              <a:ext uri="{FF2B5EF4-FFF2-40B4-BE49-F238E27FC236}">
                <a16:creationId xmlns:a16="http://schemas.microsoft.com/office/drawing/2014/main" id="{AD91532B-ED6C-2C0E-280C-0F0B2EF5FCC5}"/>
              </a:ext>
            </a:extLst>
          </p:cNvPr>
          <p:cNvSpPr/>
          <p:nvPr/>
        </p:nvSpPr>
        <p:spPr>
          <a:xfrm>
            <a:off x="14224769" y="7401561"/>
            <a:ext cx="297023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17" name="Google Shape;1399;p70">
            <a:extLst>
              <a:ext uri="{FF2B5EF4-FFF2-40B4-BE49-F238E27FC236}">
                <a16:creationId xmlns:a16="http://schemas.microsoft.com/office/drawing/2014/main" id="{8B3B7371-E3CF-755C-A3C6-6169B483ABC3}"/>
              </a:ext>
            </a:extLst>
          </p:cNvPr>
          <p:cNvSpPr/>
          <p:nvPr/>
        </p:nvSpPr>
        <p:spPr>
          <a:xfrm>
            <a:off x="15492268" y="7365397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18" name="Google Shape;1400;p70">
            <a:extLst>
              <a:ext uri="{FF2B5EF4-FFF2-40B4-BE49-F238E27FC236}">
                <a16:creationId xmlns:a16="http://schemas.microsoft.com/office/drawing/2014/main" id="{2F0FF0AC-EB5D-74CF-CC24-4659B5A24593}"/>
              </a:ext>
            </a:extLst>
          </p:cNvPr>
          <p:cNvGrpSpPr/>
          <p:nvPr/>
        </p:nvGrpSpPr>
        <p:grpSpPr>
          <a:xfrm>
            <a:off x="14875243" y="6919618"/>
            <a:ext cx="225536" cy="213707"/>
            <a:chOff x="4768575" y="2253950"/>
            <a:chExt cx="46300" cy="43875"/>
          </a:xfrm>
        </p:grpSpPr>
        <p:sp>
          <p:nvSpPr>
            <p:cNvPr id="219" name="Google Shape;1401;p70">
              <a:extLst>
                <a:ext uri="{FF2B5EF4-FFF2-40B4-BE49-F238E27FC236}">
                  <a16:creationId xmlns:a16="http://schemas.microsoft.com/office/drawing/2014/main" id="{5E07D327-8140-F70C-969E-4D139CDE038B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0" name="Google Shape;1402;p70">
              <a:extLst>
                <a:ext uri="{FF2B5EF4-FFF2-40B4-BE49-F238E27FC236}">
                  <a16:creationId xmlns:a16="http://schemas.microsoft.com/office/drawing/2014/main" id="{AD45FEF8-09DC-A6C7-2E25-BD2B16F242C0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21" name="Google Shape;1403;p70">
            <a:extLst>
              <a:ext uri="{FF2B5EF4-FFF2-40B4-BE49-F238E27FC236}">
                <a16:creationId xmlns:a16="http://schemas.microsoft.com/office/drawing/2014/main" id="{8FDF4BCC-B2AB-EA01-E3D9-209EDAE2691A}"/>
              </a:ext>
            </a:extLst>
          </p:cNvPr>
          <p:cNvGrpSpPr/>
          <p:nvPr/>
        </p:nvGrpSpPr>
        <p:grpSpPr>
          <a:xfrm>
            <a:off x="15474488" y="7897669"/>
            <a:ext cx="236375" cy="292493"/>
            <a:chOff x="4960900" y="2433225"/>
            <a:chExt cx="48525" cy="60050"/>
          </a:xfrm>
        </p:grpSpPr>
        <p:sp>
          <p:nvSpPr>
            <p:cNvPr id="222" name="Google Shape;1404;p70">
              <a:extLst>
                <a:ext uri="{FF2B5EF4-FFF2-40B4-BE49-F238E27FC236}">
                  <a16:creationId xmlns:a16="http://schemas.microsoft.com/office/drawing/2014/main" id="{717DD739-A745-81F2-1626-579442134F33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3" name="Google Shape;1405;p70">
              <a:extLst>
                <a:ext uri="{FF2B5EF4-FFF2-40B4-BE49-F238E27FC236}">
                  <a16:creationId xmlns:a16="http://schemas.microsoft.com/office/drawing/2014/main" id="{4A2024BB-6FE5-03E3-9922-9238FBA033D0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24" name="Google Shape;1406;p70">
            <a:extLst>
              <a:ext uri="{FF2B5EF4-FFF2-40B4-BE49-F238E27FC236}">
                <a16:creationId xmlns:a16="http://schemas.microsoft.com/office/drawing/2014/main" id="{8BFE61F6-45E7-9639-CF38-0716EDB1248D}"/>
              </a:ext>
            </a:extLst>
          </p:cNvPr>
          <p:cNvGrpSpPr/>
          <p:nvPr/>
        </p:nvGrpSpPr>
        <p:grpSpPr>
          <a:xfrm>
            <a:off x="14851616" y="8425790"/>
            <a:ext cx="272789" cy="287621"/>
            <a:chOff x="4854075" y="2527625"/>
            <a:chExt cx="56000" cy="59050"/>
          </a:xfrm>
        </p:grpSpPr>
        <p:sp>
          <p:nvSpPr>
            <p:cNvPr id="225" name="Google Shape;1407;p70">
              <a:extLst>
                <a:ext uri="{FF2B5EF4-FFF2-40B4-BE49-F238E27FC236}">
                  <a16:creationId xmlns:a16="http://schemas.microsoft.com/office/drawing/2014/main" id="{63D75259-1E12-3F3F-0FFF-2CB7B6A72770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408;p70">
              <a:extLst>
                <a:ext uri="{FF2B5EF4-FFF2-40B4-BE49-F238E27FC236}">
                  <a16:creationId xmlns:a16="http://schemas.microsoft.com/office/drawing/2014/main" id="{38E6610B-61AC-DA11-7434-5210C59DBD9E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27" name="Google Shape;1409;p70">
            <a:extLst>
              <a:ext uri="{FF2B5EF4-FFF2-40B4-BE49-F238E27FC236}">
                <a16:creationId xmlns:a16="http://schemas.microsoft.com/office/drawing/2014/main" id="{13B52934-6280-4561-D024-CD22AF8EF507}"/>
              </a:ext>
            </a:extLst>
          </p:cNvPr>
          <p:cNvSpPr/>
          <p:nvPr/>
        </p:nvSpPr>
        <p:spPr>
          <a:xfrm>
            <a:off x="14882123" y="7911247"/>
            <a:ext cx="211776" cy="265337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28" name="Google Shape;1410;p70">
            <a:extLst>
              <a:ext uri="{FF2B5EF4-FFF2-40B4-BE49-F238E27FC236}">
                <a16:creationId xmlns:a16="http://schemas.microsoft.com/office/drawing/2014/main" id="{8F93E09F-DA91-18A8-82E7-17751E6ED495}"/>
              </a:ext>
            </a:extLst>
          </p:cNvPr>
          <p:cNvSpPr/>
          <p:nvPr/>
        </p:nvSpPr>
        <p:spPr>
          <a:xfrm>
            <a:off x="16039455" y="6390554"/>
            <a:ext cx="319794" cy="265337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29" name="Google Shape;1411;p70">
            <a:extLst>
              <a:ext uri="{FF2B5EF4-FFF2-40B4-BE49-F238E27FC236}">
                <a16:creationId xmlns:a16="http://schemas.microsoft.com/office/drawing/2014/main" id="{8577D53A-FE69-C851-2AC1-241FAC822B26}"/>
              </a:ext>
            </a:extLst>
          </p:cNvPr>
          <p:cNvSpPr/>
          <p:nvPr/>
        </p:nvSpPr>
        <p:spPr>
          <a:xfrm>
            <a:off x="14237983" y="7911247"/>
            <a:ext cx="270596" cy="265337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30" name="Google Shape;1412;p70">
            <a:extLst>
              <a:ext uri="{FF2B5EF4-FFF2-40B4-BE49-F238E27FC236}">
                <a16:creationId xmlns:a16="http://schemas.microsoft.com/office/drawing/2014/main" id="{42A78FFB-B4CF-D3CA-F9B1-8003464ACC15}"/>
              </a:ext>
            </a:extLst>
          </p:cNvPr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231" name="Google Shape;1413;p70">
              <a:extLst>
                <a:ext uri="{FF2B5EF4-FFF2-40B4-BE49-F238E27FC236}">
                  <a16:creationId xmlns:a16="http://schemas.microsoft.com/office/drawing/2014/main" id="{8FB6BA90-1F87-4C54-1B31-006C68942018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2" name="Google Shape;1414;p70">
              <a:extLst>
                <a:ext uri="{FF2B5EF4-FFF2-40B4-BE49-F238E27FC236}">
                  <a16:creationId xmlns:a16="http://schemas.microsoft.com/office/drawing/2014/main" id="{55074597-E3FA-83F5-BF74-A34088C2C8AC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3" name="Google Shape;1415;p70">
              <a:extLst>
                <a:ext uri="{FF2B5EF4-FFF2-40B4-BE49-F238E27FC236}">
                  <a16:creationId xmlns:a16="http://schemas.microsoft.com/office/drawing/2014/main" id="{187B3666-BCA5-78B7-C4D3-E1FCC065B1DF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4" name="Google Shape;1416;p70">
              <a:extLst>
                <a:ext uri="{FF2B5EF4-FFF2-40B4-BE49-F238E27FC236}">
                  <a16:creationId xmlns:a16="http://schemas.microsoft.com/office/drawing/2014/main" id="{05A76DB4-FE02-8D16-38FC-90186A2FF8CF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5" name="Google Shape;1417;p70">
              <a:extLst>
                <a:ext uri="{FF2B5EF4-FFF2-40B4-BE49-F238E27FC236}">
                  <a16:creationId xmlns:a16="http://schemas.microsoft.com/office/drawing/2014/main" id="{6217CD13-CE84-2076-34D8-5B0A76147C8C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6" name="Google Shape;1418;p70">
              <a:extLst>
                <a:ext uri="{FF2B5EF4-FFF2-40B4-BE49-F238E27FC236}">
                  <a16:creationId xmlns:a16="http://schemas.microsoft.com/office/drawing/2014/main" id="{CF046C85-62F7-BF5F-F353-09B59FA42E84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7" name="Google Shape;1419;p70">
              <a:extLst>
                <a:ext uri="{FF2B5EF4-FFF2-40B4-BE49-F238E27FC236}">
                  <a16:creationId xmlns:a16="http://schemas.microsoft.com/office/drawing/2014/main" id="{709A4E07-1013-368A-6778-440E355C1454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8" name="Google Shape;1420;p70">
              <a:extLst>
                <a:ext uri="{FF2B5EF4-FFF2-40B4-BE49-F238E27FC236}">
                  <a16:creationId xmlns:a16="http://schemas.microsoft.com/office/drawing/2014/main" id="{C6833959-5B1F-5241-27EC-28A6262464A0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421;p70">
              <a:extLst>
                <a:ext uri="{FF2B5EF4-FFF2-40B4-BE49-F238E27FC236}">
                  <a16:creationId xmlns:a16="http://schemas.microsoft.com/office/drawing/2014/main" id="{61D5C41E-AAA8-A3AA-6678-BDF50D5BECC3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40" name="Google Shape;1422;p70">
            <a:extLst>
              <a:ext uri="{FF2B5EF4-FFF2-40B4-BE49-F238E27FC236}">
                <a16:creationId xmlns:a16="http://schemas.microsoft.com/office/drawing/2014/main" id="{3C82D8AF-D6FC-6BCB-D2D9-934549CDB6FF}"/>
              </a:ext>
            </a:extLst>
          </p:cNvPr>
          <p:cNvGrpSpPr/>
          <p:nvPr/>
        </p:nvGrpSpPr>
        <p:grpSpPr>
          <a:xfrm>
            <a:off x="16014370" y="7883543"/>
            <a:ext cx="369968" cy="320742"/>
            <a:chOff x="5037700" y="2430325"/>
            <a:chExt cx="75950" cy="65850"/>
          </a:xfrm>
        </p:grpSpPr>
        <p:sp>
          <p:nvSpPr>
            <p:cNvPr id="241" name="Google Shape;1423;p70">
              <a:extLst>
                <a:ext uri="{FF2B5EF4-FFF2-40B4-BE49-F238E27FC236}">
                  <a16:creationId xmlns:a16="http://schemas.microsoft.com/office/drawing/2014/main" id="{A125C606-F25B-6088-5441-551F3E926A5D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424;p70">
              <a:extLst>
                <a:ext uri="{FF2B5EF4-FFF2-40B4-BE49-F238E27FC236}">
                  <a16:creationId xmlns:a16="http://schemas.microsoft.com/office/drawing/2014/main" id="{99ECED39-506F-B9BD-CA8E-106576BDA18E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43" name="Google Shape;1425;p70">
            <a:extLst>
              <a:ext uri="{FF2B5EF4-FFF2-40B4-BE49-F238E27FC236}">
                <a16:creationId xmlns:a16="http://schemas.microsoft.com/office/drawing/2014/main" id="{59573C81-6057-5A71-B753-706C14256BD6}"/>
              </a:ext>
            </a:extLst>
          </p:cNvPr>
          <p:cNvGrpSpPr/>
          <p:nvPr/>
        </p:nvGrpSpPr>
        <p:grpSpPr>
          <a:xfrm>
            <a:off x="14853379" y="7416447"/>
            <a:ext cx="346028" cy="195258"/>
            <a:chOff x="4756975" y="2341800"/>
            <a:chExt cx="91975" cy="51925"/>
          </a:xfrm>
        </p:grpSpPr>
        <p:sp>
          <p:nvSpPr>
            <p:cNvPr id="244" name="Google Shape;1426;p70">
              <a:extLst>
                <a:ext uri="{FF2B5EF4-FFF2-40B4-BE49-F238E27FC236}">
                  <a16:creationId xmlns:a16="http://schemas.microsoft.com/office/drawing/2014/main" id="{A5EE2073-9D4B-7C5E-5F82-BFC3DC6B60EF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427;p70">
              <a:extLst>
                <a:ext uri="{FF2B5EF4-FFF2-40B4-BE49-F238E27FC236}">
                  <a16:creationId xmlns:a16="http://schemas.microsoft.com/office/drawing/2014/main" id="{8190836B-FF8C-A876-E31F-A25208256B15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428;p70">
              <a:extLst>
                <a:ext uri="{FF2B5EF4-FFF2-40B4-BE49-F238E27FC236}">
                  <a16:creationId xmlns:a16="http://schemas.microsoft.com/office/drawing/2014/main" id="{CB666523-60AE-906A-E951-7F97C6664C65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429;p70">
              <a:extLst>
                <a:ext uri="{FF2B5EF4-FFF2-40B4-BE49-F238E27FC236}">
                  <a16:creationId xmlns:a16="http://schemas.microsoft.com/office/drawing/2014/main" id="{A544005D-04CD-42AF-B240-CDF4E704DB5C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430;p70">
              <a:extLst>
                <a:ext uri="{FF2B5EF4-FFF2-40B4-BE49-F238E27FC236}">
                  <a16:creationId xmlns:a16="http://schemas.microsoft.com/office/drawing/2014/main" id="{746960FD-222C-6CA8-D09D-CC475D387C85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9" name="Google Shape;1431;p70">
              <a:extLst>
                <a:ext uri="{FF2B5EF4-FFF2-40B4-BE49-F238E27FC236}">
                  <a16:creationId xmlns:a16="http://schemas.microsoft.com/office/drawing/2014/main" id="{312A471C-42C7-DFBE-084B-08E4C60C7729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432;p70">
              <a:extLst>
                <a:ext uri="{FF2B5EF4-FFF2-40B4-BE49-F238E27FC236}">
                  <a16:creationId xmlns:a16="http://schemas.microsoft.com/office/drawing/2014/main" id="{02ED3531-DA09-1F05-5341-F46A837446DD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433;p70">
              <a:extLst>
                <a:ext uri="{FF2B5EF4-FFF2-40B4-BE49-F238E27FC236}">
                  <a16:creationId xmlns:a16="http://schemas.microsoft.com/office/drawing/2014/main" id="{781EE827-401C-FDE9-456D-C2AB51526FE1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434;p70">
              <a:extLst>
                <a:ext uri="{FF2B5EF4-FFF2-40B4-BE49-F238E27FC236}">
                  <a16:creationId xmlns:a16="http://schemas.microsoft.com/office/drawing/2014/main" id="{46F5A662-0947-1FF5-9B08-6FD7EFCABC9F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3" name="Google Shape;1435;p70">
              <a:extLst>
                <a:ext uri="{FF2B5EF4-FFF2-40B4-BE49-F238E27FC236}">
                  <a16:creationId xmlns:a16="http://schemas.microsoft.com/office/drawing/2014/main" id="{AD22A986-98C9-BC79-2F8F-64072DCB9B0B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4" name="Google Shape;1436;p70">
              <a:extLst>
                <a:ext uri="{FF2B5EF4-FFF2-40B4-BE49-F238E27FC236}">
                  <a16:creationId xmlns:a16="http://schemas.microsoft.com/office/drawing/2014/main" id="{D0236138-7D1E-E64C-2E49-888D4F03C010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5" name="Google Shape;1437;p70">
              <a:extLst>
                <a:ext uri="{FF2B5EF4-FFF2-40B4-BE49-F238E27FC236}">
                  <a16:creationId xmlns:a16="http://schemas.microsoft.com/office/drawing/2014/main" id="{E2035237-A1DF-C8B2-3578-399AD4C450FC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6" name="Google Shape;1438;p70">
              <a:extLst>
                <a:ext uri="{FF2B5EF4-FFF2-40B4-BE49-F238E27FC236}">
                  <a16:creationId xmlns:a16="http://schemas.microsoft.com/office/drawing/2014/main" id="{B7B1A8C5-E326-3B58-EF85-6AAC4ECE7172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7" name="Google Shape;1439;p70">
              <a:extLst>
                <a:ext uri="{FF2B5EF4-FFF2-40B4-BE49-F238E27FC236}">
                  <a16:creationId xmlns:a16="http://schemas.microsoft.com/office/drawing/2014/main" id="{A240C488-EB6F-479E-46A6-B626BD5F2F0D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8" name="Google Shape;1440;p70">
              <a:extLst>
                <a:ext uri="{FF2B5EF4-FFF2-40B4-BE49-F238E27FC236}">
                  <a16:creationId xmlns:a16="http://schemas.microsoft.com/office/drawing/2014/main" id="{53227077-E7A8-B464-DD3A-C376E722E791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9" name="Google Shape;1441;p70">
              <a:extLst>
                <a:ext uri="{FF2B5EF4-FFF2-40B4-BE49-F238E27FC236}">
                  <a16:creationId xmlns:a16="http://schemas.microsoft.com/office/drawing/2014/main" id="{95BB27B4-C807-8CF0-BCCF-DF7F8DA91442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442;p70">
              <a:extLst>
                <a:ext uri="{FF2B5EF4-FFF2-40B4-BE49-F238E27FC236}">
                  <a16:creationId xmlns:a16="http://schemas.microsoft.com/office/drawing/2014/main" id="{FAA5F4DA-1414-8FBD-CC0E-49620D2E51C8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443;p70">
              <a:extLst>
                <a:ext uri="{FF2B5EF4-FFF2-40B4-BE49-F238E27FC236}">
                  <a16:creationId xmlns:a16="http://schemas.microsoft.com/office/drawing/2014/main" id="{D49C83E4-340C-FC5F-A5FA-121D9DE7E870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44;p70">
              <a:extLst>
                <a:ext uri="{FF2B5EF4-FFF2-40B4-BE49-F238E27FC236}">
                  <a16:creationId xmlns:a16="http://schemas.microsoft.com/office/drawing/2014/main" id="{67E0ED73-B913-5C55-B715-AC1B10446708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45;p70">
              <a:extLst>
                <a:ext uri="{FF2B5EF4-FFF2-40B4-BE49-F238E27FC236}">
                  <a16:creationId xmlns:a16="http://schemas.microsoft.com/office/drawing/2014/main" id="{87225F19-3A54-8B8E-9C01-3A4EE1AB79F4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64" name="Google Shape;1446;p70">
            <a:extLst>
              <a:ext uri="{FF2B5EF4-FFF2-40B4-BE49-F238E27FC236}">
                <a16:creationId xmlns:a16="http://schemas.microsoft.com/office/drawing/2014/main" id="{21A827C9-6643-4B1D-E7E5-C7B2A29CC103}"/>
              </a:ext>
            </a:extLst>
          </p:cNvPr>
          <p:cNvGrpSpPr/>
          <p:nvPr/>
        </p:nvGrpSpPr>
        <p:grpSpPr>
          <a:xfrm>
            <a:off x="15387254" y="8393841"/>
            <a:ext cx="424994" cy="351522"/>
            <a:chOff x="4943575" y="2516350"/>
            <a:chExt cx="98675" cy="81700"/>
          </a:xfrm>
        </p:grpSpPr>
        <p:sp>
          <p:nvSpPr>
            <p:cNvPr id="265" name="Google Shape;1447;p70">
              <a:extLst>
                <a:ext uri="{FF2B5EF4-FFF2-40B4-BE49-F238E27FC236}">
                  <a16:creationId xmlns:a16="http://schemas.microsoft.com/office/drawing/2014/main" id="{6773CB0D-FBBC-F391-6798-5CD20E3146BF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48;p70">
              <a:extLst>
                <a:ext uri="{FF2B5EF4-FFF2-40B4-BE49-F238E27FC236}">
                  <a16:creationId xmlns:a16="http://schemas.microsoft.com/office/drawing/2014/main" id="{F4C16172-FCCD-7AAB-A9DD-2C17757733F9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49;p70">
              <a:extLst>
                <a:ext uri="{FF2B5EF4-FFF2-40B4-BE49-F238E27FC236}">
                  <a16:creationId xmlns:a16="http://schemas.microsoft.com/office/drawing/2014/main" id="{4FED0A25-AF3F-99D9-A0B6-025A87CE85DF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50;p70">
              <a:extLst>
                <a:ext uri="{FF2B5EF4-FFF2-40B4-BE49-F238E27FC236}">
                  <a16:creationId xmlns:a16="http://schemas.microsoft.com/office/drawing/2014/main" id="{2CC13AB9-3559-457C-57A7-7A7A9456891E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51;p70">
              <a:extLst>
                <a:ext uri="{FF2B5EF4-FFF2-40B4-BE49-F238E27FC236}">
                  <a16:creationId xmlns:a16="http://schemas.microsoft.com/office/drawing/2014/main" id="{137B521C-F819-5CA3-2707-8F95D0BAEDB8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452;p70">
              <a:extLst>
                <a:ext uri="{FF2B5EF4-FFF2-40B4-BE49-F238E27FC236}">
                  <a16:creationId xmlns:a16="http://schemas.microsoft.com/office/drawing/2014/main" id="{287FEA71-D8CA-C8DD-B36A-9F7EF1CDE570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453;p70">
              <a:extLst>
                <a:ext uri="{FF2B5EF4-FFF2-40B4-BE49-F238E27FC236}">
                  <a16:creationId xmlns:a16="http://schemas.microsoft.com/office/drawing/2014/main" id="{7E841EB1-E185-B97A-FB3F-81AC0A6B1F8C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54;p70">
              <a:extLst>
                <a:ext uri="{FF2B5EF4-FFF2-40B4-BE49-F238E27FC236}">
                  <a16:creationId xmlns:a16="http://schemas.microsoft.com/office/drawing/2014/main" id="{3E8E0822-6F0F-2D13-07D0-347CA28A8BF7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55;p70">
              <a:extLst>
                <a:ext uri="{FF2B5EF4-FFF2-40B4-BE49-F238E27FC236}">
                  <a16:creationId xmlns:a16="http://schemas.microsoft.com/office/drawing/2014/main" id="{9E4611CB-A0EA-B2ED-ABB2-D185D8FFF919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56;p70">
              <a:extLst>
                <a:ext uri="{FF2B5EF4-FFF2-40B4-BE49-F238E27FC236}">
                  <a16:creationId xmlns:a16="http://schemas.microsoft.com/office/drawing/2014/main" id="{45582BF9-4C50-FDC2-5D9E-0A3614613714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57;p70">
              <a:extLst>
                <a:ext uri="{FF2B5EF4-FFF2-40B4-BE49-F238E27FC236}">
                  <a16:creationId xmlns:a16="http://schemas.microsoft.com/office/drawing/2014/main" id="{19BB6DF9-3938-A2AF-3784-63931E91CFBC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58;p70">
              <a:extLst>
                <a:ext uri="{FF2B5EF4-FFF2-40B4-BE49-F238E27FC236}">
                  <a16:creationId xmlns:a16="http://schemas.microsoft.com/office/drawing/2014/main" id="{02B42501-F607-5515-6096-551B4E1E959A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59;p70">
              <a:extLst>
                <a:ext uri="{FF2B5EF4-FFF2-40B4-BE49-F238E27FC236}">
                  <a16:creationId xmlns:a16="http://schemas.microsoft.com/office/drawing/2014/main" id="{56AAB5B5-110D-2864-09AD-775E90846553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60;p70">
              <a:extLst>
                <a:ext uri="{FF2B5EF4-FFF2-40B4-BE49-F238E27FC236}">
                  <a16:creationId xmlns:a16="http://schemas.microsoft.com/office/drawing/2014/main" id="{E5B7C866-CB46-9724-017B-41C0F7F7D621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61;p70">
              <a:extLst>
                <a:ext uri="{FF2B5EF4-FFF2-40B4-BE49-F238E27FC236}">
                  <a16:creationId xmlns:a16="http://schemas.microsoft.com/office/drawing/2014/main" id="{0A6A25F6-EDA9-FBA9-9503-57DC64546E16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62;p70">
              <a:extLst>
                <a:ext uri="{FF2B5EF4-FFF2-40B4-BE49-F238E27FC236}">
                  <a16:creationId xmlns:a16="http://schemas.microsoft.com/office/drawing/2014/main" id="{7D9B8911-3038-5D4B-E826-4041BE7D2EAF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63;p70">
              <a:extLst>
                <a:ext uri="{FF2B5EF4-FFF2-40B4-BE49-F238E27FC236}">
                  <a16:creationId xmlns:a16="http://schemas.microsoft.com/office/drawing/2014/main" id="{EACD141C-F11B-EE0E-E675-030A454309B8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64;p70">
              <a:extLst>
                <a:ext uri="{FF2B5EF4-FFF2-40B4-BE49-F238E27FC236}">
                  <a16:creationId xmlns:a16="http://schemas.microsoft.com/office/drawing/2014/main" id="{48F9A57A-36DD-ED71-63F8-D58F9E5CF0DF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65;p70">
              <a:extLst>
                <a:ext uri="{FF2B5EF4-FFF2-40B4-BE49-F238E27FC236}">
                  <a16:creationId xmlns:a16="http://schemas.microsoft.com/office/drawing/2014/main" id="{5F181182-3CF3-D835-BC6E-2AA667300146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66;p70">
              <a:extLst>
                <a:ext uri="{FF2B5EF4-FFF2-40B4-BE49-F238E27FC236}">
                  <a16:creationId xmlns:a16="http://schemas.microsoft.com/office/drawing/2014/main" id="{7C4C841C-48C6-97E2-BD07-2E62A5ADE82E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67;p70">
              <a:extLst>
                <a:ext uri="{FF2B5EF4-FFF2-40B4-BE49-F238E27FC236}">
                  <a16:creationId xmlns:a16="http://schemas.microsoft.com/office/drawing/2014/main" id="{3E0FAA23-8B10-0954-5150-84783C9FA647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68;p70">
              <a:extLst>
                <a:ext uri="{FF2B5EF4-FFF2-40B4-BE49-F238E27FC236}">
                  <a16:creationId xmlns:a16="http://schemas.microsoft.com/office/drawing/2014/main" id="{52D41F35-DA09-2BE7-50B1-B02ABE17EDEF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69;p70">
              <a:extLst>
                <a:ext uri="{FF2B5EF4-FFF2-40B4-BE49-F238E27FC236}">
                  <a16:creationId xmlns:a16="http://schemas.microsoft.com/office/drawing/2014/main" id="{25D8470F-4B29-B9F0-BEC2-2FAF3DA12846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70;p70">
              <a:extLst>
                <a:ext uri="{FF2B5EF4-FFF2-40B4-BE49-F238E27FC236}">
                  <a16:creationId xmlns:a16="http://schemas.microsoft.com/office/drawing/2014/main" id="{063CD0E3-2666-2136-08B2-A5A44560918A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71;p70">
              <a:extLst>
                <a:ext uri="{FF2B5EF4-FFF2-40B4-BE49-F238E27FC236}">
                  <a16:creationId xmlns:a16="http://schemas.microsoft.com/office/drawing/2014/main" id="{9398A1AB-3ACC-DDF6-8C62-0673C2ACB7F2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72;p70">
              <a:extLst>
                <a:ext uri="{FF2B5EF4-FFF2-40B4-BE49-F238E27FC236}">
                  <a16:creationId xmlns:a16="http://schemas.microsoft.com/office/drawing/2014/main" id="{7970E541-8F98-7B4C-C8C6-BE85793660F4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73;p70">
              <a:extLst>
                <a:ext uri="{FF2B5EF4-FFF2-40B4-BE49-F238E27FC236}">
                  <a16:creationId xmlns:a16="http://schemas.microsoft.com/office/drawing/2014/main" id="{659A7A07-4367-C0B3-EBF6-61829EE47C3F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74;p70">
              <a:extLst>
                <a:ext uri="{FF2B5EF4-FFF2-40B4-BE49-F238E27FC236}">
                  <a16:creationId xmlns:a16="http://schemas.microsoft.com/office/drawing/2014/main" id="{581102FE-4928-BAD2-1467-97C7B1AA636E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75;p70">
              <a:extLst>
                <a:ext uri="{FF2B5EF4-FFF2-40B4-BE49-F238E27FC236}">
                  <a16:creationId xmlns:a16="http://schemas.microsoft.com/office/drawing/2014/main" id="{2462266B-923A-E67F-5DC5-2F9085FF369D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76;p70">
              <a:extLst>
                <a:ext uri="{FF2B5EF4-FFF2-40B4-BE49-F238E27FC236}">
                  <a16:creationId xmlns:a16="http://schemas.microsoft.com/office/drawing/2014/main" id="{872166F0-475B-CF25-36D6-ACDAA7EC690D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77;p70">
              <a:extLst>
                <a:ext uri="{FF2B5EF4-FFF2-40B4-BE49-F238E27FC236}">
                  <a16:creationId xmlns:a16="http://schemas.microsoft.com/office/drawing/2014/main" id="{067313BA-B7DD-7A85-3C07-5BD8E2F2753D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78;p70">
              <a:extLst>
                <a:ext uri="{FF2B5EF4-FFF2-40B4-BE49-F238E27FC236}">
                  <a16:creationId xmlns:a16="http://schemas.microsoft.com/office/drawing/2014/main" id="{4C423784-5BEA-0DB3-E73D-B637EC9CF957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79;p70">
              <a:extLst>
                <a:ext uri="{FF2B5EF4-FFF2-40B4-BE49-F238E27FC236}">
                  <a16:creationId xmlns:a16="http://schemas.microsoft.com/office/drawing/2014/main" id="{0A924BA8-34CF-1522-A393-EB3BE059C8DE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80;p70">
              <a:extLst>
                <a:ext uri="{FF2B5EF4-FFF2-40B4-BE49-F238E27FC236}">
                  <a16:creationId xmlns:a16="http://schemas.microsoft.com/office/drawing/2014/main" id="{2680F8CC-A34A-0E57-DD34-A395FACC029D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81;p70">
              <a:extLst>
                <a:ext uri="{FF2B5EF4-FFF2-40B4-BE49-F238E27FC236}">
                  <a16:creationId xmlns:a16="http://schemas.microsoft.com/office/drawing/2014/main" id="{C0FDC599-5A46-7D54-6A61-D158DC46E9DC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82;p70">
              <a:extLst>
                <a:ext uri="{FF2B5EF4-FFF2-40B4-BE49-F238E27FC236}">
                  <a16:creationId xmlns:a16="http://schemas.microsoft.com/office/drawing/2014/main" id="{66DDD0AE-18F6-E019-2AB7-B31EF1019A0C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83;p70">
              <a:extLst>
                <a:ext uri="{FF2B5EF4-FFF2-40B4-BE49-F238E27FC236}">
                  <a16:creationId xmlns:a16="http://schemas.microsoft.com/office/drawing/2014/main" id="{5AD2E117-6FDD-8EEF-42F4-1C70216074E8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84;p70">
              <a:extLst>
                <a:ext uri="{FF2B5EF4-FFF2-40B4-BE49-F238E27FC236}">
                  <a16:creationId xmlns:a16="http://schemas.microsoft.com/office/drawing/2014/main" id="{A93B3E1A-93E1-04BD-21CF-B09740194988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85;p70">
              <a:extLst>
                <a:ext uri="{FF2B5EF4-FFF2-40B4-BE49-F238E27FC236}">
                  <a16:creationId xmlns:a16="http://schemas.microsoft.com/office/drawing/2014/main" id="{B916AF3C-20CF-B842-801B-043CD5197FE6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86;p70">
              <a:extLst>
                <a:ext uri="{FF2B5EF4-FFF2-40B4-BE49-F238E27FC236}">
                  <a16:creationId xmlns:a16="http://schemas.microsoft.com/office/drawing/2014/main" id="{4E1C8EEE-B93C-07C4-F099-816D492564C9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87;p70">
              <a:extLst>
                <a:ext uri="{FF2B5EF4-FFF2-40B4-BE49-F238E27FC236}">
                  <a16:creationId xmlns:a16="http://schemas.microsoft.com/office/drawing/2014/main" id="{D69EAA6D-EF2A-713D-B0C1-44ED57351E97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88;p70">
              <a:extLst>
                <a:ext uri="{FF2B5EF4-FFF2-40B4-BE49-F238E27FC236}">
                  <a16:creationId xmlns:a16="http://schemas.microsoft.com/office/drawing/2014/main" id="{DCA5820D-7531-5A20-A286-0C5B94CC452E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489;p70">
              <a:extLst>
                <a:ext uri="{FF2B5EF4-FFF2-40B4-BE49-F238E27FC236}">
                  <a16:creationId xmlns:a16="http://schemas.microsoft.com/office/drawing/2014/main" id="{1A00E3EE-1AB3-5915-4216-55DE7CBB3266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490;p70">
              <a:extLst>
                <a:ext uri="{FF2B5EF4-FFF2-40B4-BE49-F238E27FC236}">
                  <a16:creationId xmlns:a16="http://schemas.microsoft.com/office/drawing/2014/main" id="{0DF6C396-A446-7D9C-1533-99DCF86FA2D6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491;p70">
              <a:extLst>
                <a:ext uri="{FF2B5EF4-FFF2-40B4-BE49-F238E27FC236}">
                  <a16:creationId xmlns:a16="http://schemas.microsoft.com/office/drawing/2014/main" id="{7CEF9F8B-5125-57DC-21B5-652630DF0585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492;p70">
              <a:extLst>
                <a:ext uri="{FF2B5EF4-FFF2-40B4-BE49-F238E27FC236}">
                  <a16:creationId xmlns:a16="http://schemas.microsoft.com/office/drawing/2014/main" id="{3EAF71E5-D4D1-5A4B-6CB7-791ADB6BF17B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493;p70">
              <a:extLst>
                <a:ext uri="{FF2B5EF4-FFF2-40B4-BE49-F238E27FC236}">
                  <a16:creationId xmlns:a16="http://schemas.microsoft.com/office/drawing/2014/main" id="{525A092E-0279-DED4-FF4B-EF5A15C5E12A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494;p70">
              <a:extLst>
                <a:ext uri="{FF2B5EF4-FFF2-40B4-BE49-F238E27FC236}">
                  <a16:creationId xmlns:a16="http://schemas.microsoft.com/office/drawing/2014/main" id="{40464CE7-7566-3E4C-1D2A-D1DB57D6F368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495;p70">
              <a:extLst>
                <a:ext uri="{FF2B5EF4-FFF2-40B4-BE49-F238E27FC236}">
                  <a16:creationId xmlns:a16="http://schemas.microsoft.com/office/drawing/2014/main" id="{103AFC17-AA09-34AA-E297-6779EB5BB267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496;p70">
              <a:extLst>
                <a:ext uri="{FF2B5EF4-FFF2-40B4-BE49-F238E27FC236}">
                  <a16:creationId xmlns:a16="http://schemas.microsoft.com/office/drawing/2014/main" id="{5657AFC2-28E8-6C02-1D2D-11161331039D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497;p70">
              <a:extLst>
                <a:ext uri="{FF2B5EF4-FFF2-40B4-BE49-F238E27FC236}">
                  <a16:creationId xmlns:a16="http://schemas.microsoft.com/office/drawing/2014/main" id="{32C9AAA9-44B7-9761-D513-DC53EC551D78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498;p70">
              <a:extLst>
                <a:ext uri="{FF2B5EF4-FFF2-40B4-BE49-F238E27FC236}">
                  <a16:creationId xmlns:a16="http://schemas.microsoft.com/office/drawing/2014/main" id="{A31CE96D-9DAB-C38D-6730-9D72406F2F13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499;p70">
              <a:extLst>
                <a:ext uri="{FF2B5EF4-FFF2-40B4-BE49-F238E27FC236}">
                  <a16:creationId xmlns:a16="http://schemas.microsoft.com/office/drawing/2014/main" id="{556ED3F5-2A65-D204-E325-3FC4580C50D1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500;p70">
              <a:extLst>
                <a:ext uri="{FF2B5EF4-FFF2-40B4-BE49-F238E27FC236}">
                  <a16:creationId xmlns:a16="http://schemas.microsoft.com/office/drawing/2014/main" id="{52644F9E-1D90-FC37-8BF1-2FE351E99EE5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501;p70">
              <a:extLst>
                <a:ext uri="{FF2B5EF4-FFF2-40B4-BE49-F238E27FC236}">
                  <a16:creationId xmlns:a16="http://schemas.microsoft.com/office/drawing/2014/main" id="{65BCDE85-565B-65D7-E88F-E1D7561256E7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502;p70">
              <a:extLst>
                <a:ext uri="{FF2B5EF4-FFF2-40B4-BE49-F238E27FC236}">
                  <a16:creationId xmlns:a16="http://schemas.microsoft.com/office/drawing/2014/main" id="{BA6FFA9D-5157-ECB7-2BBC-D5186D2EE153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503;p70">
              <a:extLst>
                <a:ext uri="{FF2B5EF4-FFF2-40B4-BE49-F238E27FC236}">
                  <a16:creationId xmlns:a16="http://schemas.microsoft.com/office/drawing/2014/main" id="{EEE6202E-EADB-8CF2-EE39-2B5862360F5E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504;p70">
              <a:extLst>
                <a:ext uri="{FF2B5EF4-FFF2-40B4-BE49-F238E27FC236}">
                  <a16:creationId xmlns:a16="http://schemas.microsoft.com/office/drawing/2014/main" id="{51DF4FFC-BCF5-6368-2DB3-0C0B727FD69E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505;p70">
              <a:extLst>
                <a:ext uri="{FF2B5EF4-FFF2-40B4-BE49-F238E27FC236}">
                  <a16:creationId xmlns:a16="http://schemas.microsoft.com/office/drawing/2014/main" id="{E19FF311-40F8-74A6-13D4-CBB439AC43BC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506;p70">
              <a:extLst>
                <a:ext uri="{FF2B5EF4-FFF2-40B4-BE49-F238E27FC236}">
                  <a16:creationId xmlns:a16="http://schemas.microsoft.com/office/drawing/2014/main" id="{80CAE973-119E-E030-B4FC-2E7C70A629EF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507;p70">
              <a:extLst>
                <a:ext uri="{FF2B5EF4-FFF2-40B4-BE49-F238E27FC236}">
                  <a16:creationId xmlns:a16="http://schemas.microsoft.com/office/drawing/2014/main" id="{34312649-7749-A358-0839-4DFEB128B6D7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508;p70">
              <a:extLst>
                <a:ext uri="{FF2B5EF4-FFF2-40B4-BE49-F238E27FC236}">
                  <a16:creationId xmlns:a16="http://schemas.microsoft.com/office/drawing/2014/main" id="{92B25EA5-7D05-4E77-ABE8-A9FF26C82D93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509;p70">
              <a:extLst>
                <a:ext uri="{FF2B5EF4-FFF2-40B4-BE49-F238E27FC236}">
                  <a16:creationId xmlns:a16="http://schemas.microsoft.com/office/drawing/2014/main" id="{6DAAA6B8-D4AA-356F-C875-CF623849A6F3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510;p70">
              <a:extLst>
                <a:ext uri="{FF2B5EF4-FFF2-40B4-BE49-F238E27FC236}">
                  <a16:creationId xmlns:a16="http://schemas.microsoft.com/office/drawing/2014/main" id="{075E88F7-32DC-7380-123C-9195F2ADF6B3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511;p70">
              <a:extLst>
                <a:ext uri="{FF2B5EF4-FFF2-40B4-BE49-F238E27FC236}">
                  <a16:creationId xmlns:a16="http://schemas.microsoft.com/office/drawing/2014/main" id="{BFFB79C4-A721-C14D-505F-2C9D0DEA07FF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512;p70">
              <a:extLst>
                <a:ext uri="{FF2B5EF4-FFF2-40B4-BE49-F238E27FC236}">
                  <a16:creationId xmlns:a16="http://schemas.microsoft.com/office/drawing/2014/main" id="{082BD84B-8E33-D2E9-32FD-AAADDFD2E70A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513;p70">
              <a:extLst>
                <a:ext uri="{FF2B5EF4-FFF2-40B4-BE49-F238E27FC236}">
                  <a16:creationId xmlns:a16="http://schemas.microsoft.com/office/drawing/2014/main" id="{9A6D76ED-E225-98CF-B898-C81305778846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2" name="Google Shape;1514;p70">
              <a:extLst>
                <a:ext uri="{FF2B5EF4-FFF2-40B4-BE49-F238E27FC236}">
                  <a16:creationId xmlns:a16="http://schemas.microsoft.com/office/drawing/2014/main" id="{DC6C2449-9796-60A8-8854-5AF3F26DFAB0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3" name="Google Shape;1515;p70">
              <a:extLst>
                <a:ext uri="{FF2B5EF4-FFF2-40B4-BE49-F238E27FC236}">
                  <a16:creationId xmlns:a16="http://schemas.microsoft.com/office/drawing/2014/main" id="{B8F392A4-654B-6313-89BB-CEA0BBA1A93B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4" name="Google Shape;1516;p70">
              <a:extLst>
                <a:ext uri="{FF2B5EF4-FFF2-40B4-BE49-F238E27FC236}">
                  <a16:creationId xmlns:a16="http://schemas.microsoft.com/office/drawing/2014/main" id="{4848E86B-84F7-13DA-86AD-8F9F7B8D6F54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5" name="Google Shape;1517;p70">
              <a:extLst>
                <a:ext uri="{FF2B5EF4-FFF2-40B4-BE49-F238E27FC236}">
                  <a16:creationId xmlns:a16="http://schemas.microsoft.com/office/drawing/2014/main" id="{1AB88216-13D6-9B5C-FEDA-B2A3EE2ADE65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6" name="Google Shape;1518;p70">
              <a:extLst>
                <a:ext uri="{FF2B5EF4-FFF2-40B4-BE49-F238E27FC236}">
                  <a16:creationId xmlns:a16="http://schemas.microsoft.com/office/drawing/2014/main" id="{4DF042CD-46EB-3832-001E-F25ADB2556C0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7" name="Google Shape;1519;p70">
              <a:extLst>
                <a:ext uri="{FF2B5EF4-FFF2-40B4-BE49-F238E27FC236}">
                  <a16:creationId xmlns:a16="http://schemas.microsoft.com/office/drawing/2014/main" id="{BF8182F0-457A-405A-8BCC-C57550625AF2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8" name="Google Shape;1520;p70">
              <a:extLst>
                <a:ext uri="{FF2B5EF4-FFF2-40B4-BE49-F238E27FC236}">
                  <a16:creationId xmlns:a16="http://schemas.microsoft.com/office/drawing/2014/main" id="{11C66851-890C-54DD-64C8-6BD0761D2770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9" name="Google Shape;1521;p70">
              <a:extLst>
                <a:ext uri="{FF2B5EF4-FFF2-40B4-BE49-F238E27FC236}">
                  <a16:creationId xmlns:a16="http://schemas.microsoft.com/office/drawing/2014/main" id="{4DBBAFDF-4D51-E7C0-FCA1-45CABCFBF2AD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0" name="Google Shape;1522;p70">
              <a:extLst>
                <a:ext uri="{FF2B5EF4-FFF2-40B4-BE49-F238E27FC236}">
                  <a16:creationId xmlns:a16="http://schemas.microsoft.com/office/drawing/2014/main" id="{999FF693-1FC8-EE23-C75E-32EADD4908BF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1" name="Google Shape;1523;p70">
              <a:extLst>
                <a:ext uri="{FF2B5EF4-FFF2-40B4-BE49-F238E27FC236}">
                  <a16:creationId xmlns:a16="http://schemas.microsoft.com/office/drawing/2014/main" id="{2C063331-3362-4BA3-B3AC-70A1DFDA39AE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2" name="Google Shape;1524;p70">
              <a:extLst>
                <a:ext uri="{FF2B5EF4-FFF2-40B4-BE49-F238E27FC236}">
                  <a16:creationId xmlns:a16="http://schemas.microsoft.com/office/drawing/2014/main" id="{CDECBF89-64FD-A217-319D-5AB29EFBD57C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343" name="Google Shape;1525;p70">
            <a:extLst>
              <a:ext uri="{FF2B5EF4-FFF2-40B4-BE49-F238E27FC236}">
                <a16:creationId xmlns:a16="http://schemas.microsoft.com/office/drawing/2014/main" id="{E9836EF9-5077-6618-B6B7-50D065DD216F}"/>
              </a:ext>
            </a:extLst>
          </p:cNvPr>
          <p:cNvSpPr/>
          <p:nvPr/>
        </p:nvSpPr>
        <p:spPr>
          <a:xfrm>
            <a:off x="15418340" y="6852134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44" name="Google Shape;1526;p70">
            <a:extLst>
              <a:ext uri="{FF2B5EF4-FFF2-40B4-BE49-F238E27FC236}">
                <a16:creationId xmlns:a16="http://schemas.microsoft.com/office/drawing/2014/main" id="{CD037415-C4DC-E113-9774-6FC2292F00EC}"/>
              </a:ext>
            </a:extLst>
          </p:cNvPr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45" name="Google Shape;1527;p70">
            <a:extLst>
              <a:ext uri="{FF2B5EF4-FFF2-40B4-BE49-F238E27FC236}">
                <a16:creationId xmlns:a16="http://schemas.microsoft.com/office/drawing/2014/main" id="{2DD1BC80-82A1-4AA9-F905-C48E91946F70}"/>
              </a:ext>
            </a:extLst>
          </p:cNvPr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46" name="Google Shape;1528;p70">
            <a:extLst>
              <a:ext uri="{FF2B5EF4-FFF2-40B4-BE49-F238E27FC236}">
                <a16:creationId xmlns:a16="http://schemas.microsoft.com/office/drawing/2014/main" id="{67D16577-1EF3-3299-6C70-C74A7D7AE47E}"/>
              </a:ext>
            </a:extLst>
          </p:cNvPr>
          <p:cNvSpPr/>
          <p:nvPr/>
        </p:nvSpPr>
        <p:spPr>
          <a:xfrm flipH="1">
            <a:off x="14869811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47" name="Google Shape;1529;p70">
            <a:extLst>
              <a:ext uri="{FF2B5EF4-FFF2-40B4-BE49-F238E27FC236}">
                <a16:creationId xmlns:a16="http://schemas.microsoft.com/office/drawing/2014/main" id="{93FDA75F-B26A-D5F0-B806-5E9D326B7671}"/>
              </a:ext>
            </a:extLst>
          </p:cNvPr>
          <p:cNvSpPr txBox="1">
            <a:spLocks/>
          </p:cNvSpPr>
          <p:nvPr/>
        </p:nvSpPr>
        <p:spPr>
          <a:xfrm>
            <a:off x="0" y="1021558"/>
            <a:ext cx="15420975" cy="964406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873222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13285440" y="7733520"/>
            <a:ext cx="2934720" cy="13975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9"/>
              </a:lnSpc>
            </a:pPr>
            <a:r>
              <a:rPr lang="en-US" sz="1399" spc="0">
                <a:solidFill>
                  <a:srgbClr val="FFFFFF"/>
                </a:solidFill>
                <a:latin typeface="Montserrat"/>
              </a:rPr>
              <a:t>It’s the farthest planet from the Sun</a:t>
            </a:r>
          </a:p>
        </p:txBody>
      </p: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4486400" y="8822160"/>
            <a:ext cx="3672720" cy="1580400"/>
            <a:chOff x="0" y="0"/>
            <a:chExt cx="4896960" cy="2107200"/>
          </a:xfrm>
        </p:grpSpPr>
        <p:sp>
          <p:nvSpPr>
            <p:cNvPr id="42" name="Freeform 42"/>
            <p:cNvSpPr/>
            <p:nvPr/>
          </p:nvSpPr>
          <p:spPr>
            <a:xfrm>
              <a:off x="382" y="0"/>
              <a:ext cx="4896612" cy="2107184"/>
            </a:xfrm>
            <a:custGeom>
              <a:avLst/>
              <a:gdLst/>
              <a:ahLst/>
              <a:cxnLst/>
              <a:rect l="l" t="t" r="r" b="b"/>
              <a:pathLst>
                <a:path w="4896612" h="2107184">
                  <a:moveTo>
                    <a:pt x="4353432" y="1204976"/>
                  </a:moveTo>
                  <a:cubicBezTo>
                    <a:pt x="4469383" y="1204976"/>
                    <a:pt x="4585334" y="1211072"/>
                    <a:pt x="4701285" y="1201928"/>
                  </a:cubicBezTo>
                  <a:cubicBezTo>
                    <a:pt x="4844668" y="1192784"/>
                    <a:pt x="4896611" y="1244727"/>
                    <a:pt x="4847716" y="1403731"/>
                  </a:cubicBezTo>
                  <a:cubicBezTo>
                    <a:pt x="4643246" y="1403731"/>
                    <a:pt x="4435855" y="1403731"/>
                    <a:pt x="4188713" y="1403731"/>
                  </a:cubicBezTo>
                  <a:cubicBezTo>
                    <a:pt x="4258944" y="1541399"/>
                    <a:pt x="4313809" y="1651508"/>
                    <a:pt x="4390135" y="1804416"/>
                  </a:cubicBezTo>
                  <a:cubicBezTo>
                    <a:pt x="4182617" y="1691259"/>
                    <a:pt x="4020946" y="1605661"/>
                    <a:pt x="3831843" y="1504696"/>
                  </a:cubicBezTo>
                  <a:cubicBezTo>
                    <a:pt x="3773931" y="1697355"/>
                    <a:pt x="3715892" y="1880870"/>
                    <a:pt x="3645788" y="2107184"/>
                  </a:cubicBezTo>
                  <a:cubicBezTo>
                    <a:pt x="3578605" y="1886966"/>
                    <a:pt x="3523742" y="1709547"/>
                    <a:pt x="3459734" y="1504696"/>
                  </a:cubicBezTo>
                  <a:cubicBezTo>
                    <a:pt x="3279774" y="1599565"/>
                    <a:pt x="3111881" y="1688211"/>
                    <a:pt x="2901442" y="1801368"/>
                  </a:cubicBezTo>
                  <a:cubicBezTo>
                    <a:pt x="2974721" y="1657604"/>
                    <a:pt x="3026537" y="1556639"/>
                    <a:pt x="3096768" y="1422146"/>
                  </a:cubicBezTo>
                  <a:cubicBezTo>
                    <a:pt x="2062480" y="1422146"/>
                    <a:pt x="1049528" y="1422146"/>
                    <a:pt x="0" y="1422146"/>
                  </a:cubicBezTo>
                  <a:cubicBezTo>
                    <a:pt x="118617" y="1250823"/>
                    <a:pt x="237616" y="1198880"/>
                    <a:pt x="408431" y="1198880"/>
                  </a:cubicBezTo>
                  <a:cubicBezTo>
                    <a:pt x="1183385" y="1208024"/>
                    <a:pt x="1958339" y="1201928"/>
                    <a:pt x="2733293" y="1204976"/>
                  </a:cubicBezTo>
                  <a:cubicBezTo>
                    <a:pt x="2800476" y="1204976"/>
                    <a:pt x="2870580" y="1204976"/>
                    <a:pt x="2937763" y="1204976"/>
                  </a:cubicBezTo>
                  <a:cubicBezTo>
                    <a:pt x="2940811" y="1192784"/>
                    <a:pt x="2940811" y="1183513"/>
                    <a:pt x="2943859" y="1174369"/>
                  </a:cubicBezTo>
                  <a:cubicBezTo>
                    <a:pt x="2843148" y="1137666"/>
                    <a:pt x="2742437" y="1100963"/>
                    <a:pt x="2599054" y="1052068"/>
                  </a:cubicBezTo>
                  <a:cubicBezTo>
                    <a:pt x="2815716" y="987806"/>
                    <a:pt x="2989579" y="932815"/>
                    <a:pt x="3197097" y="871601"/>
                  </a:cubicBezTo>
                  <a:cubicBezTo>
                    <a:pt x="3102482" y="694182"/>
                    <a:pt x="3014090" y="526034"/>
                    <a:pt x="2898139" y="305816"/>
                  </a:cubicBezTo>
                  <a:cubicBezTo>
                    <a:pt x="3108705" y="422021"/>
                    <a:pt x="3273424" y="507619"/>
                    <a:pt x="3459479" y="608584"/>
                  </a:cubicBezTo>
                  <a:cubicBezTo>
                    <a:pt x="3517518" y="415925"/>
                    <a:pt x="3575430" y="232410"/>
                    <a:pt x="3645661" y="0"/>
                  </a:cubicBezTo>
                  <a:cubicBezTo>
                    <a:pt x="3712844" y="226314"/>
                    <a:pt x="3770756" y="409829"/>
                    <a:pt x="3831716" y="608584"/>
                  </a:cubicBezTo>
                  <a:cubicBezTo>
                    <a:pt x="4002531" y="513715"/>
                    <a:pt x="4161281" y="431165"/>
                    <a:pt x="4322952" y="345567"/>
                  </a:cubicBezTo>
                  <a:cubicBezTo>
                    <a:pt x="4332096" y="351663"/>
                    <a:pt x="4344288" y="360807"/>
                    <a:pt x="4356480" y="367030"/>
                  </a:cubicBezTo>
                  <a:cubicBezTo>
                    <a:pt x="4271009" y="526034"/>
                    <a:pt x="4185665" y="688213"/>
                    <a:pt x="4091050" y="868553"/>
                  </a:cubicBezTo>
                  <a:cubicBezTo>
                    <a:pt x="4286376" y="929767"/>
                    <a:pt x="4469383" y="984758"/>
                    <a:pt x="4689093" y="1052068"/>
                  </a:cubicBezTo>
                  <a:cubicBezTo>
                    <a:pt x="4554854" y="1097915"/>
                    <a:pt x="4454143" y="1134618"/>
                    <a:pt x="4350384" y="1168273"/>
                  </a:cubicBezTo>
                  <a:cubicBezTo>
                    <a:pt x="4353432" y="1180465"/>
                    <a:pt x="4353432" y="1192784"/>
                    <a:pt x="4353432" y="1204976"/>
                  </a:cubicBezTo>
                  <a:close/>
                  <a:moveTo>
                    <a:pt x="3648582" y="602488"/>
                  </a:moveTo>
                  <a:cubicBezTo>
                    <a:pt x="3605910" y="697357"/>
                    <a:pt x="3575303" y="761492"/>
                    <a:pt x="3544823" y="828802"/>
                  </a:cubicBezTo>
                  <a:cubicBezTo>
                    <a:pt x="3468496" y="795147"/>
                    <a:pt x="3407536" y="767588"/>
                    <a:pt x="3322065" y="730885"/>
                  </a:cubicBezTo>
                  <a:cubicBezTo>
                    <a:pt x="3364737" y="828802"/>
                    <a:pt x="3392296" y="895985"/>
                    <a:pt x="3419728" y="966343"/>
                  </a:cubicBezTo>
                  <a:cubicBezTo>
                    <a:pt x="3340353" y="996950"/>
                    <a:pt x="3273297" y="1021334"/>
                    <a:pt x="3187826" y="1054989"/>
                  </a:cubicBezTo>
                  <a:cubicBezTo>
                    <a:pt x="3282441" y="1094740"/>
                    <a:pt x="3349497" y="1122299"/>
                    <a:pt x="3422776" y="1149858"/>
                  </a:cubicBezTo>
                  <a:cubicBezTo>
                    <a:pt x="3389248" y="1226312"/>
                    <a:pt x="3361816" y="1284478"/>
                    <a:pt x="3322065" y="1373124"/>
                  </a:cubicBezTo>
                  <a:cubicBezTo>
                    <a:pt x="3419728" y="1333373"/>
                    <a:pt x="3486784" y="1308862"/>
                    <a:pt x="3553967" y="1284478"/>
                  </a:cubicBezTo>
                  <a:cubicBezTo>
                    <a:pt x="3587495" y="1363980"/>
                    <a:pt x="3614927" y="1431290"/>
                    <a:pt x="3648582" y="1513840"/>
                  </a:cubicBezTo>
                  <a:cubicBezTo>
                    <a:pt x="3682110" y="1422146"/>
                    <a:pt x="3709542" y="1354836"/>
                    <a:pt x="3734053" y="1281430"/>
                  </a:cubicBezTo>
                  <a:cubicBezTo>
                    <a:pt x="3813428" y="1312037"/>
                    <a:pt x="3880484" y="1336421"/>
                    <a:pt x="3962907" y="1367028"/>
                  </a:cubicBezTo>
                  <a:cubicBezTo>
                    <a:pt x="3926331" y="1281430"/>
                    <a:pt x="3901947" y="1220216"/>
                    <a:pt x="3871340" y="1149858"/>
                  </a:cubicBezTo>
                  <a:cubicBezTo>
                    <a:pt x="3947667" y="1116203"/>
                    <a:pt x="4014723" y="1085596"/>
                    <a:pt x="4091050" y="1051941"/>
                  </a:cubicBezTo>
                  <a:cubicBezTo>
                    <a:pt x="4005579" y="1015238"/>
                    <a:pt x="3938523" y="987679"/>
                    <a:pt x="3865244" y="957072"/>
                  </a:cubicBezTo>
                  <a:cubicBezTo>
                    <a:pt x="3901820" y="880618"/>
                    <a:pt x="3932427" y="819404"/>
                    <a:pt x="3975099" y="730758"/>
                  </a:cubicBezTo>
                  <a:cubicBezTo>
                    <a:pt x="3874388" y="770509"/>
                    <a:pt x="3807332" y="798068"/>
                    <a:pt x="3734053" y="828675"/>
                  </a:cubicBezTo>
                  <a:cubicBezTo>
                    <a:pt x="3706621" y="755269"/>
                    <a:pt x="3682237" y="687959"/>
                    <a:pt x="3648582" y="60236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513360" y="9694080"/>
            <a:ext cx="16205760" cy="198720"/>
            <a:chOff x="0" y="0"/>
            <a:chExt cx="21607680" cy="26496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1607653" cy="264922"/>
            </a:xfrm>
            <a:custGeom>
              <a:avLst/>
              <a:gdLst/>
              <a:ahLst/>
              <a:cxnLst/>
              <a:rect l="l" t="t" r="r" b="b"/>
              <a:pathLst>
                <a:path w="21607653" h="264922">
                  <a:moveTo>
                    <a:pt x="0" y="264922"/>
                  </a:moveTo>
                  <a:lnTo>
                    <a:pt x="66421" y="0"/>
                  </a:lnTo>
                  <a:lnTo>
                    <a:pt x="21541232" y="0"/>
                  </a:lnTo>
                  <a:lnTo>
                    <a:pt x="21607653" y="26492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751680" y="501120"/>
            <a:ext cx="982800" cy="1311840"/>
            <a:chOff x="0" y="0"/>
            <a:chExt cx="1310400" cy="174912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310386" cy="1749171"/>
            </a:xfrm>
            <a:custGeom>
              <a:avLst/>
              <a:gdLst/>
              <a:ahLst/>
              <a:cxnLst/>
              <a:rect l="l" t="t" r="r" b="b"/>
              <a:pathLst>
                <a:path w="1310386" h="1749171">
                  <a:moveTo>
                    <a:pt x="1206627" y="942594"/>
                  </a:moveTo>
                  <a:cubicBezTo>
                    <a:pt x="1107694" y="926592"/>
                    <a:pt x="1010539" y="910463"/>
                    <a:pt x="910717" y="893572"/>
                  </a:cubicBezTo>
                  <a:cubicBezTo>
                    <a:pt x="938276" y="763397"/>
                    <a:pt x="964946" y="633984"/>
                    <a:pt x="992505" y="503047"/>
                  </a:cubicBezTo>
                  <a:cubicBezTo>
                    <a:pt x="1098169" y="519938"/>
                    <a:pt x="1201801" y="537718"/>
                    <a:pt x="1310386" y="555498"/>
                  </a:cubicBezTo>
                  <a:cubicBezTo>
                    <a:pt x="1305687" y="525018"/>
                    <a:pt x="1302766" y="497205"/>
                    <a:pt x="1298067" y="470154"/>
                  </a:cubicBezTo>
                  <a:cubicBezTo>
                    <a:pt x="1296162" y="456565"/>
                    <a:pt x="1293368" y="443103"/>
                    <a:pt x="1291463" y="429514"/>
                  </a:cubicBezTo>
                  <a:cubicBezTo>
                    <a:pt x="1284859" y="389763"/>
                    <a:pt x="1269619" y="353441"/>
                    <a:pt x="1241933" y="320421"/>
                  </a:cubicBezTo>
                  <a:cubicBezTo>
                    <a:pt x="1193419" y="262128"/>
                    <a:pt x="1148715" y="201168"/>
                    <a:pt x="1102995" y="140335"/>
                  </a:cubicBezTo>
                  <a:cubicBezTo>
                    <a:pt x="1095375" y="131064"/>
                    <a:pt x="1086866" y="125095"/>
                    <a:pt x="1073531" y="122555"/>
                  </a:cubicBezTo>
                  <a:cubicBezTo>
                    <a:pt x="890778" y="92964"/>
                    <a:pt x="708914" y="62611"/>
                    <a:pt x="527177" y="33020"/>
                  </a:cubicBezTo>
                  <a:cubicBezTo>
                    <a:pt x="492887" y="27051"/>
                    <a:pt x="457708" y="20320"/>
                    <a:pt x="422529" y="15240"/>
                  </a:cubicBezTo>
                  <a:cubicBezTo>
                    <a:pt x="309245" y="0"/>
                    <a:pt x="202692" y="66802"/>
                    <a:pt x="181737" y="167386"/>
                  </a:cubicBezTo>
                  <a:cubicBezTo>
                    <a:pt x="137033" y="379603"/>
                    <a:pt x="92329" y="590931"/>
                    <a:pt x="47625" y="803148"/>
                  </a:cubicBezTo>
                  <a:cubicBezTo>
                    <a:pt x="34290" y="865632"/>
                    <a:pt x="20955" y="928243"/>
                    <a:pt x="8509" y="990854"/>
                  </a:cubicBezTo>
                  <a:cubicBezTo>
                    <a:pt x="0" y="1032256"/>
                    <a:pt x="4699" y="1072007"/>
                    <a:pt x="22860" y="1109980"/>
                  </a:cubicBezTo>
                  <a:cubicBezTo>
                    <a:pt x="96139" y="1271397"/>
                    <a:pt x="170307" y="1432052"/>
                    <a:pt x="243586" y="1593596"/>
                  </a:cubicBezTo>
                  <a:cubicBezTo>
                    <a:pt x="264541" y="1640078"/>
                    <a:pt x="301625" y="1668018"/>
                    <a:pt x="357759" y="1677289"/>
                  </a:cubicBezTo>
                  <a:cubicBezTo>
                    <a:pt x="480568" y="1696720"/>
                    <a:pt x="602361" y="1718691"/>
                    <a:pt x="724154" y="1738122"/>
                  </a:cubicBezTo>
                  <a:cubicBezTo>
                    <a:pt x="794512" y="1749171"/>
                    <a:pt x="858393" y="1716151"/>
                    <a:pt x="884047" y="1656969"/>
                  </a:cubicBezTo>
                  <a:cubicBezTo>
                    <a:pt x="912622" y="1591056"/>
                    <a:pt x="938276" y="1525143"/>
                    <a:pt x="967740" y="1459992"/>
                  </a:cubicBezTo>
                  <a:cubicBezTo>
                    <a:pt x="1037209" y="1306957"/>
                    <a:pt x="1108583" y="1154811"/>
                    <a:pt x="1178941" y="1001776"/>
                  </a:cubicBezTo>
                  <a:cubicBezTo>
                    <a:pt x="1187450" y="983234"/>
                    <a:pt x="1196975" y="963676"/>
                    <a:pt x="1206500" y="942594"/>
                  </a:cubicBezTo>
                  <a:close/>
                  <a:moveTo>
                    <a:pt x="336931" y="616331"/>
                  </a:moveTo>
                  <a:cubicBezTo>
                    <a:pt x="293116" y="612140"/>
                    <a:pt x="257048" y="598551"/>
                    <a:pt x="231267" y="568198"/>
                  </a:cubicBezTo>
                  <a:cubicBezTo>
                    <a:pt x="198882" y="530987"/>
                    <a:pt x="207518" y="482854"/>
                    <a:pt x="250317" y="455803"/>
                  </a:cubicBezTo>
                  <a:cubicBezTo>
                    <a:pt x="302641" y="422783"/>
                    <a:pt x="383540" y="433832"/>
                    <a:pt x="423545" y="478663"/>
                  </a:cubicBezTo>
                  <a:cubicBezTo>
                    <a:pt x="458724" y="518414"/>
                    <a:pt x="449199" y="570865"/>
                    <a:pt x="399796" y="596138"/>
                  </a:cubicBezTo>
                  <a:cubicBezTo>
                    <a:pt x="380746" y="606298"/>
                    <a:pt x="357886" y="609727"/>
                    <a:pt x="336931" y="61645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663200" y="910800"/>
            <a:ext cx="833040" cy="969840"/>
            <a:chOff x="0" y="0"/>
            <a:chExt cx="1110720" cy="129312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110615" cy="1293114"/>
            </a:xfrm>
            <a:custGeom>
              <a:avLst/>
              <a:gdLst/>
              <a:ahLst/>
              <a:cxnLst/>
              <a:rect l="l" t="t" r="r" b="b"/>
              <a:pathLst>
                <a:path w="1110615" h="1293114">
                  <a:moveTo>
                    <a:pt x="976503" y="601345"/>
                  </a:moveTo>
                  <a:cubicBezTo>
                    <a:pt x="933704" y="533781"/>
                    <a:pt x="889889" y="465328"/>
                    <a:pt x="846074" y="396113"/>
                  </a:cubicBezTo>
                  <a:cubicBezTo>
                    <a:pt x="935482" y="396113"/>
                    <a:pt x="1022096" y="396113"/>
                    <a:pt x="1109726" y="396113"/>
                  </a:cubicBezTo>
                  <a:cubicBezTo>
                    <a:pt x="1109726" y="394462"/>
                    <a:pt x="1110615" y="393573"/>
                    <a:pt x="1110615" y="391922"/>
                  </a:cubicBezTo>
                  <a:cubicBezTo>
                    <a:pt x="1028700" y="364871"/>
                    <a:pt x="947801" y="337820"/>
                    <a:pt x="863092" y="310007"/>
                  </a:cubicBezTo>
                  <a:cubicBezTo>
                    <a:pt x="931672" y="258445"/>
                    <a:pt x="998220" y="208661"/>
                    <a:pt x="1064895" y="158877"/>
                  </a:cubicBezTo>
                  <a:cubicBezTo>
                    <a:pt x="1064006" y="157988"/>
                    <a:pt x="1064006" y="157226"/>
                    <a:pt x="1062990" y="156337"/>
                  </a:cubicBezTo>
                  <a:cubicBezTo>
                    <a:pt x="981075" y="181737"/>
                    <a:pt x="899287" y="207899"/>
                    <a:pt x="813562" y="234950"/>
                  </a:cubicBezTo>
                  <a:cubicBezTo>
                    <a:pt x="829691" y="155575"/>
                    <a:pt x="844931" y="78740"/>
                    <a:pt x="860171" y="1778"/>
                  </a:cubicBezTo>
                  <a:cubicBezTo>
                    <a:pt x="859282" y="1778"/>
                    <a:pt x="858266" y="889"/>
                    <a:pt x="857377" y="889"/>
                  </a:cubicBezTo>
                  <a:cubicBezTo>
                    <a:pt x="812800" y="67564"/>
                    <a:pt x="768985" y="134239"/>
                    <a:pt x="722376" y="204343"/>
                  </a:cubicBezTo>
                  <a:cubicBezTo>
                    <a:pt x="677672" y="135128"/>
                    <a:pt x="633857" y="67564"/>
                    <a:pt x="589153" y="0"/>
                  </a:cubicBezTo>
                  <a:cubicBezTo>
                    <a:pt x="588264" y="889"/>
                    <a:pt x="587248" y="889"/>
                    <a:pt x="586359" y="1651"/>
                  </a:cubicBezTo>
                  <a:cubicBezTo>
                    <a:pt x="600583" y="77724"/>
                    <a:pt x="615823" y="153670"/>
                    <a:pt x="631063" y="233934"/>
                  </a:cubicBezTo>
                  <a:cubicBezTo>
                    <a:pt x="545465" y="206121"/>
                    <a:pt x="462661" y="179832"/>
                    <a:pt x="380746" y="152908"/>
                  </a:cubicBezTo>
                  <a:cubicBezTo>
                    <a:pt x="379857" y="153797"/>
                    <a:pt x="379857" y="154559"/>
                    <a:pt x="378841" y="155448"/>
                  </a:cubicBezTo>
                  <a:cubicBezTo>
                    <a:pt x="420751" y="187579"/>
                    <a:pt x="463550" y="219583"/>
                    <a:pt x="505460" y="251714"/>
                  </a:cubicBezTo>
                  <a:cubicBezTo>
                    <a:pt x="504571" y="252603"/>
                    <a:pt x="504571" y="253365"/>
                    <a:pt x="503555" y="253365"/>
                  </a:cubicBezTo>
                  <a:cubicBezTo>
                    <a:pt x="479806" y="246634"/>
                    <a:pt x="455041" y="239014"/>
                    <a:pt x="429260" y="232283"/>
                  </a:cubicBezTo>
                  <a:cubicBezTo>
                    <a:pt x="414020" y="272034"/>
                    <a:pt x="397891" y="310896"/>
                    <a:pt x="384556" y="349631"/>
                  </a:cubicBezTo>
                  <a:cubicBezTo>
                    <a:pt x="377952" y="369951"/>
                    <a:pt x="366522" y="382524"/>
                    <a:pt x="343662" y="385953"/>
                  </a:cubicBezTo>
                  <a:cubicBezTo>
                    <a:pt x="339852" y="385953"/>
                    <a:pt x="337058" y="388493"/>
                    <a:pt x="328422" y="391033"/>
                  </a:cubicBezTo>
                  <a:cubicBezTo>
                    <a:pt x="342646" y="391922"/>
                    <a:pt x="352171" y="392684"/>
                    <a:pt x="364617" y="393573"/>
                  </a:cubicBezTo>
                  <a:cubicBezTo>
                    <a:pt x="360807" y="398653"/>
                    <a:pt x="358013" y="402844"/>
                    <a:pt x="354203" y="406273"/>
                  </a:cubicBezTo>
                  <a:cubicBezTo>
                    <a:pt x="309499" y="445135"/>
                    <a:pt x="282829" y="492379"/>
                    <a:pt x="262890" y="544830"/>
                  </a:cubicBezTo>
                  <a:cubicBezTo>
                    <a:pt x="185547" y="750062"/>
                    <a:pt x="104648" y="954405"/>
                    <a:pt x="25654" y="1159637"/>
                  </a:cubicBezTo>
                  <a:cubicBezTo>
                    <a:pt x="20955" y="1171448"/>
                    <a:pt x="15240" y="1183259"/>
                    <a:pt x="11430" y="1195959"/>
                  </a:cubicBezTo>
                  <a:cubicBezTo>
                    <a:pt x="0" y="1232281"/>
                    <a:pt x="20955" y="1268603"/>
                    <a:pt x="59944" y="1280414"/>
                  </a:cubicBezTo>
                  <a:cubicBezTo>
                    <a:pt x="99949" y="1293114"/>
                    <a:pt x="142748" y="1276223"/>
                    <a:pt x="157988" y="1239901"/>
                  </a:cubicBezTo>
                  <a:cubicBezTo>
                    <a:pt x="180848" y="1182497"/>
                    <a:pt x="202692" y="1124204"/>
                    <a:pt x="225552" y="1065911"/>
                  </a:cubicBezTo>
                  <a:cubicBezTo>
                    <a:pt x="295021" y="885190"/>
                    <a:pt x="365506" y="704469"/>
                    <a:pt x="434975" y="523621"/>
                  </a:cubicBezTo>
                  <a:cubicBezTo>
                    <a:pt x="438785" y="513461"/>
                    <a:pt x="439674" y="501650"/>
                    <a:pt x="439674" y="490728"/>
                  </a:cubicBezTo>
                  <a:cubicBezTo>
                    <a:pt x="441579" y="462915"/>
                    <a:pt x="440563" y="434086"/>
                    <a:pt x="442468" y="406273"/>
                  </a:cubicBezTo>
                  <a:cubicBezTo>
                    <a:pt x="442468" y="402082"/>
                    <a:pt x="448183" y="393573"/>
                    <a:pt x="450977" y="393573"/>
                  </a:cubicBezTo>
                  <a:cubicBezTo>
                    <a:pt x="498602" y="392684"/>
                    <a:pt x="545211" y="392684"/>
                    <a:pt x="598551" y="392684"/>
                  </a:cubicBezTo>
                  <a:cubicBezTo>
                    <a:pt x="551942" y="464439"/>
                    <a:pt x="508127" y="531241"/>
                    <a:pt x="464312" y="598805"/>
                  </a:cubicBezTo>
                  <a:cubicBezTo>
                    <a:pt x="465201" y="599694"/>
                    <a:pt x="466217" y="599694"/>
                    <a:pt x="467106" y="600456"/>
                  </a:cubicBezTo>
                  <a:cubicBezTo>
                    <a:pt x="534670" y="551434"/>
                    <a:pt x="602234" y="501650"/>
                    <a:pt x="671703" y="450088"/>
                  </a:cubicBezTo>
                  <a:cubicBezTo>
                    <a:pt x="686943" y="526923"/>
                    <a:pt x="702183" y="600456"/>
                    <a:pt x="716407" y="673862"/>
                  </a:cubicBezTo>
                  <a:cubicBezTo>
                    <a:pt x="719201" y="673862"/>
                    <a:pt x="721106" y="673862"/>
                    <a:pt x="723011" y="673862"/>
                  </a:cubicBezTo>
                  <a:cubicBezTo>
                    <a:pt x="738251" y="600329"/>
                    <a:pt x="753491" y="527685"/>
                    <a:pt x="769620" y="450850"/>
                  </a:cubicBezTo>
                  <a:cubicBezTo>
                    <a:pt x="839089" y="502412"/>
                    <a:pt x="906653" y="552196"/>
                    <a:pt x="973328" y="601980"/>
                  </a:cubicBezTo>
                  <a:cubicBezTo>
                    <a:pt x="974217" y="601980"/>
                    <a:pt x="975233" y="601091"/>
                    <a:pt x="976122" y="601091"/>
                  </a:cubicBezTo>
                  <a:close/>
                  <a:moveTo>
                    <a:pt x="768096" y="282067"/>
                  </a:moveTo>
                  <a:cubicBezTo>
                    <a:pt x="810895" y="269367"/>
                    <a:pt x="850011" y="256667"/>
                    <a:pt x="889000" y="244856"/>
                  </a:cubicBezTo>
                  <a:cubicBezTo>
                    <a:pt x="889000" y="245745"/>
                    <a:pt x="889889" y="246507"/>
                    <a:pt x="890905" y="247396"/>
                  </a:cubicBezTo>
                  <a:cubicBezTo>
                    <a:pt x="858520" y="271018"/>
                    <a:pt x="827151" y="294640"/>
                    <a:pt x="793877" y="320040"/>
                  </a:cubicBezTo>
                  <a:cubicBezTo>
                    <a:pt x="833882" y="334391"/>
                    <a:pt x="871982" y="347091"/>
                    <a:pt x="910971" y="359791"/>
                  </a:cubicBezTo>
                  <a:cubicBezTo>
                    <a:pt x="910082" y="361442"/>
                    <a:pt x="910082" y="362331"/>
                    <a:pt x="910082" y="363982"/>
                  </a:cubicBezTo>
                  <a:cubicBezTo>
                    <a:pt x="869188" y="363982"/>
                    <a:pt x="828167" y="363982"/>
                    <a:pt x="784479" y="363982"/>
                  </a:cubicBezTo>
                  <a:cubicBezTo>
                    <a:pt x="806323" y="397764"/>
                    <a:pt x="826389" y="429006"/>
                    <a:pt x="846328" y="461137"/>
                  </a:cubicBezTo>
                  <a:cubicBezTo>
                    <a:pt x="844423" y="461137"/>
                    <a:pt x="843534" y="462026"/>
                    <a:pt x="842518" y="462788"/>
                  </a:cubicBezTo>
                  <a:cubicBezTo>
                    <a:pt x="811149" y="439166"/>
                    <a:pt x="779653" y="416306"/>
                    <a:pt x="746379" y="391795"/>
                  </a:cubicBezTo>
                  <a:cubicBezTo>
                    <a:pt x="737870" y="430657"/>
                    <a:pt x="730250" y="466090"/>
                    <a:pt x="723519" y="502412"/>
                  </a:cubicBezTo>
                  <a:cubicBezTo>
                    <a:pt x="721614" y="502412"/>
                    <a:pt x="720725" y="502412"/>
                    <a:pt x="719709" y="502412"/>
                  </a:cubicBezTo>
                  <a:cubicBezTo>
                    <a:pt x="712089" y="466090"/>
                    <a:pt x="704469" y="429768"/>
                    <a:pt x="696849" y="391795"/>
                  </a:cubicBezTo>
                  <a:cubicBezTo>
                    <a:pt x="662559" y="416306"/>
                    <a:pt x="630174" y="439928"/>
                    <a:pt x="597916" y="463550"/>
                  </a:cubicBezTo>
                  <a:cubicBezTo>
                    <a:pt x="597027" y="462661"/>
                    <a:pt x="596011" y="462661"/>
                    <a:pt x="595122" y="461899"/>
                  </a:cubicBezTo>
                  <a:cubicBezTo>
                    <a:pt x="616077" y="429768"/>
                    <a:pt x="637032" y="397764"/>
                    <a:pt x="659892" y="361442"/>
                  </a:cubicBezTo>
                  <a:cubicBezTo>
                    <a:pt x="615188" y="361442"/>
                    <a:pt x="573278" y="361442"/>
                    <a:pt x="532384" y="361442"/>
                  </a:cubicBezTo>
                  <a:cubicBezTo>
                    <a:pt x="532384" y="360553"/>
                    <a:pt x="532384" y="359791"/>
                    <a:pt x="532384" y="358902"/>
                  </a:cubicBezTo>
                  <a:cubicBezTo>
                    <a:pt x="570484" y="346202"/>
                    <a:pt x="609473" y="333502"/>
                    <a:pt x="650367" y="319151"/>
                  </a:cubicBezTo>
                  <a:cubicBezTo>
                    <a:pt x="617093" y="293751"/>
                    <a:pt x="585597" y="270129"/>
                    <a:pt x="554228" y="246507"/>
                  </a:cubicBezTo>
                  <a:cubicBezTo>
                    <a:pt x="555117" y="245618"/>
                    <a:pt x="555117" y="243967"/>
                    <a:pt x="556133" y="243078"/>
                  </a:cubicBezTo>
                  <a:cubicBezTo>
                    <a:pt x="595122" y="255778"/>
                    <a:pt x="634238" y="268478"/>
                    <a:pt x="676021" y="281940"/>
                  </a:cubicBezTo>
                  <a:cubicBezTo>
                    <a:pt x="668401" y="242189"/>
                    <a:pt x="661797" y="206756"/>
                    <a:pt x="655066" y="170434"/>
                  </a:cubicBezTo>
                  <a:cubicBezTo>
                    <a:pt x="655955" y="169545"/>
                    <a:pt x="656971" y="169545"/>
                    <a:pt x="657860" y="169545"/>
                  </a:cubicBezTo>
                  <a:cubicBezTo>
                    <a:pt x="678815" y="200787"/>
                    <a:pt x="699770" y="232918"/>
                    <a:pt x="721614" y="266700"/>
                  </a:cubicBezTo>
                  <a:cubicBezTo>
                    <a:pt x="745363" y="232029"/>
                    <a:pt x="766318" y="200025"/>
                    <a:pt x="788289" y="168783"/>
                  </a:cubicBezTo>
                  <a:cubicBezTo>
                    <a:pt x="789178" y="168783"/>
                    <a:pt x="790194" y="169672"/>
                    <a:pt x="791083" y="169672"/>
                  </a:cubicBezTo>
                  <a:cubicBezTo>
                    <a:pt x="783463" y="205994"/>
                    <a:pt x="776859" y="242316"/>
                    <a:pt x="768223" y="282067"/>
                  </a:cubicBezTo>
                  <a:close/>
                  <a:moveTo>
                    <a:pt x="523494" y="327660"/>
                  </a:moveTo>
                  <a:cubicBezTo>
                    <a:pt x="499745" y="335280"/>
                    <a:pt x="481584" y="341122"/>
                    <a:pt x="459740" y="347980"/>
                  </a:cubicBezTo>
                  <a:cubicBezTo>
                    <a:pt x="465455" y="333629"/>
                    <a:pt x="470154" y="323469"/>
                    <a:pt x="473964" y="311658"/>
                  </a:cubicBezTo>
                  <a:cubicBezTo>
                    <a:pt x="491109" y="317627"/>
                    <a:pt x="504444" y="321818"/>
                    <a:pt x="523494" y="32766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1497600" y="933840"/>
            <a:ext cx="236880" cy="226800"/>
            <a:chOff x="0" y="0"/>
            <a:chExt cx="315840" cy="3024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315849" cy="302387"/>
            </a:xfrm>
            <a:custGeom>
              <a:avLst/>
              <a:gdLst/>
              <a:ahLst/>
              <a:cxnLst/>
              <a:rect l="l" t="t" r="r" b="b"/>
              <a:pathLst>
                <a:path w="315849" h="302387">
                  <a:moveTo>
                    <a:pt x="0" y="263652"/>
                  </a:moveTo>
                  <a:cubicBezTo>
                    <a:pt x="77978" y="277114"/>
                    <a:pt x="153162" y="289814"/>
                    <a:pt x="228346" y="301498"/>
                  </a:cubicBezTo>
                  <a:cubicBezTo>
                    <a:pt x="233045" y="302387"/>
                    <a:pt x="241681" y="298958"/>
                    <a:pt x="242570" y="295656"/>
                  </a:cubicBezTo>
                  <a:cubicBezTo>
                    <a:pt x="277749" y="216535"/>
                    <a:pt x="309118" y="136398"/>
                    <a:pt x="315849" y="50546"/>
                  </a:cubicBezTo>
                  <a:cubicBezTo>
                    <a:pt x="315849" y="48895"/>
                    <a:pt x="314960" y="46355"/>
                    <a:pt x="314960" y="42926"/>
                  </a:cubicBezTo>
                  <a:cubicBezTo>
                    <a:pt x="229235" y="28702"/>
                    <a:pt x="143637" y="14351"/>
                    <a:pt x="56134" y="0"/>
                  </a:cubicBezTo>
                  <a:cubicBezTo>
                    <a:pt x="37084" y="88392"/>
                    <a:pt x="19050" y="175260"/>
                    <a:pt x="0" y="26365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753120" y="1969200"/>
            <a:ext cx="16827120" cy="101520"/>
            <a:chOff x="0" y="0"/>
            <a:chExt cx="22436160" cy="1353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2436201" cy="135382"/>
            </a:xfrm>
            <a:custGeom>
              <a:avLst/>
              <a:gdLst/>
              <a:ahLst/>
              <a:cxnLst/>
              <a:rect l="l" t="t" r="r" b="b"/>
              <a:pathLst>
                <a:path w="22436201" h="135382">
                  <a:moveTo>
                    <a:pt x="0" y="0"/>
                  </a:moveTo>
                  <a:lnTo>
                    <a:pt x="22436201" y="0"/>
                  </a:lnTo>
                  <a:lnTo>
                    <a:pt x="22436201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sp>
        <p:nvSpPr>
          <p:cNvPr id="2" name="Google Shape;12249;p21">
            <a:extLst>
              <a:ext uri="{FF2B5EF4-FFF2-40B4-BE49-F238E27FC236}">
                <a16:creationId xmlns:a16="http://schemas.microsoft.com/office/drawing/2014/main" id="{FBF13325-3856-486D-E32B-A5DE5A96D646}"/>
              </a:ext>
            </a:extLst>
          </p:cNvPr>
          <p:cNvSpPr/>
          <p:nvPr/>
        </p:nvSpPr>
        <p:spPr>
          <a:xfrm>
            <a:off x="3008572" y="5172337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3" name="Google Shape;12250;p21">
            <a:extLst>
              <a:ext uri="{FF2B5EF4-FFF2-40B4-BE49-F238E27FC236}">
                <a16:creationId xmlns:a16="http://schemas.microsoft.com/office/drawing/2014/main" id="{5820F833-8FB1-C113-F2E0-BAB9552521A8}"/>
              </a:ext>
            </a:extLst>
          </p:cNvPr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" name="Google Shape;12251;p21">
            <a:extLst>
              <a:ext uri="{FF2B5EF4-FFF2-40B4-BE49-F238E27FC236}">
                <a16:creationId xmlns:a16="http://schemas.microsoft.com/office/drawing/2014/main" id="{9A810E3D-451D-356F-02BF-E38EBA46F4AA}"/>
              </a:ext>
            </a:extLst>
          </p:cNvPr>
          <p:cNvSpPr/>
          <p:nvPr/>
        </p:nvSpPr>
        <p:spPr>
          <a:xfrm>
            <a:off x="2760569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" name="Google Shape;12252;p21">
            <a:extLst>
              <a:ext uri="{FF2B5EF4-FFF2-40B4-BE49-F238E27FC236}">
                <a16:creationId xmlns:a16="http://schemas.microsoft.com/office/drawing/2014/main" id="{09C8C4C7-AD5C-5E55-765E-91A185E427CE}"/>
              </a:ext>
            </a:extLst>
          </p:cNvPr>
          <p:cNvSpPr/>
          <p:nvPr/>
        </p:nvSpPr>
        <p:spPr>
          <a:xfrm>
            <a:off x="3997466" y="7119677"/>
            <a:ext cx="1448388" cy="1176023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" name="Google Shape;12253;p21">
            <a:extLst>
              <a:ext uri="{FF2B5EF4-FFF2-40B4-BE49-F238E27FC236}">
                <a16:creationId xmlns:a16="http://schemas.microsoft.com/office/drawing/2014/main" id="{E2F146F4-CF6D-B7A1-00D8-CAF3C8EF2E7B}"/>
              </a:ext>
            </a:extLst>
          </p:cNvPr>
          <p:cNvSpPr/>
          <p:nvPr/>
        </p:nvSpPr>
        <p:spPr>
          <a:xfrm>
            <a:off x="5898026" y="7119677"/>
            <a:ext cx="1449197" cy="1176023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" name="Google Shape;12254;p21">
            <a:extLst>
              <a:ext uri="{FF2B5EF4-FFF2-40B4-BE49-F238E27FC236}">
                <a16:creationId xmlns:a16="http://schemas.microsoft.com/office/drawing/2014/main" id="{2F384230-792E-C659-16E4-416F187ED42F}"/>
              </a:ext>
            </a:extLst>
          </p:cNvPr>
          <p:cNvSpPr/>
          <p:nvPr/>
        </p:nvSpPr>
        <p:spPr>
          <a:xfrm>
            <a:off x="2096906" y="7119677"/>
            <a:ext cx="1448388" cy="1176023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" name="Google Shape;12255;p21">
            <a:extLst>
              <a:ext uri="{FF2B5EF4-FFF2-40B4-BE49-F238E27FC236}">
                <a16:creationId xmlns:a16="http://schemas.microsoft.com/office/drawing/2014/main" id="{DCF8ECC7-06F3-A845-7428-D4BF4950F540}"/>
              </a:ext>
            </a:extLst>
          </p:cNvPr>
          <p:cNvSpPr/>
          <p:nvPr/>
        </p:nvSpPr>
        <p:spPr>
          <a:xfrm>
            <a:off x="3997466" y="3118951"/>
            <a:ext cx="1448388" cy="1175993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0" name="Google Shape;12256;p21">
            <a:extLst>
              <a:ext uri="{FF2B5EF4-FFF2-40B4-BE49-F238E27FC236}">
                <a16:creationId xmlns:a16="http://schemas.microsoft.com/office/drawing/2014/main" id="{AD2DFC6A-74DC-83F8-76EA-CC6324656450}"/>
              </a:ext>
            </a:extLst>
          </p:cNvPr>
          <p:cNvSpPr/>
          <p:nvPr/>
        </p:nvSpPr>
        <p:spPr>
          <a:xfrm>
            <a:off x="5898026" y="3118951"/>
            <a:ext cx="1449197" cy="1175993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1" name="Google Shape;12257;p21">
            <a:extLst>
              <a:ext uri="{FF2B5EF4-FFF2-40B4-BE49-F238E27FC236}">
                <a16:creationId xmlns:a16="http://schemas.microsoft.com/office/drawing/2014/main" id="{87B712DC-E570-7FDF-DB3E-59D1EF15261E}"/>
              </a:ext>
            </a:extLst>
          </p:cNvPr>
          <p:cNvSpPr/>
          <p:nvPr/>
        </p:nvSpPr>
        <p:spPr>
          <a:xfrm>
            <a:off x="2096906" y="3118951"/>
            <a:ext cx="1448388" cy="1175993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" name="Google Shape;12258;p21">
            <a:extLst>
              <a:ext uri="{FF2B5EF4-FFF2-40B4-BE49-F238E27FC236}">
                <a16:creationId xmlns:a16="http://schemas.microsoft.com/office/drawing/2014/main" id="{78A9EC19-0750-75F1-1036-9EF777FFD785}"/>
              </a:ext>
            </a:extLst>
          </p:cNvPr>
          <p:cNvSpPr/>
          <p:nvPr/>
        </p:nvSpPr>
        <p:spPr>
          <a:xfrm>
            <a:off x="2360500" y="3703073"/>
            <a:ext cx="906338" cy="7811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3" name="Google Shape;12259;p21">
            <a:extLst>
              <a:ext uri="{FF2B5EF4-FFF2-40B4-BE49-F238E27FC236}">
                <a16:creationId xmlns:a16="http://schemas.microsoft.com/office/drawing/2014/main" id="{78279586-108C-3D56-7989-D7C83FCBB0FF}"/>
              </a:ext>
            </a:extLst>
          </p:cNvPr>
          <p:cNvSpPr/>
          <p:nvPr/>
        </p:nvSpPr>
        <p:spPr>
          <a:xfrm>
            <a:off x="4264171" y="3703073"/>
            <a:ext cx="906338" cy="7811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4" name="Google Shape;12260;p21">
            <a:extLst>
              <a:ext uri="{FF2B5EF4-FFF2-40B4-BE49-F238E27FC236}">
                <a16:creationId xmlns:a16="http://schemas.microsoft.com/office/drawing/2014/main" id="{7B6D846B-1818-7B80-C9D5-1ADCD0B497AA}"/>
              </a:ext>
            </a:extLst>
          </p:cNvPr>
          <p:cNvSpPr/>
          <p:nvPr/>
        </p:nvSpPr>
        <p:spPr>
          <a:xfrm>
            <a:off x="6174097" y="3703073"/>
            <a:ext cx="906338" cy="7811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5" name="Google Shape;12261;p21">
            <a:extLst>
              <a:ext uri="{FF2B5EF4-FFF2-40B4-BE49-F238E27FC236}">
                <a16:creationId xmlns:a16="http://schemas.microsoft.com/office/drawing/2014/main" id="{5BB6094E-0059-709D-6437-081066FC3FF3}"/>
              </a:ext>
            </a:extLst>
          </p:cNvPr>
          <p:cNvSpPr/>
          <p:nvPr/>
        </p:nvSpPr>
        <p:spPr>
          <a:xfrm>
            <a:off x="6174097" y="7703797"/>
            <a:ext cx="906338" cy="7841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6" name="Google Shape;12262;p21">
            <a:extLst>
              <a:ext uri="{FF2B5EF4-FFF2-40B4-BE49-F238E27FC236}">
                <a16:creationId xmlns:a16="http://schemas.microsoft.com/office/drawing/2014/main" id="{A712D979-9C92-ED3F-46D0-F92A2BAF7D0A}"/>
              </a:ext>
            </a:extLst>
          </p:cNvPr>
          <p:cNvSpPr/>
          <p:nvPr/>
        </p:nvSpPr>
        <p:spPr>
          <a:xfrm>
            <a:off x="4264171" y="7703797"/>
            <a:ext cx="906338" cy="7841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7" name="Google Shape;12263;p21">
            <a:extLst>
              <a:ext uri="{FF2B5EF4-FFF2-40B4-BE49-F238E27FC236}">
                <a16:creationId xmlns:a16="http://schemas.microsoft.com/office/drawing/2014/main" id="{DBDA5AFF-D45C-EED6-0884-622CF01A910E}"/>
              </a:ext>
            </a:extLst>
          </p:cNvPr>
          <p:cNvSpPr/>
          <p:nvPr/>
        </p:nvSpPr>
        <p:spPr>
          <a:xfrm>
            <a:off x="2362834" y="7703797"/>
            <a:ext cx="906338" cy="7841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8" name="Google Shape;12264;p21">
            <a:extLst>
              <a:ext uri="{FF2B5EF4-FFF2-40B4-BE49-F238E27FC236}">
                <a16:creationId xmlns:a16="http://schemas.microsoft.com/office/drawing/2014/main" id="{D538A8C8-AD6C-485F-CD97-C63F1A51092E}"/>
              </a:ext>
            </a:extLst>
          </p:cNvPr>
          <p:cNvSpPr txBox="1"/>
          <p:nvPr/>
        </p:nvSpPr>
        <p:spPr>
          <a:xfrm>
            <a:off x="3288626" y="5434475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sz="2000" kern="0" dirty="0">
                <a:latin typeface="Arial"/>
                <a:cs typeface="B Nazanin" pitchFamily="2" charset="-78"/>
                <a:sym typeface="Arial"/>
              </a:rPr>
              <a:t>عنوان را اینجا اضافه کنید</a:t>
            </a:r>
            <a:endParaRPr sz="2000" kern="0" dirty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9" name="Google Shape;12265;p21">
            <a:extLst>
              <a:ext uri="{FF2B5EF4-FFF2-40B4-BE49-F238E27FC236}">
                <a16:creationId xmlns:a16="http://schemas.microsoft.com/office/drawing/2014/main" id="{E3D500B5-2413-2BBC-3160-E0610E66E345}"/>
              </a:ext>
            </a:extLst>
          </p:cNvPr>
          <p:cNvGrpSpPr/>
          <p:nvPr/>
        </p:nvGrpSpPr>
        <p:grpSpPr>
          <a:xfrm>
            <a:off x="2623298" y="3241264"/>
            <a:ext cx="395486" cy="395486"/>
            <a:chOff x="2676100" y="832575"/>
            <a:chExt cx="483125" cy="483125"/>
          </a:xfrm>
        </p:grpSpPr>
        <p:sp>
          <p:nvSpPr>
            <p:cNvPr id="20" name="Google Shape;12266;p21">
              <a:extLst>
                <a:ext uri="{FF2B5EF4-FFF2-40B4-BE49-F238E27FC236}">
                  <a16:creationId xmlns:a16="http://schemas.microsoft.com/office/drawing/2014/main" id="{904BC710-045E-3525-E614-6756B1BFF4BD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21" name="Google Shape;12267;p21">
              <a:extLst>
                <a:ext uri="{FF2B5EF4-FFF2-40B4-BE49-F238E27FC236}">
                  <a16:creationId xmlns:a16="http://schemas.microsoft.com/office/drawing/2014/main" id="{35357EC4-3D2C-0B06-D0B2-36BAA98C0588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22" name="Google Shape;12268;p21">
              <a:extLst>
                <a:ext uri="{FF2B5EF4-FFF2-40B4-BE49-F238E27FC236}">
                  <a16:creationId xmlns:a16="http://schemas.microsoft.com/office/drawing/2014/main" id="{9862BED6-667D-3A39-5FAE-F580FC94AE99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23" name="Google Shape;12269;p21">
            <a:extLst>
              <a:ext uri="{FF2B5EF4-FFF2-40B4-BE49-F238E27FC236}">
                <a16:creationId xmlns:a16="http://schemas.microsoft.com/office/drawing/2014/main" id="{607CF5A5-FF16-35BB-1EE9-D289FCFD8039}"/>
              </a:ext>
            </a:extLst>
          </p:cNvPr>
          <p:cNvGrpSpPr/>
          <p:nvPr/>
        </p:nvGrpSpPr>
        <p:grpSpPr>
          <a:xfrm>
            <a:off x="4517243" y="3227215"/>
            <a:ext cx="408788" cy="395486"/>
            <a:chOff x="3270550" y="832575"/>
            <a:chExt cx="499375" cy="483125"/>
          </a:xfrm>
        </p:grpSpPr>
        <p:sp>
          <p:nvSpPr>
            <p:cNvPr id="24" name="Google Shape;12270;p21">
              <a:extLst>
                <a:ext uri="{FF2B5EF4-FFF2-40B4-BE49-F238E27FC236}">
                  <a16:creationId xmlns:a16="http://schemas.microsoft.com/office/drawing/2014/main" id="{A7BD02F1-5A97-D19E-B59F-1A5A6F0DB6EF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25" name="Google Shape;12271;p21">
              <a:extLst>
                <a:ext uri="{FF2B5EF4-FFF2-40B4-BE49-F238E27FC236}">
                  <a16:creationId xmlns:a16="http://schemas.microsoft.com/office/drawing/2014/main" id="{452F6642-0889-0F5A-9069-D93FC4ED3015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26" name="Google Shape;12272;p21">
              <a:extLst>
                <a:ext uri="{FF2B5EF4-FFF2-40B4-BE49-F238E27FC236}">
                  <a16:creationId xmlns:a16="http://schemas.microsoft.com/office/drawing/2014/main" id="{D1CB84FA-A53B-D31F-0794-FA10AD9567A4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27" name="Google Shape;12273;p21">
            <a:extLst>
              <a:ext uri="{FF2B5EF4-FFF2-40B4-BE49-F238E27FC236}">
                <a16:creationId xmlns:a16="http://schemas.microsoft.com/office/drawing/2014/main" id="{C0A8B0DE-1BA7-A781-52D1-153ADDF8F96F}"/>
              </a:ext>
            </a:extLst>
          </p:cNvPr>
          <p:cNvGrpSpPr/>
          <p:nvPr/>
        </p:nvGrpSpPr>
        <p:grpSpPr>
          <a:xfrm>
            <a:off x="6424429" y="3241316"/>
            <a:ext cx="395549" cy="395486"/>
            <a:chOff x="3270475" y="1427025"/>
            <a:chExt cx="483200" cy="483125"/>
          </a:xfrm>
        </p:grpSpPr>
        <p:sp>
          <p:nvSpPr>
            <p:cNvPr id="28" name="Google Shape;12274;p21">
              <a:extLst>
                <a:ext uri="{FF2B5EF4-FFF2-40B4-BE49-F238E27FC236}">
                  <a16:creationId xmlns:a16="http://schemas.microsoft.com/office/drawing/2014/main" id="{61A7CB28-45BD-5161-F397-B6520AAF62E5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29" name="Google Shape;12275;p21">
              <a:extLst>
                <a:ext uri="{FF2B5EF4-FFF2-40B4-BE49-F238E27FC236}">
                  <a16:creationId xmlns:a16="http://schemas.microsoft.com/office/drawing/2014/main" id="{86CC24DD-0FCA-BCBC-C114-2B2A2C599278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30" name="Google Shape;12276;p21">
              <a:extLst>
                <a:ext uri="{FF2B5EF4-FFF2-40B4-BE49-F238E27FC236}">
                  <a16:creationId xmlns:a16="http://schemas.microsoft.com/office/drawing/2014/main" id="{87F31952-B921-D59B-EABE-D97D3F2F935C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31" name="Google Shape;12277;p21">
            <a:extLst>
              <a:ext uri="{FF2B5EF4-FFF2-40B4-BE49-F238E27FC236}">
                <a16:creationId xmlns:a16="http://schemas.microsoft.com/office/drawing/2014/main" id="{29360889-2EE2-F849-E40E-0B7EAD50ACF1}"/>
              </a:ext>
            </a:extLst>
          </p:cNvPr>
          <p:cNvSpPr/>
          <p:nvPr/>
        </p:nvSpPr>
        <p:spPr>
          <a:xfrm>
            <a:off x="6424367" y="7231861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32" name="Google Shape;12278;p21">
            <a:extLst>
              <a:ext uri="{FF2B5EF4-FFF2-40B4-BE49-F238E27FC236}">
                <a16:creationId xmlns:a16="http://schemas.microsoft.com/office/drawing/2014/main" id="{3695EBAD-64F9-33BA-0D83-673716585334}"/>
              </a:ext>
            </a:extLst>
          </p:cNvPr>
          <p:cNvSpPr/>
          <p:nvPr/>
        </p:nvSpPr>
        <p:spPr>
          <a:xfrm>
            <a:off x="2619436" y="7231850"/>
            <a:ext cx="399395" cy="395507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33" name="Google Shape;12279;p21">
            <a:extLst>
              <a:ext uri="{FF2B5EF4-FFF2-40B4-BE49-F238E27FC236}">
                <a16:creationId xmlns:a16="http://schemas.microsoft.com/office/drawing/2014/main" id="{240503E2-2082-C944-3908-ACCCAAA54375}"/>
              </a:ext>
            </a:extLst>
          </p:cNvPr>
          <p:cNvGrpSpPr/>
          <p:nvPr/>
        </p:nvGrpSpPr>
        <p:grpSpPr>
          <a:xfrm>
            <a:off x="4517216" y="7235557"/>
            <a:ext cx="408851" cy="388118"/>
            <a:chOff x="6222125" y="2025975"/>
            <a:chExt cx="499450" cy="474125"/>
          </a:xfrm>
        </p:grpSpPr>
        <p:sp>
          <p:nvSpPr>
            <p:cNvPr id="34" name="Google Shape;12280;p21">
              <a:extLst>
                <a:ext uri="{FF2B5EF4-FFF2-40B4-BE49-F238E27FC236}">
                  <a16:creationId xmlns:a16="http://schemas.microsoft.com/office/drawing/2014/main" id="{1CDC5255-2727-A86B-F6B0-15A2DD09A979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35" name="Google Shape;12281;p21">
              <a:extLst>
                <a:ext uri="{FF2B5EF4-FFF2-40B4-BE49-F238E27FC236}">
                  <a16:creationId xmlns:a16="http://schemas.microsoft.com/office/drawing/2014/main" id="{2F4EEE9A-E018-D1AC-08AF-9BA8FBC4EC64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36" name="Google Shape;12282;p21">
              <a:extLst>
                <a:ext uri="{FF2B5EF4-FFF2-40B4-BE49-F238E27FC236}">
                  <a16:creationId xmlns:a16="http://schemas.microsoft.com/office/drawing/2014/main" id="{A310C0FA-AF40-C0AC-0369-C4C234D40881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37" name="Google Shape;12283;p21">
            <a:extLst>
              <a:ext uri="{FF2B5EF4-FFF2-40B4-BE49-F238E27FC236}">
                <a16:creationId xmlns:a16="http://schemas.microsoft.com/office/drawing/2014/main" id="{15DA28E4-B6AF-2B4A-E01B-BB3951A1BB42}"/>
              </a:ext>
            </a:extLst>
          </p:cNvPr>
          <p:cNvSpPr txBox="1"/>
          <p:nvPr/>
        </p:nvSpPr>
        <p:spPr>
          <a:xfrm>
            <a:off x="2096906" y="3821579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1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38" name="Google Shape;12284;p21">
            <a:extLst>
              <a:ext uri="{FF2B5EF4-FFF2-40B4-BE49-F238E27FC236}">
                <a16:creationId xmlns:a16="http://schemas.microsoft.com/office/drawing/2014/main" id="{070587BC-5901-2033-2C67-3A13EE8B58DF}"/>
              </a:ext>
            </a:extLst>
          </p:cNvPr>
          <p:cNvSpPr txBox="1"/>
          <p:nvPr/>
        </p:nvSpPr>
        <p:spPr>
          <a:xfrm>
            <a:off x="3997472" y="3819671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2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39" name="Google Shape;12285;p21">
            <a:extLst>
              <a:ext uri="{FF2B5EF4-FFF2-40B4-BE49-F238E27FC236}">
                <a16:creationId xmlns:a16="http://schemas.microsoft.com/office/drawing/2014/main" id="{D74F7132-64E7-6D79-2ECA-6DBED5EA1F75}"/>
              </a:ext>
            </a:extLst>
          </p:cNvPr>
          <p:cNvSpPr txBox="1"/>
          <p:nvPr/>
        </p:nvSpPr>
        <p:spPr>
          <a:xfrm>
            <a:off x="5898038" y="3819671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3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0" name="Google Shape;12286;p21">
            <a:extLst>
              <a:ext uri="{FF2B5EF4-FFF2-40B4-BE49-F238E27FC236}">
                <a16:creationId xmlns:a16="http://schemas.microsoft.com/office/drawing/2014/main" id="{42902C3B-B9A4-36D9-5631-AD7C20D464CB}"/>
              </a:ext>
            </a:extLst>
          </p:cNvPr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4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3" name="Google Shape;12287;p21">
            <a:extLst>
              <a:ext uri="{FF2B5EF4-FFF2-40B4-BE49-F238E27FC236}">
                <a16:creationId xmlns:a16="http://schemas.microsoft.com/office/drawing/2014/main" id="{80F28244-E59A-95F9-D581-F16F725975F3}"/>
              </a:ext>
            </a:extLst>
          </p:cNvPr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5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4" name="Google Shape;12288;p21">
            <a:extLst>
              <a:ext uri="{FF2B5EF4-FFF2-40B4-BE49-F238E27FC236}">
                <a16:creationId xmlns:a16="http://schemas.microsoft.com/office/drawing/2014/main" id="{92584C4C-B56F-D3C7-4CA8-05CB3F20B827}"/>
              </a:ext>
            </a:extLst>
          </p:cNvPr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6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5" name="Google Shape;12289;p21">
            <a:extLst>
              <a:ext uri="{FF2B5EF4-FFF2-40B4-BE49-F238E27FC236}">
                <a16:creationId xmlns:a16="http://schemas.microsoft.com/office/drawing/2014/main" id="{D5CD5708-450B-0C07-E002-E1AC93E8C534}"/>
              </a:ext>
            </a:extLst>
          </p:cNvPr>
          <p:cNvSpPr/>
          <p:nvPr/>
        </p:nvSpPr>
        <p:spPr>
          <a:xfrm>
            <a:off x="2749574" y="4384853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6" name="Google Shape;12290;p21">
            <a:extLst>
              <a:ext uri="{FF2B5EF4-FFF2-40B4-BE49-F238E27FC236}">
                <a16:creationId xmlns:a16="http://schemas.microsoft.com/office/drawing/2014/main" id="{470ADC57-EA70-A2CC-A869-9BB57FB31DF4}"/>
              </a:ext>
            </a:extLst>
          </p:cNvPr>
          <p:cNvSpPr/>
          <p:nvPr/>
        </p:nvSpPr>
        <p:spPr>
          <a:xfrm>
            <a:off x="4653260" y="4384853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7" name="Google Shape;12291;p21">
            <a:extLst>
              <a:ext uri="{FF2B5EF4-FFF2-40B4-BE49-F238E27FC236}">
                <a16:creationId xmlns:a16="http://schemas.microsoft.com/office/drawing/2014/main" id="{E36CE7C6-657F-D23B-32FD-A483BF1338C6}"/>
              </a:ext>
            </a:extLst>
          </p:cNvPr>
          <p:cNvSpPr/>
          <p:nvPr/>
        </p:nvSpPr>
        <p:spPr>
          <a:xfrm>
            <a:off x="6556970" y="4384853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8" name="Google Shape;12292;p21">
            <a:extLst>
              <a:ext uri="{FF2B5EF4-FFF2-40B4-BE49-F238E27FC236}">
                <a16:creationId xmlns:a16="http://schemas.microsoft.com/office/drawing/2014/main" id="{F96E0F71-2322-B329-278B-AAF3DD18D51C}"/>
              </a:ext>
            </a:extLst>
          </p:cNvPr>
          <p:cNvSpPr/>
          <p:nvPr/>
        </p:nvSpPr>
        <p:spPr>
          <a:xfrm>
            <a:off x="2749548" y="6909071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9" name="Google Shape;12293;p21">
            <a:extLst>
              <a:ext uri="{FF2B5EF4-FFF2-40B4-BE49-F238E27FC236}">
                <a16:creationId xmlns:a16="http://schemas.microsoft.com/office/drawing/2014/main" id="{1555BFE1-91FE-435F-FCCF-C827DBA6FAC0}"/>
              </a:ext>
            </a:extLst>
          </p:cNvPr>
          <p:cNvSpPr/>
          <p:nvPr/>
        </p:nvSpPr>
        <p:spPr>
          <a:xfrm>
            <a:off x="4653234" y="6909071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0" name="Google Shape;12294;p21">
            <a:extLst>
              <a:ext uri="{FF2B5EF4-FFF2-40B4-BE49-F238E27FC236}">
                <a16:creationId xmlns:a16="http://schemas.microsoft.com/office/drawing/2014/main" id="{C3AD0C20-6F50-AAD0-9F18-B6D8D2D29207}"/>
              </a:ext>
            </a:extLst>
          </p:cNvPr>
          <p:cNvSpPr/>
          <p:nvPr/>
        </p:nvSpPr>
        <p:spPr>
          <a:xfrm>
            <a:off x="6556944" y="6909071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1" name="Google Shape;12295;p21">
            <a:extLst>
              <a:ext uri="{FF2B5EF4-FFF2-40B4-BE49-F238E27FC236}">
                <a16:creationId xmlns:a16="http://schemas.microsoft.com/office/drawing/2014/main" id="{FB4044B0-D789-11DC-D621-E810408A6209}"/>
              </a:ext>
            </a:extLst>
          </p:cNvPr>
          <p:cNvSpPr/>
          <p:nvPr/>
        </p:nvSpPr>
        <p:spPr>
          <a:xfrm>
            <a:off x="4401458" y="4916411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2" name="Google Shape;12296;p21">
            <a:extLst>
              <a:ext uri="{FF2B5EF4-FFF2-40B4-BE49-F238E27FC236}">
                <a16:creationId xmlns:a16="http://schemas.microsoft.com/office/drawing/2014/main" id="{3B2A1D58-04AB-E0F6-0DE2-5794995E4EA5}"/>
              </a:ext>
            </a:extLst>
          </p:cNvPr>
          <p:cNvSpPr/>
          <p:nvPr/>
        </p:nvSpPr>
        <p:spPr>
          <a:xfrm>
            <a:off x="4657565" y="4916411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3" name="Google Shape;12297;p21">
            <a:extLst>
              <a:ext uri="{FF2B5EF4-FFF2-40B4-BE49-F238E27FC236}">
                <a16:creationId xmlns:a16="http://schemas.microsoft.com/office/drawing/2014/main" id="{491F4B69-C3C4-C512-51A1-9CACF659FB6B}"/>
              </a:ext>
            </a:extLst>
          </p:cNvPr>
          <p:cNvSpPr/>
          <p:nvPr/>
        </p:nvSpPr>
        <p:spPr>
          <a:xfrm>
            <a:off x="4913672" y="4916411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4" name="Google Shape;12298;p21">
            <a:extLst>
              <a:ext uri="{FF2B5EF4-FFF2-40B4-BE49-F238E27FC236}">
                <a16:creationId xmlns:a16="http://schemas.microsoft.com/office/drawing/2014/main" id="{AD4E0729-B926-3654-8ECE-EF9BB63C6E81}"/>
              </a:ext>
            </a:extLst>
          </p:cNvPr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5" name="Google Shape;12299;p21">
            <a:extLst>
              <a:ext uri="{FF2B5EF4-FFF2-40B4-BE49-F238E27FC236}">
                <a16:creationId xmlns:a16="http://schemas.microsoft.com/office/drawing/2014/main" id="{F0419383-7DD4-08B3-121D-EC5F949386C9}"/>
              </a:ext>
            </a:extLst>
          </p:cNvPr>
          <p:cNvSpPr/>
          <p:nvPr/>
        </p:nvSpPr>
        <p:spPr>
          <a:xfrm>
            <a:off x="4657565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6" name="Google Shape;12300;p21">
            <a:extLst>
              <a:ext uri="{FF2B5EF4-FFF2-40B4-BE49-F238E27FC236}">
                <a16:creationId xmlns:a16="http://schemas.microsoft.com/office/drawing/2014/main" id="{604E787E-44B0-01B5-2AB3-18F2FBE24C5C}"/>
              </a:ext>
            </a:extLst>
          </p:cNvPr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67" name="Google Shape;12301;p21">
            <a:extLst>
              <a:ext uri="{FF2B5EF4-FFF2-40B4-BE49-F238E27FC236}">
                <a16:creationId xmlns:a16="http://schemas.microsoft.com/office/drawing/2014/main" id="{7BE6BBD1-05AF-5FB6-C851-2B2C06500C10}"/>
              </a:ext>
            </a:extLst>
          </p:cNvPr>
          <p:cNvCxnSpPr>
            <a:stCxn id="55" idx="4"/>
            <a:endCxn id="61" idx="0"/>
          </p:cNvCxnSpPr>
          <p:nvPr/>
        </p:nvCxnSpPr>
        <p:spPr>
          <a:xfrm rot="-5400000" flipH="1">
            <a:off x="3437474" y="3888653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8" name="Google Shape;12302;p21">
            <a:extLst>
              <a:ext uri="{FF2B5EF4-FFF2-40B4-BE49-F238E27FC236}">
                <a16:creationId xmlns:a16="http://schemas.microsoft.com/office/drawing/2014/main" id="{4FE40AA2-33F2-26D0-7FB3-68B705AA4BAD}"/>
              </a:ext>
            </a:extLst>
          </p:cNvPr>
          <p:cNvCxnSpPr>
            <a:stCxn id="57" idx="4"/>
            <a:endCxn id="63" idx="0"/>
          </p:cNvCxnSpPr>
          <p:nvPr/>
        </p:nvCxnSpPr>
        <p:spPr>
          <a:xfrm rot="5400000">
            <a:off x="5597270" y="3892853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9" name="Google Shape;12303;p21">
            <a:extLst>
              <a:ext uri="{FF2B5EF4-FFF2-40B4-BE49-F238E27FC236}">
                <a16:creationId xmlns:a16="http://schemas.microsoft.com/office/drawing/2014/main" id="{A20BFBFE-A0A2-919D-6F10-D58F69D128FC}"/>
              </a:ext>
            </a:extLst>
          </p:cNvPr>
          <p:cNvCxnSpPr>
            <a:stCxn id="56" idx="4"/>
            <a:endCxn id="62" idx="0"/>
          </p:cNvCxnSpPr>
          <p:nvPr/>
        </p:nvCxnSpPr>
        <p:spPr>
          <a:xfrm rot="-5400000" flipH="1">
            <a:off x="4517360" y="4712453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0" name="Google Shape;12304;p21">
            <a:extLst>
              <a:ext uri="{FF2B5EF4-FFF2-40B4-BE49-F238E27FC236}">
                <a16:creationId xmlns:a16="http://schemas.microsoft.com/office/drawing/2014/main" id="{409AEC15-DFF9-76F7-36D6-95758A83E55B}"/>
              </a:ext>
            </a:extLst>
          </p:cNvPr>
          <p:cNvCxnSpPr>
            <a:stCxn id="58" idx="0"/>
            <a:endCxn id="64" idx="4"/>
          </p:cNvCxnSpPr>
          <p:nvPr/>
        </p:nvCxnSpPr>
        <p:spPr>
          <a:xfrm rot="-5400000">
            <a:off x="3435648" y="5879471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1" name="Google Shape;12305;p21">
            <a:extLst>
              <a:ext uri="{FF2B5EF4-FFF2-40B4-BE49-F238E27FC236}">
                <a16:creationId xmlns:a16="http://schemas.microsoft.com/office/drawing/2014/main" id="{2815D248-F5D1-C2EF-F403-38AA3344D695}"/>
              </a:ext>
            </a:extLst>
          </p:cNvPr>
          <p:cNvCxnSpPr>
            <a:stCxn id="60" idx="0"/>
            <a:endCxn id="66" idx="4"/>
          </p:cNvCxnSpPr>
          <p:nvPr/>
        </p:nvCxnSpPr>
        <p:spPr>
          <a:xfrm rot="5400000" flipH="1">
            <a:off x="5595444" y="5883671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2" name="Google Shape;12306;p21">
            <a:extLst>
              <a:ext uri="{FF2B5EF4-FFF2-40B4-BE49-F238E27FC236}">
                <a16:creationId xmlns:a16="http://schemas.microsoft.com/office/drawing/2014/main" id="{C4601F4C-5982-828B-D91F-B83DC07849D9}"/>
              </a:ext>
            </a:extLst>
          </p:cNvPr>
          <p:cNvCxnSpPr>
            <a:stCxn id="59" idx="0"/>
            <a:endCxn id="65" idx="4"/>
          </p:cNvCxnSpPr>
          <p:nvPr/>
        </p:nvCxnSpPr>
        <p:spPr>
          <a:xfrm rot="-5400000">
            <a:off x="4515534" y="6703271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3" name="Google Shape;12307;p21">
            <a:extLst>
              <a:ext uri="{FF2B5EF4-FFF2-40B4-BE49-F238E27FC236}">
                <a16:creationId xmlns:a16="http://schemas.microsoft.com/office/drawing/2014/main" id="{849C2868-C8B6-4C33-2471-B930458DEC37}"/>
              </a:ext>
            </a:extLst>
          </p:cNvPr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4" name="Google Shape;12308;p21">
            <a:extLst>
              <a:ext uri="{FF2B5EF4-FFF2-40B4-BE49-F238E27FC236}">
                <a16:creationId xmlns:a16="http://schemas.microsoft.com/office/drawing/2014/main" id="{B6032459-0EDB-CA18-AF69-884E6ECA1832}"/>
              </a:ext>
            </a:extLst>
          </p:cNvPr>
          <p:cNvSpPr/>
          <p:nvPr/>
        </p:nvSpPr>
        <p:spPr>
          <a:xfrm>
            <a:off x="10037686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5" name="Google Shape;12309;p21">
            <a:extLst>
              <a:ext uri="{FF2B5EF4-FFF2-40B4-BE49-F238E27FC236}">
                <a16:creationId xmlns:a16="http://schemas.microsoft.com/office/drawing/2014/main" id="{2D054832-658C-E157-73D7-F46B5719F7D2}"/>
              </a:ext>
            </a:extLst>
          </p:cNvPr>
          <p:cNvSpPr/>
          <p:nvPr/>
        </p:nvSpPr>
        <p:spPr>
          <a:xfrm>
            <a:off x="11595887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6" name="Google Shape;12310;p21">
            <a:extLst>
              <a:ext uri="{FF2B5EF4-FFF2-40B4-BE49-F238E27FC236}">
                <a16:creationId xmlns:a16="http://schemas.microsoft.com/office/drawing/2014/main" id="{94407D0D-5A8B-7DFA-78A8-1449D43AF3BE}"/>
              </a:ext>
            </a:extLst>
          </p:cNvPr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7" name="Google Shape;12311;p21">
            <a:extLst>
              <a:ext uri="{FF2B5EF4-FFF2-40B4-BE49-F238E27FC236}">
                <a16:creationId xmlns:a16="http://schemas.microsoft.com/office/drawing/2014/main" id="{7CB1678F-9BFD-1722-AA1F-4708A2ED4CAC}"/>
              </a:ext>
            </a:extLst>
          </p:cNvPr>
          <p:cNvSpPr/>
          <p:nvPr/>
        </p:nvSpPr>
        <p:spPr>
          <a:xfrm>
            <a:off x="14711554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8" name="Google Shape;12312;p21">
            <a:extLst>
              <a:ext uri="{FF2B5EF4-FFF2-40B4-BE49-F238E27FC236}">
                <a16:creationId xmlns:a16="http://schemas.microsoft.com/office/drawing/2014/main" id="{629F44EB-19AF-F26D-1182-47605F63D495}"/>
              </a:ext>
            </a:extLst>
          </p:cNvPr>
          <p:cNvSpPr/>
          <p:nvPr/>
        </p:nvSpPr>
        <p:spPr>
          <a:xfrm>
            <a:off x="8858803" y="3324701"/>
            <a:ext cx="685694" cy="773111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9" name="Google Shape;12313;p21">
            <a:extLst>
              <a:ext uri="{FF2B5EF4-FFF2-40B4-BE49-F238E27FC236}">
                <a16:creationId xmlns:a16="http://schemas.microsoft.com/office/drawing/2014/main" id="{CAE069E7-34F0-2A9B-0376-760EDF4FEEF8}"/>
              </a:ext>
            </a:extLst>
          </p:cNvPr>
          <p:cNvSpPr/>
          <p:nvPr/>
        </p:nvSpPr>
        <p:spPr>
          <a:xfrm>
            <a:off x="10488398" y="7316669"/>
            <a:ext cx="685694" cy="773357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0" name="Google Shape;12314;p21">
            <a:extLst>
              <a:ext uri="{FF2B5EF4-FFF2-40B4-BE49-F238E27FC236}">
                <a16:creationId xmlns:a16="http://schemas.microsoft.com/office/drawing/2014/main" id="{A722EBCA-57C1-63CC-7251-3079BDBAE818}"/>
              </a:ext>
            </a:extLst>
          </p:cNvPr>
          <p:cNvSpPr/>
          <p:nvPr/>
        </p:nvSpPr>
        <p:spPr>
          <a:xfrm>
            <a:off x="12014522" y="3324701"/>
            <a:ext cx="685730" cy="773111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1" name="Google Shape;12315;p21">
            <a:extLst>
              <a:ext uri="{FF2B5EF4-FFF2-40B4-BE49-F238E27FC236}">
                <a16:creationId xmlns:a16="http://schemas.microsoft.com/office/drawing/2014/main" id="{659122B7-B433-CAD3-E17B-729DAA989AA6}"/>
              </a:ext>
            </a:extLst>
          </p:cNvPr>
          <p:cNvSpPr/>
          <p:nvPr/>
        </p:nvSpPr>
        <p:spPr>
          <a:xfrm>
            <a:off x="13592012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2" name="Google Shape;12316;p21">
            <a:extLst>
              <a:ext uri="{FF2B5EF4-FFF2-40B4-BE49-F238E27FC236}">
                <a16:creationId xmlns:a16="http://schemas.microsoft.com/office/drawing/2014/main" id="{96246516-88B1-C163-1FB6-BF46025471A0}"/>
              </a:ext>
            </a:extLst>
          </p:cNvPr>
          <p:cNvSpPr/>
          <p:nvPr/>
        </p:nvSpPr>
        <p:spPr>
          <a:xfrm>
            <a:off x="15170276" y="3324701"/>
            <a:ext cx="685694" cy="773111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3" name="Google Shape;12317;p21">
            <a:extLst>
              <a:ext uri="{FF2B5EF4-FFF2-40B4-BE49-F238E27FC236}">
                <a16:creationId xmlns:a16="http://schemas.microsoft.com/office/drawing/2014/main" id="{B6DFAC87-243D-EE6F-08B5-75C79492208E}"/>
              </a:ext>
            </a:extLst>
          </p:cNvPr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4" name="Google Shape;12318;p21">
            <a:extLst>
              <a:ext uri="{FF2B5EF4-FFF2-40B4-BE49-F238E27FC236}">
                <a16:creationId xmlns:a16="http://schemas.microsoft.com/office/drawing/2014/main" id="{890B7819-DB1A-2CD9-61FA-7115299F624A}"/>
              </a:ext>
            </a:extLst>
          </p:cNvPr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5" name="Google Shape;12319;p21">
            <a:extLst>
              <a:ext uri="{FF2B5EF4-FFF2-40B4-BE49-F238E27FC236}">
                <a16:creationId xmlns:a16="http://schemas.microsoft.com/office/drawing/2014/main" id="{042076B5-2AA4-4F5E-1BF7-BD5D1A613BC1}"/>
              </a:ext>
            </a:extLst>
          </p:cNvPr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6" name="Google Shape;12320;p21">
            <a:extLst>
              <a:ext uri="{FF2B5EF4-FFF2-40B4-BE49-F238E27FC236}">
                <a16:creationId xmlns:a16="http://schemas.microsoft.com/office/drawing/2014/main" id="{BF8D7389-6DD4-BAD5-1D45-C774E666520E}"/>
              </a:ext>
            </a:extLst>
          </p:cNvPr>
          <p:cNvSpPr/>
          <p:nvPr/>
        </p:nvSpPr>
        <p:spPr>
          <a:xfrm>
            <a:off x="10769126" y="5999441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7" name="Google Shape;12321;p21">
            <a:extLst>
              <a:ext uri="{FF2B5EF4-FFF2-40B4-BE49-F238E27FC236}">
                <a16:creationId xmlns:a16="http://schemas.microsoft.com/office/drawing/2014/main" id="{E9685FB7-C846-816B-C9DB-4A68B4364FD6}"/>
              </a:ext>
            </a:extLst>
          </p:cNvPr>
          <p:cNvSpPr/>
          <p:nvPr/>
        </p:nvSpPr>
        <p:spPr>
          <a:xfrm>
            <a:off x="13873127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8" name="Google Shape;12322;p21">
            <a:extLst>
              <a:ext uri="{FF2B5EF4-FFF2-40B4-BE49-F238E27FC236}">
                <a16:creationId xmlns:a16="http://schemas.microsoft.com/office/drawing/2014/main" id="{1F9DE5C0-DAD0-961D-BE6B-D070AFD6589F}"/>
              </a:ext>
            </a:extLst>
          </p:cNvPr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itchFamily="2" charset="-78"/>
                <a:sym typeface="Arial"/>
              </a:rPr>
              <a:t>2016</a:t>
            </a:r>
            <a:endParaRPr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9" name="Google Shape;12323;p21">
            <a:extLst>
              <a:ext uri="{FF2B5EF4-FFF2-40B4-BE49-F238E27FC236}">
                <a16:creationId xmlns:a16="http://schemas.microsoft.com/office/drawing/2014/main" id="{78BA0E3F-B777-0ED3-3D9C-6C3CC6F354ED}"/>
              </a:ext>
            </a:extLst>
          </p:cNvPr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0" name="Google Shape;12324;p21">
            <a:extLst>
              <a:ext uri="{FF2B5EF4-FFF2-40B4-BE49-F238E27FC236}">
                <a16:creationId xmlns:a16="http://schemas.microsoft.com/office/drawing/2014/main" id="{29CAB778-9E16-94D9-7980-E08CCE0A3FAB}"/>
              </a:ext>
            </a:extLst>
          </p:cNvPr>
          <p:cNvSpPr/>
          <p:nvPr/>
        </p:nvSpPr>
        <p:spPr>
          <a:xfrm>
            <a:off x="12306101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1" name="Google Shape;12325;p21">
            <a:extLst>
              <a:ext uri="{FF2B5EF4-FFF2-40B4-BE49-F238E27FC236}">
                <a16:creationId xmlns:a16="http://schemas.microsoft.com/office/drawing/2014/main" id="{C36276C9-0BF1-2A71-E3CC-860BC6630AC6}"/>
              </a:ext>
            </a:extLst>
          </p:cNvPr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2" name="Google Shape;12326;p21">
            <a:extLst>
              <a:ext uri="{FF2B5EF4-FFF2-40B4-BE49-F238E27FC236}">
                <a16:creationId xmlns:a16="http://schemas.microsoft.com/office/drawing/2014/main" id="{48A4ACB4-6967-D940-E92F-FC6FF12F7DD1}"/>
              </a:ext>
            </a:extLst>
          </p:cNvPr>
          <p:cNvSpPr/>
          <p:nvPr/>
        </p:nvSpPr>
        <p:spPr>
          <a:xfrm>
            <a:off x="10768332" y="7139195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3" name="Google Shape;12327;p21">
            <a:extLst>
              <a:ext uri="{FF2B5EF4-FFF2-40B4-BE49-F238E27FC236}">
                <a16:creationId xmlns:a16="http://schemas.microsoft.com/office/drawing/2014/main" id="{509B52B3-CC85-8C3C-2786-F81FDD6727B8}"/>
              </a:ext>
            </a:extLst>
          </p:cNvPr>
          <p:cNvSpPr/>
          <p:nvPr/>
        </p:nvSpPr>
        <p:spPr>
          <a:xfrm>
            <a:off x="13873133" y="7139195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94" name="Google Shape;12328;p21">
            <a:extLst>
              <a:ext uri="{FF2B5EF4-FFF2-40B4-BE49-F238E27FC236}">
                <a16:creationId xmlns:a16="http://schemas.microsoft.com/office/drawing/2014/main" id="{3A098D05-6878-6161-DB4E-9DE025C38DF9}"/>
              </a:ext>
            </a:extLst>
          </p:cNvPr>
          <p:cNvCxnSpPr>
            <a:stCxn id="83" idx="0"/>
            <a:endCxn id="89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5" name="Google Shape;12329;p21">
            <a:extLst>
              <a:ext uri="{FF2B5EF4-FFF2-40B4-BE49-F238E27FC236}">
                <a16:creationId xmlns:a16="http://schemas.microsoft.com/office/drawing/2014/main" id="{E8F444F0-DE73-BB81-9180-F50B20BCB519}"/>
              </a:ext>
            </a:extLst>
          </p:cNvPr>
          <p:cNvCxnSpPr>
            <a:stCxn id="84" idx="0"/>
            <a:endCxn id="90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6" name="Google Shape;12330;p21">
            <a:extLst>
              <a:ext uri="{FF2B5EF4-FFF2-40B4-BE49-F238E27FC236}">
                <a16:creationId xmlns:a16="http://schemas.microsoft.com/office/drawing/2014/main" id="{ED939DBD-2E9A-A56E-84A0-C7AA1A31DAFB}"/>
              </a:ext>
            </a:extLst>
          </p:cNvPr>
          <p:cNvCxnSpPr>
            <a:stCxn id="85" idx="0"/>
            <a:endCxn id="91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7" name="Google Shape;12331;p21">
            <a:extLst>
              <a:ext uri="{FF2B5EF4-FFF2-40B4-BE49-F238E27FC236}">
                <a16:creationId xmlns:a16="http://schemas.microsoft.com/office/drawing/2014/main" id="{8F8E08AC-D78B-317D-0243-4C0ACD0BE3D0}"/>
              </a:ext>
            </a:extLst>
          </p:cNvPr>
          <p:cNvCxnSpPr>
            <a:stCxn id="86" idx="4"/>
            <a:endCxn id="92" idx="0"/>
          </p:cNvCxnSpPr>
          <p:nvPr/>
        </p:nvCxnSpPr>
        <p:spPr>
          <a:xfrm flipH="1">
            <a:off x="10830626" y="6123641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8" name="Google Shape;12332;p21">
            <a:extLst>
              <a:ext uri="{FF2B5EF4-FFF2-40B4-BE49-F238E27FC236}">
                <a16:creationId xmlns:a16="http://schemas.microsoft.com/office/drawing/2014/main" id="{E8FAD4A0-0996-7633-749A-C972FCF6C818}"/>
              </a:ext>
            </a:extLst>
          </p:cNvPr>
          <p:cNvCxnSpPr>
            <a:stCxn id="87" idx="4"/>
            <a:endCxn id="93" idx="0"/>
          </p:cNvCxnSpPr>
          <p:nvPr/>
        </p:nvCxnSpPr>
        <p:spPr>
          <a:xfrm>
            <a:off x="13935227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9" name="Google Shape;12333;p21">
            <a:extLst>
              <a:ext uri="{FF2B5EF4-FFF2-40B4-BE49-F238E27FC236}">
                <a16:creationId xmlns:a16="http://schemas.microsoft.com/office/drawing/2014/main" id="{171309AD-9A0F-C1A2-8B62-188B6DACC90C}"/>
              </a:ext>
            </a:extLst>
          </p:cNvPr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itchFamily="2" charset="-78"/>
                <a:sym typeface="Arial"/>
              </a:rPr>
              <a:t>2017</a:t>
            </a:r>
            <a:endParaRPr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00" name="Google Shape;12334;p21">
            <a:extLst>
              <a:ext uri="{FF2B5EF4-FFF2-40B4-BE49-F238E27FC236}">
                <a16:creationId xmlns:a16="http://schemas.microsoft.com/office/drawing/2014/main" id="{344DBB3D-01FB-0CFD-038F-8890A4936968}"/>
              </a:ext>
            </a:extLst>
          </p:cNvPr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itchFamily="2" charset="-78"/>
                <a:sym typeface="Arial"/>
              </a:rPr>
              <a:t>2018</a:t>
            </a:r>
            <a:endParaRPr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01" name="Google Shape;12335;p21">
            <a:extLst>
              <a:ext uri="{FF2B5EF4-FFF2-40B4-BE49-F238E27FC236}">
                <a16:creationId xmlns:a16="http://schemas.microsoft.com/office/drawing/2014/main" id="{04AA5E79-69B3-CB00-0CC0-F9499661555D}"/>
              </a:ext>
            </a:extLst>
          </p:cNvPr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itchFamily="2" charset="-78"/>
                <a:sym typeface="Arial"/>
              </a:rPr>
              <a:t>2019</a:t>
            </a:r>
            <a:endParaRPr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02" name="Google Shape;12336;p21">
            <a:extLst>
              <a:ext uri="{FF2B5EF4-FFF2-40B4-BE49-F238E27FC236}">
                <a16:creationId xmlns:a16="http://schemas.microsoft.com/office/drawing/2014/main" id="{E4922200-2D0B-7384-AAAC-7B039B80E083}"/>
              </a:ext>
            </a:extLst>
          </p:cNvPr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itchFamily="2" charset="-78"/>
                <a:sym typeface="Arial"/>
              </a:rPr>
              <a:t>2020</a:t>
            </a:r>
            <a:endParaRPr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03" name="Google Shape;12337;p21">
            <a:extLst>
              <a:ext uri="{FF2B5EF4-FFF2-40B4-BE49-F238E27FC236}">
                <a16:creationId xmlns:a16="http://schemas.microsoft.com/office/drawing/2014/main" id="{22BCD83D-7219-B184-3B7C-45F5E2E8BA15}"/>
              </a:ext>
            </a:extLst>
          </p:cNvPr>
          <p:cNvSpPr/>
          <p:nvPr/>
        </p:nvSpPr>
        <p:spPr>
          <a:xfrm>
            <a:off x="13731955" y="7458845"/>
            <a:ext cx="408977" cy="410051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04" name="Google Shape;12338;p21">
            <a:extLst>
              <a:ext uri="{FF2B5EF4-FFF2-40B4-BE49-F238E27FC236}">
                <a16:creationId xmlns:a16="http://schemas.microsoft.com/office/drawing/2014/main" id="{F51532D0-90D2-F26E-172A-FFDC11DF6608}"/>
              </a:ext>
            </a:extLst>
          </p:cNvPr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105" name="Google Shape;12339;p21">
              <a:extLst>
                <a:ext uri="{FF2B5EF4-FFF2-40B4-BE49-F238E27FC236}">
                  <a16:creationId xmlns:a16="http://schemas.microsoft.com/office/drawing/2014/main" id="{36D83CAF-4EF4-E2D9-CA28-2BC2CA862913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06" name="Google Shape;12340;p21">
              <a:extLst>
                <a:ext uri="{FF2B5EF4-FFF2-40B4-BE49-F238E27FC236}">
                  <a16:creationId xmlns:a16="http://schemas.microsoft.com/office/drawing/2014/main" id="{4D88053B-DFE3-1890-6E07-BD7AC30824C8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07" name="Google Shape;12341;p21">
            <a:extLst>
              <a:ext uri="{FF2B5EF4-FFF2-40B4-BE49-F238E27FC236}">
                <a16:creationId xmlns:a16="http://schemas.microsoft.com/office/drawing/2014/main" id="{DD6E63F3-5D09-96EC-5C38-D4279194BCCE}"/>
              </a:ext>
            </a:extLst>
          </p:cNvPr>
          <p:cNvGrpSpPr/>
          <p:nvPr/>
        </p:nvGrpSpPr>
        <p:grpSpPr>
          <a:xfrm>
            <a:off x="15306599" y="3517705"/>
            <a:ext cx="411156" cy="408665"/>
            <a:chOff x="5045775" y="1946400"/>
            <a:chExt cx="296950" cy="295150"/>
          </a:xfrm>
        </p:grpSpPr>
        <p:sp>
          <p:nvSpPr>
            <p:cNvPr id="108" name="Google Shape;12342;p21">
              <a:extLst>
                <a:ext uri="{FF2B5EF4-FFF2-40B4-BE49-F238E27FC236}">
                  <a16:creationId xmlns:a16="http://schemas.microsoft.com/office/drawing/2014/main" id="{932D24A4-6BAC-098F-AC9F-18425FCAC11A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09" name="Google Shape;12343;p21">
              <a:extLst>
                <a:ext uri="{FF2B5EF4-FFF2-40B4-BE49-F238E27FC236}">
                  <a16:creationId xmlns:a16="http://schemas.microsoft.com/office/drawing/2014/main" id="{3D1BC9CC-0D27-3A98-16AC-631672CB89B8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10" name="Google Shape;12344;p21">
            <a:extLst>
              <a:ext uri="{FF2B5EF4-FFF2-40B4-BE49-F238E27FC236}">
                <a16:creationId xmlns:a16="http://schemas.microsoft.com/office/drawing/2014/main" id="{B26FCC75-3248-8915-26F6-F23A58220F64}"/>
              </a:ext>
            </a:extLst>
          </p:cNvPr>
          <p:cNvGrpSpPr/>
          <p:nvPr/>
        </p:nvGrpSpPr>
        <p:grpSpPr>
          <a:xfrm>
            <a:off x="12152327" y="3529084"/>
            <a:ext cx="410084" cy="409010"/>
            <a:chOff x="3599700" y="1954475"/>
            <a:chExt cx="296175" cy="295400"/>
          </a:xfrm>
        </p:grpSpPr>
        <p:sp>
          <p:nvSpPr>
            <p:cNvPr id="111" name="Google Shape;12345;p21">
              <a:extLst>
                <a:ext uri="{FF2B5EF4-FFF2-40B4-BE49-F238E27FC236}">
                  <a16:creationId xmlns:a16="http://schemas.microsoft.com/office/drawing/2014/main" id="{1C46AD10-748A-3606-CD20-717D18D0E7A2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12" name="Google Shape;12346;p21">
              <a:extLst>
                <a:ext uri="{FF2B5EF4-FFF2-40B4-BE49-F238E27FC236}">
                  <a16:creationId xmlns:a16="http://schemas.microsoft.com/office/drawing/2014/main" id="{F03D0D3E-A8E4-D1D7-7F2F-F197C6FEF4EB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13" name="Google Shape;12347;p21">
              <a:extLst>
                <a:ext uri="{FF2B5EF4-FFF2-40B4-BE49-F238E27FC236}">
                  <a16:creationId xmlns:a16="http://schemas.microsoft.com/office/drawing/2014/main" id="{FC0925A6-5574-848B-CE3B-1EACED9A882E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14" name="Google Shape;12348;p21">
            <a:extLst>
              <a:ext uri="{FF2B5EF4-FFF2-40B4-BE49-F238E27FC236}">
                <a16:creationId xmlns:a16="http://schemas.microsoft.com/office/drawing/2014/main" id="{9F49F64D-B412-5192-1129-063C31AF1826}"/>
              </a:ext>
            </a:extLst>
          </p:cNvPr>
          <p:cNvGrpSpPr/>
          <p:nvPr/>
        </p:nvGrpSpPr>
        <p:grpSpPr>
          <a:xfrm>
            <a:off x="8970798" y="3566618"/>
            <a:ext cx="411192" cy="310842"/>
            <a:chOff x="3962775" y="1990700"/>
            <a:chExt cx="296975" cy="224500"/>
          </a:xfrm>
        </p:grpSpPr>
        <p:sp>
          <p:nvSpPr>
            <p:cNvPr id="115" name="Google Shape;12349;p21">
              <a:extLst>
                <a:ext uri="{FF2B5EF4-FFF2-40B4-BE49-F238E27FC236}">
                  <a16:creationId xmlns:a16="http://schemas.microsoft.com/office/drawing/2014/main" id="{8875BAF9-D98C-DB4C-F870-509F238F2933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16" name="Google Shape;12350;p21">
              <a:extLst>
                <a:ext uri="{FF2B5EF4-FFF2-40B4-BE49-F238E27FC236}">
                  <a16:creationId xmlns:a16="http://schemas.microsoft.com/office/drawing/2014/main" id="{C407EDE6-4876-A234-17E8-1355CFD27E1C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17" name="Google Shape;12351;p21">
              <a:extLst>
                <a:ext uri="{FF2B5EF4-FFF2-40B4-BE49-F238E27FC236}">
                  <a16:creationId xmlns:a16="http://schemas.microsoft.com/office/drawing/2014/main" id="{3FE22DEB-09BD-6C80-C44D-5399405CFCBD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18" name="Google Shape;12352;p21">
              <a:extLst>
                <a:ext uri="{FF2B5EF4-FFF2-40B4-BE49-F238E27FC236}">
                  <a16:creationId xmlns:a16="http://schemas.microsoft.com/office/drawing/2014/main" id="{CCEE3754-B5D0-AD43-E9D1-63A6E7F5704B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19" name="Google Shape;12353;p21">
            <a:extLst>
              <a:ext uri="{FF2B5EF4-FFF2-40B4-BE49-F238E27FC236}">
                <a16:creationId xmlns:a16="http://schemas.microsoft.com/office/drawing/2014/main" id="{7D49E0A0-D122-67AD-D9B5-07ACBE3C272D}"/>
              </a:ext>
            </a:extLst>
          </p:cNvPr>
          <p:cNvSpPr txBox="1"/>
          <p:nvPr/>
        </p:nvSpPr>
        <p:spPr>
          <a:xfrm>
            <a:off x="12810527" y="4180619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0" name="Google Shape;12354;p21">
            <a:extLst>
              <a:ext uri="{FF2B5EF4-FFF2-40B4-BE49-F238E27FC236}">
                <a16:creationId xmlns:a16="http://schemas.microsoft.com/office/drawing/2014/main" id="{329689DA-F19C-B453-6BFE-6D68109BD29E}"/>
              </a:ext>
            </a:extLst>
          </p:cNvPr>
          <p:cNvSpPr txBox="1"/>
          <p:nvPr/>
        </p:nvSpPr>
        <p:spPr>
          <a:xfrm>
            <a:off x="9654822" y="4180619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1" name="Google Shape;12355;p21">
            <a:extLst>
              <a:ext uri="{FF2B5EF4-FFF2-40B4-BE49-F238E27FC236}">
                <a16:creationId xmlns:a16="http://schemas.microsoft.com/office/drawing/2014/main" id="{D91311F5-26A0-B320-FC06-1A7CA91F8728}"/>
              </a:ext>
            </a:extLst>
          </p:cNvPr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2" name="Google Shape;12356;p21">
            <a:extLst>
              <a:ext uri="{FF2B5EF4-FFF2-40B4-BE49-F238E27FC236}">
                <a16:creationId xmlns:a16="http://schemas.microsoft.com/office/drawing/2014/main" id="{840CC786-41A5-D9B0-D242-9778E930CC69}"/>
              </a:ext>
            </a:extLst>
          </p:cNvPr>
          <p:cNvSpPr txBox="1"/>
          <p:nvPr/>
        </p:nvSpPr>
        <p:spPr>
          <a:xfrm>
            <a:off x="14357555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" name="Google Shape;12357;p21">
            <a:extLst>
              <a:ext uri="{FF2B5EF4-FFF2-40B4-BE49-F238E27FC236}">
                <a16:creationId xmlns:a16="http://schemas.microsoft.com/office/drawing/2014/main" id="{A6EF3843-A445-FFD8-FC7C-EBBD960041BB}"/>
              </a:ext>
            </a:extLst>
          </p:cNvPr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4" name="Google Shape;12358;p21">
            <a:extLst>
              <a:ext uri="{FF2B5EF4-FFF2-40B4-BE49-F238E27FC236}">
                <a16:creationId xmlns:a16="http://schemas.microsoft.com/office/drawing/2014/main" id="{2C8F7128-2C18-0596-0060-52CAC4D89989}"/>
              </a:ext>
            </a:extLst>
          </p:cNvPr>
          <p:cNvSpPr txBox="1">
            <a:spLocks/>
          </p:cNvSpPr>
          <p:nvPr/>
        </p:nvSpPr>
        <p:spPr>
          <a:xfrm>
            <a:off x="2148841" y="670560"/>
            <a:ext cx="14092238" cy="964407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fa-IR" dirty="0">
                <a:cs typeface="B Nazanin" pitchFamily="2" charset="-78"/>
              </a:rPr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27344646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13285440" y="7733520"/>
            <a:ext cx="2934720" cy="13975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9"/>
              </a:lnSpc>
            </a:pPr>
            <a:r>
              <a:rPr lang="en-US" sz="1399" spc="0">
                <a:solidFill>
                  <a:srgbClr val="FFFFFF"/>
                </a:solidFill>
                <a:latin typeface="Montserrat"/>
              </a:rPr>
              <a:t>It’s the farthest planet from the Sun</a:t>
            </a:r>
          </a:p>
        </p:txBody>
      </p: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4486400" y="8822160"/>
            <a:ext cx="3672720" cy="1580400"/>
            <a:chOff x="0" y="0"/>
            <a:chExt cx="4896960" cy="2107200"/>
          </a:xfrm>
        </p:grpSpPr>
        <p:sp>
          <p:nvSpPr>
            <p:cNvPr id="42" name="Freeform 42"/>
            <p:cNvSpPr/>
            <p:nvPr/>
          </p:nvSpPr>
          <p:spPr>
            <a:xfrm>
              <a:off x="382" y="0"/>
              <a:ext cx="4896612" cy="2107184"/>
            </a:xfrm>
            <a:custGeom>
              <a:avLst/>
              <a:gdLst/>
              <a:ahLst/>
              <a:cxnLst/>
              <a:rect l="l" t="t" r="r" b="b"/>
              <a:pathLst>
                <a:path w="4896612" h="2107184">
                  <a:moveTo>
                    <a:pt x="4353432" y="1204976"/>
                  </a:moveTo>
                  <a:cubicBezTo>
                    <a:pt x="4469383" y="1204976"/>
                    <a:pt x="4585334" y="1211072"/>
                    <a:pt x="4701285" y="1201928"/>
                  </a:cubicBezTo>
                  <a:cubicBezTo>
                    <a:pt x="4844668" y="1192784"/>
                    <a:pt x="4896611" y="1244727"/>
                    <a:pt x="4847716" y="1403731"/>
                  </a:cubicBezTo>
                  <a:cubicBezTo>
                    <a:pt x="4643246" y="1403731"/>
                    <a:pt x="4435855" y="1403731"/>
                    <a:pt x="4188713" y="1403731"/>
                  </a:cubicBezTo>
                  <a:cubicBezTo>
                    <a:pt x="4258944" y="1541399"/>
                    <a:pt x="4313809" y="1651508"/>
                    <a:pt x="4390135" y="1804416"/>
                  </a:cubicBezTo>
                  <a:cubicBezTo>
                    <a:pt x="4182617" y="1691259"/>
                    <a:pt x="4020946" y="1605661"/>
                    <a:pt x="3831843" y="1504696"/>
                  </a:cubicBezTo>
                  <a:cubicBezTo>
                    <a:pt x="3773931" y="1697355"/>
                    <a:pt x="3715892" y="1880870"/>
                    <a:pt x="3645788" y="2107184"/>
                  </a:cubicBezTo>
                  <a:cubicBezTo>
                    <a:pt x="3578605" y="1886966"/>
                    <a:pt x="3523742" y="1709547"/>
                    <a:pt x="3459734" y="1504696"/>
                  </a:cubicBezTo>
                  <a:cubicBezTo>
                    <a:pt x="3279774" y="1599565"/>
                    <a:pt x="3111881" y="1688211"/>
                    <a:pt x="2901442" y="1801368"/>
                  </a:cubicBezTo>
                  <a:cubicBezTo>
                    <a:pt x="2974721" y="1657604"/>
                    <a:pt x="3026537" y="1556639"/>
                    <a:pt x="3096768" y="1422146"/>
                  </a:cubicBezTo>
                  <a:cubicBezTo>
                    <a:pt x="2062480" y="1422146"/>
                    <a:pt x="1049528" y="1422146"/>
                    <a:pt x="0" y="1422146"/>
                  </a:cubicBezTo>
                  <a:cubicBezTo>
                    <a:pt x="118617" y="1250823"/>
                    <a:pt x="237616" y="1198880"/>
                    <a:pt x="408431" y="1198880"/>
                  </a:cubicBezTo>
                  <a:cubicBezTo>
                    <a:pt x="1183385" y="1208024"/>
                    <a:pt x="1958339" y="1201928"/>
                    <a:pt x="2733293" y="1204976"/>
                  </a:cubicBezTo>
                  <a:cubicBezTo>
                    <a:pt x="2800476" y="1204976"/>
                    <a:pt x="2870580" y="1204976"/>
                    <a:pt x="2937763" y="1204976"/>
                  </a:cubicBezTo>
                  <a:cubicBezTo>
                    <a:pt x="2940811" y="1192784"/>
                    <a:pt x="2940811" y="1183513"/>
                    <a:pt x="2943859" y="1174369"/>
                  </a:cubicBezTo>
                  <a:cubicBezTo>
                    <a:pt x="2843148" y="1137666"/>
                    <a:pt x="2742437" y="1100963"/>
                    <a:pt x="2599054" y="1052068"/>
                  </a:cubicBezTo>
                  <a:cubicBezTo>
                    <a:pt x="2815716" y="987806"/>
                    <a:pt x="2989579" y="932815"/>
                    <a:pt x="3197097" y="871601"/>
                  </a:cubicBezTo>
                  <a:cubicBezTo>
                    <a:pt x="3102482" y="694182"/>
                    <a:pt x="3014090" y="526034"/>
                    <a:pt x="2898139" y="305816"/>
                  </a:cubicBezTo>
                  <a:cubicBezTo>
                    <a:pt x="3108705" y="422021"/>
                    <a:pt x="3273424" y="507619"/>
                    <a:pt x="3459479" y="608584"/>
                  </a:cubicBezTo>
                  <a:cubicBezTo>
                    <a:pt x="3517518" y="415925"/>
                    <a:pt x="3575430" y="232410"/>
                    <a:pt x="3645661" y="0"/>
                  </a:cubicBezTo>
                  <a:cubicBezTo>
                    <a:pt x="3712844" y="226314"/>
                    <a:pt x="3770756" y="409829"/>
                    <a:pt x="3831716" y="608584"/>
                  </a:cubicBezTo>
                  <a:cubicBezTo>
                    <a:pt x="4002531" y="513715"/>
                    <a:pt x="4161281" y="431165"/>
                    <a:pt x="4322952" y="345567"/>
                  </a:cubicBezTo>
                  <a:cubicBezTo>
                    <a:pt x="4332096" y="351663"/>
                    <a:pt x="4344288" y="360807"/>
                    <a:pt x="4356480" y="367030"/>
                  </a:cubicBezTo>
                  <a:cubicBezTo>
                    <a:pt x="4271009" y="526034"/>
                    <a:pt x="4185665" y="688213"/>
                    <a:pt x="4091050" y="868553"/>
                  </a:cubicBezTo>
                  <a:cubicBezTo>
                    <a:pt x="4286376" y="929767"/>
                    <a:pt x="4469383" y="984758"/>
                    <a:pt x="4689093" y="1052068"/>
                  </a:cubicBezTo>
                  <a:cubicBezTo>
                    <a:pt x="4554854" y="1097915"/>
                    <a:pt x="4454143" y="1134618"/>
                    <a:pt x="4350384" y="1168273"/>
                  </a:cubicBezTo>
                  <a:cubicBezTo>
                    <a:pt x="4353432" y="1180465"/>
                    <a:pt x="4353432" y="1192784"/>
                    <a:pt x="4353432" y="1204976"/>
                  </a:cubicBezTo>
                  <a:close/>
                  <a:moveTo>
                    <a:pt x="3648582" y="602488"/>
                  </a:moveTo>
                  <a:cubicBezTo>
                    <a:pt x="3605910" y="697357"/>
                    <a:pt x="3575303" y="761492"/>
                    <a:pt x="3544823" y="828802"/>
                  </a:cubicBezTo>
                  <a:cubicBezTo>
                    <a:pt x="3468496" y="795147"/>
                    <a:pt x="3407536" y="767588"/>
                    <a:pt x="3322065" y="730885"/>
                  </a:cubicBezTo>
                  <a:cubicBezTo>
                    <a:pt x="3364737" y="828802"/>
                    <a:pt x="3392296" y="895985"/>
                    <a:pt x="3419728" y="966343"/>
                  </a:cubicBezTo>
                  <a:cubicBezTo>
                    <a:pt x="3340353" y="996950"/>
                    <a:pt x="3273297" y="1021334"/>
                    <a:pt x="3187826" y="1054989"/>
                  </a:cubicBezTo>
                  <a:cubicBezTo>
                    <a:pt x="3282441" y="1094740"/>
                    <a:pt x="3349497" y="1122299"/>
                    <a:pt x="3422776" y="1149858"/>
                  </a:cubicBezTo>
                  <a:cubicBezTo>
                    <a:pt x="3389248" y="1226312"/>
                    <a:pt x="3361816" y="1284478"/>
                    <a:pt x="3322065" y="1373124"/>
                  </a:cubicBezTo>
                  <a:cubicBezTo>
                    <a:pt x="3419728" y="1333373"/>
                    <a:pt x="3486784" y="1308862"/>
                    <a:pt x="3553967" y="1284478"/>
                  </a:cubicBezTo>
                  <a:cubicBezTo>
                    <a:pt x="3587495" y="1363980"/>
                    <a:pt x="3614927" y="1431290"/>
                    <a:pt x="3648582" y="1513840"/>
                  </a:cubicBezTo>
                  <a:cubicBezTo>
                    <a:pt x="3682110" y="1422146"/>
                    <a:pt x="3709542" y="1354836"/>
                    <a:pt x="3734053" y="1281430"/>
                  </a:cubicBezTo>
                  <a:cubicBezTo>
                    <a:pt x="3813428" y="1312037"/>
                    <a:pt x="3880484" y="1336421"/>
                    <a:pt x="3962907" y="1367028"/>
                  </a:cubicBezTo>
                  <a:cubicBezTo>
                    <a:pt x="3926331" y="1281430"/>
                    <a:pt x="3901947" y="1220216"/>
                    <a:pt x="3871340" y="1149858"/>
                  </a:cubicBezTo>
                  <a:cubicBezTo>
                    <a:pt x="3947667" y="1116203"/>
                    <a:pt x="4014723" y="1085596"/>
                    <a:pt x="4091050" y="1051941"/>
                  </a:cubicBezTo>
                  <a:cubicBezTo>
                    <a:pt x="4005579" y="1015238"/>
                    <a:pt x="3938523" y="987679"/>
                    <a:pt x="3865244" y="957072"/>
                  </a:cubicBezTo>
                  <a:cubicBezTo>
                    <a:pt x="3901820" y="880618"/>
                    <a:pt x="3932427" y="819404"/>
                    <a:pt x="3975099" y="730758"/>
                  </a:cubicBezTo>
                  <a:cubicBezTo>
                    <a:pt x="3874388" y="770509"/>
                    <a:pt x="3807332" y="798068"/>
                    <a:pt x="3734053" y="828675"/>
                  </a:cubicBezTo>
                  <a:cubicBezTo>
                    <a:pt x="3706621" y="755269"/>
                    <a:pt x="3682237" y="687959"/>
                    <a:pt x="3648582" y="60236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513360" y="9694080"/>
            <a:ext cx="16205760" cy="198720"/>
            <a:chOff x="0" y="0"/>
            <a:chExt cx="21607680" cy="26496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1607653" cy="264922"/>
            </a:xfrm>
            <a:custGeom>
              <a:avLst/>
              <a:gdLst/>
              <a:ahLst/>
              <a:cxnLst/>
              <a:rect l="l" t="t" r="r" b="b"/>
              <a:pathLst>
                <a:path w="21607653" h="264922">
                  <a:moveTo>
                    <a:pt x="0" y="264922"/>
                  </a:moveTo>
                  <a:lnTo>
                    <a:pt x="66421" y="0"/>
                  </a:lnTo>
                  <a:lnTo>
                    <a:pt x="21541232" y="0"/>
                  </a:lnTo>
                  <a:lnTo>
                    <a:pt x="21607653" y="26492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751680" y="501120"/>
            <a:ext cx="982800" cy="1311840"/>
            <a:chOff x="0" y="0"/>
            <a:chExt cx="1310400" cy="174912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310386" cy="1749171"/>
            </a:xfrm>
            <a:custGeom>
              <a:avLst/>
              <a:gdLst/>
              <a:ahLst/>
              <a:cxnLst/>
              <a:rect l="l" t="t" r="r" b="b"/>
              <a:pathLst>
                <a:path w="1310386" h="1749171">
                  <a:moveTo>
                    <a:pt x="1206627" y="942594"/>
                  </a:moveTo>
                  <a:cubicBezTo>
                    <a:pt x="1107694" y="926592"/>
                    <a:pt x="1010539" y="910463"/>
                    <a:pt x="910717" y="893572"/>
                  </a:cubicBezTo>
                  <a:cubicBezTo>
                    <a:pt x="938276" y="763397"/>
                    <a:pt x="964946" y="633984"/>
                    <a:pt x="992505" y="503047"/>
                  </a:cubicBezTo>
                  <a:cubicBezTo>
                    <a:pt x="1098169" y="519938"/>
                    <a:pt x="1201801" y="537718"/>
                    <a:pt x="1310386" y="555498"/>
                  </a:cubicBezTo>
                  <a:cubicBezTo>
                    <a:pt x="1305687" y="525018"/>
                    <a:pt x="1302766" y="497205"/>
                    <a:pt x="1298067" y="470154"/>
                  </a:cubicBezTo>
                  <a:cubicBezTo>
                    <a:pt x="1296162" y="456565"/>
                    <a:pt x="1293368" y="443103"/>
                    <a:pt x="1291463" y="429514"/>
                  </a:cubicBezTo>
                  <a:cubicBezTo>
                    <a:pt x="1284859" y="389763"/>
                    <a:pt x="1269619" y="353441"/>
                    <a:pt x="1241933" y="320421"/>
                  </a:cubicBezTo>
                  <a:cubicBezTo>
                    <a:pt x="1193419" y="262128"/>
                    <a:pt x="1148715" y="201168"/>
                    <a:pt x="1102995" y="140335"/>
                  </a:cubicBezTo>
                  <a:cubicBezTo>
                    <a:pt x="1095375" y="131064"/>
                    <a:pt x="1086866" y="125095"/>
                    <a:pt x="1073531" y="122555"/>
                  </a:cubicBezTo>
                  <a:cubicBezTo>
                    <a:pt x="890778" y="92964"/>
                    <a:pt x="708914" y="62611"/>
                    <a:pt x="527177" y="33020"/>
                  </a:cubicBezTo>
                  <a:cubicBezTo>
                    <a:pt x="492887" y="27051"/>
                    <a:pt x="457708" y="20320"/>
                    <a:pt x="422529" y="15240"/>
                  </a:cubicBezTo>
                  <a:cubicBezTo>
                    <a:pt x="309245" y="0"/>
                    <a:pt x="202692" y="66802"/>
                    <a:pt x="181737" y="167386"/>
                  </a:cubicBezTo>
                  <a:cubicBezTo>
                    <a:pt x="137033" y="379603"/>
                    <a:pt x="92329" y="590931"/>
                    <a:pt x="47625" y="803148"/>
                  </a:cubicBezTo>
                  <a:cubicBezTo>
                    <a:pt x="34290" y="865632"/>
                    <a:pt x="20955" y="928243"/>
                    <a:pt x="8509" y="990854"/>
                  </a:cubicBezTo>
                  <a:cubicBezTo>
                    <a:pt x="0" y="1032256"/>
                    <a:pt x="4699" y="1072007"/>
                    <a:pt x="22860" y="1109980"/>
                  </a:cubicBezTo>
                  <a:cubicBezTo>
                    <a:pt x="96139" y="1271397"/>
                    <a:pt x="170307" y="1432052"/>
                    <a:pt x="243586" y="1593596"/>
                  </a:cubicBezTo>
                  <a:cubicBezTo>
                    <a:pt x="264541" y="1640078"/>
                    <a:pt x="301625" y="1668018"/>
                    <a:pt x="357759" y="1677289"/>
                  </a:cubicBezTo>
                  <a:cubicBezTo>
                    <a:pt x="480568" y="1696720"/>
                    <a:pt x="602361" y="1718691"/>
                    <a:pt x="724154" y="1738122"/>
                  </a:cubicBezTo>
                  <a:cubicBezTo>
                    <a:pt x="794512" y="1749171"/>
                    <a:pt x="858393" y="1716151"/>
                    <a:pt x="884047" y="1656969"/>
                  </a:cubicBezTo>
                  <a:cubicBezTo>
                    <a:pt x="912622" y="1591056"/>
                    <a:pt x="938276" y="1525143"/>
                    <a:pt x="967740" y="1459992"/>
                  </a:cubicBezTo>
                  <a:cubicBezTo>
                    <a:pt x="1037209" y="1306957"/>
                    <a:pt x="1108583" y="1154811"/>
                    <a:pt x="1178941" y="1001776"/>
                  </a:cubicBezTo>
                  <a:cubicBezTo>
                    <a:pt x="1187450" y="983234"/>
                    <a:pt x="1196975" y="963676"/>
                    <a:pt x="1206500" y="942594"/>
                  </a:cubicBezTo>
                  <a:close/>
                  <a:moveTo>
                    <a:pt x="336931" y="616331"/>
                  </a:moveTo>
                  <a:cubicBezTo>
                    <a:pt x="293116" y="612140"/>
                    <a:pt x="257048" y="598551"/>
                    <a:pt x="231267" y="568198"/>
                  </a:cubicBezTo>
                  <a:cubicBezTo>
                    <a:pt x="198882" y="530987"/>
                    <a:pt x="207518" y="482854"/>
                    <a:pt x="250317" y="455803"/>
                  </a:cubicBezTo>
                  <a:cubicBezTo>
                    <a:pt x="302641" y="422783"/>
                    <a:pt x="383540" y="433832"/>
                    <a:pt x="423545" y="478663"/>
                  </a:cubicBezTo>
                  <a:cubicBezTo>
                    <a:pt x="458724" y="518414"/>
                    <a:pt x="449199" y="570865"/>
                    <a:pt x="399796" y="596138"/>
                  </a:cubicBezTo>
                  <a:cubicBezTo>
                    <a:pt x="380746" y="606298"/>
                    <a:pt x="357886" y="609727"/>
                    <a:pt x="336931" y="61645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663200" y="910800"/>
            <a:ext cx="833040" cy="969840"/>
            <a:chOff x="0" y="0"/>
            <a:chExt cx="1110720" cy="129312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110615" cy="1293114"/>
            </a:xfrm>
            <a:custGeom>
              <a:avLst/>
              <a:gdLst/>
              <a:ahLst/>
              <a:cxnLst/>
              <a:rect l="l" t="t" r="r" b="b"/>
              <a:pathLst>
                <a:path w="1110615" h="1293114">
                  <a:moveTo>
                    <a:pt x="976503" y="601345"/>
                  </a:moveTo>
                  <a:cubicBezTo>
                    <a:pt x="933704" y="533781"/>
                    <a:pt x="889889" y="465328"/>
                    <a:pt x="846074" y="396113"/>
                  </a:cubicBezTo>
                  <a:cubicBezTo>
                    <a:pt x="935482" y="396113"/>
                    <a:pt x="1022096" y="396113"/>
                    <a:pt x="1109726" y="396113"/>
                  </a:cubicBezTo>
                  <a:cubicBezTo>
                    <a:pt x="1109726" y="394462"/>
                    <a:pt x="1110615" y="393573"/>
                    <a:pt x="1110615" y="391922"/>
                  </a:cubicBezTo>
                  <a:cubicBezTo>
                    <a:pt x="1028700" y="364871"/>
                    <a:pt x="947801" y="337820"/>
                    <a:pt x="863092" y="310007"/>
                  </a:cubicBezTo>
                  <a:cubicBezTo>
                    <a:pt x="931672" y="258445"/>
                    <a:pt x="998220" y="208661"/>
                    <a:pt x="1064895" y="158877"/>
                  </a:cubicBezTo>
                  <a:cubicBezTo>
                    <a:pt x="1064006" y="157988"/>
                    <a:pt x="1064006" y="157226"/>
                    <a:pt x="1062990" y="156337"/>
                  </a:cubicBezTo>
                  <a:cubicBezTo>
                    <a:pt x="981075" y="181737"/>
                    <a:pt x="899287" y="207899"/>
                    <a:pt x="813562" y="234950"/>
                  </a:cubicBezTo>
                  <a:cubicBezTo>
                    <a:pt x="829691" y="155575"/>
                    <a:pt x="844931" y="78740"/>
                    <a:pt x="860171" y="1778"/>
                  </a:cubicBezTo>
                  <a:cubicBezTo>
                    <a:pt x="859282" y="1778"/>
                    <a:pt x="858266" y="889"/>
                    <a:pt x="857377" y="889"/>
                  </a:cubicBezTo>
                  <a:cubicBezTo>
                    <a:pt x="812800" y="67564"/>
                    <a:pt x="768985" y="134239"/>
                    <a:pt x="722376" y="204343"/>
                  </a:cubicBezTo>
                  <a:cubicBezTo>
                    <a:pt x="677672" y="135128"/>
                    <a:pt x="633857" y="67564"/>
                    <a:pt x="589153" y="0"/>
                  </a:cubicBezTo>
                  <a:cubicBezTo>
                    <a:pt x="588264" y="889"/>
                    <a:pt x="587248" y="889"/>
                    <a:pt x="586359" y="1651"/>
                  </a:cubicBezTo>
                  <a:cubicBezTo>
                    <a:pt x="600583" y="77724"/>
                    <a:pt x="615823" y="153670"/>
                    <a:pt x="631063" y="233934"/>
                  </a:cubicBezTo>
                  <a:cubicBezTo>
                    <a:pt x="545465" y="206121"/>
                    <a:pt x="462661" y="179832"/>
                    <a:pt x="380746" y="152908"/>
                  </a:cubicBezTo>
                  <a:cubicBezTo>
                    <a:pt x="379857" y="153797"/>
                    <a:pt x="379857" y="154559"/>
                    <a:pt x="378841" y="155448"/>
                  </a:cubicBezTo>
                  <a:cubicBezTo>
                    <a:pt x="420751" y="187579"/>
                    <a:pt x="463550" y="219583"/>
                    <a:pt x="505460" y="251714"/>
                  </a:cubicBezTo>
                  <a:cubicBezTo>
                    <a:pt x="504571" y="252603"/>
                    <a:pt x="504571" y="253365"/>
                    <a:pt x="503555" y="253365"/>
                  </a:cubicBezTo>
                  <a:cubicBezTo>
                    <a:pt x="479806" y="246634"/>
                    <a:pt x="455041" y="239014"/>
                    <a:pt x="429260" y="232283"/>
                  </a:cubicBezTo>
                  <a:cubicBezTo>
                    <a:pt x="414020" y="272034"/>
                    <a:pt x="397891" y="310896"/>
                    <a:pt x="384556" y="349631"/>
                  </a:cubicBezTo>
                  <a:cubicBezTo>
                    <a:pt x="377952" y="369951"/>
                    <a:pt x="366522" y="382524"/>
                    <a:pt x="343662" y="385953"/>
                  </a:cubicBezTo>
                  <a:cubicBezTo>
                    <a:pt x="339852" y="385953"/>
                    <a:pt x="337058" y="388493"/>
                    <a:pt x="328422" y="391033"/>
                  </a:cubicBezTo>
                  <a:cubicBezTo>
                    <a:pt x="342646" y="391922"/>
                    <a:pt x="352171" y="392684"/>
                    <a:pt x="364617" y="393573"/>
                  </a:cubicBezTo>
                  <a:cubicBezTo>
                    <a:pt x="360807" y="398653"/>
                    <a:pt x="358013" y="402844"/>
                    <a:pt x="354203" y="406273"/>
                  </a:cubicBezTo>
                  <a:cubicBezTo>
                    <a:pt x="309499" y="445135"/>
                    <a:pt x="282829" y="492379"/>
                    <a:pt x="262890" y="544830"/>
                  </a:cubicBezTo>
                  <a:cubicBezTo>
                    <a:pt x="185547" y="750062"/>
                    <a:pt x="104648" y="954405"/>
                    <a:pt x="25654" y="1159637"/>
                  </a:cubicBezTo>
                  <a:cubicBezTo>
                    <a:pt x="20955" y="1171448"/>
                    <a:pt x="15240" y="1183259"/>
                    <a:pt x="11430" y="1195959"/>
                  </a:cubicBezTo>
                  <a:cubicBezTo>
                    <a:pt x="0" y="1232281"/>
                    <a:pt x="20955" y="1268603"/>
                    <a:pt x="59944" y="1280414"/>
                  </a:cubicBezTo>
                  <a:cubicBezTo>
                    <a:pt x="99949" y="1293114"/>
                    <a:pt x="142748" y="1276223"/>
                    <a:pt x="157988" y="1239901"/>
                  </a:cubicBezTo>
                  <a:cubicBezTo>
                    <a:pt x="180848" y="1182497"/>
                    <a:pt x="202692" y="1124204"/>
                    <a:pt x="225552" y="1065911"/>
                  </a:cubicBezTo>
                  <a:cubicBezTo>
                    <a:pt x="295021" y="885190"/>
                    <a:pt x="365506" y="704469"/>
                    <a:pt x="434975" y="523621"/>
                  </a:cubicBezTo>
                  <a:cubicBezTo>
                    <a:pt x="438785" y="513461"/>
                    <a:pt x="439674" y="501650"/>
                    <a:pt x="439674" y="490728"/>
                  </a:cubicBezTo>
                  <a:cubicBezTo>
                    <a:pt x="441579" y="462915"/>
                    <a:pt x="440563" y="434086"/>
                    <a:pt x="442468" y="406273"/>
                  </a:cubicBezTo>
                  <a:cubicBezTo>
                    <a:pt x="442468" y="402082"/>
                    <a:pt x="448183" y="393573"/>
                    <a:pt x="450977" y="393573"/>
                  </a:cubicBezTo>
                  <a:cubicBezTo>
                    <a:pt x="498602" y="392684"/>
                    <a:pt x="545211" y="392684"/>
                    <a:pt x="598551" y="392684"/>
                  </a:cubicBezTo>
                  <a:cubicBezTo>
                    <a:pt x="551942" y="464439"/>
                    <a:pt x="508127" y="531241"/>
                    <a:pt x="464312" y="598805"/>
                  </a:cubicBezTo>
                  <a:cubicBezTo>
                    <a:pt x="465201" y="599694"/>
                    <a:pt x="466217" y="599694"/>
                    <a:pt x="467106" y="600456"/>
                  </a:cubicBezTo>
                  <a:cubicBezTo>
                    <a:pt x="534670" y="551434"/>
                    <a:pt x="602234" y="501650"/>
                    <a:pt x="671703" y="450088"/>
                  </a:cubicBezTo>
                  <a:cubicBezTo>
                    <a:pt x="686943" y="526923"/>
                    <a:pt x="702183" y="600456"/>
                    <a:pt x="716407" y="673862"/>
                  </a:cubicBezTo>
                  <a:cubicBezTo>
                    <a:pt x="719201" y="673862"/>
                    <a:pt x="721106" y="673862"/>
                    <a:pt x="723011" y="673862"/>
                  </a:cubicBezTo>
                  <a:cubicBezTo>
                    <a:pt x="738251" y="600329"/>
                    <a:pt x="753491" y="527685"/>
                    <a:pt x="769620" y="450850"/>
                  </a:cubicBezTo>
                  <a:cubicBezTo>
                    <a:pt x="839089" y="502412"/>
                    <a:pt x="906653" y="552196"/>
                    <a:pt x="973328" y="601980"/>
                  </a:cubicBezTo>
                  <a:cubicBezTo>
                    <a:pt x="974217" y="601980"/>
                    <a:pt x="975233" y="601091"/>
                    <a:pt x="976122" y="601091"/>
                  </a:cubicBezTo>
                  <a:close/>
                  <a:moveTo>
                    <a:pt x="768096" y="282067"/>
                  </a:moveTo>
                  <a:cubicBezTo>
                    <a:pt x="810895" y="269367"/>
                    <a:pt x="850011" y="256667"/>
                    <a:pt x="889000" y="244856"/>
                  </a:cubicBezTo>
                  <a:cubicBezTo>
                    <a:pt x="889000" y="245745"/>
                    <a:pt x="889889" y="246507"/>
                    <a:pt x="890905" y="247396"/>
                  </a:cubicBezTo>
                  <a:cubicBezTo>
                    <a:pt x="858520" y="271018"/>
                    <a:pt x="827151" y="294640"/>
                    <a:pt x="793877" y="320040"/>
                  </a:cubicBezTo>
                  <a:cubicBezTo>
                    <a:pt x="833882" y="334391"/>
                    <a:pt x="871982" y="347091"/>
                    <a:pt x="910971" y="359791"/>
                  </a:cubicBezTo>
                  <a:cubicBezTo>
                    <a:pt x="910082" y="361442"/>
                    <a:pt x="910082" y="362331"/>
                    <a:pt x="910082" y="363982"/>
                  </a:cubicBezTo>
                  <a:cubicBezTo>
                    <a:pt x="869188" y="363982"/>
                    <a:pt x="828167" y="363982"/>
                    <a:pt x="784479" y="363982"/>
                  </a:cubicBezTo>
                  <a:cubicBezTo>
                    <a:pt x="806323" y="397764"/>
                    <a:pt x="826389" y="429006"/>
                    <a:pt x="846328" y="461137"/>
                  </a:cubicBezTo>
                  <a:cubicBezTo>
                    <a:pt x="844423" y="461137"/>
                    <a:pt x="843534" y="462026"/>
                    <a:pt x="842518" y="462788"/>
                  </a:cubicBezTo>
                  <a:cubicBezTo>
                    <a:pt x="811149" y="439166"/>
                    <a:pt x="779653" y="416306"/>
                    <a:pt x="746379" y="391795"/>
                  </a:cubicBezTo>
                  <a:cubicBezTo>
                    <a:pt x="737870" y="430657"/>
                    <a:pt x="730250" y="466090"/>
                    <a:pt x="723519" y="502412"/>
                  </a:cubicBezTo>
                  <a:cubicBezTo>
                    <a:pt x="721614" y="502412"/>
                    <a:pt x="720725" y="502412"/>
                    <a:pt x="719709" y="502412"/>
                  </a:cubicBezTo>
                  <a:cubicBezTo>
                    <a:pt x="712089" y="466090"/>
                    <a:pt x="704469" y="429768"/>
                    <a:pt x="696849" y="391795"/>
                  </a:cubicBezTo>
                  <a:cubicBezTo>
                    <a:pt x="662559" y="416306"/>
                    <a:pt x="630174" y="439928"/>
                    <a:pt x="597916" y="463550"/>
                  </a:cubicBezTo>
                  <a:cubicBezTo>
                    <a:pt x="597027" y="462661"/>
                    <a:pt x="596011" y="462661"/>
                    <a:pt x="595122" y="461899"/>
                  </a:cubicBezTo>
                  <a:cubicBezTo>
                    <a:pt x="616077" y="429768"/>
                    <a:pt x="637032" y="397764"/>
                    <a:pt x="659892" y="361442"/>
                  </a:cubicBezTo>
                  <a:cubicBezTo>
                    <a:pt x="615188" y="361442"/>
                    <a:pt x="573278" y="361442"/>
                    <a:pt x="532384" y="361442"/>
                  </a:cubicBezTo>
                  <a:cubicBezTo>
                    <a:pt x="532384" y="360553"/>
                    <a:pt x="532384" y="359791"/>
                    <a:pt x="532384" y="358902"/>
                  </a:cubicBezTo>
                  <a:cubicBezTo>
                    <a:pt x="570484" y="346202"/>
                    <a:pt x="609473" y="333502"/>
                    <a:pt x="650367" y="319151"/>
                  </a:cubicBezTo>
                  <a:cubicBezTo>
                    <a:pt x="617093" y="293751"/>
                    <a:pt x="585597" y="270129"/>
                    <a:pt x="554228" y="246507"/>
                  </a:cubicBezTo>
                  <a:cubicBezTo>
                    <a:pt x="555117" y="245618"/>
                    <a:pt x="555117" y="243967"/>
                    <a:pt x="556133" y="243078"/>
                  </a:cubicBezTo>
                  <a:cubicBezTo>
                    <a:pt x="595122" y="255778"/>
                    <a:pt x="634238" y="268478"/>
                    <a:pt x="676021" y="281940"/>
                  </a:cubicBezTo>
                  <a:cubicBezTo>
                    <a:pt x="668401" y="242189"/>
                    <a:pt x="661797" y="206756"/>
                    <a:pt x="655066" y="170434"/>
                  </a:cubicBezTo>
                  <a:cubicBezTo>
                    <a:pt x="655955" y="169545"/>
                    <a:pt x="656971" y="169545"/>
                    <a:pt x="657860" y="169545"/>
                  </a:cubicBezTo>
                  <a:cubicBezTo>
                    <a:pt x="678815" y="200787"/>
                    <a:pt x="699770" y="232918"/>
                    <a:pt x="721614" y="266700"/>
                  </a:cubicBezTo>
                  <a:cubicBezTo>
                    <a:pt x="745363" y="232029"/>
                    <a:pt x="766318" y="200025"/>
                    <a:pt x="788289" y="168783"/>
                  </a:cubicBezTo>
                  <a:cubicBezTo>
                    <a:pt x="789178" y="168783"/>
                    <a:pt x="790194" y="169672"/>
                    <a:pt x="791083" y="169672"/>
                  </a:cubicBezTo>
                  <a:cubicBezTo>
                    <a:pt x="783463" y="205994"/>
                    <a:pt x="776859" y="242316"/>
                    <a:pt x="768223" y="282067"/>
                  </a:cubicBezTo>
                  <a:close/>
                  <a:moveTo>
                    <a:pt x="523494" y="327660"/>
                  </a:moveTo>
                  <a:cubicBezTo>
                    <a:pt x="499745" y="335280"/>
                    <a:pt x="481584" y="341122"/>
                    <a:pt x="459740" y="347980"/>
                  </a:cubicBezTo>
                  <a:cubicBezTo>
                    <a:pt x="465455" y="333629"/>
                    <a:pt x="470154" y="323469"/>
                    <a:pt x="473964" y="311658"/>
                  </a:cubicBezTo>
                  <a:cubicBezTo>
                    <a:pt x="491109" y="317627"/>
                    <a:pt x="504444" y="321818"/>
                    <a:pt x="523494" y="32766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1497600" y="933840"/>
            <a:ext cx="236880" cy="226800"/>
            <a:chOff x="0" y="0"/>
            <a:chExt cx="315840" cy="3024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315849" cy="302387"/>
            </a:xfrm>
            <a:custGeom>
              <a:avLst/>
              <a:gdLst/>
              <a:ahLst/>
              <a:cxnLst/>
              <a:rect l="l" t="t" r="r" b="b"/>
              <a:pathLst>
                <a:path w="315849" h="302387">
                  <a:moveTo>
                    <a:pt x="0" y="263652"/>
                  </a:moveTo>
                  <a:cubicBezTo>
                    <a:pt x="77978" y="277114"/>
                    <a:pt x="153162" y="289814"/>
                    <a:pt x="228346" y="301498"/>
                  </a:cubicBezTo>
                  <a:cubicBezTo>
                    <a:pt x="233045" y="302387"/>
                    <a:pt x="241681" y="298958"/>
                    <a:pt x="242570" y="295656"/>
                  </a:cubicBezTo>
                  <a:cubicBezTo>
                    <a:pt x="277749" y="216535"/>
                    <a:pt x="309118" y="136398"/>
                    <a:pt x="315849" y="50546"/>
                  </a:cubicBezTo>
                  <a:cubicBezTo>
                    <a:pt x="315849" y="48895"/>
                    <a:pt x="314960" y="46355"/>
                    <a:pt x="314960" y="42926"/>
                  </a:cubicBezTo>
                  <a:cubicBezTo>
                    <a:pt x="229235" y="28702"/>
                    <a:pt x="143637" y="14351"/>
                    <a:pt x="56134" y="0"/>
                  </a:cubicBezTo>
                  <a:cubicBezTo>
                    <a:pt x="37084" y="88392"/>
                    <a:pt x="19050" y="175260"/>
                    <a:pt x="0" y="26365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753120" y="1969200"/>
            <a:ext cx="16827120" cy="101520"/>
            <a:chOff x="0" y="0"/>
            <a:chExt cx="22436160" cy="1353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2436201" cy="135382"/>
            </a:xfrm>
            <a:custGeom>
              <a:avLst/>
              <a:gdLst/>
              <a:ahLst/>
              <a:cxnLst/>
              <a:rect l="l" t="t" r="r" b="b"/>
              <a:pathLst>
                <a:path w="22436201" h="135382">
                  <a:moveTo>
                    <a:pt x="0" y="0"/>
                  </a:moveTo>
                  <a:lnTo>
                    <a:pt x="22436201" y="0"/>
                  </a:lnTo>
                  <a:lnTo>
                    <a:pt x="22436201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sp>
        <p:nvSpPr>
          <p:cNvPr id="2" name="Google Shape;12363;p22">
            <a:extLst>
              <a:ext uri="{FF2B5EF4-FFF2-40B4-BE49-F238E27FC236}">
                <a16:creationId xmlns:a16="http://schemas.microsoft.com/office/drawing/2014/main" id="{436F52FE-14C8-DE87-256C-1754B58506BD}"/>
              </a:ext>
            </a:extLst>
          </p:cNvPr>
          <p:cNvSpPr/>
          <p:nvPr/>
        </p:nvSpPr>
        <p:spPr>
          <a:xfrm>
            <a:off x="2096700" y="8004293"/>
            <a:ext cx="3311400" cy="1476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3" name="Google Shape;12364;p22">
            <a:extLst>
              <a:ext uri="{FF2B5EF4-FFF2-40B4-BE49-F238E27FC236}">
                <a16:creationId xmlns:a16="http://schemas.microsoft.com/office/drawing/2014/main" id="{3865A87C-5742-97A4-5173-CAB538E8E66E}"/>
              </a:ext>
            </a:extLst>
          </p:cNvPr>
          <p:cNvGrpSpPr/>
          <p:nvPr/>
        </p:nvGrpSpPr>
        <p:grpSpPr>
          <a:xfrm>
            <a:off x="2989186" y="3171061"/>
            <a:ext cx="1526438" cy="1526438"/>
            <a:chOff x="4049800" y="640400"/>
            <a:chExt cx="858900" cy="858900"/>
          </a:xfrm>
        </p:grpSpPr>
        <p:sp>
          <p:nvSpPr>
            <p:cNvPr id="4" name="Google Shape;12365;p22">
              <a:extLst>
                <a:ext uri="{FF2B5EF4-FFF2-40B4-BE49-F238E27FC236}">
                  <a16:creationId xmlns:a16="http://schemas.microsoft.com/office/drawing/2014/main" id="{D6975C66-54DA-6C0B-8AF7-495163DCD01F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5" name="Google Shape;12366;p22">
              <a:extLst>
                <a:ext uri="{FF2B5EF4-FFF2-40B4-BE49-F238E27FC236}">
                  <a16:creationId xmlns:a16="http://schemas.microsoft.com/office/drawing/2014/main" id="{D9DC8095-758F-6CAA-2EC2-023BC77526AB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6" name="Google Shape;12367;p22">
            <a:extLst>
              <a:ext uri="{FF2B5EF4-FFF2-40B4-BE49-F238E27FC236}">
                <a16:creationId xmlns:a16="http://schemas.microsoft.com/office/drawing/2014/main" id="{5C447F18-58B6-A4BA-7ECD-4F3FDDAFE57D}"/>
              </a:ext>
            </a:extLst>
          </p:cNvPr>
          <p:cNvSpPr/>
          <p:nvPr/>
        </p:nvSpPr>
        <p:spPr>
          <a:xfrm>
            <a:off x="2420204" y="5139230"/>
            <a:ext cx="2664000" cy="2263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" name="Google Shape;12368;p22">
            <a:extLst>
              <a:ext uri="{FF2B5EF4-FFF2-40B4-BE49-F238E27FC236}">
                <a16:creationId xmlns:a16="http://schemas.microsoft.com/office/drawing/2014/main" id="{3EAE73F9-9DDD-E0FF-3A64-07ECE65F2EC5}"/>
              </a:ext>
            </a:extLst>
          </p:cNvPr>
          <p:cNvSpPr/>
          <p:nvPr/>
        </p:nvSpPr>
        <p:spPr>
          <a:xfrm>
            <a:off x="3518171" y="7843884"/>
            <a:ext cx="468600" cy="4686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9" name="Google Shape;12369;p22">
            <a:extLst>
              <a:ext uri="{FF2B5EF4-FFF2-40B4-BE49-F238E27FC236}">
                <a16:creationId xmlns:a16="http://schemas.microsoft.com/office/drawing/2014/main" id="{79B7CBAC-6361-B7B3-3A71-06BAC3D24A9B}"/>
              </a:ext>
            </a:extLst>
          </p:cNvPr>
          <p:cNvCxnSpPr>
            <a:stCxn id="4" idx="4"/>
            <a:endCxn id="6" idx="0"/>
          </p:cNvCxnSpPr>
          <p:nvPr/>
        </p:nvCxnSpPr>
        <p:spPr>
          <a:xfrm>
            <a:off x="3752402" y="4697496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" name="Google Shape;12370;p22">
            <a:extLst>
              <a:ext uri="{FF2B5EF4-FFF2-40B4-BE49-F238E27FC236}">
                <a16:creationId xmlns:a16="http://schemas.microsoft.com/office/drawing/2014/main" id="{91C92C45-20E5-FA20-0BE7-EC9FDF908221}"/>
              </a:ext>
            </a:extLst>
          </p:cNvPr>
          <p:cNvCxnSpPr/>
          <p:nvPr/>
        </p:nvCxnSpPr>
        <p:spPr>
          <a:xfrm>
            <a:off x="3752358" y="7402130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" name="Google Shape;12371;p22">
            <a:extLst>
              <a:ext uri="{FF2B5EF4-FFF2-40B4-BE49-F238E27FC236}">
                <a16:creationId xmlns:a16="http://schemas.microsoft.com/office/drawing/2014/main" id="{1948C05A-B5C8-AE98-86F9-4E3551C7B138}"/>
              </a:ext>
            </a:extLst>
          </p:cNvPr>
          <p:cNvSpPr txBox="1"/>
          <p:nvPr/>
        </p:nvSpPr>
        <p:spPr>
          <a:xfrm>
            <a:off x="2594796" y="6235368"/>
            <a:ext cx="2315400" cy="9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  <a:endParaRPr lang="en-US" sz="1601" kern="0" dirty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2" name="Google Shape;12372;p22">
            <a:extLst>
              <a:ext uri="{FF2B5EF4-FFF2-40B4-BE49-F238E27FC236}">
                <a16:creationId xmlns:a16="http://schemas.microsoft.com/office/drawing/2014/main" id="{B47E5FFE-B106-592D-4DB3-D2A0EDAC5F10}"/>
              </a:ext>
            </a:extLst>
          </p:cNvPr>
          <p:cNvCxnSpPr/>
          <p:nvPr/>
        </p:nvCxnSpPr>
        <p:spPr>
          <a:xfrm>
            <a:off x="3243474" y="5973842"/>
            <a:ext cx="10176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Google Shape;12373;p22">
            <a:extLst>
              <a:ext uri="{FF2B5EF4-FFF2-40B4-BE49-F238E27FC236}">
                <a16:creationId xmlns:a16="http://schemas.microsoft.com/office/drawing/2014/main" id="{A2751EEF-B1FE-1D08-4463-2C4887415B31}"/>
              </a:ext>
            </a:extLst>
          </p:cNvPr>
          <p:cNvSpPr txBox="1"/>
          <p:nvPr/>
        </p:nvSpPr>
        <p:spPr>
          <a:xfrm>
            <a:off x="2908272" y="5466432"/>
            <a:ext cx="168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sz="1601" b="1" kern="0" dirty="0">
                <a:latin typeface="Arial"/>
                <a:cs typeface="B Nazanin" pitchFamily="2" charset="-78"/>
                <a:sym typeface="Arial"/>
              </a:rPr>
              <a:t>عنوان</a:t>
            </a:r>
            <a:r>
              <a:rPr lang="es" sz="1601" b="1" kern="0" dirty="0">
                <a:latin typeface="Arial"/>
                <a:cs typeface="B Nazanin" pitchFamily="2" charset="-78"/>
                <a:sym typeface="Arial"/>
              </a:rPr>
              <a:t> 1</a:t>
            </a:r>
            <a:endParaRPr sz="1601" b="1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4" name="Google Shape;12374;p22">
            <a:extLst>
              <a:ext uri="{FF2B5EF4-FFF2-40B4-BE49-F238E27FC236}">
                <a16:creationId xmlns:a16="http://schemas.microsoft.com/office/drawing/2014/main" id="{D7E1980D-7B3E-68CD-C8D9-C67B347DB04F}"/>
              </a:ext>
            </a:extLst>
          </p:cNvPr>
          <p:cNvSpPr txBox="1"/>
          <p:nvPr/>
        </p:nvSpPr>
        <p:spPr>
          <a:xfrm>
            <a:off x="3171929" y="3568914"/>
            <a:ext cx="1161000" cy="7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es" sz="2599" b="1" kern="0">
                <a:latin typeface="Arial"/>
                <a:cs typeface="B Nazanin" pitchFamily="2" charset="-78"/>
                <a:sym typeface="Arial"/>
              </a:rPr>
              <a:t>75%</a:t>
            </a:r>
            <a:endParaRPr sz="2599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5" name="Google Shape;12375;p22">
            <a:extLst>
              <a:ext uri="{FF2B5EF4-FFF2-40B4-BE49-F238E27FC236}">
                <a16:creationId xmlns:a16="http://schemas.microsoft.com/office/drawing/2014/main" id="{ED865D94-902F-A82B-16F7-E00717FFE237}"/>
              </a:ext>
            </a:extLst>
          </p:cNvPr>
          <p:cNvSpPr/>
          <p:nvPr/>
        </p:nvSpPr>
        <p:spPr>
          <a:xfrm>
            <a:off x="6878711" y="3990300"/>
            <a:ext cx="3576600" cy="35766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6" name="Google Shape;12376;p22">
            <a:extLst>
              <a:ext uri="{FF2B5EF4-FFF2-40B4-BE49-F238E27FC236}">
                <a16:creationId xmlns:a16="http://schemas.microsoft.com/office/drawing/2014/main" id="{FBBA02D3-534B-6BAC-7DD7-1F7ED8BA90EE}"/>
              </a:ext>
            </a:extLst>
          </p:cNvPr>
          <p:cNvSpPr/>
          <p:nvPr/>
        </p:nvSpPr>
        <p:spPr>
          <a:xfrm>
            <a:off x="13098809" y="3492401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17" name="Google Shape;12377;p22">
            <a:extLst>
              <a:ext uri="{FF2B5EF4-FFF2-40B4-BE49-F238E27FC236}">
                <a16:creationId xmlns:a16="http://schemas.microsoft.com/office/drawing/2014/main" id="{C3FDE079-6645-54CB-D08C-89ACEE276EBA}"/>
              </a:ext>
            </a:extLst>
          </p:cNvPr>
          <p:cNvGrpSpPr/>
          <p:nvPr/>
        </p:nvGrpSpPr>
        <p:grpSpPr>
          <a:xfrm>
            <a:off x="7152973" y="4336234"/>
            <a:ext cx="2887664" cy="2887664"/>
            <a:chOff x="5681300" y="2527788"/>
            <a:chExt cx="805800" cy="805800"/>
          </a:xfrm>
        </p:grpSpPr>
        <p:sp>
          <p:nvSpPr>
            <p:cNvPr id="18" name="Google Shape;12378;p22">
              <a:extLst>
                <a:ext uri="{FF2B5EF4-FFF2-40B4-BE49-F238E27FC236}">
                  <a16:creationId xmlns:a16="http://schemas.microsoft.com/office/drawing/2014/main" id="{DA6957F7-C1CE-0557-D674-FB87A8F6F5D6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9" name="Google Shape;12379;p22">
              <a:extLst>
                <a:ext uri="{FF2B5EF4-FFF2-40B4-BE49-F238E27FC236}">
                  <a16:creationId xmlns:a16="http://schemas.microsoft.com/office/drawing/2014/main" id="{9FDB4380-2932-1C65-969F-2A838E93CE08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20" name="Google Shape;12380;p22">
            <a:extLst>
              <a:ext uri="{FF2B5EF4-FFF2-40B4-BE49-F238E27FC236}">
                <a16:creationId xmlns:a16="http://schemas.microsoft.com/office/drawing/2014/main" id="{80F6E953-BBF7-0278-2A94-5AC8F93B9270}"/>
              </a:ext>
            </a:extLst>
          </p:cNvPr>
          <p:cNvGrpSpPr/>
          <p:nvPr/>
        </p:nvGrpSpPr>
        <p:grpSpPr>
          <a:xfrm>
            <a:off x="12481775" y="3567778"/>
            <a:ext cx="1253180" cy="1253180"/>
            <a:chOff x="5681300" y="2527788"/>
            <a:chExt cx="805800" cy="805800"/>
          </a:xfrm>
        </p:grpSpPr>
        <p:sp>
          <p:nvSpPr>
            <p:cNvPr id="21" name="Google Shape;12381;p22">
              <a:extLst>
                <a:ext uri="{FF2B5EF4-FFF2-40B4-BE49-F238E27FC236}">
                  <a16:creationId xmlns:a16="http://schemas.microsoft.com/office/drawing/2014/main" id="{658215C0-49CD-A969-D5EA-768331A875AD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22" name="Google Shape;12382;p22">
              <a:extLst>
                <a:ext uri="{FF2B5EF4-FFF2-40B4-BE49-F238E27FC236}">
                  <a16:creationId xmlns:a16="http://schemas.microsoft.com/office/drawing/2014/main" id="{4D96C3DC-0AB4-5955-8BA2-6039BCED77F7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23" name="Google Shape;12383;p22">
            <a:extLst>
              <a:ext uri="{FF2B5EF4-FFF2-40B4-BE49-F238E27FC236}">
                <a16:creationId xmlns:a16="http://schemas.microsoft.com/office/drawing/2014/main" id="{5C1908B6-7B38-AC31-6270-D34FC8BB9148}"/>
              </a:ext>
            </a:extLst>
          </p:cNvPr>
          <p:cNvSpPr txBox="1"/>
          <p:nvPr/>
        </p:nvSpPr>
        <p:spPr>
          <a:xfrm>
            <a:off x="13986230" y="3752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  <a:endParaRPr sz="1601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24" name="Google Shape;12384;p22">
            <a:extLst>
              <a:ext uri="{FF2B5EF4-FFF2-40B4-BE49-F238E27FC236}">
                <a16:creationId xmlns:a16="http://schemas.microsoft.com/office/drawing/2014/main" id="{F99716E8-3BEA-75D7-CBAC-2781CB4B6EFD}"/>
              </a:ext>
            </a:extLst>
          </p:cNvPr>
          <p:cNvSpPr/>
          <p:nvPr/>
        </p:nvSpPr>
        <p:spPr>
          <a:xfrm>
            <a:off x="13098809" y="50766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25" name="Google Shape;12385;p22">
            <a:extLst>
              <a:ext uri="{FF2B5EF4-FFF2-40B4-BE49-F238E27FC236}">
                <a16:creationId xmlns:a16="http://schemas.microsoft.com/office/drawing/2014/main" id="{5D1928CD-CBBF-8903-B70A-D540C968ACDF}"/>
              </a:ext>
            </a:extLst>
          </p:cNvPr>
          <p:cNvGrpSpPr/>
          <p:nvPr/>
        </p:nvGrpSpPr>
        <p:grpSpPr>
          <a:xfrm>
            <a:off x="12481775" y="5151977"/>
            <a:ext cx="1253180" cy="1253180"/>
            <a:chOff x="5681300" y="2527788"/>
            <a:chExt cx="805800" cy="805800"/>
          </a:xfrm>
        </p:grpSpPr>
        <p:sp>
          <p:nvSpPr>
            <p:cNvPr id="26" name="Google Shape;12386;p22">
              <a:extLst>
                <a:ext uri="{FF2B5EF4-FFF2-40B4-BE49-F238E27FC236}">
                  <a16:creationId xmlns:a16="http://schemas.microsoft.com/office/drawing/2014/main" id="{768FD17C-0E98-59DB-7884-5ED9ACEE14B5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27" name="Google Shape;12387;p22">
              <a:extLst>
                <a:ext uri="{FF2B5EF4-FFF2-40B4-BE49-F238E27FC236}">
                  <a16:creationId xmlns:a16="http://schemas.microsoft.com/office/drawing/2014/main" id="{9D75399F-B946-B672-4C8D-EA289B936F99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28" name="Google Shape;12388;p22">
            <a:extLst>
              <a:ext uri="{FF2B5EF4-FFF2-40B4-BE49-F238E27FC236}">
                <a16:creationId xmlns:a16="http://schemas.microsoft.com/office/drawing/2014/main" id="{0AD52C82-A431-61A3-3E26-3DC6D7A1CAB2}"/>
              </a:ext>
            </a:extLst>
          </p:cNvPr>
          <p:cNvSpPr txBox="1"/>
          <p:nvPr/>
        </p:nvSpPr>
        <p:spPr>
          <a:xfrm>
            <a:off x="13986230" y="5336693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29" name="Google Shape;12389;p22">
            <a:extLst>
              <a:ext uri="{FF2B5EF4-FFF2-40B4-BE49-F238E27FC236}">
                <a16:creationId xmlns:a16="http://schemas.microsoft.com/office/drawing/2014/main" id="{29D268E9-DD3E-87EF-BBD9-32D5C45663E0}"/>
              </a:ext>
            </a:extLst>
          </p:cNvPr>
          <p:cNvSpPr/>
          <p:nvPr/>
        </p:nvSpPr>
        <p:spPr>
          <a:xfrm>
            <a:off x="13098809" y="66608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30" name="Google Shape;12390;p22">
            <a:extLst>
              <a:ext uri="{FF2B5EF4-FFF2-40B4-BE49-F238E27FC236}">
                <a16:creationId xmlns:a16="http://schemas.microsoft.com/office/drawing/2014/main" id="{7C30D5DF-D43A-9CCE-D212-03C3EB998F40}"/>
              </a:ext>
            </a:extLst>
          </p:cNvPr>
          <p:cNvGrpSpPr/>
          <p:nvPr/>
        </p:nvGrpSpPr>
        <p:grpSpPr>
          <a:xfrm>
            <a:off x="12481775" y="6736177"/>
            <a:ext cx="1253180" cy="1253180"/>
            <a:chOff x="5681300" y="2527788"/>
            <a:chExt cx="805800" cy="805800"/>
          </a:xfrm>
        </p:grpSpPr>
        <p:sp>
          <p:nvSpPr>
            <p:cNvPr id="31" name="Google Shape;12391;p22">
              <a:extLst>
                <a:ext uri="{FF2B5EF4-FFF2-40B4-BE49-F238E27FC236}">
                  <a16:creationId xmlns:a16="http://schemas.microsoft.com/office/drawing/2014/main" id="{1549CB7D-F48D-4941-6F79-FB1FC72629F8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32" name="Google Shape;12392;p22">
              <a:extLst>
                <a:ext uri="{FF2B5EF4-FFF2-40B4-BE49-F238E27FC236}">
                  <a16:creationId xmlns:a16="http://schemas.microsoft.com/office/drawing/2014/main" id="{7CED56DB-7DA3-1C2E-7EAA-9BF67F0D662F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r" defTabSz="1828755" rtl="1">
                <a:buClr>
                  <a:srgbClr val="000000"/>
                </a:buClr>
                <a:defRPr/>
              </a:pPr>
              <a:endParaRPr sz="2801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33" name="Google Shape;12393;p22">
            <a:extLst>
              <a:ext uri="{FF2B5EF4-FFF2-40B4-BE49-F238E27FC236}">
                <a16:creationId xmlns:a16="http://schemas.microsoft.com/office/drawing/2014/main" id="{D562D710-FC76-A027-B524-2FB15F6911D3}"/>
              </a:ext>
            </a:extLst>
          </p:cNvPr>
          <p:cNvSpPr txBox="1"/>
          <p:nvPr/>
        </p:nvSpPr>
        <p:spPr>
          <a:xfrm>
            <a:off x="13986230" y="69208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fa-IR" sz="1601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4" name="Google Shape;12394;p22">
            <a:extLst>
              <a:ext uri="{FF2B5EF4-FFF2-40B4-BE49-F238E27FC236}">
                <a16:creationId xmlns:a16="http://schemas.microsoft.com/office/drawing/2014/main" id="{50F08DD7-4709-AD69-23AA-1EDDE8090156}"/>
              </a:ext>
            </a:extLst>
          </p:cNvPr>
          <p:cNvSpPr/>
          <p:nvPr/>
        </p:nvSpPr>
        <p:spPr>
          <a:xfrm>
            <a:off x="8459708" y="3859451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35" name="Google Shape;12395;p22">
            <a:extLst>
              <a:ext uri="{FF2B5EF4-FFF2-40B4-BE49-F238E27FC236}">
                <a16:creationId xmlns:a16="http://schemas.microsoft.com/office/drawing/2014/main" id="{E3BC92DF-4147-D78F-EC63-515559D894B6}"/>
              </a:ext>
            </a:extLst>
          </p:cNvPr>
          <p:cNvSpPr/>
          <p:nvPr/>
        </p:nvSpPr>
        <p:spPr>
          <a:xfrm>
            <a:off x="8459708" y="742650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36" name="Google Shape;12396;p22">
            <a:extLst>
              <a:ext uri="{FF2B5EF4-FFF2-40B4-BE49-F238E27FC236}">
                <a16:creationId xmlns:a16="http://schemas.microsoft.com/office/drawing/2014/main" id="{8D41AE0B-A586-777C-1BBC-DC0524C4D4DB}"/>
              </a:ext>
            </a:extLst>
          </p:cNvPr>
          <p:cNvSpPr/>
          <p:nvPr/>
        </p:nvSpPr>
        <p:spPr>
          <a:xfrm>
            <a:off x="10315808" y="5642976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r" defTabSz="1828755" rtl="1">
              <a:buClr>
                <a:srgbClr val="000000"/>
              </a:buClr>
              <a:defRPr/>
            </a:pPr>
            <a:endParaRPr sz="2801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37" name="Google Shape;12397;p22">
            <a:extLst>
              <a:ext uri="{FF2B5EF4-FFF2-40B4-BE49-F238E27FC236}">
                <a16:creationId xmlns:a16="http://schemas.microsoft.com/office/drawing/2014/main" id="{03D5FDA9-A1FC-B45C-00B6-84039DCAE5AE}"/>
              </a:ext>
            </a:extLst>
          </p:cNvPr>
          <p:cNvCxnSpPr>
            <a:stCxn id="36" idx="6"/>
          </p:cNvCxnSpPr>
          <p:nvPr/>
        </p:nvCxnSpPr>
        <p:spPr>
          <a:xfrm rot="10800000" flipH="1">
            <a:off x="10590008" y="4194276"/>
            <a:ext cx="1891800" cy="15858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" name="Google Shape;12398;p22">
            <a:extLst>
              <a:ext uri="{FF2B5EF4-FFF2-40B4-BE49-F238E27FC236}">
                <a16:creationId xmlns:a16="http://schemas.microsoft.com/office/drawing/2014/main" id="{BBB4133E-BC58-0427-1D4C-235C82D9E04D}"/>
              </a:ext>
            </a:extLst>
          </p:cNvPr>
          <p:cNvCxnSpPr>
            <a:stCxn id="36" idx="6"/>
          </p:cNvCxnSpPr>
          <p:nvPr/>
        </p:nvCxnSpPr>
        <p:spPr>
          <a:xfrm>
            <a:off x="10590008" y="5780076"/>
            <a:ext cx="1891800" cy="1582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9" name="Google Shape;12399;p22">
            <a:extLst>
              <a:ext uri="{FF2B5EF4-FFF2-40B4-BE49-F238E27FC236}">
                <a16:creationId xmlns:a16="http://schemas.microsoft.com/office/drawing/2014/main" id="{751742E7-F4A5-7448-80C2-833F9994C276}"/>
              </a:ext>
            </a:extLst>
          </p:cNvPr>
          <p:cNvCxnSpPr>
            <a:stCxn id="36" idx="6"/>
          </p:cNvCxnSpPr>
          <p:nvPr/>
        </p:nvCxnSpPr>
        <p:spPr>
          <a:xfrm rot="10800000" flipH="1">
            <a:off x="10590008" y="5778276"/>
            <a:ext cx="1891800" cy="1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0" name="Google Shape;12400;p22">
            <a:extLst>
              <a:ext uri="{FF2B5EF4-FFF2-40B4-BE49-F238E27FC236}">
                <a16:creationId xmlns:a16="http://schemas.microsoft.com/office/drawing/2014/main" id="{1F8173D4-AA4C-9D8D-D9D0-2EC4D0F29C98}"/>
              </a:ext>
            </a:extLst>
          </p:cNvPr>
          <p:cNvSpPr txBox="1"/>
          <p:nvPr/>
        </p:nvSpPr>
        <p:spPr>
          <a:xfrm>
            <a:off x="7601426" y="5153387"/>
            <a:ext cx="1990800" cy="12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755" rtl="1">
              <a:buClr>
                <a:srgbClr val="000000"/>
              </a:buClr>
              <a:defRPr/>
            </a:pPr>
            <a:r>
              <a:rPr lang="es" sz="6000" b="1" kern="0">
                <a:latin typeface="Arial"/>
                <a:cs typeface="B Nazanin" pitchFamily="2" charset="-78"/>
                <a:sym typeface="Arial"/>
              </a:rPr>
              <a:t>75%</a:t>
            </a:r>
            <a:endParaRPr sz="60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3" name="Google Shape;12401;p22">
            <a:extLst>
              <a:ext uri="{FF2B5EF4-FFF2-40B4-BE49-F238E27FC236}">
                <a16:creationId xmlns:a16="http://schemas.microsoft.com/office/drawing/2014/main" id="{0752B1E8-1F87-F131-790A-890638979832}"/>
              </a:ext>
            </a:extLst>
          </p:cNvPr>
          <p:cNvSpPr txBox="1">
            <a:spLocks/>
          </p:cNvSpPr>
          <p:nvPr/>
        </p:nvSpPr>
        <p:spPr>
          <a:xfrm>
            <a:off x="2057401" y="624840"/>
            <a:ext cx="14092238" cy="964407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fa-IR">
                <a:cs typeface="B Nazanin" pitchFamily="2" charset="-78"/>
              </a:rPr>
              <a:t>اینفوگرافیک ممتاز</a:t>
            </a:r>
            <a:endParaRPr lang="fa-IR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063979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6640"/>
          </a:xfrm>
          <a:custGeom>
            <a:avLst/>
            <a:gdLst/>
            <a:ahLst/>
            <a:cxnLst/>
            <a:rect l="l" t="t" r="r" b="b"/>
            <a:pathLst>
              <a:path w="18288000" h="10286640">
                <a:moveTo>
                  <a:pt x="0" y="0"/>
                </a:moveTo>
                <a:lnTo>
                  <a:pt x="18288000" y="0"/>
                </a:lnTo>
                <a:lnTo>
                  <a:pt x="1828800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18581"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369720" y="670680"/>
            <a:ext cx="17577360" cy="8853120"/>
            <a:chOff x="0" y="0"/>
            <a:chExt cx="23436480" cy="11804160"/>
          </a:xfrm>
        </p:grpSpPr>
        <p:sp>
          <p:nvSpPr>
            <p:cNvPr id="4" name="Freeform 4"/>
            <p:cNvSpPr/>
            <p:nvPr/>
          </p:nvSpPr>
          <p:spPr>
            <a:xfrm>
              <a:off x="25400" y="25400"/>
              <a:ext cx="23385653" cy="11753342"/>
            </a:xfrm>
            <a:custGeom>
              <a:avLst/>
              <a:gdLst/>
              <a:ahLst/>
              <a:cxnLst/>
              <a:rect l="l" t="t" r="r" b="b"/>
              <a:pathLst>
                <a:path w="23385653" h="11753342">
                  <a:moveTo>
                    <a:pt x="0" y="0"/>
                  </a:moveTo>
                  <a:lnTo>
                    <a:pt x="23385653" y="0"/>
                  </a:lnTo>
                  <a:lnTo>
                    <a:pt x="23385653" y="11753342"/>
                  </a:lnTo>
                  <a:lnTo>
                    <a:pt x="0" y="11753342"/>
                  </a:lnTo>
                  <a:close/>
                </a:path>
              </a:pathLst>
            </a:custGeom>
            <a:solidFill>
              <a:srgbClr val="B7CDE2">
                <a:alpha val="25882"/>
              </a:srgbClr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23436453" cy="11804142"/>
            </a:xfrm>
            <a:custGeom>
              <a:avLst/>
              <a:gdLst/>
              <a:ahLst/>
              <a:cxnLst/>
              <a:rect l="l" t="t" r="r" b="b"/>
              <a:pathLst>
                <a:path w="23436453" h="11804142">
                  <a:moveTo>
                    <a:pt x="25400" y="0"/>
                  </a:moveTo>
                  <a:lnTo>
                    <a:pt x="23411053" y="0"/>
                  </a:lnTo>
                  <a:cubicBezTo>
                    <a:pt x="23425150" y="0"/>
                    <a:pt x="23436453" y="11430"/>
                    <a:pt x="23436453" y="25400"/>
                  </a:cubicBezTo>
                  <a:lnTo>
                    <a:pt x="23436453" y="11778742"/>
                  </a:lnTo>
                  <a:cubicBezTo>
                    <a:pt x="23436453" y="11792839"/>
                    <a:pt x="23425023" y="11804142"/>
                    <a:pt x="23411053" y="11804142"/>
                  </a:cubicBezTo>
                  <a:lnTo>
                    <a:pt x="25400" y="11804142"/>
                  </a:lnTo>
                  <a:cubicBezTo>
                    <a:pt x="11303" y="11804142"/>
                    <a:pt x="0" y="11792712"/>
                    <a:pt x="0" y="11778742"/>
                  </a:cubicBezTo>
                  <a:lnTo>
                    <a:pt x="0" y="25400"/>
                  </a:lnTo>
                  <a:cubicBezTo>
                    <a:pt x="0" y="11430"/>
                    <a:pt x="11430" y="0"/>
                    <a:pt x="25400" y="0"/>
                  </a:cubicBezTo>
                  <a:moveTo>
                    <a:pt x="25400" y="50927"/>
                  </a:moveTo>
                  <a:lnTo>
                    <a:pt x="25400" y="25400"/>
                  </a:lnTo>
                  <a:lnTo>
                    <a:pt x="50800" y="25400"/>
                  </a:lnTo>
                  <a:lnTo>
                    <a:pt x="50800" y="11778742"/>
                  </a:lnTo>
                  <a:lnTo>
                    <a:pt x="25400" y="11778742"/>
                  </a:lnTo>
                  <a:lnTo>
                    <a:pt x="25400" y="11753342"/>
                  </a:lnTo>
                  <a:lnTo>
                    <a:pt x="23411053" y="11753342"/>
                  </a:lnTo>
                  <a:lnTo>
                    <a:pt x="23411053" y="11778742"/>
                  </a:lnTo>
                  <a:lnTo>
                    <a:pt x="23385653" y="11778742"/>
                  </a:lnTo>
                  <a:lnTo>
                    <a:pt x="23385653" y="25400"/>
                  </a:lnTo>
                  <a:lnTo>
                    <a:pt x="23411053" y="25400"/>
                  </a:lnTo>
                  <a:lnTo>
                    <a:pt x="23411053" y="50800"/>
                  </a:lnTo>
                  <a:lnTo>
                    <a:pt x="25400" y="508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5099040" y="2621910"/>
            <a:ext cx="80906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799" spc="-1" dirty="0">
                <a:solidFill>
                  <a:srgbClr val="FFFFFF"/>
                </a:solidFill>
                <a:latin typeface="Rubik Bold"/>
                <a:cs typeface="B Nazanin" pitchFamily="2" charset="-78"/>
              </a:rPr>
              <a:t>جوشکاری</a:t>
            </a:r>
            <a:endParaRPr lang="en-US" sz="4799" spc="-1" dirty="0">
              <a:solidFill>
                <a:srgbClr val="FFFFFF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953000" y="3771900"/>
            <a:ext cx="8090640" cy="18081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spc="-1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کنید.</a:t>
            </a:r>
            <a:endParaRPr lang="en-US" sz="2000" spc="-1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609840" y="9911520"/>
            <a:ext cx="17092080" cy="190800"/>
            <a:chOff x="0" y="0"/>
            <a:chExt cx="22789440" cy="2544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2789516" cy="254381"/>
            </a:xfrm>
            <a:custGeom>
              <a:avLst/>
              <a:gdLst/>
              <a:ahLst/>
              <a:cxnLst/>
              <a:rect l="l" t="t" r="r" b="b"/>
              <a:pathLst>
                <a:path w="22789516" h="254381">
                  <a:moveTo>
                    <a:pt x="0" y="254381"/>
                  </a:moveTo>
                  <a:lnTo>
                    <a:pt x="63881" y="0"/>
                  </a:lnTo>
                  <a:lnTo>
                    <a:pt x="22725635" y="0"/>
                  </a:lnTo>
                  <a:lnTo>
                    <a:pt x="22789516" y="254381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597600" y="102240"/>
            <a:ext cx="17092080" cy="190800"/>
            <a:chOff x="0" y="0"/>
            <a:chExt cx="22789440" cy="2544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2789516" cy="254381"/>
            </a:xfrm>
            <a:custGeom>
              <a:avLst/>
              <a:gdLst/>
              <a:ahLst/>
              <a:cxnLst/>
              <a:rect l="l" t="t" r="r" b="b"/>
              <a:pathLst>
                <a:path w="22789516" h="254381">
                  <a:moveTo>
                    <a:pt x="0" y="254381"/>
                  </a:moveTo>
                  <a:lnTo>
                    <a:pt x="63881" y="0"/>
                  </a:lnTo>
                  <a:lnTo>
                    <a:pt x="22725635" y="0"/>
                  </a:lnTo>
                  <a:lnTo>
                    <a:pt x="22789516" y="254381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13285440" y="7733520"/>
            <a:ext cx="2934720" cy="13975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9"/>
              </a:lnSpc>
            </a:pPr>
            <a:r>
              <a:rPr lang="en-US" sz="1399" spc="0">
                <a:solidFill>
                  <a:srgbClr val="FFFFFF"/>
                </a:solidFill>
                <a:latin typeface="Montserrat"/>
              </a:rPr>
              <a:t>It’s the farthest planet from the Sun</a:t>
            </a:r>
          </a:p>
        </p:txBody>
      </p: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4486400" y="8822160"/>
            <a:ext cx="3672720" cy="1580400"/>
            <a:chOff x="0" y="0"/>
            <a:chExt cx="4896960" cy="2107200"/>
          </a:xfrm>
        </p:grpSpPr>
        <p:sp>
          <p:nvSpPr>
            <p:cNvPr id="42" name="Freeform 42"/>
            <p:cNvSpPr/>
            <p:nvPr/>
          </p:nvSpPr>
          <p:spPr>
            <a:xfrm>
              <a:off x="382" y="0"/>
              <a:ext cx="4896612" cy="2107184"/>
            </a:xfrm>
            <a:custGeom>
              <a:avLst/>
              <a:gdLst/>
              <a:ahLst/>
              <a:cxnLst/>
              <a:rect l="l" t="t" r="r" b="b"/>
              <a:pathLst>
                <a:path w="4896612" h="2107184">
                  <a:moveTo>
                    <a:pt x="4353432" y="1204976"/>
                  </a:moveTo>
                  <a:cubicBezTo>
                    <a:pt x="4469383" y="1204976"/>
                    <a:pt x="4585334" y="1211072"/>
                    <a:pt x="4701285" y="1201928"/>
                  </a:cubicBezTo>
                  <a:cubicBezTo>
                    <a:pt x="4844668" y="1192784"/>
                    <a:pt x="4896611" y="1244727"/>
                    <a:pt x="4847716" y="1403731"/>
                  </a:cubicBezTo>
                  <a:cubicBezTo>
                    <a:pt x="4643246" y="1403731"/>
                    <a:pt x="4435855" y="1403731"/>
                    <a:pt x="4188713" y="1403731"/>
                  </a:cubicBezTo>
                  <a:cubicBezTo>
                    <a:pt x="4258944" y="1541399"/>
                    <a:pt x="4313809" y="1651508"/>
                    <a:pt x="4390135" y="1804416"/>
                  </a:cubicBezTo>
                  <a:cubicBezTo>
                    <a:pt x="4182617" y="1691259"/>
                    <a:pt x="4020946" y="1605661"/>
                    <a:pt x="3831843" y="1504696"/>
                  </a:cubicBezTo>
                  <a:cubicBezTo>
                    <a:pt x="3773931" y="1697355"/>
                    <a:pt x="3715892" y="1880870"/>
                    <a:pt x="3645788" y="2107184"/>
                  </a:cubicBezTo>
                  <a:cubicBezTo>
                    <a:pt x="3578605" y="1886966"/>
                    <a:pt x="3523742" y="1709547"/>
                    <a:pt x="3459734" y="1504696"/>
                  </a:cubicBezTo>
                  <a:cubicBezTo>
                    <a:pt x="3279774" y="1599565"/>
                    <a:pt x="3111881" y="1688211"/>
                    <a:pt x="2901442" y="1801368"/>
                  </a:cubicBezTo>
                  <a:cubicBezTo>
                    <a:pt x="2974721" y="1657604"/>
                    <a:pt x="3026537" y="1556639"/>
                    <a:pt x="3096768" y="1422146"/>
                  </a:cubicBezTo>
                  <a:cubicBezTo>
                    <a:pt x="2062480" y="1422146"/>
                    <a:pt x="1049528" y="1422146"/>
                    <a:pt x="0" y="1422146"/>
                  </a:cubicBezTo>
                  <a:cubicBezTo>
                    <a:pt x="118617" y="1250823"/>
                    <a:pt x="237616" y="1198880"/>
                    <a:pt x="408431" y="1198880"/>
                  </a:cubicBezTo>
                  <a:cubicBezTo>
                    <a:pt x="1183385" y="1208024"/>
                    <a:pt x="1958339" y="1201928"/>
                    <a:pt x="2733293" y="1204976"/>
                  </a:cubicBezTo>
                  <a:cubicBezTo>
                    <a:pt x="2800476" y="1204976"/>
                    <a:pt x="2870580" y="1204976"/>
                    <a:pt x="2937763" y="1204976"/>
                  </a:cubicBezTo>
                  <a:cubicBezTo>
                    <a:pt x="2940811" y="1192784"/>
                    <a:pt x="2940811" y="1183513"/>
                    <a:pt x="2943859" y="1174369"/>
                  </a:cubicBezTo>
                  <a:cubicBezTo>
                    <a:pt x="2843148" y="1137666"/>
                    <a:pt x="2742437" y="1100963"/>
                    <a:pt x="2599054" y="1052068"/>
                  </a:cubicBezTo>
                  <a:cubicBezTo>
                    <a:pt x="2815716" y="987806"/>
                    <a:pt x="2989579" y="932815"/>
                    <a:pt x="3197097" y="871601"/>
                  </a:cubicBezTo>
                  <a:cubicBezTo>
                    <a:pt x="3102482" y="694182"/>
                    <a:pt x="3014090" y="526034"/>
                    <a:pt x="2898139" y="305816"/>
                  </a:cubicBezTo>
                  <a:cubicBezTo>
                    <a:pt x="3108705" y="422021"/>
                    <a:pt x="3273424" y="507619"/>
                    <a:pt x="3459479" y="608584"/>
                  </a:cubicBezTo>
                  <a:cubicBezTo>
                    <a:pt x="3517518" y="415925"/>
                    <a:pt x="3575430" y="232410"/>
                    <a:pt x="3645661" y="0"/>
                  </a:cubicBezTo>
                  <a:cubicBezTo>
                    <a:pt x="3712844" y="226314"/>
                    <a:pt x="3770756" y="409829"/>
                    <a:pt x="3831716" y="608584"/>
                  </a:cubicBezTo>
                  <a:cubicBezTo>
                    <a:pt x="4002531" y="513715"/>
                    <a:pt x="4161281" y="431165"/>
                    <a:pt x="4322952" y="345567"/>
                  </a:cubicBezTo>
                  <a:cubicBezTo>
                    <a:pt x="4332096" y="351663"/>
                    <a:pt x="4344288" y="360807"/>
                    <a:pt x="4356480" y="367030"/>
                  </a:cubicBezTo>
                  <a:cubicBezTo>
                    <a:pt x="4271009" y="526034"/>
                    <a:pt x="4185665" y="688213"/>
                    <a:pt x="4091050" y="868553"/>
                  </a:cubicBezTo>
                  <a:cubicBezTo>
                    <a:pt x="4286376" y="929767"/>
                    <a:pt x="4469383" y="984758"/>
                    <a:pt x="4689093" y="1052068"/>
                  </a:cubicBezTo>
                  <a:cubicBezTo>
                    <a:pt x="4554854" y="1097915"/>
                    <a:pt x="4454143" y="1134618"/>
                    <a:pt x="4350384" y="1168273"/>
                  </a:cubicBezTo>
                  <a:cubicBezTo>
                    <a:pt x="4353432" y="1180465"/>
                    <a:pt x="4353432" y="1192784"/>
                    <a:pt x="4353432" y="1204976"/>
                  </a:cubicBezTo>
                  <a:close/>
                  <a:moveTo>
                    <a:pt x="3648582" y="602488"/>
                  </a:moveTo>
                  <a:cubicBezTo>
                    <a:pt x="3605910" y="697357"/>
                    <a:pt x="3575303" y="761492"/>
                    <a:pt x="3544823" y="828802"/>
                  </a:cubicBezTo>
                  <a:cubicBezTo>
                    <a:pt x="3468496" y="795147"/>
                    <a:pt x="3407536" y="767588"/>
                    <a:pt x="3322065" y="730885"/>
                  </a:cubicBezTo>
                  <a:cubicBezTo>
                    <a:pt x="3364737" y="828802"/>
                    <a:pt x="3392296" y="895985"/>
                    <a:pt x="3419728" y="966343"/>
                  </a:cubicBezTo>
                  <a:cubicBezTo>
                    <a:pt x="3340353" y="996950"/>
                    <a:pt x="3273297" y="1021334"/>
                    <a:pt x="3187826" y="1054989"/>
                  </a:cubicBezTo>
                  <a:cubicBezTo>
                    <a:pt x="3282441" y="1094740"/>
                    <a:pt x="3349497" y="1122299"/>
                    <a:pt x="3422776" y="1149858"/>
                  </a:cubicBezTo>
                  <a:cubicBezTo>
                    <a:pt x="3389248" y="1226312"/>
                    <a:pt x="3361816" y="1284478"/>
                    <a:pt x="3322065" y="1373124"/>
                  </a:cubicBezTo>
                  <a:cubicBezTo>
                    <a:pt x="3419728" y="1333373"/>
                    <a:pt x="3486784" y="1308862"/>
                    <a:pt x="3553967" y="1284478"/>
                  </a:cubicBezTo>
                  <a:cubicBezTo>
                    <a:pt x="3587495" y="1363980"/>
                    <a:pt x="3614927" y="1431290"/>
                    <a:pt x="3648582" y="1513840"/>
                  </a:cubicBezTo>
                  <a:cubicBezTo>
                    <a:pt x="3682110" y="1422146"/>
                    <a:pt x="3709542" y="1354836"/>
                    <a:pt x="3734053" y="1281430"/>
                  </a:cubicBezTo>
                  <a:cubicBezTo>
                    <a:pt x="3813428" y="1312037"/>
                    <a:pt x="3880484" y="1336421"/>
                    <a:pt x="3962907" y="1367028"/>
                  </a:cubicBezTo>
                  <a:cubicBezTo>
                    <a:pt x="3926331" y="1281430"/>
                    <a:pt x="3901947" y="1220216"/>
                    <a:pt x="3871340" y="1149858"/>
                  </a:cubicBezTo>
                  <a:cubicBezTo>
                    <a:pt x="3947667" y="1116203"/>
                    <a:pt x="4014723" y="1085596"/>
                    <a:pt x="4091050" y="1051941"/>
                  </a:cubicBezTo>
                  <a:cubicBezTo>
                    <a:pt x="4005579" y="1015238"/>
                    <a:pt x="3938523" y="987679"/>
                    <a:pt x="3865244" y="957072"/>
                  </a:cubicBezTo>
                  <a:cubicBezTo>
                    <a:pt x="3901820" y="880618"/>
                    <a:pt x="3932427" y="819404"/>
                    <a:pt x="3975099" y="730758"/>
                  </a:cubicBezTo>
                  <a:cubicBezTo>
                    <a:pt x="3874388" y="770509"/>
                    <a:pt x="3807332" y="798068"/>
                    <a:pt x="3734053" y="828675"/>
                  </a:cubicBezTo>
                  <a:cubicBezTo>
                    <a:pt x="3706621" y="755269"/>
                    <a:pt x="3682237" y="687959"/>
                    <a:pt x="3648582" y="60236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513360" y="9694080"/>
            <a:ext cx="16205760" cy="198720"/>
            <a:chOff x="0" y="0"/>
            <a:chExt cx="21607680" cy="26496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1607653" cy="264922"/>
            </a:xfrm>
            <a:custGeom>
              <a:avLst/>
              <a:gdLst/>
              <a:ahLst/>
              <a:cxnLst/>
              <a:rect l="l" t="t" r="r" b="b"/>
              <a:pathLst>
                <a:path w="21607653" h="264922">
                  <a:moveTo>
                    <a:pt x="0" y="264922"/>
                  </a:moveTo>
                  <a:lnTo>
                    <a:pt x="66421" y="0"/>
                  </a:lnTo>
                  <a:lnTo>
                    <a:pt x="21541232" y="0"/>
                  </a:lnTo>
                  <a:lnTo>
                    <a:pt x="21607653" y="26492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751680" y="501120"/>
            <a:ext cx="982800" cy="1311840"/>
            <a:chOff x="0" y="0"/>
            <a:chExt cx="1310400" cy="174912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310386" cy="1749171"/>
            </a:xfrm>
            <a:custGeom>
              <a:avLst/>
              <a:gdLst/>
              <a:ahLst/>
              <a:cxnLst/>
              <a:rect l="l" t="t" r="r" b="b"/>
              <a:pathLst>
                <a:path w="1310386" h="1749171">
                  <a:moveTo>
                    <a:pt x="1206627" y="942594"/>
                  </a:moveTo>
                  <a:cubicBezTo>
                    <a:pt x="1107694" y="926592"/>
                    <a:pt x="1010539" y="910463"/>
                    <a:pt x="910717" y="893572"/>
                  </a:cubicBezTo>
                  <a:cubicBezTo>
                    <a:pt x="938276" y="763397"/>
                    <a:pt x="964946" y="633984"/>
                    <a:pt x="992505" y="503047"/>
                  </a:cubicBezTo>
                  <a:cubicBezTo>
                    <a:pt x="1098169" y="519938"/>
                    <a:pt x="1201801" y="537718"/>
                    <a:pt x="1310386" y="555498"/>
                  </a:cubicBezTo>
                  <a:cubicBezTo>
                    <a:pt x="1305687" y="525018"/>
                    <a:pt x="1302766" y="497205"/>
                    <a:pt x="1298067" y="470154"/>
                  </a:cubicBezTo>
                  <a:cubicBezTo>
                    <a:pt x="1296162" y="456565"/>
                    <a:pt x="1293368" y="443103"/>
                    <a:pt x="1291463" y="429514"/>
                  </a:cubicBezTo>
                  <a:cubicBezTo>
                    <a:pt x="1284859" y="389763"/>
                    <a:pt x="1269619" y="353441"/>
                    <a:pt x="1241933" y="320421"/>
                  </a:cubicBezTo>
                  <a:cubicBezTo>
                    <a:pt x="1193419" y="262128"/>
                    <a:pt x="1148715" y="201168"/>
                    <a:pt x="1102995" y="140335"/>
                  </a:cubicBezTo>
                  <a:cubicBezTo>
                    <a:pt x="1095375" y="131064"/>
                    <a:pt x="1086866" y="125095"/>
                    <a:pt x="1073531" y="122555"/>
                  </a:cubicBezTo>
                  <a:cubicBezTo>
                    <a:pt x="890778" y="92964"/>
                    <a:pt x="708914" y="62611"/>
                    <a:pt x="527177" y="33020"/>
                  </a:cubicBezTo>
                  <a:cubicBezTo>
                    <a:pt x="492887" y="27051"/>
                    <a:pt x="457708" y="20320"/>
                    <a:pt x="422529" y="15240"/>
                  </a:cubicBezTo>
                  <a:cubicBezTo>
                    <a:pt x="309245" y="0"/>
                    <a:pt x="202692" y="66802"/>
                    <a:pt x="181737" y="167386"/>
                  </a:cubicBezTo>
                  <a:cubicBezTo>
                    <a:pt x="137033" y="379603"/>
                    <a:pt x="92329" y="590931"/>
                    <a:pt x="47625" y="803148"/>
                  </a:cubicBezTo>
                  <a:cubicBezTo>
                    <a:pt x="34290" y="865632"/>
                    <a:pt x="20955" y="928243"/>
                    <a:pt x="8509" y="990854"/>
                  </a:cubicBezTo>
                  <a:cubicBezTo>
                    <a:pt x="0" y="1032256"/>
                    <a:pt x="4699" y="1072007"/>
                    <a:pt x="22860" y="1109980"/>
                  </a:cubicBezTo>
                  <a:cubicBezTo>
                    <a:pt x="96139" y="1271397"/>
                    <a:pt x="170307" y="1432052"/>
                    <a:pt x="243586" y="1593596"/>
                  </a:cubicBezTo>
                  <a:cubicBezTo>
                    <a:pt x="264541" y="1640078"/>
                    <a:pt x="301625" y="1668018"/>
                    <a:pt x="357759" y="1677289"/>
                  </a:cubicBezTo>
                  <a:cubicBezTo>
                    <a:pt x="480568" y="1696720"/>
                    <a:pt x="602361" y="1718691"/>
                    <a:pt x="724154" y="1738122"/>
                  </a:cubicBezTo>
                  <a:cubicBezTo>
                    <a:pt x="794512" y="1749171"/>
                    <a:pt x="858393" y="1716151"/>
                    <a:pt x="884047" y="1656969"/>
                  </a:cubicBezTo>
                  <a:cubicBezTo>
                    <a:pt x="912622" y="1591056"/>
                    <a:pt x="938276" y="1525143"/>
                    <a:pt x="967740" y="1459992"/>
                  </a:cubicBezTo>
                  <a:cubicBezTo>
                    <a:pt x="1037209" y="1306957"/>
                    <a:pt x="1108583" y="1154811"/>
                    <a:pt x="1178941" y="1001776"/>
                  </a:cubicBezTo>
                  <a:cubicBezTo>
                    <a:pt x="1187450" y="983234"/>
                    <a:pt x="1196975" y="963676"/>
                    <a:pt x="1206500" y="942594"/>
                  </a:cubicBezTo>
                  <a:close/>
                  <a:moveTo>
                    <a:pt x="336931" y="616331"/>
                  </a:moveTo>
                  <a:cubicBezTo>
                    <a:pt x="293116" y="612140"/>
                    <a:pt x="257048" y="598551"/>
                    <a:pt x="231267" y="568198"/>
                  </a:cubicBezTo>
                  <a:cubicBezTo>
                    <a:pt x="198882" y="530987"/>
                    <a:pt x="207518" y="482854"/>
                    <a:pt x="250317" y="455803"/>
                  </a:cubicBezTo>
                  <a:cubicBezTo>
                    <a:pt x="302641" y="422783"/>
                    <a:pt x="383540" y="433832"/>
                    <a:pt x="423545" y="478663"/>
                  </a:cubicBezTo>
                  <a:cubicBezTo>
                    <a:pt x="458724" y="518414"/>
                    <a:pt x="449199" y="570865"/>
                    <a:pt x="399796" y="596138"/>
                  </a:cubicBezTo>
                  <a:cubicBezTo>
                    <a:pt x="380746" y="606298"/>
                    <a:pt x="357886" y="609727"/>
                    <a:pt x="336931" y="61645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663200" y="910800"/>
            <a:ext cx="833040" cy="969840"/>
            <a:chOff x="0" y="0"/>
            <a:chExt cx="1110720" cy="129312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110615" cy="1293114"/>
            </a:xfrm>
            <a:custGeom>
              <a:avLst/>
              <a:gdLst/>
              <a:ahLst/>
              <a:cxnLst/>
              <a:rect l="l" t="t" r="r" b="b"/>
              <a:pathLst>
                <a:path w="1110615" h="1293114">
                  <a:moveTo>
                    <a:pt x="976503" y="601345"/>
                  </a:moveTo>
                  <a:cubicBezTo>
                    <a:pt x="933704" y="533781"/>
                    <a:pt x="889889" y="465328"/>
                    <a:pt x="846074" y="396113"/>
                  </a:cubicBezTo>
                  <a:cubicBezTo>
                    <a:pt x="935482" y="396113"/>
                    <a:pt x="1022096" y="396113"/>
                    <a:pt x="1109726" y="396113"/>
                  </a:cubicBezTo>
                  <a:cubicBezTo>
                    <a:pt x="1109726" y="394462"/>
                    <a:pt x="1110615" y="393573"/>
                    <a:pt x="1110615" y="391922"/>
                  </a:cubicBezTo>
                  <a:cubicBezTo>
                    <a:pt x="1028700" y="364871"/>
                    <a:pt x="947801" y="337820"/>
                    <a:pt x="863092" y="310007"/>
                  </a:cubicBezTo>
                  <a:cubicBezTo>
                    <a:pt x="931672" y="258445"/>
                    <a:pt x="998220" y="208661"/>
                    <a:pt x="1064895" y="158877"/>
                  </a:cubicBezTo>
                  <a:cubicBezTo>
                    <a:pt x="1064006" y="157988"/>
                    <a:pt x="1064006" y="157226"/>
                    <a:pt x="1062990" y="156337"/>
                  </a:cubicBezTo>
                  <a:cubicBezTo>
                    <a:pt x="981075" y="181737"/>
                    <a:pt x="899287" y="207899"/>
                    <a:pt x="813562" y="234950"/>
                  </a:cubicBezTo>
                  <a:cubicBezTo>
                    <a:pt x="829691" y="155575"/>
                    <a:pt x="844931" y="78740"/>
                    <a:pt x="860171" y="1778"/>
                  </a:cubicBezTo>
                  <a:cubicBezTo>
                    <a:pt x="859282" y="1778"/>
                    <a:pt x="858266" y="889"/>
                    <a:pt x="857377" y="889"/>
                  </a:cubicBezTo>
                  <a:cubicBezTo>
                    <a:pt x="812800" y="67564"/>
                    <a:pt x="768985" y="134239"/>
                    <a:pt x="722376" y="204343"/>
                  </a:cubicBezTo>
                  <a:cubicBezTo>
                    <a:pt x="677672" y="135128"/>
                    <a:pt x="633857" y="67564"/>
                    <a:pt x="589153" y="0"/>
                  </a:cubicBezTo>
                  <a:cubicBezTo>
                    <a:pt x="588264" y="889"/>
                    <a:pt x="587248" y="889"/>
                    <a:pt x="586359" y="1651"/>
                  </a:cubicBezTo>
                  <a:cubicBezTo>
                    <a:pt x="600583" y="77724"/>
                    <a:pt x="615823" y="153670"/>
                    <a:pt x="631063" y="233934"/>
                  </a:cubicBezTo>
                  <a:cubicBezTo>
                    <a:pt x="545465" y="206121"/>
                    <a:pt x="462661" y="179832"/>
                    <a:pt x="380746" y="152908"/>
                  </a:cubicBezTo>
                  <a:cubicBezTo>
                    <a:pt x="379857" y="153797"/>
                    <a:pt x="379857" y="154559"/>
                    <a:pt x="378841" y="155448"/>
                  </a:cubicBezTo>
                  <a:cubicBezTo>
                    <a:pt x="420751" y="187579"/>
                    <a:pt x="463550" y="219583"/>
                    <a:pt x="505460" y="251714"/>
                  </a:cubicBezTo>
                  <a:cubicBezTo>
                    <a:pt x="504571" y="252603"/>
                    <a:pt x="504571" y="253365"/>
                    <a:pt x="503555" y="253365"/>
                  </a:cubicBezTo>
                  <a:cubicBezTo>
                    <a:pt x="479806" y="246634"/>
                    <a:pt x="455041" y="239014"/>
                    <a:pt x="429260" y="232283"/>
                  </a:cubicBezTo>
                  <a:cubicBezTo>
                    <a:pt x="414020" y="272034"/>
                    <a:pt x="397891" y="310896"/>
                    <a:pt x="384556" y="349631"/>
                  </a:cubicBezTo>
                  <a:cubicBezTo>
                    <a:pt x="377952" y="369951"/>
                    <a:pt x="366522" y="382524"/>
                    <a:pt x="343662" y="385953"/>
                  </a:cubicBezTo>
                  <a:cubicBezTo>
                    <a:pt x="339852" y="385953"/>
                    <a:pt x="337058" y="388493"/>
                    <a:pt x="328422" y="391033"/>
                  </a:cubicBezTo>
                  <a:cubicBezTo>
                    <a:pt x="342646" y="391922"/>
                    <a:pt x="352171" y="392684"/>
                    <a:pt x="364617" y="393573"/>
                  </a:cubicBezTo>
                  <a:cubicBezTo>
                    <a:pt x="360807" y="398653"/>
                    <a:pt x="358013" y="402844"/>
                    <a:pt x="354203" y="406273"/>
                  </a:cubicBezTo>
                  <a:cubicBezTo>
                    <a:pt x="309499" y="445135"/>
                    <a:pt x="282829" y="492379"/>
                    <a:pt x="262890" y="544830"/>
                  </a:cubicBezTo>
                  <a:cubicBezTo>
                    <a:pt x="185547" y="750062"/>
                    <a:pt x="104648" y="954405"/>
                    <a:pt x="25654" y="1159637"/>
                  </a:cubicBezTo>
                  <a:cubicBezTo>
                    <a:pt x="20955" y="1171448"/>
                    <a:pt x="15240" y="1183259"/>
                    <a:pt x="11430" y="1195959"/>
                  </a:cubicBezTo>
                  <a:cubicBezTo>
                    <a:pt x="0" y="1232281"/>
                    <a:pt x="20955" y="1268603"/>
                    <a:pt x="59944" y="1280414"/>
                  </a:cubicBezTo>
                  <a:cubicBezTo>
                    <a:pt x="99949" y="1293114"/>
                    <a:pt x="142748" y="1276223"/>
                    <a:pt x="157988" y="1239901"/>
                  </a:cubicBezTo>
                  <a:cubicBezTo>
                    <a:pt x="180848" y="1182497"/>
                    <a:pt x="202692" y="1124204"/>
                    <a:pt x="225552" y="1065911"/>
                  </a:cubicBezTo>
                  <a:cubicBezTo>
                    <a:pt x="295021" y="885190"/>
                    <a:pt x="365506" y="704469"/>
                    <a:pt x="434975" y="523621"/>
                  </a:cubicBezTo>
                  <a:cubicBezTo>
                    <a:pt x="438785" y="513461"/>
                    <a:pt x="439674" y="501650"/>
                    <a:pt x="439674" y="490728"/>
                  </a:cubicBezTo>
                  <a:cubicBezTo>
                    <a:pt x="441579" y="462915"/>
                    <a:pt x="440563" y="434086"/>
                    <a:pt x="442468" y="406273"/>
                  </a:cubicBezTo>
                  <a:cubicBezTo>
                    <a:pt x="442468" y="402082"/>
                    <a:pt x="448183" y="393573"/>
                    <a:pt x="450977" y="393573"/>
                  </a:cubicBezTo>
                  <a:cubicBezTo>
                    <a:pt x="498602" y="392684"/>
                    <a:pt x="545211" y="392684"/>
                    <a:pt x="598551" y="392684"/>
                  </a:cubicBezTo>
                  <a:cubicBezTo>
                    <a:pt x="551942" y="464439"/>
                    <a:pt x="508127" y="531241"/>
                    <a:pt x="464312" y="598805"/>
                  </a:cubicBezTo>
                  <a:cubicBezTo>
                    <a:pt x="465201" y="599694"/>
                    <a:pt x="466217" y="599694"/>
                    <a:pt x="467106" y="600456"/>
                  </a:cubicBezTo>
                  <a:cubicBezTo>
                    <a:pt x="534670" y="551434"/>
                    <a:pt x="602234" y="501650"/>
                    <a:pt x="671703" y="450088"/>
                  </a:cubicBezTo>
                  <a:cubicBezTo>
                    <a:pt x="686943" y="526923"/>
                    <a:pt x="702183" y="600456"/>
                    <a:pt x="716407" y="673862"/>
                  </a:cubicBezTo>
                  <a:cubicBezTo>
                    <a:pt x="719201" y="673862"/>
                    <a:pt x="721106" y="673862"/>
                    <a:pt x="723011" y="673862"/>
                  </a:cubicBezTo>
                  <a:cubicBezTo>
                    <a:pt x="738251" y="600329"/>
                    <a:pt x="753491" y="527685"/>
                    <a:pt x="769620" y="450850"/>
                  </a:cubicBezTo>
                  <a:cubicBezTo>
                    <a:pt x="839089" y="502412"/>
                    <a:pt x="906653" y="552196"/>
                    <a:pt x="973328" y="601980"/>
                  </a:cubicBezTo>
                  <a:cubicBezTo>
                    <a:pt x="974217" y="601980"/>
                    <a:pt x="975233" y="601091"/>
                    <a:pt x="976122" y="601091"/>
                  </a:cubicBezTo>
                  <a:close/>
                  <a:moveTo>
                    <a:pt x="768096" y="282067"/>
                  </a:moveTo>
                  <a:cubicBezTo>
                    <a:pt x="810895" y="269367"/>
                    <a:pt x="850011" y="256667"/>
                    <a:pt x="889000" y="244856"/>
                  </a:cubicBezTo>
                  <a:cubicBezTo>
                    <a:pt x="889000" y="245745"/>
                    <a:pt x="889889" y="246507"/>
                    <a:pt x="890905" y="247396"/>
                  </a:cubicBezTo>
                  <a:cubicBezTo>
                    <a:pt x="858520" y="271018"/>
                    <a:pt x="827151" y="294640"/>
                    <a:pt x="793877" y="320040"/>
                  </a:cubicBezTo>
                  <a:cubicBezTo>
                    <a:pt x="833882" y="334391"/>
                    <a:pt x="871982" y="347091"/>
                    <a:pt x="910971" y="359791"/>
                  </a:cubicBezTo>
                  <a:cubicBezTo>
                    <a:pt x="910082" y="361442"/>
                    <a:pt x="910082" y="362331"/>
                    <a:pt x="910082" y="363982"/>
                  </a:cubicBezTo>
                  <a:cubicBezTo>
                    <a:pt x="869188" y="363982"/>
                    <a:pt x="828167" y="363982"/>
                    <a:pt x="784479" y="363982"/>
                  </a:cubicBezTo>
                  <a:cubicBezTo>
                    <a:pt x="806323" y="397764"/>
                    <a:pt x="826389" y="429006"/>
                    <a:pt x="846328" y="461137"/>
                  </a:cubicBezTo>
                  <a:cubicBezTo>
                    <a:pt x="844423" y="461137"/>
                    <a:pt x="843534" y="462026"/>
                    <a:pt x="842518" y="462788"/>
                  </a:cubicBezTo>
                  <a:cubicBezTo>
                    <a:pt x="811149" y="439166"/>
                    <a:pt x="779653" y="416306"/>
                    <a:pt x="746379" y="391795"/>
                  </a:cubicBezTo>
                  <a:cubicBezTo>
                    <a:pt x="737870" y="430657"/>
                    <a:pt x="730250" y="466090"/>
                    <a:pt x="723519" y="502412"/>
                  </a:cubicBezTo>
                  <a:cubicBezTo>
                    <a:pt x="721614" y="502412"/>
                    <a:pt x="720725" y="502412"/>
                    <a:pt x="719709" y="502412"/>
                  </a:cubicBezTo>
                  <a:cubicBezTo>
                    <a:pt x="712089" y="466090"/>
                    <a:pt x="704469" y="429768"/>
                    <a:pt x="696849" y="391795"/>
                  </a:cubicBezTo>
                  <a:cubicBezTo>
                    <a:pt x="662559" y="416306"/>
                    <a:pt x="630174" y="439928"/>
                    <a:pt x="597916" y="463550"/>
                  </a:cubicBezTo>
                  <a:cubicBezTo>
                    <a:pt x="597027" y="462661"/>
                    <a:pt x="596011" y="462661"/>
                    <a:pt x="595122" y="461899"/>
                  </a:cubicBezTo>
                  <a:cubicBezTo>
                    <a:pt x="616077" y="429768"/>
                    <a:pt x="637032" y="397764"/>
                    <a:pt x="659892" y="361442"/>
                  </a:cubicBezTo>
                  <a:cubicBezTo>
                    <a:pt x="615188" y="361442"/>
                    <a:pt x="573278" y="361442"/>
                    <a:pt x="532384" y="361442"/>
                  </a:cubicBezTo>
                  <a:cubicBezTo>
                    <a:pt x="532384" y="360553"/>
                    <a:pt x="532384" y="359791"/>
                    <a:pt x="532384" y="358902"/>
                  </a:cubicBezTo>
                  <a:cubicBezTo>
                    <a:pt x="570484" y="346202"/>
                    <a:pt x="609473" y="333502"/>
                    <a:pt x="650367" y="319151"/>
                  </a:cubicBezTo>
                  <a:cubicBezTo>
                    <a:pt x="617093" y="293751"/>
                    <a:pt x="585597" y="270129"/>
                    <a:pt x="554228" y="246507"/>
                  </a:cubicBezTo>
                  <a:cubicBezTo>
                    <a:pt x="555117" y="245618"/>
                    <a:pt x="555117" y="243967"/>
                    <a:pt x="556133" y="243078"/>
                  </a:cubicBezTo>
                  <a:cubicBezTo>
                    <a:pt x="595122" y="255778"/>
                    <a:pt x="634238" y="268478"/>
                    <a:pt x="676021" y="281940"/>
                  </a:cubicBezTo>
                  <a:cubicBezTo>
                    <a:pt x="668401" y="242189"/>
                    <a:pt x="661797" y="206756"/>
                    <a:pt x="655066" y="170434"/>
                  </a:cubicBezTo>
                  <a:cubicBezTo>
                    <a:pt x="655955" y="169545"/>
                    <a:pt x="656971" y="169545"/>
                    <a:pt x="657860" y="169545"/>
                  </a:cubicBezTo>
                  <a:cubicBezTo>
                    <a:pt x="678815" y="200787"/>
                    <a:pt x="699770" y="232918"/>
                    <a:pt x="721614" y="266700"/>
                  </a:cubicBezTo>
                  <a:cubicBezTo>
                    <a:pt x="745363" y="232029"/>
                    <a:pt x="766318" y="200025"/>
                    <a:pt x="788289" y="168783"/>
                  </a:cubicBezTo>
                  <a:cubicBezTo>
                    <a:pt x="789178" y="168783"/>
                    <a:pt x="790194" y="169672"/>
                    <a:pt x="791083" y="169672"/>
                  </a:cubicBezTo>
                  <a:cubicBezTo>
                    <a:pt x="783463" y="205994"/>
                    <a:pt x="776859" y="242316"/>
                    <a:pt x="768223" y="282067"/>
                  </a:cubicBezTo>
                  <a:close/>
                  <a:moveTo>
                    <a:pt x="523494" y="327660"/>
                  </a:moveTo>
                  <a:cubicBezTo>
                    <a:pt x="499745" y="335280"/>
                    <a:pt x="481584" y="341122"/>
                    <a:pt x="459740" y="347980"/>
                  </a:cubicBezTo>
                  <a:cubicBezTo>
                    <a:pt x="465455" y="333629"/>
                    <a:pt x="470154" y="323469"/>
                    <a:pt x="473964" y="311658"/>
                  </a:cubicBezTo>
                  <a:cubicBezTo>
                    <a:pt x="491109" y="317627"/>
                    <a:pt x="504444" y="321818"/>
                    <a:pt x="523494" y="32766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1497600" y="933840"/>
            <a:ext cx="236880" cy="226800"/>
            <a:chOff x="0" y="0"/>
            <a:chExt cx="315840" cy="3024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315849" cy="302387"/>
            </a:xfrm>
            <a:custGeom>
              <a:avLst/>
              <a:gdLst/>
              <a:ahLst/>
              <a:cxnLst/>
              <a:rect l="l" t="t" r="r" b="b"/>
              <a:pathLst>
                <a:path w="315849" h="302387">
                  <a:moveTo>
                    <a:pt x="0" y="263652"/>
                  </a:moveTo>
                  <a:cubicBezTo>
                    <a:pt x="77978" y="277114"/>
                    <a:pt x="153162" y="289814"/>
                    <a:pt x="228346" y="301498"/>
                  </a:cubicBezTo>
                  <a:cubicBezTo>
                    <a:pt x="233045" y="302387"/>
                    <a:pt x="241681" y="298958"/>
                    <a:pt x="242570" y="295656"/>
                  </a:cubicBezTo>
                  <a:cubicBezTo>
                    <a:pt x="277749" y="216535"/>
                    <a:pt x="309118" y="136398"/>
                    <a:pt x="315849" y="50546"/>
                  </a:cubicBezTo>
                  <a:cubicBezTo>
                    <a:pt x="315849" y="48895"/>
                    <a:pt x="314960" y="46355"/>
                    <a:pt x="314960" y="42926"/>
                  </a:cubicBezTo>
                  <a:cubicBezTo>
                    <a:pt x="229235" y="28702"/>
                    <a:pt x="143637" y="14351"/>
                    <a:pt x="56134" y="0"/>
                  </a:cubicBezTo>
                  <a:cubicBezTo>
                    <a:pt x="37084" y="88392"/>
                    <a:pt x="19050" y="175260"/>
                    <a:pt x="0" y="26365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753120" y="1969200"/>
            <a:ext cx="16827120" cy="101520"/>
            <a:chOff x="0" y="0"/>
            <a:chExt cx="22436160" cy="1353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2436201" cy="135382"/>
            </a:xfrm>
            <a:custGeom>
              <a:avLst/>
              <a:gdLst/>
              <a:ahLst/>
              <a:cxnLst/>
              <a:rect l="l" t="t" r="r" b="b"/>
              <a:pathLst>
                <a:path w="22436201" h="135382">
                  <a:moveTo>
                    <a:pt x="0" y="0"/>
                  </a:moveTo>
                  <a:lnTo>
                    <a:pt x="22436201" y="0"/>
                  </a:lnTo>
                  <a:lnTo>
                    <a:pt x="22436201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" name="Google Shape;7448;p72">
            <a:extLst>
              <a:ext uri="{FF2B5EF4-FFF2-40B4-BE49-F238E27FC236}">
                <a16:creationId xmlns:a16="http://schemas.microsoft.com/office/drawing/2014/main" id="{5165C7CB-8498-3DDF-FE2E-A73C8EF677D1}"/>
              </a:ext>
            </a:extLst>
          </p:cNvPr>
          <p:cNvGrpSpPr/>
          <p:nvPr/>
        </p:nvGrpSpPr>
        <p:grpSpPr>
          <a:xfrm>
            <a:off x="4201123" y="6797327"/>
            <a:ext cx="2205782" cy="1520675"/>
            <a:chOff x="4967783" y="2151471"/>
            <a:chExt cx="3920692" cy="2702940"/>
          </a:xfrm>
        </p:grpSpPr>
        <p:grpSp>
          <p:nvGrpSpPr>
            <p:cNvPr id="3" name="Google Shape;7449;p72">
              <a:extLst>
                <a:ext uri="{FF2B5EF4-FFF2-40B4-BE49-F238E27FC236}">
                  <a16:creationId xmlns:a16="http://schemas.microsoft.com/office/drawing/2014/main" id="{C3BB01E6-BC71-AF93-CEFE-779BB2E759D9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1" name="Google Shape;7450;p72">
                <a:extLst>
                  <a:ext uri="{FF2B5EF4-FFF2-40B4-BE49-F238E27FC236}">
                    <a16:creationId xmlns:a16="http://schemas.microsoft.com/office/drawing/2014/main" id="{FB69AA18-DBCA-37E9-49F7-A82B6FCE9251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" name="Google Shape;7451;p72">
                <a:extLst>
                  <a:ext uri="{FF2B5EF4-FFF2-40B4-BE49-F238E27FC236}">
                    <a16:creationId xmlns:a16="http://schemas.microsoft.com/office/drawing/2014/main" id="{C020AEB0-6AA8-4071-EED6-F45F7E574DC8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" name="Google Shape;7452;p72">
                <a:extLst>
                  <a:ext uri="{FF2B5EF4-FFF2-40B4-BE49-F238E27FC236}">
                    <a16:creationId xmlns:a16="http://schemas.microsoft.com/office/drawing/2014/main" id="{3F5710FE-C224-3160-504F-2DD24890D469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" name="Google Shape;7453;p72">
                <a:extLst>
                  <a:ext uri="{FF2B5EF4-FFF2-40B4-BE49-F238E27FC236}">
                    <a16:creationId xmlns:a16="http://schemas.microsoft.com/office/drawing/2014/main" id="{3D4CE6F2-E24B-01EF-B8D0-ED8785AB017B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" name="Google Shape;7454;p72">
                <a:extLst>
                  <a:ext uri="{FF2B5EF4-FFF2-40B4-BE49-F238E27FC236}">
                    <a16:creationId xmlns:a16="http://schemas.microsoft.com/office/drawing/2014/main" id="{0B6B6C1E-44A1-353F-6662-7989ACE46012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7455;p72">
                <a:extLst>
                  <a:ext uri="{FF2B5EF4-FFF2-40B4-BE49-F238E27FC236}">
                    <a16:creationId xmlns:a16="http://schemas.microsoft.com/office/drawing/2014/main" id="{9C4012B8-7D51-CC2A-4CF8-68E255A154CD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7456;p72">
                <a:extLst>
                  <a:ext uri="{FF2B5EF4-FFF2-40B4-BE49-F238E27FC236}">
                    <a16:creationId xmlns:a16="http://schemas.microsoft.com/office/drawing/2014/main" id="{2DFAB501-4F01-50CB-6B06-FFB35E5CEBFA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" name="Google Shape;7457;p72">
              <a:extLst>
                <a:ext uri="{FF2B5EF4-FFF2-40B4-BE49-F238E27FC236}">
                  <a16:creationId xmlns:a16="http://schemas.microsoft.com/office/drawing/2014/main" id="{46B9D4B8-2C68-67CA-E92A-857EA4C79EBA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5" name="Google Shape;7458;p72">
                <a:extLst>
                  <a:ext uri="{FF2B5EF4-FFF2-40B4-BE49-F238E27FC236}">
                    <a16:creationId xmlns:a16="http://schemas.microsoft.com/office/drawing/2014/main" id="{CEFF1520-B90F-1460-792E-5FB7C7FF3F9A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" name="Google Shape;7459;p72">
                <a:extLst>
                  <a:ext uri="{FF2B5EF4-FFF2-40B4-BE49-F238E27FC236}">
                    <a16:creationId xmlns:a16="http://schemas.microsoft.com/office/drawing/2014/main" id="{FBA53177-FC06-FA5F-C2CE-0594C74D719C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" name="Google Shape;7460;p72">
                <a:extLst>
                  <a:ext uri="{FF2B5EF4-FFF2-40B4-BE49-F238E27FC236}">
                    <a16:creationId xmlns:a16="http://schemas.microsoft.com/office/drawing/2014/main" id="{3E049B82-FB43-B8ED-7079-E7DC938EE181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" name="Google Shape;7461;p72">
                <a:extLst>
                  <a:ext uri="{FF2B5EF4-FFF2-40B4-BE49-F238E27FC236}">
                    <a16:creationId xmlns:a16="http://schemas.microsoft.com/office/drawing/2014/main" id="{97AAC17A-08BC-676E-2F76-AEB2FFA31519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" name="Google Shape;7462;p72">
                <a:extLst>
                  <a:ext uri="{FF2B5EF4-FFF2-40B4-BE49-F238E27FC236}">
                    <a16:creationId xmlns:a16="http://schemas.microsoft.com/office/drawing/2014/main" id="{69E9E948-BC8E-CC9A-601B-32F429165F60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8" name="Google Shape;7463;p72">
            <a:extLst>
              <a:ext uri="{FF2B5EF4-FFF2-40B4-BE49-F238E27FC236}">
                <a16:creationId xmlns:a16="http://schemas.microsoft.com/office/drawing/2014/main" id="{1E6F3049-9ADD-169D-969B-AF909279185D}"/>
              </a:ext>
            </a:extLst>
          </p:cNvPr>
          <p:cNvGrpSpPr/>
          <p:nvPr/>
        </p:nvGrpSpPr>
        <p:grpSpPr>
          <a:xfrm>
            <a:off x="7008938" y="2573881"/>
            <a:ext cx="3123822" cy="1417160"/>
            <a:chOff x="3530532" y="1496185"/>
            <a:chExt cx="1561911" cy="708580"/>
          </a:xfrm>
        </p:grpSpPr>
        <p:grpSp>
          <p:nvGrpSpPr>
            <p:cNvPr id="19" name="Google Shape;7464;p72">
              <a:extLst>
                <a:ext uri="{FF2B5EF4-FFF2-40B4-BE49-F238E27FC236}">
                  <a16:creationId xmlns:a16="http://schemas.microsoft.com/office/drawing/2014/main" id="{8FE22AB7-FB9E-9C42-785E-340BFFDD76EA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36" name="Google Shape;7465;p72">
                <a:extLst>
                  <a:ext uri="{FF2B5EF4-FFF2-40B4-BE49-F238E27FC236}">
                    <a16:creationId xmlns:a16="http://schemas.microsoft.com/office/drawing/2014/main" id="{654AA5F0-9A06-5A91-25FF-04AEB47B1907}"/>
                  </a:ext>
                </a:extLst>
              </p:cNvPr>
              <p:cNvCxnSpPr>
                <a:endCxn id="2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" name="Google Shape;7467;p72">
                <a:extLst>
                  <a:ext uri="{FF2B5EF4-FFF2-40B4-BE49-F238E27FC236}">
                    <a16:creationId xmlns:a16="http://schemas.microsoft.com/office/drawing/2014/main" id="{A6437C6A-A4A5-6F74-3547-E5097708B714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" name="Google Shape;7468;p72">
                <a:extLst>
                  <a:ext uri="{FF2B5EF4-FFF2-40B4-BE49-F238E27FC236}">
                    <a16:creationId xmlns:a16="http://schemas.microsoft.com/office/drawing/2014/main" id="{75C006C7-4C83-15A0-D3F7-E5EF6D6B3263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" name="Google Shape;7469;p72">
                <a:extLst>
                  <a:ext uri="{FF2B5EF4-FFF2-40B4-BE49-F238E27FC236}">
                    <a16:creationId xmlns:a16="http://schemas.microsoft.com/office/drawing/2014/main" id="{CC95D2A2-7910-6B39-51EB-B96A5445505F}"/>
                  </a:ext>
                </a:extLst>
              </p:cNvPr>
              <p:cNvCxnSpPr>
                <a:stCxn id="2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20" name="Google Shape;7470;p72">
              <a:extLst>
                <a:ext uri="{FF2B5EF4-FFF2-40B4-BE49-F238E27FC236}">
                  <a16:creationId xmlns:a16="http://schemas.microsoft.com/office/drawing/2014/main" id="{BACAF72D-9E3A-7471-79D2-17909C1D8479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34" name="Google Shape;7471;p72">
                <a:extLst>
                  <a:ext uri="{FF2B5EF4-FFF2-40B4-BE49-F238E27FC236}">
                    <a16:creationId xmlns:a16="http://schemas.microsoft.com/office/drawing/2014/main" id="{FF17BCAD-33E3-ECDE-96FB-53FA38F3F78A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5" name="Google Shape;7472;p72">
                <a:extLst>
                  <a:ext uri="{FF2B5EF4-FFF2-40B4-BE49-F238E27FC236}">
                    <a16:creationId xmlns:a16="http://schemas.microsoft.com/office/drawing/2014/main" id="{632057FA-9481-BABD-0AB4-960567AA260A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1" name="Google Shape;7473;p72">
              <a:extLst>
                <a:ext uri="{FF2B5EF4-FFF2-40B4-BE49-F238E27FC236}">
                  <a16:creationId xmlns:a16="http://schemas.microsoft.com/office/drawing/2014/main" id="{F218249B-2646-E32B-FE39-1DB26E3422C0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" name="Google Shape;7474;p72">
              <a:extLst>
                <a:ext uri="{FF2B5EF4-FFF2-40B4-BE49-F238E27FC236}">
                  <a16:creationId xmlns:a16="http://schemas.microsoft.com/office/drawing/2014/main" id="{DC5FC985-8E51-7CF7-2DCD-CB03380A692A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3" name="Google Shape;7475;p72">
              <a:extLst>
                <a:ext uri="{FF2B5EF4-FFF2-40B4-BE49-F238E27FC236}">
                  <a16:creationId xmlns:a16="http://schemas.microsoft.com/office/drawing/2014/main" id="{7FE03B93-ABAB-105A-0A4B-4552E1C23937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2" name="Google Shape;7476;p72">
                <a:extLst>
                  <a:ext uri="{FF2B5EF4-FFF2-40B4-BE49-F238E27FC236}">
                    <a16:creationId xmlns:a16="http://schemas.microsoft.com/office/drawing/2014/main" id="{41E25BD6-5B52-174A-3C8D-216BA0141491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3" name="Google Shape;7477;p72">
                <a:extLst>
                  <a:ext uri="{FF2B5EF4-FFF2-40B4-BE49-F238E27FC236}">
                    <a16:creationId xmlns:a16="http://schemas.microsoft.com/office/drawing/2014/main" id="{964AB3DA-C03A-8E89-108D-ADA0A89AB445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" name="Google Shape;7478;p72">
              <a:extLst>
                <a:ext uri="{FF2B5EF4-FFF2-40B4-BE49-F238E27FC236}">
                  <a16:creationId xmlns:a16="http://schemas.microsoft.com/office/drawing/2014/main" id="{F7C21F78-4985-749E-D5DE-F3EAACFC4796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30" name="Google Shape;7479;p72">
                <a:extLst>
                  <a:ext uri="{FF2B5EF4-FFF2-40B4-BE49-F238E27FC236}">
                    <a16:creationId xmlns:a16="http://schemas.microsoft.com/office/drawing/2014/main" id="{1295426A-04EE-3D45-ADE3-F1010235D332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1" name="Google Shape;7480;p72">
                <a:extLst>
                  <a:ext uri="{FF2B5EF4-FFF2-40B4-BE49-F238E27FC236}">
                    <a16:creationId xmlns:a16="http://schemas.microsoft.com/office/drawing/2014/main" id="{82D7C28E-7FC0-363D-F3E8-1A22ACCF8FD7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5" name="Google Shape;7481;p72">
              <a:extLst>
                <a:ext uri="{FF2B5EF4-FFF2-40B4-BE49-F238E27FC236}">
                  <a16:creationId xmlns:a16="http://schemas.microsoft.com/office/drawing/2014/main" id="{BE766690-E7F3-7F10-F955-26967EE9852D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" name="Google Shape;7466;p72">
              <a:extLst>
                <a:ext uri="{FF2B5EF4-FFF2-40B4-BE49-F238E27FC236}">
                  <a16:creationId xmlns:a16="http://schemas.microsoft.com/office/drawing/2014/main" id="{E7EE628F-97B7-BBD0-24D1-BA27BD263E48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7" name="Google Shape;7482;p72">
              <a:extLst>
                <a:ext uri="{FF2B5EF4-FFF2-40B4-BE49-F238E27FC236}">
                  <a16:creationId xmlns:a16="http://schemas.microsoft.com/office/drawing/2014/main" id="{83DF628F-69EC-A2C6-77A0-2AB24DFF521A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28" name="Google Shape;7483;p72">
                <a:extLst>
                  <a:ext uri="{FF2B5EF4-FFF2-40B4-BE49-F238E27FC236}">
                    <a16:creationId xmlns:a16="http://schemas.microsoft.com/office/drawing/2014/main" id="{510C9167-152F-B4F4-B716-EB363CA3772F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9" name="Google Shape;7484;p72">
                <a:extLst>
                  <a:ext uri="{FF2B5EF4-FFF2-40B4-BE49-F238E27FC236}">
                    <a16:creationId xmlns:a16="http://schemas.microsoft.com/office/drawing/2014/main" id="{F1856A49-CBED-E069-1112-01490F76EA02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40" name="Google Shape;7485;p72">
            <a:extLst>
              <a:ext uri="{FF2B5EF4-FFF2-40B4-BE49-F238E27FC236}">
                <a16:creationId xmlns:a16="http://schemas.microsoft.com/office/drawing/2014/main" id="{23903166-4560-4AFB-D77F-1019750DAA0A}"/>
              </a:ext>
            </a:extLst>
          </p:cNvPr>
          <p:cNvGrpSpPr/>
          <p:nvPr/>
        </p:nvGrpSpPr>
        <p:grpSpPr>
          <a:xfrm>
            <a:off x="6972977" y="4298074"/>
            <a:ext cx="3194064" cy="757298"/>
            <a:chOff x="3512551" y="2358282"/>
            <a:chExt cx="1597032" cy="378649"/>
          </a:xfrm>
        </p:grpSpPr>
        <p:grpSp>
          <p:nvGrpSpPr>
            <p:cNvPr id="53" name="Google Shape;7486;p72">
              <a:extLst>
                <a:ext uri="{FF2B5EF4-FFF2-40B4-BE49-F238E27FC236}">
                  <a16:creationId xmlns:a16="http://schemas.microsoft.com/office/drawing/2014/main" id="{A7839E5D-F8E5-76E7-808B-FFD9D2B3D2F5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0" name="Google Shape;7487;p72">
                <a:extLst>
                  <a:ext uri="{FF2B5EF4-FFF2-40B4-BE49-F238E27FC236}">
                    <a16:creationId xmlns:a16="http://schemas.microsoft.com/office/drawing/2014/main" id="{E1CD6514-6094-A854-3CC4-B86878B39D2D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1" name="Google Shape;7488;p72">
                <a:extLst>
                  <a:ext uri="{FF2B5EF4-FFF2-40B4-BE49-F238E27FC236}">
                    <a16:creationId xmlns:a16="http://schemas.microsoft.com/office/drawing/2014/main" id="{3582FEAA-92EB-4CD0-A997-E7130647A48D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2" name="Google Shape;7489;p72">
                <a:extLst>
                  <a:ext uri="{FF2B5EF4-FFF2-40B4-BE49-F238E27FC236}">
                    <a16:creationId xmlns:a16="http://schemas.microsoft.com/office/drawing/2014/main" id="{6EC5D13E-03FE-616A-EA14-31E94ACACC11}"/>
                  </a:ext>
                </a:extLst>
              </p:cNvPr>
              <p:cNvCxnSpPr>
                <a:stCxn id="59" idx="6"/>
                <a:endCxn id="68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54" name="Google Shape;7492;p72">
              <a:extLst>
                <a:ext uri="{FF2B5EF4-FFF2-40B4-BE49-F238E27FC236}">
                  <a16:creationId xmlns:a16="http://schemas.microsoft.com/office/drawing/2014/main" id="{81551D31-43F2-8236-1865-628F1AB25C42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67" name="Google Shape;7493;p72">
                <a:extLst>
                  <a:ext uri="{FF2B5EF4-FFF2-40B4-BE49-F238E27FC236}">
                    <a16:creationId xmlns:a16="http://schemas.microsoft.com/office/drawing/2014/main" id="{441E794B-80CF-FEC5-B3FA-53291A359BAD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8" name="Google Shape;7491;p72">
                <a:extLst>
                  <a:ext uri="{FF2B5EF4-FFF2-40B4-BE49-F238E27FC236}">
                    <a16:creationId xmlns:a16="http://schemas.microsoft.com/office/drawing/2014/main" id="{BFF9D243-2F26-382A-EF47-4ED9CEEAADA7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9" name="Google Shape;7494;p72">
                <a:extLst>
                  <a:ext uri="{FF2B5EF4-FFF2-40B4-BE49-F238E27FC236}">
                    <a16:creationId xmlns:a16="http://schemas.microsoft.com/office/drawing/2014/main" id="{9CC54E6E-395E-942C-5909-DD216A4DF06E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55" name="Google Shape;7495;p72">
              <a:extLst>
                <a:ext uri="{FF2B5EF4-FFF2-40B4-BE49-F238E27FC236}">
                  <a16:creationId xmlns:a16="http://schemas.microsoft.com/office/drawing/2014/main" id="{69B1F6B4-23B7-EB80-14DF-766910D8304D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64" name="Google Shape;7496;p72">
                <a:extLst>
                  <a:ext uri="{FF2B5EF4-FFF2-40B4-BE49-F238E27FC236}">
                    <a16:creationId xmlns:a16="http://schemas.microsoft.com/office/drawing/2014/main" id="{5AAF7889-A551-F920-967D-01F2944A067D}"/>
                  </a:ext>
                </a:extLst>
              </p:cNvPr>
              <p:cNvCxnSpPr>
                <a:stCxn id="66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5" name="Google Shape;7498;p72">
                <a:extLst>
                  <a:ext uri="{FF2B5EF4-FFF2-40B4-BE49-F238E27FC236}">
                    <a16:creationId xmlns:a16="http://schemas.microsoft.com/office/drawing/2014/main" id="{D3E3EC9D-467E-BFA9-C53E-004DE18D7104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7497;p72">
                <a:extLst>
                  <a:ext uri="{FF2B5EF4-FFF2-40B4-BE49-F238E27FC236}">
                    <a16:creationId xmlns:a16="http://schemas.microsoft.com/office/drawing/2014/main" id="{74AAB316-8C99-1E1B-DFCC-16988400ED53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56" name="Google Shape;7499;p72">
              <a:extLst>
                <a:ext uri="{FF2B5EF4-FFF2-40B4-BE49-F238E27FC236}">
                  <a16:creationId xmlns:a16="http://schemas.microsoft.com/office/drawing/2014/main" id="{B5B9D963-973D-C106-377A-72D31F05C65B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61" name="Google Shape;7500;p72">
                <a:extLst>
                  <a:ext uri="{FF2B5EF4-FFF2-40B4-BE49-F238E27FC236}">
                    <a16:creationId xmlns:a16="http://schemas.microsoft.com/office/drawing/2014/main" id="{7B88CFD9-3D1D-DB1B-3C18-3092550F27ED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2" name="Google Shape;7501;p72">
                <a:extLst>
                  <a:ext uri="{FF2B5EF4-FFF2-40B4-BE49-F238E27FC236}">
                    <a16:creationId xmlns:a16="http://schemas.microsoft.com/office/drawing/2014/main" id="{5B550120-4C03-4687-7D5E-5BEE91A942E5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" name="Google Shape;7502;p72">
                <a:extLst>
                  <a:ext uri="{FF2B5EF4-FFF2-40B4-BE49-F238E27FC236}">
                    <a16:creationId xmlns:a16="http://schemas.microsoft.com/office/drawing/2014/main" id="{7B3E21A6-912C-253F-5415-63FC214D107B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57" name="Google Shape;7503;p72">
              <a:extLst>
                <a:ext uri="{FF2B5EF4-FFF2-40B4-BE49-F238E27FC236}">
                  <a16:creationId xmlns:a16="http://schemas.microsoft.com/office/drawing/2014/main" id="{790261EF-C2FE-45AB-7FC3-1C63A0506CB5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58" name="Google Shape;7504;p72">
                <a:extLst>
                  <a:ext uri="{FF2B5EF4-FFF2-40B4-BE49-F238E27FC236}">
                    <a16:creationId xmlns:a16="http://schemas.microsoft.com/office/drawing/2014/main" id="{0F31CAF8-CCBA-0E56-B26A-E306161C6205}"/>
                  </a:ext>
                </a:extLst>
              </p:cNvPr>
              <p:cNvCxnSpPr>
                <a:stCxn id="60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9" name="Google Shape;7490;p72">
                <a:extLst>
                  <a:ext uri="{FF2B5EF4-FFF2-40B4-BE49-F238E27FC236}">
                    <a16:creationId xmlns:a16="http://schemas.microsoft.com/office/drawing/2014/main" id="{A17C3294-488A-1F88-23CB-F3CCBB8FD3A7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7505;p72">
                <a:extLst>
                  <a:ext uri="{FF2B5EF4-FFF2-40B4-BE49-F238E27FC236}">
                    <a16:creationId xmlns:a16="http://schemas.microsoft.com/office/drawing/2014/main" id="{186C48B6-051B-6501-81E6-7761986B3C14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73" name="Google Shape;7506;p72">
            <a:extLst>
              <a:ext uri="{FF2B5EF4-FFF2-40B4-BE49-F238E27FC236}">
                <a16:creationId xmlns:a16="http://schemas.microsoft.com/office/drawing/2014/main" id="{55838F08-6CD5-07F8-7DAB-569089C8F1E4}"/>
              </a:ext>
            </a:extLst>
          </p:cNvPr>
          <p:cNvGrpSpPr/>
          <p:nvPr/>
        </p:nvGrpSpPr>
        <p:grpSpPr>
          <a:xfrm>
            <a:off x="13693142" y="1945668"/>
            <a:ext cx="3119618" cy="1445220"/>
            <a:chOff x="634175" y="2986275"/>
            <a:chExt cx="3147949" cy="1458344"/>
          </a:xfrm>
        </p:grpSpPr>
        <p:cxnSp>
          <p:nvCxnSpPr>
            <p:cNvPr id="74" name="Google Shape;7507;p72">
              <a:extLst>
                <a:ext uri="{FF2B5EF4-FFF2-40B4-BE49-F238E27FC236}">
                  <a16:creationId xmlns:a16="http://schemas.microsoft.com/office/drawing/2014/main" id="{569B6B15-C4FC-6118-2C2B-52B8A1667EA2}"/>
                </a:ext>
              </a:extLst>
            </p:cNvPr>
            <p:cNvCxnSpPr>
              <a:stCxn id="80" idx="4"/>
              <a:endCxn id="82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" name="Google Shape;7510;p72">
              <a:extLst>
                <a:ext uri="{FF2B5EF4-FFF2-40B4-BE49-F238E27FC236}">
                  <a16:creationId xmlns:a16="http://schemas.microsoft.com/office/drawing/2014/main" id="{45334A48-3FE6-826E-6C7F-9F42955FFE8F}"/>
                </a:ext>
              </a:extLst>
            </p:cNvPr>
            <p:cNvCxnSpPr>
              <a:stCxn id="82" idx="0"/>
              <a:endCxn id="79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6" name="Google Shape;7512;p72">
              <a:extLst>
                <a:ext uri="{FF2B5EF4-FFF2-40B4-BE49-F238E27FC236}">
                  <a16:creationId xmlns:a16="http://schemas.microsoft.com/office/drawing/2014/main" id="{0F6394B1-83E0-FEEB-F8EE-D4A6ED7B5C03}"/>
                </a:ext>
              </a:extLst>
            </p:cNvPr>
            <p:cNvCxnSpPr>
              <a:stCxn id="79" idx="4"/>
              <a:endCxn id="81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7" name="Google Shape;7514;p72">
              <a:extLst>
                <a:ext uri="{FF2B5EF4-FFF2-40B4-BE49-F238E27FC236}">
                  <a16:creationId xmlns:a16="http://schemas.microsoft.com/office/drawing/2014/main" id="{A545B7F9-9259-3EF7-87DA-11BA3272B130}"/>
                </a:ext>
              </a:extLst>
            </p:cNvPr>
            <p:cNvCxnSpPr>
              <a:stCxn id="81" idx="0"/>
              <a:endCxn id="78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8" name="Google Shape;7515;p72">
              <a:extLst>
                <a:ext uri="{FF2B5EF4-FFF2-40B4-BE49-F238E27FC236}">
                  <a16:creationId xmlns:a16="http://schemas.microsoft.com/office/drawing/2014/main" id="{1D94C4D9-E4E7-B4DA-A441-6C0DCEA224FE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511;p72">
              <a:extLst>
                <a:ext uri="{FF2B5EF4-FFF2-40B4-BE49-F238E27FC236}">
                  <a16:creationId xmlns:a16="http://schemas.microsoft.com/office/drawing/2014/main" id="{CB4B6360-E52F-4796-5E2F-3791B189ABC7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7508;p72">
              <a:extLst>
                <a:ext uri="{FF2B5EF4-FFF2-40B4-BE49-F238E27FC236}">
                  <a16:creationId xmlns:a16="http://schemas.microsoft.com/office/drawing/2014/main" id="{763CCC28-2C04-9E1C-9697-F6443D459E69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7513;p72">
              <a:extLst>
                <a:ext uri="{FF2B5EF4-FFF2-40B4-BE49-F238E27FC236}">
                  <a16:creationId xmlns:a16="http://schemas.microsoft.com/office/drawing/2014/main" id="{0029EF82-4DD1-B8F9-B9AC-81596D698F2F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1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Google Shape;7509;p72">
              <a:extLst>
                <a:ext uri="{FF2B5EF4-FFF2-40B4-BE49-F238E27FC236}">
                  <a16:creationId xmlns:a16="http://schemas.microsoft.com/office/drawing/2014/main" id="{F3E7106D-F241-63F2-A94E-154879FDE9F3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1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3" name="Google Shape;7516;p72">
            <a:extLst>
              <a:ext uri="{FF2B5EF4-FFF2-40B4-BE49-F238E27FC236}">
                <a16:creationId xmlns:a16="http://schemas.microsoft.com/office/drawing/2014/main" id="{66371E04-A6BB-BA5D-386E-974E314F5D58}"/>
              </a:ext>
            </a:extLst>
          </p:cNvPr>
          <p:cNvGrpSpPr/>
          <p:nvPr/>
        </p:nvGrpSpPr>
        <p:grpSpPr>
          <a:xfrm>
            <a:off x="7000721" y="5365484"/>
            <a:ext cx="3141438" cy="588246"/>
            <a:chOff x="998425" y="1182125"/>
            <a:chExt cx="1065400" cy="199500"/>
          </a:xfrm>
        </p:grpSpPr>
        <p:sp>
          <p:nvSpPr>
            <p:cNvPr id="84" name="Google Shape;7517;p72">
              <a:extLst>
                <a:ext uri="{FF2B5EF4-FFF2-40B4-BE49-F238E27FC236}">
                  <a16:creationId xmlns:a16="http://schemas.microsoft.com/office/drawing/2014/main" id="{F8CE83D2-287A-DA4E-0DC1-662E91DD4FD2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" name="Google Shape;7518;p72">
              <a:extLst>
                <a:ext uri="{FF2B5EF4-FFF2-40B4-BE49-F238E27FC236}">
                  <a16:creationId xmlns:a16="http://schemas.microsoft.com/office/drawing/2014/main" id="{38BEAE9A-516B-E39E-6C83-DB9744D89A16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" name="Google Shape;7519;p72">
              <a:extLst>
                <a:ext uri="{FF2B5EF4-FFF2-40B4-BE49-F238E27FC236}">
                  <a16:creationId xmlns:a16="http://schemas.microsoft.com/office/drawing/2014/main" id="{5BBCE4D4-4630-B68B-97F6-ADBEAAAEF957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" name="Google Shape;7520;p72">
              <a:extLst>
                <a:ext uri="{FF2B5EF4-FFF2-40B4-BE49-F238E27FC236}">
                  <a16:creationId xmlns:a16="http://schemas.microsoft.com/office/drawing/2014/main" id="{7DC40E0E-7DFA-7723-0CB6-BFBB7CB559B2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8" name="Google Shape;7521;p72">
              <a:extLst>
                <a:ext uri="{FF2B5EF4-FFF2-40B4-BE49-F238E27FC236}">
                  <a16:creationId xmlns:a16="http://schemas.microsoft.com/office/drawing/2014/main" id="{4E1CB713-0D3D-5594-3A5C-03CBE5CA4427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9" name="Google Shape;7522;p72">
            <a:extLst>
              <a:ext uri="{FF2B5EF4-FFF2-40B4-BE49-F238E27FC236}">
                <a16:creationId xmlns:a16="http://schemas.microsoft.com/office/drawing/2014/main" id="{48C2FCD7-E867-92BD-3E22-F2194B8CD25A}"/>
              </a:ext>
            </a:extLst>
          </p:cNvPr>
          <p:cNvGrpSpPr/>
          <p:nvPr/>
        </p:nvGrpSpPr>
        <p:grpSpPr>
          <a:xfrm>
            <a:off x="13687234" y="3600458"/>
            <a:ext cx="3131432" cy="733458"/>
            <a:chOff x="1247650" y="2075423"/>
            <a:chExt cx="6648477" cy="1557238"/>
          </a:xfrm>
        </p:grpSpPr>
        <p:sp>
          <p:nvSpPr>
            <p:cNvPr id="90" name="Google Shape;7523;p72">
              <a:extLst>
                <a:ext uri="{FF2B5EF4-FFF2-40B4-BE49-F238E27FC236}">
                  <a16:creationId xmlns:a16="http://schemas.microsoft.com/office/drawing/2014/main" id="{D5067617-4C94-DA48-1D52-82B8FDEF60CC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1" name="Google Shape;7524;p72">
              <a:extLst>
                <a:ext uri="{FF2B5EF4-FFF2-40B4-BE49-F238E27FC236}">
                  <a16:creationId xmlns:a16="http://schemas.microsoft.com/office/drawing/2014/main" id="{7E1D1528-46C2-253F-F033-5F480F0D64F8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2" name="Google Shape;7525;p72">
              <a:extLst>
                <a:ext uri="{FF2B5EF4-FFF2-40B4-BE49-F238E27FC236}">
                  <a16:creationId xmlns:a16="http://schemas.microsoft.com/office/drawing/2014/main" id="{53FF6212-5040-2DBC-9B47-FFEC1FF1C131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3" name="Google Shape;7526;p72">
              <a:extLst>
                <a:ext uri="{FF2B5EF4-FFF2-40B4-BE49-F238E27FC236}">
                  <a16:creationId xmlns:a16="http://schemas.microsoft.com/office/drawing/2014/main" id="{807126A7-E562-F33C-E523-C1EC96087686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4" name="Google Shape;7527;p72">
              <a:extLst>
                <a:ext uri="{FF2B5EF4-FFF2-40B4-BE49-F238E27FC236}">
                  <a16:creationId xmlns:a16="http://schemas.microsoft.com/office/drawing/2014/main" id="{3940E6C4-0B8B-F694-DC2B-9CD07AB51855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5" name="Google Shape;7528;p72">
              <a:extLst>
                <a:ext uri="{FF2B5EF4-FFF2-40B4-BE49-F238E27FC236}">
                  <a16:creationId xmlns:a16="http://schemas.microsoft.com/office/drawing/2014/main" id="{276693E9-4FE7-DE4E-64A9-C6EE015BEF01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96" name="Google Shape;7529;p72">
            <a:extLst>
              <a:ext uri="{FF2B5EF4-FFF2-40B4-BE49-F238E27FC236}">
                <a16:creationId xmlns:a16="http://schemas.microsoft.com/office/drawing/2014/main" id="{E53B6A34-7759-41B9-B7CF-8720CA6DBA1E}"/>
              </a:ext>
            </a:extLst>
          </p:cNvPr>
          <p:cNvGrpSpPr/>
          <p:nvPr/>
        </p:nvGrpSpPr>
        <p:grpSpPr>
          <a:xfrm>
            <a:off x="13655858" y="5898086"/>
            <a:ext cx="3194123" cy="1326881"/>
            <a:chOff x="6796238" y="3158297"/>
            <a:chExt cx="1630319" cy="677257"/>
          </a:xfrm>
        </p:grpSpPr>
        <p:cxnSp>
          <p:nvCxnSpPr>
            <p:cNvPr id="97" name="Google Shape;7530;p72">
              <a:extLst>
                <a:ext uri="{FF2B5EF4-FFF2-40B4-BE49-F238E27FC236}">
                  <a16:creationId xmlns:a16="http://schemas.microsoft.com/office/drawing/2014/main" id="{C6B8C8B9-04A2-5DA5-51AB-ECFF9AFFF0AE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8" name="Google Shape;7531;p72">
              <a:extLst>
                <a:ext uri="{FF2B5EF4-FFF2-40B4-BE49-F238E27FC236}">
                  <a16:creationId xmlns:a16="http://schemas.microsoft.com/office/drawing/2014/main" id="{E8A0BFCA-2841-3A74-D473-CDF2013E6F71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9" name="Google Shape;7532;p72">
              <a:extLst>
                <a:ext uri="{FF2B5EF4-FFF2-40B4-BE49-F238E27FC236}">
                  <a16:creationId xmlns:a16="http://schemas.microsoft.com/office/drawing/2014/main" id="{B1E37585-51C6-C7D8-DA55-E8F36E902886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100" name="Google Shape;7533;p72">
              <a:extLst>
                <a:ext uri="{FF2B5EF4-FFF2-40B4-BE49-F238E27FC236}">
                  <a16:creationId xmlns:a16="http://schemas.microsoft.com/office/drawing/2014/main" id="{896B95CE-2025-9439-71B8-316ABBF31CCD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101" name="Google Shape;7534;p72">
              <a:extLst>
                <a:ext uri="{FF2B5EF4-FFF2-40B4-BE49-F238E27FC236}">
                  <a16:creationId xmlns:a16="http://schemas.microsoft.com/office/drawing/2014/main" id="{51396542-F6B9-CDBF-8A17-130D57E48833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102" name="Google Shape;7535;p72">
                <a:extLst>
                  <a:ext uri="{FF2B5EF4-FFF2-40B4-BE49-F238E27FC236}">
                    <a16:creationId xmlns:a16="http://schemas.microsoft.com/office/drawing/2014/main" id="{DBE7C48D-52FD-FBBD-6FB9-8A03991A1A82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7536;p72">
                <a:extLst>
                  <a:ext uri="{FF2B5EF4-FFF2-40B4-BE49-F238E27FC236}">
                    <a16:creationId xmlns:a16="http://schemas.microsoft.com/office/drawing/2014/main" id="{D08D8753-609D-52C0-F538-C59752EB1574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7537;p72">
                <a:extLst>
                  <a:ext uri="{FF2B5EF4-FFF2-40B4-BE49-F238E27FC236}">
                    <a16:creationId xmlns:a16="http://schemas.microsoft.com/office/drawing/2014/main" id="{22F98977-B53C-3BCD-0250-09C482F55705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05" name="Google Shape;7538;p72">
            <a:extLst>
              <a:ext uri="{FF2B5EF4-FFF2-40B4-BE49-F238E27FC236}">
                <a16:creationId xmlns:a16="http://schemas.microsoft.com/office/drawing/2014/main" id="{D81664C1-11B3-951C-5071-8056E41F4A37}"/>
              </a:ext>
            </a:extLst>
          </p:cNvPr>
          <p:cNvGrpSpPr/>
          <p:nvPr/>
        </p:nvGrpSpPr>
        <p:grpSpPr>
          <a:xfrm>
            <a:off x="10698132" y="1940872"/>
            <a:ext cx="2737212" cy="3187610"/>
            <a:chOff x="1839112" y="2209163"/>
            <a:chExt cx="1918159" cy="2233784"/>
          </a:xfrm>
        </p:grpSpPr>
        <p:sp>
          <p:nvSpPr>
            <p:cNvPr id="106" name="Google Shape;7539;p72">
              <a:extLst>
                <a:ext uri="{FF2B5EF4-FFF2-40B4-BE49-F238E27FC236}">
                  <a16:creationId xmlns:a16="http://schemas.microsoft.com/office/drawing/2014/main" id="{0F514771-F89C-553A-8C8F-1622A323B638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7" name="Google Shape;7540;p72">
              <a:extLst>
                <a:ext uri="{FF2B5EF4-FFF2-40B4-BE49-F238E27FC236}">
                  <a16:creationId xmlns:a16="http://schemas.microsoft.com/office/drawing/2014/main" id="{7EEDE7C7-2371-2F55-0B4E-A465FA7E623A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8" name="Google Shape;7541;p72">
              <a:extLst>
                <a:ext uri="{FF2B5EF4-FFF2-40B4-BE49-F238E27FC236}">
                  <a16:creationId xmlns:a16="http://schemas.microsoft.com/office/drawing/2014/main" id="{08EAA759-7DB4-F53C-1CCB-7AF22F07BFC5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09" name="Google Shape;7542;p72">
              <a:extLst>
                <a:ext uri="{FF2B5EF4-FFF2-40B4-BE49-F238E27FC236}">
                  <a16:creationId xmlns:a16="http://schemas.microsoft.com/office/drawing/2014/main" id="{D224F4F8-2196-3F34-FC6D-7D8EFA44F249}"/>
                </a:ext>
              </a:extLst>
            </p:cNvPr>
            <p:cNvCxnSpPr>
              <a:stCxn id="106" idx="6"/>
              <a:endCxn id="107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0" name="Google Shape;7543;p72">
              <a:extLst>
                <a:ext uri="{FF2B5EF4-FFF2-40B4-BE49-F238E27FC236}">
                  <a16:creationId xmlns:a16="http://schemas.microsoft.com/office/drawing/2014/main" id="{784666ED-1496-112B-C743-79A0BF038C21}"/>
                </a:ext>
              </a:extLst>
            </p:cNvPr>
            <p:cNvCxnSpPr>
              <a:stCxn id="107" idx="4"/>
              <a:endCxn id="113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1" name="Google Shape;7545;p72">
              <a:extLst>
                <a:ext uri="{FF2B5EF4-FFF2-40B4-BE49-F238E27FC236}">
                  <a16:creationId xmlns:a16="http://schemas.microsoft.com/office/drawing/2014/main" id="{7A80FED7-8E0E-013A-1F48-E7766518C55E}"/>
                </a:ext>
              </a:extLst>
            </p:cNvPr>
            <p:cNvCxnSpPr>
              <a:stCxn id="113" idx="6"/>
              <a:endCxn id="108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2" name="Google Shape;7546;p72">
              <a:extLst>
                <a:ext uri="{FF2B5EF4-FFF2-40B4-BE49-F238E27FC236}">
                  <a16:creationId xmlns:a16="http://schemas.microsoft.com/office/drawing/2014/main" id="{BE5A3738-D9B5-3D52-680B-0C480BFA1A35}"/>
                </a:ext>
              </a:extLst>
            </p:cNvPr>
            <p:cNvCxnSpPr>
              <a:stCxn id="108" idx="4"/>
              <a:endCxn id="114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3" name="Google Shape;7544;p72">
              <a:extLst>
                <a:ext uri="{FF2B5EF4-FFF2-40B4-BE49-F238E27FC236}">
                  <a16:creationId xmlns:a16="http://schemas.microsoft.com/office/drawing/2014/main" id="{271E3F2F-2F22-6523-A0ED-8B8F2520C9C0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4" name="Google Shape;7547;p72">
              <a:extLst>
                <a:ext uri="{FF2B5EF4-FFF2-40B4-BE49-F238E27FC236}">
                  <a16:creationId xmlns:a16="http://schemas.microsoft.com/office/drawing/2014/main" id="{E1B391C1-5FF6-EB11-9EB3-C7B8E19C6C96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5" name="Google Shape;7548;p72">
              <a:extLst>
                <a:ext uri="{FF2B5EF4-FFF2-40B4-BE49-F238E27FC236}">
                  <a16:creationId xmlns:a16="http://schemas.microsoft.com/office/drawing/2014/main" id="{E4F9D218-A01F-EAB8-ED56-EF8C9B245CC5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16" name="Google Shape;7549;p72">
              <a:extLst>
                <a:ext uri="{FF2B5EF4-FFF2-40B4-BE49-F238E27FC236}">
                  <a16:creationId xmlns:a16="http://schemas.microsoft.com/office/drawing/2014/main" id="{8A1FD335-BF66-B8A9-9106-20A197613590}"/>
                </a:ext>
              </a:extLst>
            </p:cNvPr>
            <p:cNvCxnSpPr>
              <a:endCxn id="115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17" name="Google Shape;7550;p72">
            <a:extLst>
              <a:ext uri="{FF2B5EF4-FFF2-40B4-BE49-F238E27FC236}">
                <a16:creationId xmlns:a16="http://schemas.microsoft.com/office/drawing/2014/main" id="{60D6B744-371B-8311-B00C-4C338331C275}"/>
              </a:ext>
            </a:extLst>
          </p:cNvPr>
          <p:cNvGrpSpPr/>
          <p:nvPr/>
        </p:nvGrpSpPr>
        <p:grpSpPr>
          <a:xfrm>
            <a:off x="6962879" y="1953343"/>
            <a:ext cx="3275936" cy="309884"/>
            <a:chOff x="238125" y="2506075"/>
            <a:chExt cx="7115411" cy="673075"/>
          </a:xfrm>
        </p:grpSpPr>
        <p:sp>
          <p:nvSpPr>
            <p:cNvPr id="118" name="Google Shape;7551;p72">
              <a:extLst>
                <a:ext uri="{FF2B5EF4-FFF2-40B4-BE49-F238E27FC236}">
                  <a16:creationId xmlns:a16="http://schemas.microsoft.com/office/drawing/2014/main" id="{C706BB7F-BAAC-0FF7-86E4-6BADBC777D96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9" name="Google Shape;7552;p72">
              <a:extLst>
                <a:ext uri="{FF2B5EF4-FFF2-40B4-BE49-F238E27FC236}">
                  <a16:creationId xmlns:a16="http://schemas.microsoft.com/office/drawing/2014/main" id="{E77941EF-24EB-D7EA-FE56-1DA8B937B81D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0" name="Google Shape;7553;p72">
              <a:extLst>
                <a:ext uri="{FF2B5EF4-FFF2-40B4-BE49-F238E27FC236}">
                  <a16:creationId xmlns:a16="http://schemas.microsoft.com/office/drawing/2014/main" id="{34AC5EA6-7F9C-D16B-59BE-F668293516C0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1" name="Google Shape;7554;p72">
              <a:extLst>
                <a:ext uri="{FF2B5EF4-FFF2-40B4-BE49-F238E27FC236}">
                  <a16:creationId xmlns:a16="http://schemas.microsoft.com/office/drawing/2014/main" id="{A6929AA4-1C31-A845-6DE4-5F4EE1650718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2" name="Google Shape;7555;p72">
              <a:extLst>
                <a:ext uri="{FF2B5EF4-FFF2-40B4-BE49-F238E27FC236}">
                  <a16:creationId xmlns:a16="http://schemas.microsoft.com/office/drawing/2014/main" id="{99A25E95-33AE-F7FC-ABBA-AC85DF3CA2E7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23" name="Google Shape;7556;p72">
            <a:extLst>
              <a:ext uri="{FF2B5EF4-FFF2-40B4-BE49-F238E27FC236}">
                <a16:creationId xmlns:a16="http://schemas.microsoft.com/office/drawing/2014/main" id="{B78FEA73-012C-DC72-E64D-3CAA00FF719E}"/>
              </a:ext>
            </a:extLst>
          </p:cNvPr>
          <p:cNvGrpSpPr/>
          <p:nvPr/>
        </p:nvGrpSpPr>
        <p:grpSpPr>
          <a:xfrm>
            <a:off x="1440250" y="2596539"/>
            <a:ext cx="4953524" cy="183486"/>
            <a:chOff x="1464850" y="436376"/>
            <a:chExt cx="6001362" cy="222300"/>
          </a:xfrm>
        </p:grpSpPr>
        <p:sp>
          <p:nvSpPr>
            <p:cNvPr id="124" name="Google Shape;7557;p72">
              <a:extLst>
                <a:ext uri="{FF2B5EF4-FFF2-40B4-BE49-F238E27FC236}">
                  <a16:creationId xmlns:a16="http://schemas.microsoft.com/office/drawing/2014/main" id="{E7648BBD-458D-2369-35C6-F4856AF1BA68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5" name="Google Shape;7558;p72">
              <a:extLst>
                <a:ext uri="{FF2B5EF4-FFF2-40B4-BE49-F238E27FC236}">
                  <a16:creationId xmlns:a16="http://schemas.microsoft.com/office/drawing/2014/main" id="{1C80C0A2-5B10-633B-DFE9-F3FE204A4358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6" name="Google Shape;7559;p72">
              <a:extLst>
                <a:ext uri="{FF2B5EF4-FFF2-40B4-BE49-F238E27FC236}">
                  <a16:creationId xmlns:a16="http://schemas.microsoft.com/office/drawing/2014/main" id="{651B3A77-8CD3-27FB-78AF-FEFBB581195A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7" name="Google Shape;7560;p72">
              <a:extLst>
                <a:ext uri="{FF2B5EF4-FFF2-40B4-BE49-F238E27FC236}">
                  <a16:creationId xmlns:a16="http://schemas.microsoft.com/office/drawing/2014/main" id="{E7D6C101-243D-3BF8-AF82-D77DEEB14A4E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8" name="Google Shape;7561;p72">
              <a:extLst>
                <a:ext uri="{FF2B5EF4-FFF2-40B4-BE49-F238E27FC236}">
                  <a16:creationId xmlns:a16="http://schemas.microsoft.com/office/drawing/2014/main" id="{14C4C221-B930-EB43-90D6-356DF3433445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29" name="Google Shape;7562;p72">
              <a:extLst>
                <a:ext uri="{FF2B5EF4-FFF2-40B4-BE49-F238E27FC236}">
                  <a16:creationId xmlns:a16="http://schemas.microsoft.com/office/drawing/2014/main" id="{2F1013FD-D15F-84F0-5BC7-DACDD8C2288A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0" name="Google Shape;7563;p72">
              <a:extLst>
                <a:ext uri="{FF2B5EF4-FFF2-40B4-BE49-F238E27FC236}">
                  <a16:creationId xmlns:a16="http://schemas.microsoft.com/office/drawing/2014/main" id="{AE28A98B-2DF4-CACD-658A-67575FB716E3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1" name="Google Shape;7564;p72">
              <a:extLst>
                <a:ext uri="{FF2B5EF4-FFF2-40B4-BE49-F238E27FC236}">
                  <a16:creationId xmlns:a16="http://schemas.microsoft.com/office/drawing/2014/main" id="{556D0C21-B9DD-CAD6-0523-049EF6F06949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2" name="Google Shape;7565;p72">
              <a:extLst>
                <a:ext uri="{FF2B5EF4-FFF2-40B4-BE49-F238E27FC236}">
                  <a16:creationId xmlns:a16="http://schemas.microsoft.com/office/drawing/2014/main" id="{F7B3DDB0-2166-F73B-D297-E7B39D7C2F06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33" name="Google Shape;7566;p72">
            <a:extLst>
              <a:ext uri="{FF2B5EF4-FFF2-40B4-BE49-F238E27FC236}">
                <a16:creationId xmlns:a16="http://schemas.microsoft.com/office/drawing/2014/main" id="{1A47358F-393E-2AB4-0BD0-52FC15521634}"/>
              </a:ext>
            </a:extLst>
          </p:cNvPr>
          <p:cNvGrpSpPr/>
          <p:nvPr/>
        </p:nvGrpSpPr>
        <p:grpSpPr>
          <a:xfrm>
            <a:off x="1412783" y="5067470"/>
            <a:ext cx="2905421" cy="1303847"/>
            <a:chOff x="803162" y="2667727"/>
            <a:chExt cx="1411906" cy="633611"/>
          </a:xfrm>
        </p:grpSpPr>
        <p:cxnSp>
          <p:nvCxnSpPr>
            <p:cNvPr id="134" name="Google Shape;7567;p72">
              <a:extLst>
                <a:ext uri="{FF2B5EF4-FFF2-40B4-BE49-F238E27FC236}">
                  <a16:creationId xmlns:a16="http://schemas.microsoft.com/office/drawing/2014/main" id="{3120B596-7E51-74DA-509F-BBE46B5A914C}"/>
                </a:ext>
              </a:extLst>
            </p:cNvPr>
            <p:cNvCxnSpPr>
              <a:stCxn id="146" idx="2"/>
              <a:endCxn id="144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5" name="Google Shape;7570;p72">
              <a:extLst>
                <a:ext uri="{FF2B5EF4-FFF2-40B4-BE49-F238E27FC236}">
                  <a16:creationId xmlns:a16="http://schemas.microsoft.com/office/drawing/2014/main" id="{6AF188D2-193C-B4FA-8E66-C0A0AA229ADB}"/>
                </a:ext>
              </a:extLst>
            </p:cNvPr>
            <p:cNvCxnSpPr>
              <a:stCxn id="145" idx="0"/>
              <a:endCxn id="146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6" name="Google Shape;7572;p72">
              <a:extLst>
                <a:ext uri="{FF2B5EF4-FFF2-40B4-BE49-F238E27FC236}">
                  <a16:creationId xmlns:a16="http://schemas.microsoft.com/office/drawing/2014/main" id="{C68683C8-0D28-9B79-D71B-3D03939E8016}"/>
                </a:ext>
              </a:extLst>
            </p:cNvPr>
            <p:cNvCxnSpPr>
              <a:stCxn id="145" idx="2"/>
              <a:endCxn id="141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7" name="Google Shape;7574;p72">
              <a:extLst>
                <a:ext uri="{FF2B5EF4-FFF2-40B4-BE49-F238E27FC236}">
                  <a16:creationId xmlns:a16="http://schemas.microsoft.com/office/drawing/2014/main" id="{7DA6A4D4-F3AA-03BF-3DE3-F5522D76ABD6}"/>
                </a:ext>
              </a:extLst>
            </p:cNvPr>
            <p:cNvCxnSpPr>
              <a:stCxn id="140" idx="0"/>
              <a:endCxn id="145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8" name="Google Shape;7576;p72">
              <a:extLst>
                <a:ext uri="{FF2B5EF4-FFF2-40B4-BE49-F238E27FC236}">
                  <a16:creationId xmlns:a16="http://schemas.microsoft.com/office/drawing/2014/main" id="{C98D9185-BD93-CD91-7A43-21AF5D20B2C9}"/>
                </a:ext>
              </a:extLst>
            </p:cNvPr>
            <p:cNvCxnSpPr>
              <a:stCxn id="144" idx="2"/>
              <a:endCxn id="143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9" name="Google Shape;7578;p72">
              <a:extLst>
                <a:ext uri="{FF2B5EF4-FFF2-40B4-BE49-F238E27FC236}">
                  <a16:creationId xmlns:a16="http://schemas.microsoft.com/office/drawing/2014/main" id="{591512A8-F807-EF47-FA58-A41CDCD99428}"/>
                </a:ext>
              </a:extLst>
            </p:cNvPr>
            <p:cNvCxnSpPr>
              <a:stCxn id="142" idx="0"/>
              <a:endCxn id="144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0" name="Google Shape;7575;p72">
              <a:extLst>
                <a:ext uri="{FF2B5EF4-FFF2-40B4-BE49-F238E27FC236}">
                  <a16:creationId xmlns:a16="http://schemas.microsoft.com/office/drawing/2014/main" id="{27061C70-8926-64AD-AC64-888615F458CB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41" name="Google Shape;7573;p72">
              <a:extLst>
                <a:ext uri="{FF2B5EF4-FFF2-40B4-BE49-F238E27FC236}">
                  <a16:creationId xmlns:a16="http://schemas.microsoft.com/office/drawing/2014/main" id="{77B9ACB7-C8CB-50F3-648F-F1FAAF59D85F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42" name="Google Shape;7579;p72">
              <a:extLst>
                <a:ext uri="{FF2B5EF4-FFF2-40B4-BE49-F238E27FC236}">
                  <a16:creationId xmlns:a16="http://schemas.microsoft.com/office/drawing/2014/main" id="{605E6387-AA50-F91A-A986-C6D6A2A95767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43" name="Google Shape;7577;p72">
              <a:extLst>
                <a:ext uri="{FF2B5EF4-FFF2-40B4-BE49-F238E27FC236}">
                  <a16:creationId xmlns:a16="http://schemas.microsoft.com/office/drawing/2014/main" id="{EC7ADE05-6B98-6CBB-95B0-CDBC2748A0E7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44" name="Google Shape;7569;p72">
              <a:extLst>
                <a:ext uri="{FF2B5EF4-FFF2-40B4-BE49-F238E27FC236}">
                  <a16:creationId xmlns:a16="http://schemas.microsoft.com/office/drawing/2014/main" id="{95BBFCAC-E073-CE86-9439-316B3DF367AA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45" name="Google Shape;7571;p72">
              <a:extLst>
                <a:ext uri="{FF2B5EF4-FFF2-40B4-BE49-F238E27FC236}">
                  <a16:creationId xmlns:a16="http://schemas.microsoft.com/office/drawing/2014/main" id="{77165F1C-E6F0-14AF-1D9B-6331A10A1698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46" name="Google Shape;7568;p72">
              <a:extLst>
                <a:ext uri="{FF2B5EF4-FFF2-40B4-BE49-F238E27FC236}">
                  <a16:creationId xmlns:a16="http://schemas.microsoft.com/office/drawing/2014/main" id="{5729DF6B-0F02-4A23-212A-CC55CC15D72F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47" name="Google Shape;7580;p72">
            <a:extLst>
              <a:ext uri="{FF2B5EF4-FFF2-40B4-BE49-F238E27FC236}">
                <a16:creationId xmlns:a16="http://schemas.microsoft.com/office/drawing/2014/main" id="{7932DF93-8C30-459E-E562-294D37F53008}"/>
              </a:ext>
            </a:extLst>
          </p:cNvPr>
          <p:cNvGrpSpPr/>
          <p:nvPr/>
        </p:nvGrpSpPr>
        <p:grpSpPr>
          <a:xfrm>
            <a:off x="1412788" y="1938548"/>
            <a:ext cx="5037083" cy="418619"/>
            <a:chOff x="803163" y="1111966"/>
            <a:chExt cx="2447800" cy="203430"/>
          </a:xfrm>
        </p:grpSpPr>
        <p:grpSp>
          <p:nvGrpSpPr>
            <p:cNvPr id="148" name="Google Shape;7581;p72">
              <a:extLst>
                <a:ext uri="{FF2B5EF4-FFF2-40B4-BE49-F238E27FC236}">
                  <a16:creationId xmlns:a16="http://schemas.microsoft.com/office/drawing/2014/main" id="{BC8957E6-B126-3425-04F2-57B58DFDDA71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66" name="Google Shape;7582;p72">
                <a:extLst>
                  <a:ext uri="{FF2B5EF4-FFF2-40B4-BE49-F238E27FC236}">
                    <a16:creationId xmlns:a16="http://schemas.microsoft.com/office/drawing/2014/main" id="{7B3E0444-72BB-C5A2-B477-A1E28CC41BC1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67" name="Google Shape;7583;p72">
                <a:extLst>
                  <a:ext uri="{FF2B5EF4-FFF2-40B4-BE49-F238E27FC236}">
                    <a16:creationId xmlns:a16="http://schemas.microsoft.com/office/drawing/2014/main" id="{7C19963D-2C97-B97F-AB35-230274570FB2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68" name="Google Shape;7584;p72">
                  <a:extLst>
                    <a:ext uri="{FF2B5EF4-FFF2-40B4-BE49-F238E27FC236}">
                      <a16:creationId xmlns:a16="http://schemas.microsoft.com/office/drawing/2014/main" id="{514D8100-77B8-3E0B-8F26-33CB7D25068D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9" name="Google Shape;7585;p72">
                  <a:extLst>
                    <a:ext uri="{FF2B5EF4-FFF2-40B4-BE49-F238E27FC236}">
                      <a16:creationId xmlns:a16="http://schemas.microsoft.com/office/drawing/2014/main" id="{7F257227-0B4C-0E32-E709-CE90197A8766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cxnSp>
          <p:nvCxnSpPr>
            <p:cNvPr id="149" name="Google Shape;7586;p72">
              <a:extLst>
                <a:ext uri="{FF2B5EF4-FFF2-40B4-BE49-F238E27FC236}">
                  <a16:creationId xmlns:a16="http://schemas.microsoft.com/office/drawing/2014/main" id="{8BF8813D-2F91-EA16-43CD-50AF6C4852F8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50" name="Google Shape;7587;p72">
              <a:extLst>
                <a:ext uri="{FF2B5EF4-FFF2-40B4-BE49-F238E27FC236}">
                  <a16:creationId xmlns:a16="http://schemas.microsoft.com/office/drawing/2014/main" id="{DA007DFF-7A35-1BB5-B1E5-EA3C573AD019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51" name="Google Shape;7588;p72">
              <a:extLst>
                <a:ext uri="{FF2B5EF4-FFF2-40B4-BE49-F238E27FC236}">
                  <a16:creationId xmlns:a16="http://schemas.microsoft.com/office/drawing/2014/main" id="{42C8561B-2F0B-9163-E0FF-364957B13455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62" name="Google Shape;7589;p72">
                <a:extLst>
                  <a:ext uri="{FF2B5EF4-FFF2-40B4-BE49-F238E27FC236}">
                    <a16:creationId xmlns:a16="http://schemas.microsoft.com/office/drawing/2014/main" id="{B93BD934-76FB-074F-441D-3AF4052CBAA9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64" name="Google Shape;7590;p72">
                  <a:extLst>
                    <a:ext uri="{FF2B5EF4-FFF2-40B4-BE49-F238E27FC236}">
                      <a16:creationId xmlns:a16="http://schemas.microsoft.com/office/drawing/2014/main" id="{8F76410A-E4CA-3940-CBFF-A546DF2E0A75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5" name="Google Shape;7591;p72">
                  <a:extLst>
                    <a:ext uri="{FF2B5EF4-FFF2-40B4-BE49-F238E27FC236}">
                      <a16:creationId xmlns:a16="http://schemas.microsoft.com/office/drawing/2014/main" id="{55DBA9BD-5536-2122-E5F8-7720C71E2EE8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63" name="Google Shape;7592;p72">
                <a:extLst>
                  <a:ext uri="{FF2B5EF4-FFF2-40B4-BE49-F238E27FC236}">
                    <a16:creationId xmlns:a16="http://schemas.microsoft.com/office/drawing/2014/main" id="{0818B65A-2935-0C99-054E-66CC1CD0CD30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2" name="Google Shape;7593;p72">
              <a:extLst>
                <a:ext uri="{FF2B5EF4-FFF2-40B4-BE49-F238E27FC236}">
                  <a16:creationId xmlns:a16="http://schemas.microsoft.com/office/drawing/2014/main" id="{1C4678EE-C479-2E81-9261-69F2E362ACAC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58" name="Google Shape;7594;p72">
                <a:extLst>
                  <a:ext uri="{FF2B5EF4-FFF2-40B4-BE49-F238E27FC236}">
                    <a16:creationId xmlns:a16="http://schemas.microsoft.com/office/drawing/2014/main" id="{6AAEC082-09DA-80F8-714A-31F0AAACEBCA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60" name="Google Shape;7595;p72">
                  <a:extLst>
                    <a:ext uri="{FF2B5EF4-FFF2-40B4-BE49-F238E27FC236}">
                      <a16:creationId xmlns:a16="http://schemas.microsoft.com/office/drawing/2014/main" id="{FFE21309-9F77-795B-AC58-831C9614295E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1" name="Google Shape;7596;p72">
                  <a:extLst>
                    <a:ext uri="{FF2B5EF4-FFF2-40B4-BE49-F238E27FC236}">
                      <a16:creationId xmlns:a16="http://schemas.microsoft.com/office/drawing/2014/main" id="{2966A0EF-4670-3CF2-BA0E-C969C7BA29F3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59" name="Google Shape;7597;p72">
                <a:extLst>
                  <a:ext uri="{FF2B5EF4-FFF2-40B4-BE49-F238E27FC236}">
                    <a16:creationId xmlns:a16="http://schemas.microsoft.com/office/drawing/2014/main" id="{83CB8ED4-B9B8-EFDB-A04A-8D2E9B4E1B1B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3" name="Google Shape;7598;p72">
              <a:extLst>
                <a:ext uri="{FF2B5EF4-FFF2-40B4-BE49-F238E27FC236}">
                  <a16:creationId xmlns:a16="http://schemas.microsoft.com/office/drawing/2014/main" id="{D1F9C42F-A7E1-348C-027E-0D2D61B02C59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54" name="Google Shape;7599;p72">
                <a:extLst>
                  <a:ext uri="{FF2B5EF4-FFF2-40B4-BE49-F238E27FC236}">
                    <a16:creationId xmlns:a16="http://schemas.microsoft.com/office/drawing/2014/main" id="{88A2BEED-3488-A9DB-3DDB-3795C7B6BD28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56" name="Google Shape;7600;p72">
                  <a:extLst>
                    <a:ext uri="{FF2B5EF4-FFF2-40B4-BE49-F238E27FC236}">
                      <a16:creationId xmlns:a16="http://schemas.microsoft.com/office/drawing/2014/main" id="{2E4EF60F-28F8-765E-81A4-98C08E5FB548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7" name="Google Shape;7601;p72">
                  <a:extLst>
                    <a:ext uri="{FF2B5EF4-FFF2-40B4-BE49-F238E27FC236}">
                      <a16:creationId xmlns:a16="http://schemas.microsoft.com/office/drawing/2014/main" id="{085202BB-FDCD-4A91-7042-3921D3D0080A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55" name="Google Shape;7602;p72">
                <a:extLst>
                  <a:ext uri="{FF2B5EF4-FFF2-40B4-BE49-F238E27FC236}">
                    <a16:creationId xmlns:a16="http://schemas.microsoft.com/office/drawing/2014/main" id="{336E420D-7DCF-D208-8FC2-8129B48CAD25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70" name="Google Shape;7603;p72">
            <a:extLst>
              <a:ext uri="{FF2B5EF4-FFF2-40B4-BE49-F238E27FC236}">
                <a16:creationId xmlns:a16="http://schemas.microsoft.com/office/drawing/2014/main" id="{2E992834-DC59-31E6-1AE9-14DDB4F5A53F}"/>
              </a:ext>
            </a:extLst>
          </p:cNvPr>
          <p:cNvGrpSpPr/>
          <p:nvPr/>
        </p:nvGrpSpPr>
        <p:grpSpPr>
          <a:xfrm>
            <a:off x="6998807" y="7331810"/>
            <a:ext cx="3135557" cy="983354"/>
            <a:chOff x="5194708" y="3484366"/>
            <a:chExt cx="3148148" cy="987304"/>
          </a:xfrm>
        </p:grpSpPr>
        <p:grpSp>
          <p:nvGrpSpPr>
            <p:cNvPr id="171" name="Google Shape;7604;p72">
              <a:extLst>
                <a:ext uri="{FF2B5EF4-FFF2-40B4-BE49-F238E27FC236}">
                  <a16:creationId xmlns:a16="http://schemas.microsoft.com/office/drawing/2014/main" id="{8869D9EA-B419-09FE-1AAC-880CE5FA1919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84" name="Google Shape;7605;p72">
                <a:extLst>
                  <a:ext uri="{FF2B5EF4-FFF2-40B4-BE49-F238E27FC236}">
                    <a16:creationId xmlns:a16="http://schemas.microsoft.com/office/drawing/2014/main" id="{72C99CBE-43E7-3DA0-6ED6-16F7C3039D44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5" name="Google Shape;7606;p72">
                <a:extLst>
                  <a:ext uri="{FF2B5EF4-FFF2-40B4-BE49-F238E27FC236}">
                    <a16:creationId xmlns:a16="http://schemas.microsoft.com/office/drawing/2014/main" id="{977E53BC-BD7D-B07B-757A-C914E3D36D71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6" name="Google Shape;7607;p72">
                <a:extLst>
                  <a:ext uri="{FF2B5EF4-FFF2-40B4-BE49-F238E27FC236}">
                    <a16:creationId xmlns:a16="http://schemas.microsoft.com/office/drawing/2014/main" id="{385C06C6-5E24-11AE-D6FE-DF6D9355027F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2" name="Google Shape;7608;p72">
              <a:extLst>
                <a:ext uri="{FF2B5EF4-FFF2-40B4-BE49-F238E27FC236}">
                  <a16:creationId xmlns:a16="http://schemas.microsoft.com/office/drawing/2014/main" id="{966AA649-E299-843E-F1AC-27B64F4BC7AF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81" name="Google Shape;7609;p72">
                <a:extLst>
                  <a:ext uri="{FF2B5EF4-FFF2-40B4-BE49-F238E27FC236}">
                    <a16:creationId xmlns:a16="http://schemas.microsoft.com/office/drawing/2014/main" id="{53F11355-E58E-49E5-AAA1-F8FF064BA846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2" name="Google Shape;7610;p72">
                <a:extLst>
                  <a:ext uri="{FF2B5EF4-FFF2-40B4-BE49-F238E27FC236}">
                    <a16:creationId xmlns:a16="http://schemas.microsoft.com/office/drawing/2014/main" id="{48101825-F572-46D5-205C-481132CB8D43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3" name="Google Shape;7611;p72">
                <a:extLst>
                  <a:ext uri="{FF2B5EF4-FFF2-40B4-BE49-F238E27FC236}">
                    <a16:creationId xmlns:a16="http://schemas.microsoft.com/office/drawing/2014/main" id="{9BE75ABF-D9C7-650A-B7CA-9BC9C70AD8C6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3" name="Google Shape;7612;p72">
              <a:extLst>
                <a:ext uri="{FF2B5EF4-FFF2-40B4-BE49-F238E27FC236}">
                  <a16:creationId xmlns:a16="http://schemas.microsoft.com/office/drawing/2014/main" id="{79AC03D5-72D0-1461-4C4B-67841A027755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78" name="Google Shape;7613;p72">
                <a:extLst>
                  <a:ext uri="{FF2B5EF4-FFF2-40B4-BE49-F238E27FC236}">
                    <a16:creationId xmlns:a16="http://schemas.microsoft.com/office/drawing/2014/main" id="{46670E79-D468-FC08-3981-8ED1C43FDDDD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9" name="Google Shape;7614;p72">
                <a:extLst>
                  <a:ext uri="{FF2B5EF4-FFF2-40B4-BE49-F238E27FC236}">
                    <a16:creationId xmlns:a16="http://schemas.microsoft.com/office/drawing/2014/main" id="{1F990E69-4E41-18AE-8F20-FD8A0A3DC5C8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0" name="Google Shape;7615;p72">
                <a:extLst>
                  <a:ext uri="{FF2B5EF4-FFF2-40B4-BE49-F238E27FC236}">
                    <a16:creationId xmlns:a16="http://schemas.microsoft.com/office/drawing/2014/main" id="{4AB46883-2C4C-0747-DB85-6D9E5B1A8CE6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4" name="Google Shape;7616;p72">
              <a:extLst>
                <a:ext uri="{FF2B5EF4-FFF2-40B4-BE49-F238E27FC236}">
                  <a16:creationId xmlns:a16="http://schemas.microsoft.com/office/drawing/2014/main" id="{B604E01B-FB60-0785-95FC-7306750548EE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75" name="Google Shape;7617;p72">
                <a:extLst>
                  <a:ext uri="{FF2B5EF4-FFF2-40B4-BE49-F238E27FC236}">
                    <a16:creationId xmlns:a16="http://schemas.microsoft.com/office/drawing/2014/main" id="{C0B01199-6EDF-76E3-BF71-A4EEE9719A79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6" name="Google Shape;7618;p72">
                <a:extLst>
                  <a:ext uri="{FF2B5EF4-FFF2-40B4-BE49-F238E27FC236}">
                    <a16:creationId xmlns:a16="http://schemas.microsoft.com/office/drawing/2014/main" id="{43955D70-9B43-1282-8328-759E51FCAEB9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7" name="Google Shape;7619;p72">
                <a:extLst>
                  <a:ext uri="{FF2B5EF4-FFF2-40B4-BE49-F238E27FC236}">
                    <a16:creationId xmlns:a16="http://schemas.microsoft.com/office/drawing/2014/main" id="{689DD021-3739-7199-1123-D0B0730E37DB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87" name="Google Shape;7620;p72">
            <a:extLst>
              <a:ext uri="{FF2B5EF4-FFF2-40B4-BE49-F238E27FC236}">
                <a16:creationId xmlns:a16="http://schemas.microsoft.com/office/drawing/2014/main" id="{3A926738-32C6-727E-B79B-C504815499F5}"/>
              </a:ext>
            </a:extLst>
          </p:cNvPr>
          <p:cNvGrpSpPr/>
          <p:nvPr/>
        </p:nvGrpSpPr>
        <p:grpSpPr>
          <a:xfrm>
            <a:off x="6920024" y="6292631"/>
            <a:ext cx="3233928" cy="692513"/>
            <a:chOff x="1808063" y="4294338"/>
            <a:chExt cx="3370782" cy="721817"/>
          </a:xfrm>
        </p:grpSpPr>
        <p:sp>
          <p:nvSpPr>
            <p:cNvPr id="188" name="Google Shape;7621;p72">
              <a:extLst>
                <a:ext uri="{FF2B5EF4-FFF2-40B4-BE49-F238E27FC236}">
                  <a16:creationId xmlns:a16="http://schemas.microsoft.com/office/drawing/2014/main" id="{4CADF528-9417-89B7-6ABE-1A49D6C16E7B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9" name="Google Shape;7622;p72">
              <a:extLst>
                <a:ext uri="{FF2B5EF4-FFF2-40B4-BE49-F238E27FC236}">
                  <a16:creationId xmlns:a16="http://schemas.microsoft.com/office/drawing/2014/main" id="{6EB96E22-1E71-A8E2-56D6-06056DB2E92A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0" name="Google Shape;7623;p72">
              <a:extLst>
                <a:ext uri="{FF2B5EF4-FFF2-40B4-BE49-F238E27FC236}">
                  <a16:creationId xmlns:a16="http://schemas.microsoft.com/office/drawing/2014/main" id="{A238CD84-286D-1B94-C68D-D2126C043EF6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1" name="Google Shape;7624;p72">
              <a:extLst>
                <a:ext uri="{FF2B5EF4-FFF2-40B4-BE49-F238E27FC236}">
                  <a16:creationId xmlns:a16="http://schemas.microsoft.com/office/drawing/2014/main" id="{221B0F30-3D5D-C9F6-749B-B92A65C47D4E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2" name="Google Shape;7625;p72">
              <a:extLst>
                <a:ext uri="{FF2B5EF4-FFF2-40B4-BE49-F238E27FC236}">
                  <a16:creationId xmlns:a16="http://schemas.microsoft.com/office/drawing/2014/main" id="{CD212E0A-4ECB-E03A-992E-D5610E10E30D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3" name="Google Shape;7626;p72">
              <a:extLst>
                <a:ext uri="{FF2B5EF4-FFF2-40B4-BE49-F238E27FC236}">
                  <a16:creationId xmlns:a16="http://schemas.microsoft.com/office/drawing/2014/main" id="{0C83EE37-B1CE-7E82-459B-12D31610868E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4" name="Google Shape;7627;p72">
              <a:extLst>
                <a:ext uri="{FF2B5EF4-FFF2-40B4-BE49-F238E27FC236}">
                  <a16:creationId xmlns:a16="http://schemas.microsoft.com/office/drawing/2014/main" id="{37B7575C-1461-0475-9EC6-8C3E6CE2244F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" name="Google Shape;7628;p72">
              <a:extLst>
                <a:ext uri="{FF2B5EF4-FFF2-40B4-BE49-F238E27FC236}">
                  <a16:creationId xmlns:a16="http://schemas.microsoft.com/office/drawing/2014/main" id="{C4D58E3E-D203-0942-5731-C921F2432F86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" name="Google Shape;7629;p72">
              <a:extLst>
                <a:ext uri="{FF2B5EF4-FFF2-40B4-BE49-F238E27FC236}">
                  <a16:creationId xmlns:a16="http://schemas.microsoft.com/office/drawing/2014/main" id="{14230A44-7DFF-9F6C-2756-FC7B48989A76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" name="Google Shape;7630;p72">
              <a:extLst>
                <a:ext uri="{FF2B5EF4-FFF2-40B4-BE49-F238E27FC236}">
                  <a16:creationId xmlns:a16="http://schemas.microsoft.com/office/drawing/2014/main" id="{AD9078B8-D2F8-6CE9-8E87-A70754F8869F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98" name="Google Shape;7631;p72">
            <a:extLst>
              <a:ext uri="{FF2B5EF4-FFF2-40B4-BE49-F238E27FC236}">
                <a16:creationId xmlns:a16="http://schemas.microsoft.com/office/drawing/2014/main" id="{ACEE0791-22EE-4467-4EB5-6610A1A95AFC}"/>
              </a:ext>
            </a:extLst>
          </p:cNvPr>
          <p:cNvGrpSpPr/>
          <p:nvPr/>
        </p:nvGrpSpPr>
        <p:grpSpPr>
          <a:xfrm>
            <a:off x="1476449" y="6864689"/>
            <a:ext cx="2591765" cy="1293174"/>
            <a:chOff x="834100" y="3642869"/>
            <a:chExt cx="1259483" cy="628426"/>
          </a:xfrm>
        </p:grpSpPr>
        <p:sp>
          <p:nvSpPr>
            <p:cNvPr id="199" name="Google Shape;7632;p72">
              <a:extLst>
                <a:ext uri="{FF2B5EF4-FFF2-40B4-BE49-F238E27FC236}">
                  <a16:creationId xmlns:a16="http://schemas.microsoft.com/office/drawing/2014/main" id="{C79D5B2A-2CDF-5BE3-D1ED-197EFB28784E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" name="Google Shape;7633;p72">
              <a:extLst>
                <a:ext uri="{FF2B5EF4-FFF2-40B4-BE49-F238E27FC236}">
                  <a16:creationId xmlns:a16="http://schemas.microsoft.com/office/drawing/2014/main" id="{88A6C42A-A3C4-95FB-924F-A75D83E90186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1" name="Google Shape;7634;p72">
              <a:extLst>
                <a:ext uri="{FF2B5EF4-FFF2-40B4-BE49-F238E27FC236}">
                  <a16:creationId xmlns:a16="http://schemas.microsoft.com/office/drawing/2014/main" id="{1949C2FE-41BE-4505-723A-14338C54045E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" name="Google Shape;7635;p72">
              <a:extLst>
                <a:ext uri="{FF2B5EF4-FFF2-40B4-BE49-F238E27FC236}">
                  <a16:creationId xmlns:a16="http://schemas.microsoft.com/office/drawing/2014/main" id="{7A35B4DE-84EA-C502-01CA-5027A56B11BA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" name="Google Shape;7636;p72">
              <a:extLst>
                <a:ext uri="{FF2B5EF4-FFF2-40B4-BE49-F238E27FC236}">
                  <a16:creationId xmlns:a16="http://schemas.microsoft.com/office/drawing/2014/main" id="{7AFEB49D-4225-1529-A01B-0412B5800C71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" name="Google Shape;7637;p72">
              <a:extLst>
                <a:ext uri="{FF2B5EF4-FFF2-40B4-BE49-F238E27FC236}">
                  <a16:creationId xmlns:a16="http://schemas.microsoft.com/office/drawing/2014/main" id="{01C37209-C847-08A8-1BDB-79335D65FE63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" name="Google Shape;7638;p72">
              <a:extLst>
                <a:ext uri="{FF2B5EF4-FFF2-40B4-BE49-F238E27FC236}">
                  <a16:creationId xmlns:a16="http://schemas.microsoft.com/office/drawing/2014/main" id="{71CD2F2E-2770-95C8-B4D4-CC31482BF841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" name="Google Shape;7639;p72">
              <a:extLst>
                <a:ext uri="{FF2B5EF4-FFF2-40B4-BE49-F238E27FC236}">
                  <a16:creationId xmlns:a16="http://schemas.microsoft.com/office/drawing/2014/main" id="{C0F6CB84-1F6B-912F-B5EF-CEFF65E0EBDD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" name="Google Shape;7640;p72">
              <a:extLst>
                <a:ext uri="{FF2B5EF4-FFF2-40B4-BE49-F238E27FC236}">
                  <a16:creationId xmlns:a16="http://schemas.microsoft.com/office/drawing/2014/main" id="{D9985BAC-10F0-8CBF-888E-F111309095D2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" name="Google Shape;7641;p72">
              <a:extLst>
                <a:ext uri="{FF2B5EF4-FFF2-40B4-BE49-F238E27FC236}">
                  <a16:creationId xmlns:a16="http://schemas.microsoft.com/office/drawing/2014/main" id="{984C8418-1A3B-B7FD-C9B9-89CD8813AC70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" name="Google Shape;7642;p72">
              <a:extLst>
                <a:ext uri="{FF2B5EF4-FFF2-40B4-BE49-F238E27FC236}">
                  <a16:creationId xmlns:a16="http://schemas.microsoft.com/office/drawing/2014/main" id="{A7BFA5C1-3D2F-2A92-2105-04DA4F9B4F8C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" name="Google Shape;7643;p72">
              <a:extLst>
                <a:ext uri="{FF2B5EF4-FFF2-40B4-BE49-F238E27FC236}">
                  <a16:creationId xmlns:a16="http://schemas.microsoft.com/office/drawing/2014/main" id="{B4D4D81C-138A-610A-E71F-E7FDC85A8876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" name="Google Shape;7644;p72">
              <a:extLst>
                <a:ext uri="{FF2B5EF4-FFF2-40B4-BE49-F238E27FC236}">
                  <a16:creationId xmlns:a16="http://schemas.microsoft.com/office/drawing/2014/main" id="{D0DF059D-EC29-A2B7-0044-3B88A2A92B0F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" name="Google Shape;7645;p72">
              <a:extLst>
                <a:ext uri="{FF2B5EF4-FFF2-40B4-BE49-F238E27FC236}">
                  <a16:creationId xmlns:a16="http://schemas.microsoft.com/office/drawing/2014/main" id="{5AC40263-D7C4-C568-EC11-E3FCE2A152D9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3" name="Google Shape;7646;p72">
              <a:extLst>
                <a:ext uri="{FF2B5EF4-FFF2-40B4-BE49-F238E27FC236}">
                  <a16:creationId xmlns:a16="http://schemas.microsoft.com/office/drawing/2014/main" id="{8DA695CF-277C-645A-F4F1-C5071343EC5F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4" name="Google Shape;7647;p72">
              <a:extLst>
                <a:ext uri="{FF2B5EF4-FFF2-40B4-BE49-F238E27FC236}">
                  <a16:creationId xmlns:a16="http://schemas.microsoft.com/office/drawing/2014/main" id="{ECBB2A1E-83B8-3688-79D5-41575D64BF92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5" name="Google Shape;7648;p72">
              <a:extLst>
                <a:ext uri="{FF2B5EF4-FFF2-40B4-BE49-F238E27FC236}">
                  <a16:creationId xmlns:a16="http://schemas.microsoft.com/office/drawing/2014/main" id="{CC26557D-881A-BFFA-133E-BF7FC3A46494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6" name="Google Shape;7649;p72">
              <a:extLst>
                <a:ext uri="{FF2B5EF4-FFF2-40B4-BE49-F238E27FC236}">
                  <a16:creationId xmlns:a16="http://schemas.microsoft.com/office/drawing/2014/main" id="{1A6DA060-F35E-F37C-E93A-3222FC418AE3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" name="Google Shape;7650;p72">
              <a:extLst>
                <a:ext uri="{FF2B5EF4-FFF2-40B4-BE49-F238E27FC236}">
                  <a16:creationId xmlns:a16="http://schemas.microsoft.com/office/drawing/2014/main" id="{0E614D5B-DACC-E565-F3CC-66B04332903E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" name="Google Shape;7651;p72">
              <a:extLst>
                <a:ext uri="{FF2B5EF4-FFF2-40B4-BE49-F238E27FC236}">
                  <a16:creationId xmlns:a16="http://schemas.microsoft.com/office/drawing/2014/main" id="{140934A9-3C8E-B5AE-C1FA-9963E98E8F07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7652;p72">
              <a:extLst>
                <a:ext uri="{FF2B5EF4-FFF2-40B4-BE49-F238E27FC236}">
                  <a16:creationId xmlns:a16="http://schemas.microsoft.com/office/drawing/2014/main" id="{F54CA2D6-7C4D-148B-917D-D016FD3B1037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7653;p72">
              <a:extLst>
                <a:ext uri="{FF2B5EF4-FFF2-40B4-BE49-F238E27FC236}">
                  <a16:creationId xmlns:a16="http://schemas.microsoft.com/office/drawing/2014/main" id="{78A6E939-A19B-9A55-2E78-2CFB96954C84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7654;p72">
              <a:extLst>
                <a:ext uri="{FF2B5EF4-FFF2-40B4-BE49-F238E27FC236}">
                  <a16:creationId xmlns:a16="http://schemas.microsoft.com/office/drawing/2014/main" id="{48044B14-DDDA-F82F-4820-02FA30CB5EF7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7655;p72">
              <a:extLst>
                <a:ext uri="{FF2B5EF4-FFF2-40B4-BE49-F238E27FC236}">
                  <a16:creationId xmlns:a16="http://schemas.microsoft.com/office/drawing/2014/main" id="{4DB10A79-561A-CD0B-32F0-FDA0D3D055B5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7656;p72">
              <a:extLst>
                <a:ext uri="{FF2B5EF4-FFF2-40B4-BE49-F238E27FC236}">
                  <a16:creationId xmlns:a16="http://schemas.microsoft.com/office/drawing/2014/main" id="{26C016BA-CD66-F2F2-F4A4-F56BF8FF4AF4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24" name="Google Shape;7657;p72">
              <a:extLst>
                <a:ext uri="{FF2B5EF4-FFF2-40B4-BE49-F238E27FC236}">
                  <a16:creationId xmlns:a16="http://schemas.microsoft.com/office/drawing/2014/main" id="{63F66B81-7F92-5891-7CD8-87B5C9202946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39" name="Google Shape;7658;p72">
                <a:extLst>
                  <a:ext uri="{FF2B5EF4-FFF2-40B4-BE49-F238E27FC236}">
                    <a16:creationId xmlns:a16="http://schemas.microsoft.com/office/drawing/2014/main" id="{00533103-8FB3-B564-DC97-48D71610CF5B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0" name="Google Shape;7659;p72">
                <a:extLst>
                  <a:ext uri="{FF2B5EF4-FFF2-40B4-BE49-F238E27FC236}">
                    <a16:creationId xmlns:a16="http://schemas.microsoft.com/office/drawing/2014/main" id="{501B3AED-B389-AB69-17D3-005AFCC4D477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1" name="Google Shape;7660;p72">
                <a:extLst>
                  <a:ext uri="{FF2B5EF4-FFF2-40B4-BE49-F238E27FC236}">
                    <a16:creationId xmlns:a16="http://schemas.microsoft.com/office/drawing/2014/main" id="{243F5E7E-F9C1-F85F-4103-7278B6C087A9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2" name="Google Shape;7661;p72">
                <a:extLst>
                  <a:ext uri="{FF2B5EF4-FFF2-40B4-BE49-F238E27FC236}">
                    <a16:creationId xmlns:a16="http://schemas.microsoft.com/office/drawing/2014/main" id="{338D9846-0181-D187-AD6D-5D5ED61277F1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3" name="Google Shape;7662;p72">
                <a:extLst>
                  <a:ext uri="{FF2B5EF4-FFF2-40B4-BE49-F238E27FC236}">
                    <a16:creationId xmlns:a16="http://schemas.microsoft.com/office/drawing/2014/main" id="{B65B627D-17DF-6A2C-5A05-45CDC818229C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4" name="Google Shape;7663;p72">
                <a:extLst>
                  <a:ext uri="{FF2B5EF4-FFF2-40B4-BE49-F238E27FC236}">
                    <a16:creationId xmlns:a16="http://schemas.microsoft.com/office/drawing/2014/main" id="{E704B833-138E-E7CC-ACC3-30FB8FA8028B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5" name="Google Shape;7664;p72">
                <a:extLst>
                  <a:ext uri="{FF2B5EF4-FFF2-40B4-BE49-F238E27FC236}">
                    <a16:creationId xmlns:a16="http://schemas.microsoft.com/office/drawing/2014/main" id="{80F6CA16-2B61-A211-DB29-33535EEB9649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6" name="Google Shape;7665;p72">
                <a:extLst>
                  <a:ext uri="{FF2B5EF4-FFF2-40B4-BE49-F238E27FC236}">
                    <a16:creationId xmlns:a16="http://schemas.microsoft.com/office/drawing/2014/main" id="{B893562B-2ADA-CC58-E449-E814FAEFD2B6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7" name="Google Shape;7666;p72">
                <a:extLst>
                  <a:ext uri="{FF2B5EF4-FFF2-40B4-BE49-F238E27FC236}">
                    <a16:creationId xmlns:a16="http://schemas.microsoft.com/office/drawing/2014/main" id="{3CF33A1F-D8F8-9B94-A152-2AD53F3787A2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8" name="Google Shape;7667;p72">
                <a:extLst>
                  <a:ext uri="{FF2B5EF4-FFF2-40B4-BE49-F238E27FC236}">
                    <a16:creationId xmlns:a16="http://schemas.microsoft.com/office/drawing/2014/main" id="{7D86A7E9-8169-C7DC-36F5-992BA5947DE1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9" name="Google Shape;7668;p72">
                <a:extLst>
                  <a:ext uri="{FF2B5EF4-FFF2-40B4-BE49-F238E27FC236}">
                    <a16:creationId xmlns:a16="http://schemas.microsoft.com/office/drawing/2014/main" id="{6F99FA10-CFB4-E1DE-9E46-03B36B4E31A4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0" name="Google Shape;7669;p72">
                <a:extLst>
                  <a:ext uri="{FF2B5EF4-FFF2-40B4-BE49-F238E27FC236}">
                    <a16:creationId xmlns:a16="http://schemas.microsoft.com/office/drawing/2014/main" id="{34B4D057-DC6A-2543-81D2-40A5CF6AF08D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1" name="Google Shape;7670;p72">
                <a:extLst>
                  <a:ext uri="{FF2B5EF4-FFF2-40B4-BE49-F238E27FC236}">
                    <a16:creationId xmlns:a16="http://schemas.microsoft.com/office/drawing/2014/main" id="{A29AE3D5-357A-D27D-5F94-979CFF10FA7F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2" name="Google Shape;7671;p72">
                <a:extLst>
                  <a:ext uri="{FF2B5EF4-FFF2-40B4-BE49-F238E27FC236}">
                    <a16:creationId xmlns:a16="http://schemas.microsoft.com/office/drawing/2014/main" id="{F02386F7-9A83-5D3F-3E11-CF5BDD47CC37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3" name="Google Shape;7672;p72">
                <a:extLst>
                  <a:ext uri="{FF2B5EF4-FFF2-40B4-BE49-F238E27FC236}">
                    <a16:creationId xmlns:a16="http://schemas.microsoft.com/office/drawing/2014/main" id="{F6C18946-C9D1-D8C1-2120-F0FC23A304A1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4" name="Google Shape;7673;p72">
                <a:extLst>
                  <a:ext uri="{FF2B5EF4-FFF2-40B4-BE49-F238E27FC236}">
                    <a16:creationId xmlns:a16="http://schemas.microsoft.com/office/drawing/2014/main" id="{9154B1B9-6D10-7BE1-4935-45A096592A7D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5" name="Google Shape;7674;p72">
                <a:extLst>
                  <a:ext uri="{FF2B5EF4-FFF2-40B4-BE49-F238E27FC236}">
                    <a16:creationId xmlns:a16="http://schemas.microsoft.com/office/drawing/2014/main" id="{749AA384-D72A-209B-042C-A81E4BEC3E9D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6" name="Google Shape;7675;p72">
                <a:extLst>
                  <a:ext uri="{FF2B5EF4-FFF2-40B4-BE49-F238E27FC236}">
                    <a16:creationId xmlns:a16="http://schemas.microsoft.com/office/drawing/2014/main" id="{2706565C-B443-EE53-4577-12AFBF55973E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7" name="Google Shape;7676;p72">
                <a:extLst>
                  <a:ext uri="{FF2B5EF4-FFF2-40B4-BE49-F238E27FC236}">
                    <a16:creationId xmlns:a16="http://schemas.microsoft.com/office/drawing/2014/main" id="{00A81892-E895-71F6-9B0A-3AC899EE70CC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8" name="Google Shape;7677;p72">
                <a:extLst>
                  <a:ext uri="{FF2B5EF4-FFF2-40B4-BE49-F238E27FC236}">
                    <a16:creationId xmlns:a16="http://schemas.microsoft.com/office/drawing/2014/main" id="{8ADED3A8-80E0-E2BD-803F-C5B5C91BEBB8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25" name="Google Shape;7678;p72">
              <a:extLst>
                <a:ext uri="{FF2B5EF4-FFF2-40B4-BE49-F238E27FC236}">
                  <a16:creationId xmlns:a16="http://schemas.microsoft.com/office/drawing/2014/main" id="{5BE8BAD1-72EF-16C0-820D-E1DC043115F2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7679;p72">
              <a:extLst>
                <a:ext uri="{FF2B5EF4-FFF2-40B4-BE49-F238E27FC236}">
                  <a16:creationId xmlns:a16="http://schemas.microsoft.com/office/drawing/2014/main" id="{2138136B-3731-1E9F-903E-833666A6C4B6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7680;p72">
              <a:extLst>
                <a:ext uri="{FF2B5EF4-FFF2-40B4-BE49-F238E27FC236}">
                  <a16:creationId xmlns:a16="http://schemas.microsoft.com/office/drawing/2014/main" id="{4BE551FC-DE9C-E631-DE4C-B25E6D72B738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7681;p72">
              <a:extLst>
                <a:ext uri="{FF2B5EF4-FFF2-40B4-BE49-F238E27FC236}">
                  <a16:creationId xmlns:a16="http://schemas.microsoft.com/office/drawing/2014/main" id="{FC523D02-AB3B-C13A-E3C8-403B3A5C69B7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7682;p72">
              <a:extLst>
                <a:ext uri="{FF2B5EF4-FFF2-40B4-BE49-F238E27FC236}">
                  <a16:creationId xmlns:a16="http://schemas.microsoft.com/office/drawing/2014/main" id="{A6BF12E4-E166-3050-6030-31747B46D07C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7683;p72">
              <a:extLst>
                <a:ext uri="{FF2B5EF4-FFF2-40B4-BE49-F238E27FC236}">
                  <a16:creationId xmlns:a16="http://schemas.microsoft.com/office/drawing/2014/main" id="{49D02546-958D-43BB-CD12-92E6C06CCBE3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" name="Google Shape;7684;p72">
              <a:extLst>
                <a:ext uri="{FF2B5EF4-FFF2-40B4-BE49-F238E27FC236}">
                  <a16:creationId xmlns:a16="http://schemas.microsoft.com/office/drawing/2014/main" id="{291DE9D1-D2C2-5195-210E-0589CB38B488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" name="Google Shape;7685;p72">
              <a:extLst>
                <a:ext uri="{FF2B5EF4-FFF2-40B4-BE49-F238E27FC236}">
                  <a16:creationId xmlns:a16="http://schemas.microsoft.com/office/drawing/2014/main" id="{8CE99477-41E0-D183-303C-33963F56EB3A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3" name="Google Shape;7686;p72">
              <a:extLst>
                <a:ext uri="{FF2B5EF4-FFF2-40B4-BE49-F238E27FC236}">
                  <a16:creationId xmlns:a16="http://schemas.microsoft.com/office/drawing/2014/main" id="{C911022F-1E45-4FA8-D132-B264A6B6ED38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4" name="Google Shape;7687;p72">
              <a:extLst>
                <a:ext uri="{FF2B5EF4-FFF2-40B4-BE49-F238E27FC236}">
                  <a16:creationId xmlns:a16="http://schemas.microsoft.com/office/drawing/2014/main" id="{A6AF1422-17E1-A449-B33E-BBAF58F45B45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5" name="Google Shape;7688;p72">
              <a:extLst>
                <a:ext uri="{FF2B5EF4-FFF2-40B4-BE49-F238E27FC236}">
                  <a16:creationId xmlns:a16="http://schemas.microsoft.com/office/drawing/2014/main" id="{C86395B7-B9AE-FD40-8C0E-9B8C2C89063B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6" name="Google Shape;7689;p72">
              <a:extLst>
                <a:ext uri="{FF2B5EF4-FFF2-40B4-BE49-F238E27FC236}">
                  <a16:creationId xmlns:a16="http://schemas.microsoft.com/office/drawing/2014/main" id="{D2BA3E55-A690-8CC4-D3C8-9E8B77CAEF92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7" name="Google Shape;7690;p72">
              <a:extLst>
                <a:ext uri="{FF2B5EF4-FFF2-40B4-BE49-F238E27FC236}">
                  <a16:creationId xmlns:a16="http://schemas.microsoft.com/office/drawing/2014/main" id="{8CC5FA18-5A19-C941-2919-41C424DBB188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8" name="Google Shape;7691;p72">
              <a:extLst>
                <a:ext uri="{FF2B5EF4-FFF2-40B4-BE49-F238E27FC236}">
                  <a16:creationId xmlns:a16="http://schemas.microsoft.com/office/drawing/2014/main" id="{6E4FCA22-F773-B114-DB88-515C512AC95C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59" name="Google Shape;7692;p72">
            <a:extLst>
              <a:ext uri="{FF2B5EF4-FFF2-40B4-BE49-F238E27FC236}">
                <a16:creationId xmlns:a16="http://schemas.microsoft.com/office/drawing/2014/main" id="{51373B95-3626-05AC-38F8-8FED47A7B36B}"/>
              </a:ext>
            </a:extLst>
          </p:cNvPr>
          <p:cNvGrpSpPr/>
          <p:nvPr/>
        </p:nvGrpSpPr>
        <p:grpSpPr>
          <a:xfrm rot="5400000">
            <a:off x="11902674" y="6457682"/>
            <a:ext cx="328128" cy="2829833"/>
            <a:chOff x="4428249" y="1369375"/>
            <a:chExt cx="36905" cy="429569"/>
          </a:xfrm>
        </p:grpSpPr>
        <p:sp>
          <p:nvSpPr>
            <p:cNvPr id="260" name="Google Shape;7693;p72">
              <a:extLst>
                <a:ext uri="{FF2B5EF4-FFF2-40B4-BE49-F238E27FC236}">
                  <a16:creationId xmlns:a16="http://schemas.microsoft.com/office/drawing/2014/main" id="{D433B534-0933-0AE1-AB0D-A911A3EA3E56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" name="Google Shape;7694;p72">
              <a:extLst>
                <a:ext uri="{FF2B5EF4-FFF2-40B4-BE49-F238E27FC236}">
                  <a16:creationId xmlns:a16="http://schemas.microsoft.com/office/drawing/2014/main" id="{6750D332-9145-9510-1135-9765F61D09C9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" name="Google Shape;7695;p72">
              <a:extLst>
                <a:ext uri="{FF2B5EF4-FFF2-40B4-BE49-F238E27FC236}">
                  <a16:creationId xmlns:a16="http://schemas.microsoft.com/office/drawing/2014/main" id="{FE5A45E9-CA57-DFB9-5388-81D95AE1B489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" name="Google Shape;7696;p72">
              <a:extLst>
                <a:ext uri="{FF2B5EF4-FFF2-40B4-BE49-F238E27FC236}">
                  <a16:creationId xmlns:a16="http://schemas.microsoft.com/office/drawing/2014/main" id="{7EF843DA-28D0-E9CF-6D82-B832245FE30E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" name="Google Shape;7697;p72">
              <a:extLst>
                <a:ext uri="{FF2B5EF4-FFF2-40B4-BE49-F238E27FC236}">
                  <a16:creationId xmlns:a16="http://schemas.microsoft.com/office/drawing/2014/main" id="{AB2079B8-DE96-1528-1656-5E4DBC96F262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" name="Google Shape;7698;p72">
              <a:extLst>
                <a:ext uri="{FF2B5EF4-FFF2-40B4-BE49-F238E27FC236}">
                  <a16:creationId xmlns:a16="http://schemas.microsoft.com/office/drawing/2014/main" id="{FF8E76C3-4E7C-4583-9218-4DE818DDEB0E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" name="Google Shape;7699;p72">
              <a:extLst>
                <a:ext uri="{FF2B5EF4-FFF2-40B4-BE49-F238E27FC236}">
                  <a16:creationId xmlns:a16="http://schemas.microsoft.com/office/drawing/2014/main" id="{BC06830E-1406-AB73-221B-1D8B9ECA543D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" name="Google Shape;7700;p72">
              <a:extLst>
                <a:ext uri="{FF2B5EF4-FFF2-40B4-BE49-F238E27FC236}">
                  <a16:creationId xmlns:a16="http://schemas.microsoft.com/office/drawing/2014/main" id="{EE701503-9AE4-EA28-0592-A1830A5D962F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" name="Google Shape;7701;p72">
              <a:extLst>
                <a:ext uri="{FF2B5EF4-FFF2-40B4-BE49-F238E27FC236}">
                  <a16:creationId xmlns:a16="http://schemas.microsoft.com/office/drawing/2014/main" id="{F9C2286C-CC10-C233-E486-DED4913EE763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9" name="Google Shape;7702;p72">
              <a:extLst>
                <a:ext uri="{FF2B5EF4-FFF2-40B4-BE49-F238E27FC236}">
                  <a16:creationId xmlns:a16="http://schemas.microsoft.com/office/drawing/2014/main" id="{FB7C83A4-F3E3-3BF9-BD6D-459183DDB3B9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0" name="Google Shape;7703;p72">
              <a:extLst>
                <a:ext uri="{FF2B5EF4-FFF2-40B4-BE49-F238E27FC236}">
                  <a16:creationId xmlns:a16="http://schemas.microsoft.com/office/drawing/2014/main" id="{97D02B0F-EB58-12A1-3EDB-16FBA681F4AA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" name="Google Shape;7704;p72">
              <a:extLst>
                <a:ext uri="{FF2B5EF4-FFF2-40B4-BE49-F238E27FC236}">
                  <a16:creationId xmlns:a16="http://schemas.microsoft.com/office/drawing/2014/main" id="{32BE0130-9338-966B-A071-9EAF72E34A23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2" name="Google Shape;7705;p72">
              <a:extLst>
                <a:ext uri="{FF2B5EF4-FFF2-40B4-BE49-F238E27FC236}">
                  <a16:creationId xmlns:a16="http://schemas.microsoft.com/office/drawing/2014/main" id="{EF6F4EBF-FFAB-93A5-85F4-D7D4AC4D2094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" name="Google Shape;7706;p72">
              <a:extLst>
                <a:ext uri="{FF2B5EF4-FFF2-40B4-BE49-F238E27FC236}">
                  <a16:creationId xmlns:a16="http://schemas.microsoft.com/office/drawing/2014/main" id="{D3EA99CC-DA19-BF67-20E7-1053ABB2D1C4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" name="Google Shape;7707;p72">
              <a:extLst>
                <a:ext uri="{FF2B5EF4-FFF2-40B4-BE49-F238E27FC236}">
                  <a16:creationId xmlns:a16="http://schemas.microsoft.com/office/drawing/2014/main" id="{B60BD590-F65E-DB67-16A4-7C59A9B5E805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" name="Google Shape;7708;p72">
              <a:extLst>
                <a:ext uri="{FF2B5EF4-FFF2-40B4-BE49-F238E27FC236}">
                  <a16:creationId xmlns:a16="http://schemas.microsoft.com/office/drawing/2014/main" id="{FDAFB4B4-0244-D634-C1D7-D19DD6C62100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" name="Google Shape;7709;p72">
              <a:extLst>
                <a:ext uri="{FF2B5EF4-FFF2-40B4-BE49-F238E27FC236}">
                  <a16:creationId xmlns:a16="http://schemas.microsoft.com/office/drawing/2014/main" id="{EFE331A4-066F-4227-19D9-D286A9081135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7710;p72">
              <a:extLst>
                <a:ext uri="{FF2B5EF4-FFF2-40B4-BE49-F238E27FC236}">
                  <a16:creationId xmlns:a16="http://schemas.microsoft.com/office/drawing/2014/main" id="{0958E379-0BED-8F93-2268-0E2BD8E753F8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" name="Google Shape;7711;p72">
              <a:extLst>
                <a:ext uri="{FF2B5EF4-FFF2-40B4-BE49-F238E27FC236}">
                  <a16:creationId xmlns:a16="http://schemas.microsoft.com/office/drawing/2014/main" id="{F1812A33-0891-65B6-5835-3ACA8331795C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" name="Google Shape;7712;p72">
              <a:extLst>
                <a:ext uri="{FF2B5EF4-FFF2-40B4-BE49-F238E27FC236}">
                  <a16:creationId xmlns:a16="http://schemas.microsoft.com/office/drawing/2014/main" id="{E479DEEF-076E-4372-EC6F-032D49EDC7E2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7713;p72">
              <a:extLst>
                <a:ext uri="{FF2B5EF4-FFF2-40B4-BE49-F238E27FC236}">
                  <a16:creationId xmlns:a16="http://schemas.microsoft.com/office/drawing/2014/main" id="{7B34060F-C26E-CFDD-A7D6-3AA931FCB8F1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" name="Google Shape;7714;p72">
              <a:extLst>
                <a:ext uri="{FF2B5EF4-FFF2-40B4-BE49-F238E27FC236}">
                  <a16:creationId xmlns:a16="http://schemas.microsoft.com/office/drawing/2014/main" id="{89912227-C6E6-C5C3-2A6E-D56DC0DA0860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" name="Google Shape;7715;p72">
              <a:extLst>
                <a:ext uri="{FF2B5EF4-FFF2-40B4-BE49-F238E27FC236}">
                  <a16:creationId xmlns:a16="http://schemas.microsoft.com/office/drawing/2014/main" id="{82F1EE6E-9723-0380-2791-5991EAC802E7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" name="Google Shape;7716;p72">
              <a:extLst>
                <a:ext uri="{FF2B5EF4-FFF2-40B4-BE49-F238E27FC236}">
                  <a16:creationId xmlns:a16="http://schemas.microsoft.com/office/drawing/2014/main" id="{50B0C70E-EB3B-1D14-786C-B32F77DE5DB7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4" name="Google Shape;7717;p72">
              <a:extLst>
                <a:ext uri="{FF2B5EF4-FFF2-40B4-BE49-F238E27FC236}">
                  <a16:creationId xmlns:a16="http://schemas.microsoft.com/office/drawing/2014/main" id="{BABB76E8-3CA0-D93D-3350-353FF1BDEF38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5" name="Google Shape;7718;p72">
              <a:extLst>
                <a:ext uri="{FF2B5EF4-FFF2-40B4-BE49-F238E27FC236}">
                  <a16:creationId xmlns:a16="http://schemas.microsoft.com/office/drawing/2014/main" id="{FFA4888D-43C3-77BE-8D9A-209F10EC5364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" name="Google Shape;7719;p72">
              <a:extLst>
                <a:ext uri="{FF2B5EF4-FFF2-40B4-BE49-F238E27FC236}">
                  <a16:creationId xmlns:a16="http://schemas.microsoft.com/office/drawing/2014/main" id="{385215DF-4D11-E78E-02C9-3977A3100978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" name="Google Shape;7720;p72">
              <a:extLst>
                <a:ext uri="{FF2B5EF4-FFF2-40B4-BE49-F238E27FC236}">
                  <a16:creationId xmlns:a16="http://schemas.microsoft.com/office/drawing/2014/main" id="{FE7FC3FD-35A6-C3C6-4431-65847D8A79BC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" name="Google Shape;7721;p72">
              <a:extLst>
                <a:ext uri="{FF2B5EF4-FFF2-40B4-BE49-F238E27FC236}">
                  <a16:creationId xmlns:a16="http://schemas.microsoft.com/office/drawing/2014/main" id="{2694565D-88ED-26BF-A366-A622170048F5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" name="Google Shape;7722;p72">
              <a:extLst>
                <a:ext uri="{FF2B5EF4-FFF2-40B4-BE49-F238E27FC236}">
                  <a16:creationId xmlns:a16="http://schemas.microsoft.com/office/drawing/2014/main" id="{F9B1D576-18F0-1F8E-EA0B-532BA49425B3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" name="Google Shape;7723;p72">
              <a:extLst>
                <a:ext uri="{FF2B5EF4-FFF2-40B4-BE49-F238E27FC236}">
                  <a16:creationId xmlns:a16="http://schemas.microsoft.com/office/drawing/2014/main" id="{6017BD55-8F1D-E85C-A846-5FF7D3DC8EB2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" name="Google Shape;7724;p72">
              <a:extLst>
                <a:ext uri="{FF2B5EF4-FFF2-40B4-BE49-F238E27FC236}">
                  <a16:creationId xmlns:a16="http://schemas.microsoft.com/office/drawing/2014/main" id="{2C085A81-8EB0-F5E8-451C-5D1739E35E42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92" name="Google Shape;7725;p72">
            <a:extLst>
              <a:ext uri="{FF2B5EF4-FFF2-40B4-BE49-F238E27FC236}">
                <a16:creationId xmlns:a16="http://schemas.microsoft.com/office/drawing/2014/main" id="{244DB8E7-F20E-6480-934A-E8BCBACC0B69}"/>
              </a:ext>
            </a:extLst>
          </p:cNvPr>
          <p:cNvGrpSpPr/>
          <p:nvPr/>
        </p:nvGrpSpPr>
        <p:grpSpPr>
          <a:xfrm rot="10800000" flipH="1">
            <a:off x="10647533" y="5634772"/>
            <a:ext cx="2838414" cy="49616"/>
            <a:chOff x="219558" y="4738465"/>
            <a:chExt cx="5852400" cy="102300"/>
          </a:xfrm>
        </p:grpSpPr>
        <p:cxnSp>
          <p:nvCxnSpPr>
            <p:cNvPr id="293" name="Google Shape;7726;p72">
              <a:extLst>
                <a:ext uri="{FF2B5EF4-FFF2-40B4-BE49-F238E27FC236}">
                  <a16:creationId xmlns:a16="http://schemas.microsoft.com/office/drawing/2014/main" id="{88FB981B-7DCD-49FE-2B41-35A51DE9D5A0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94" name="Google Shape;7727;p72">
              <a:extLst>
                <a:ext uri="{FF2B5EF4-FFF2-40B4-BE49-F238E27FC236}">
                  <a16:creationId xmlns:a16="http://schemas.microsoft.com/office/drawing/2014/main" id="{EA68381C-4B77-53F3-4B30-41BE3150ABE1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5" name="Google Shape;7728;p72">
              <a:extLst>
                <a:ext uri="{FF2B5EF4-FFF2-40B4-BE49-F238E27FC236}">
                  <a16:creationId xmlns:a16="http://schemas.microsoft.com/office/drawing/2014/main" id="{A963FBA7-692F-3EF9-BF59-4C8FA1DCBDEA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6" name="Google Shape;7729;p72">
              <a:extLst>
                <a:ext uri="{FF2B5EF4-FFF2-40B4-BE49-F238E27FC236}">
                  <a16:creationId xmlns:a16="http://schemas.microsoft.com/office/drawing/2014/main" id="{B0E7227A-25B7-90EF-D5AF-1C3F2C4FEB13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7" name="Google Shape;7730;p72">
              <a:extLst>
                <a:ext uri="{FF2B5EF4-FFF2-40B4-BE49-F238E27FC236}">
                  <a16:creationId xmlns:a16="http://schemas.microsoft.com/office/drawing/2014/main" id="{CD11E281-F2D8-1A5E-E135-F984D8019BDE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8" name="Google Shape;7731;p72">
              <a:extLst>
                <a:ext uri="{FF2B5EF4-FFF2-40B4-BE49-F238E27FC236}">
                  <a16:creationId xmlns:a16="http://schemas.microsoft.com/office/drawing/2014/main" id="{5D90E984-1A05-921B-4DB3-610EB50C97FF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99" name="Google Shape;7732;p72">
            <a:extLst>
              <a:ext uri="{FF2B5EF4-FFF2-40B4-BE49-F238E27FC236}">
                <a16:creationId xmlns:a16="http://schemas.microsoft.com/office/drawing/2014/main" id="{9496D5FC-439C-C98F-AB31-9A119D824D6C}"/>
              </a:ext>
            </a:extLst>
          </p:cNvPr>
          <p:cNvGrpSpPr/>
          <p:nvPr/>
        </p:nvGrpSpPr>
        <p:grpSpPr>
          <a:xfrm>
            <a:off x="10670170" y="6380897"/>
            <a:ext cx="2793140" cy="770033"/>
            <a:chOff x="5286284" y="2966544"/>
            <a:chExt cx="1396570" cy="385016"/>
          </a:xfrm>
        </p:grpSpPr>
        <p:cxnSp>
          <p:nvCxnSpPr>
            <p:cNvPr id="300" name="Google Shape;7733;p72">
              <a:extLst>
                <a:ext uri="{FF2B5EF4-FFF2-40B4-BE49-F238E27FC236}">
                  <a16:creationId xmlns:a16="http://schemas.microsoft.com/office/drawing/2014/main" id="{CED3136A-85D9-939D-DF30-05646C5B1759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301" name="Google Shape;7734;p72">
              <a:extLst>
                <a:ext uri="{FF2B5EF4-FFF2-40B4-BE49-F238E27FC236}">
                  <a16:creationId xmlns:a16="http://schemas.microsoft.com/office/drawing/2014/main" id="{005045A8-7A36-9358-D672-D255B865392A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302" name="Google Shape;7735;p72">
              <a:extLst>
                <a:ext uri="{FF2B5EF4-FFF2-40B4-BE49-F238E27FC236}">
                  <a16:creationId xmlns:a16="http://schemas.microsoft.com/office/drawing/2014/main" id="{FA0BBC44-AE88-5FD4-581D-ED5E4B61DE87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304" name="Google Shape;7736;p72">
                <a:extLst>
                  <a:ext uri="{FF2B5EF4-FFF2-40B4-BE49-F238E27FC236}">
                    <a16:creationId xmlns:a16="http://schemas.microsoft.com/office/drawing/2014/main" id="{15446BED-A705-9613-D088-7FA0A582B989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5" name="Google Shape;7737;p72">
                <a:extLst>
                  <a:ext uri="{FF2B5EF4-FFF2-40B4-BE49-F238E27FC236}">
                    <a16:creationId xmlns:a16="http://schemas.microsoft.com/office/drawing/2014/main" id="{2EDDD640-50EE-CC80-4CC0-4DDA81DD701A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6" name="Google Shape;7738;p72">
                <a:extLst>
                  <a:ext uri="{FF2B5EF4-FFF2-40B4-BE49-F238E27FC236}">
                    <a16:creationId xmlns:a16="http://schemas.microsoft.com/office/drawing/2014/main" id="{692BB658-071D-4FA7-76A4-9C57C2B96647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7" name="Google Shape;7739;p72">
                <a:extLst>
                  <a:ext uri="{FF2B5EF4-FFF2-40B4-BE49-F238E27FC236}">
                    <a16:creationId xmlns:a16="http://schemas.microsoft.com/office/drawing/2014/main" id="{DF15BBD9-078B-2B88-9525-9561868D6B2B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8" name="Google Shape;7740;p72">
                <a:extLst>
                  <a:ext uri="{FF2B5EF4-FFF2-40B4-BE49-F238E27FC236}">
                    <a16:creationId xmlns:a16="http://schemas.microsoft.com/office/drawing/2014/main" id="{1421F20E-ED21-3757-9180-6AD5DE39931A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9" name="Google Shape;7741;p72">
                <a:extLst>
                  <a:ext uri="{FF2B5EF4-FFF2-40B4-BE49-F238E27FC236}">
                    <a16:creationId xmlns:a16="http://schemas.microsoft.com/office/drawing/2014/main" id="{6B9A0A6C-C34C-D53F-3765-5427752D520B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0" name="Google Shape;7742;p72">
                <a:extLst>
                  <a:ext uri="{FF2B5EF4-FFF2-40B4-BE49-F238E27FC236}">
                    <a16:creationId xmlns:a16="http://schemas.microsoft.com/office/drawing/2014/main" id="{461E65B5-FB2F-D76E-1D7E-7A32F47BF0DD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1" name="Google Shape;7743;p72">
                <a:extLst>
                  <a:ext uri="{FF2B5EF4-FFF2-40B4-BE49-F238E27FC236}">
                    <a16:creationId xmlns:a16="http://schemas.microsoft.com/office/drawing/2014/main" id="{07E06F6E-A0FD-D3D0-A5A7-FA842C92A07F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303" name="Google Shape;7744;p72">
              <a:extLst>
                <a:ext uri="{FF2B5EF4-FFF2-40B4-BE49-F238E27FC236}">
                  <a16:creationId xmlns:a16="http://schemas.microsoft.com/office/drawing/2014/main" id="{787D834C-E72F-4380-0B92-21E0ABF4D6CB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12" name="Google Shape;7745;p72">
            <a:extLst>
              <a:ext uri="{FF2B5EF4-FFF2-40B4-BE49-F238E27FC236}">
                <a16:creationId xmlns:a16="http://schemas.microsoft.com/office/drawing/2014/main" id="{5D2E96D1-1ECB-3247-734B-2F43F7E1FBAB}"/>
              </a:ext>
            </a:extLst>
          </p:cNvPr>
          <p:cNvGrpSpPr/>
          <p:nvPr/>
        </p:nvGrpSpPr>
        <p:grpSpPr>
          <a:xfrm>
            <a:off x="4042301" y="3218450"/>
            <a:ext cx="2364552" cy="1324055"/>
            <a:chOff x="2029517" y="1732295"/>
            <a:chExt cx="1149068" cy="643432"/>
          </a:xfrm>
        </p:grpSpPr>
        <p:grpSp>
          <p:nvGrpSpPr>
            <p:cNvPr id="313" name="Google Shape;7746;p72">
              <a:extLst>
                <a:ext uri="{FF2B5EF4-FFF2-40B4-BE49-F238E27FC236}">
                  <a16:creationId xmlns:a16="http://schemas.microsoft.com/office/drawing/2014/main" id="{4E023F46-7847-A3E4-90ED-B5508DA454EB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30" name="Google Shape;7747;p72">
                <a:extLst>
                  <a:ext uri="{FF2B5EF4-FFF2-40B4-BE49-F238E27FC236}">
                    <a16:creationId xmlns:a16="http://schemas.microsoft.com/office/drawing/2014/main" id="{B4D23AD7-D347-E780-45C6-9EE8FD5C81B0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34" name="Google Shape;7748;p72">
                  <a:extLst>
                    <a:ext uri="{FF2B5EF4-FFF2-40B4-BE49-F238E27FC236}">
                      <a16:creationId xmlns:a16="http://schemas.microsoft.com/office/drawing/2014/main" id="{32B1D276-1D39-810F-B463-9717E6543ECB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35" name="Google Shape;7749;p72">
                  <a:extLst>
                    <a:ext uri="{FF2B5EF4-FFF2-40B4-BE49-F238E27FC236}">
                      <a16:creationId xmlns:a16="http://schemas.microsoft.com/office/drawing/2014/main" id="{BACC4192-C93B-E84E-6664-08033075E9EE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31" name="Google Shape;7750;p72">
                <a:extLst>
                  <a:ext uri="{FF2B5EF4-FFF2-40B4-BE49-F238E27FC236}">
                    <a16:creationId xmlns:a16="http://schemas.microsoft.com/office/drawing/2014/main" id="{3541A334-F99C-6ACA-D785-1854B7F6D7A9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32" name="Google Shape;7751;p72">
                  <a:extLst>
                    <a:ext uri="{FF2B5EF4-FFF2-40B4-BE49-F238E27FC236}">
                      <a16:creationId xmlns:a16="http://schemas.microsoft.com/office/drawing/2014/main" id="{B5297A9C-5C1D-282C-8439-79B6320EB3A0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33" name="Google Shape;7752;p72">
                  <a:extLst>
                    <a:ext uri="{FF2B5EF4-FFF2-40B4-BE49-F238E27FC236}">
                      <a16:creationId xmlns:a16="http://schemas.microsoft.com/office/drawing/2014/main" id="{4836C253-FAF3-816D-CC26-E264E96199E5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14" name="Google Shape;7753;p72">
              <a:extLst>
                <a:ext uri="{FF2B5EF4-FFF2-40B4-BE49-F238E27FC236}">
                  <a16:creationId xmlns:a16="http://schemas.microsoft.com/office/drawing/2014/main" id="{58F9512A-E1AD-FF60-FDDF-E8B9549A3CAB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15" name="Google Shape;7754;p72">
                <a:extLst>
                  <a:ext uri="{FF2B5EF4-FFF2-40B4-BE49-F238E27FC236}">
                    <a16:creationId xmlns:a16="http://schemas.microsoft.com/office/drawing/2014/main" id="{D60BF2DF-9D96-4BE8-09ED-4844725A4FEE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24" name="Google Shape;7755;p72">
                  <a:extLst>
                    <a:ext uri="{FF2B5EF4-FFF2-40B4-BE49-F238E27FC236}">
                      <a16:creationId xmlns:a16="http://schemas.microsoft.com/office/drawing/2014/main" id="{8E2E4812-3547-A577-D5ED-A5C523EB6DB2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28" name="Google Shape;7756;p72">
                    <a:extLst>
                      <a:ext uri="{FF2B5EF4-FFF2-40B4-BE49-F238E27FC236}">
                        <a16:creationId xmlns:a16="http://schemas.microsoft.com/office/drawing/2014/main" id="{CDA61657-FB7B-0269-63C0-7BE457E01C08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9" name="Google Shape;7757;p72">
                    <a:extLst>
                      <a:ext uri="{FF2B5EF4-FFF2-40B4-BE49-F238E27FC236}">
                        <a16:creationId xmlns:a16="http://schemas.microsoft.com/office/drawing/2014/main" id="{227F26D1-B3EC-0774-0587-0FFDD01407CD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25" name="Google Shape;7758;p72">
                  <a:extLst>
                    <a:ext uri="{FF2B5EF4-FFF2-40B4-BE49-F238E27FC236}">
                      <a16:creationId xmlns:a16="http://schemas.microsoft.com/office/drawing/2014/main" id="{54920CDA-26BC-52D8-3429-5BF94C9742F3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26" name="Google Shape;7759;p72">
                    <a:extLst>
                      <a:ext uri="{FF2B5EF4-FFF2-40B4-BE49-F238E27FC236}">
                        <a16:creationId xmlns:a16="http://schemas.microsoft.com/office/drawing/2014/main" id="{2EEC576B-544A-319E-C23E-56586AF163D3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7" name="Google Shape;7760;p72">
                    <a:extLst>
                      <a:ext uri="{FF2B5EF4-FFF2-40B4-BE49-F238E27FC236}">
                        <a16:creationId xmlns:a16="http://schemas.microsoft.com/office/drawing/2014/main" id="{42E9C4EC-8729-E988-E0C6-3AADB49CF0A1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16" name="Google Shape;7761;p72">
                <a:extLst>
                  <a:ext uri="{FF2B5EF4-FFF2-40B4-BE49-F238E27FC236}">
                    <a16:creationId xmlns:a16="http://schemas.microsoft.com/office/drawing/2014/main" id="{11D129BF-0C94-0DB3-8B03-C8416606F83F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17" name="Google Shape;7762;p72">
                  <a:extLst>
                    <a:ext uri="{FF2B5EF4-FFF2-40B4-BE49-F238E27FC236}">
                      <a16:creationId xmlns:a16="http://schemas.microsoft.com/office/drawing/2014/main" id="{562DB900-ECC9-9F62-1481-88E86494FF37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318" name="Google Shape;7763;p72">
                  <a:extLst>
                    <a:ext uri="{FF2B5EF4-FFF2-40B4-BE49-F238E27FC236}">
                      <a16:creationId xmlns:a16="http://schemas.microsoft.com/office/drawing/2014/main" id="{942F6167-FDF8-3102-DA89-D98A80244F99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22" name="Google Shape;7764;p72">
                    <a:extLst>
                      <a:ext uri="{FF2B5EF4-FFF2-40B4-BE49-F238E27FC236}">
                        <a16:creationId xmlns:a16="http://schemas.microsoft.com/office/drawing/2014/main" id="{A187B366-9BE5-EA95-52DC-346BCC708320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3" name="Google Shape;7765;p72">
                    <a:extLst>
                      <a:ext uri="{FF2B5EF4-FFF2-40B4-BE49-F238E27FC236}">
                        <a16:creationId xmlns:a16="http://schemas.microsoft.com/office/drawing/2014/main" id="{07D12B24-82ED-A73C-5A4A-B39A99E2D3AE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19" name="Google Shape;7766;p72">
                  <a:extLst>
                    <a:ext uri="{FF2B5EF4-FFF2-40B4-BE49-F238E27FC236}">
                      <a16:creationId xmlns:a16="http://schemas.microsoft.com/office/drawing/2014/main" id="{8D0B0530-CCC0-A74E-8CD2-11B20DB79169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20" name="Google Shape;7767;p72">
                    <a:extLst>
                      <a:ext uri="{FF2B5EF4-FFF2-40B4-BE49-F238E27FC236}">
                        <a16:creationId xmlns:a16="http://schemas.microsoft.com/office/drawing/2014/main" id="{DB7BED97-DF7E-6E2C-4D3D-379792E96886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1" name="Google Shape;7768;p72">
                    <a:extLst>
                      <a:ext uri="{FF2B5EF4-FFF2-40B4-BE49-F238E27FC236}">
                        <a16:creationId xmlns:a16="http://schemas.microsoft.com/office/drawing/2014/main" id="{C8784E0C-205D-D62F-FFE3-CB7ED11C2D1D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grpSp>
        <p:nvGrpSpPr>
          <p:cNvPr id="336" name="Google Shape;7769;p72">
            <a:extLst>
              <a:ext uri="{FF2B5EF4-FFF2-40B4-BE49-F238E27FC236}">
                <a16:creationId xmlns:a16="http://schemas.microsoft.com/office/drawing/2014/main" id="{97B9EE9F-AF09-A8D5-058B-0CADE430FF5A}"/>
              </a:ext>
            </a:extLst>
          </p:cNvPr>
          <p:cNvGrpSpPr/>
          <p:nvPr/>
        </p:nvGrpSpPr>
        <p:grpSpPr>
          <a:xfrm>
            <a:off x="1412800" y="3113675"/>
            <a:ext cx="1925303" cy="1620116"/>
            <a:chOff x="844912" y="1681380"/>
            <a:chExt cx="935611" cy="787305"/>
          </a:xfrm>
        </p:grpSpPr>
        <p:grpSp>
          <p:nvGrpSpPr>
            <p:cNvPr id="337" name="Google Shape;7770;p72">
              <a:extLst>
                <a:ext uri="{FF2B5EF4-FFF2-40B4-BE49-F238E27FC236}">
                  <a16:creationId xmlns:a16="http://schemas.microsoft.com/office/drawing/2014/main" id="{DD48598A-C941-889C-0BAB-C81132D8D5BD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64" name="Google Shape;7771;p72">
                <a:extLst>
                  <a:ext uri="{FF2B5EF4-FFF2-40B4-BE49-F238E27FC236}">
                    <a16:creationId xmlns:a16="http://schemas.microsoft.com/office/drawing/2014/main" id="{91DD46F5-CB08-6441-06BF-1273F67C00B4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5" name="Google Shape;7772;p72">
                <a:extLst>
                  <a:ext uri="{FF2B5EF4-FFF2-40B4-BE49-F238E27FC236}">
                    <a16:creationId xmlns:a16="http://schemas.microsoft.com/office/drawing/2014/main" id="{4FEC50E4-C54C-EA93-0448-92B2D559F11B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6" name="Google Shape;7773;p72">
                <a:extLst>
                  <a:ext uri="{FF2B5EF4-FFF2-40B4-BE49-F238E27FC236}">
                    <a16:creationId xmlns:a16="http://schemas.microsoft.com/office/drawing/2014/main" id="{5D9B2175-55EF-EE5C-70F3-49308B93D10F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7" name="Google Shape;7774;p72">
                <a:extLst>
                  <a:ext uri="{FF2B5EF4-FFF2-40B4-BE49-F238E27FC236}">
                    <a16:creationId xmlns:a16="http://schemas.microsoft.com/office/drawing/2014/main" id="{D1B9070F-65F8-38B8-3196-7C9C39066981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8" name="Google Shape;7775;p72">
                <a:extLst>
                  <a:ext uri="{FF2B5EF4-FFF2-40B4-BE49-F238E27FC236}">
                    <a16:creationId xmlns:a16="http://schemas.microsoft.com/office/drawing/2014/main" id="{CB5B62A2-FA05-1C0E-BE43-48F18E990B8C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9" name="Google Shape;7776;p72">
                <a:extLst>
                  <a:ext uri="{FF2B5EF4-FFF2-40B4-BE49-F238E27FC236}">
                    <a16:creationId xmlns:a16="http://schemas.microsoft.com/office/drawing/2014/main" id="{AD24AAC9-458F-1C58-F2A5-7A4DB3287AE1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38" name="Google Shape;7777;p72">
              <a:extLst>
                <a:ext uri="{FF2B5EF4-FFF2-40B4-BE49-F238E27FC236}">
                  <a16:creationId xmlns:a16="http://schemas.microsoft.com/office/drawing/2014/main" id="{DB75B026-0F2A-0D4B-91B4-2866C15AC693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52" name="Google Shape;7778;p72">
                <a:extLst>
                  <a:ext uri="{FF2B5EF4-FFF2-40B4-BE49-F238E27FC236}">
                    <a16:creationId xmlns:a16="http://schemas.microsoft.com/office/drawing/2014/main" id="{3C3B5E37-23C6-FE3C-2887-B94998B888B9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53" name="Google Shape;7779;p72">
                <a:extLst>
                  <a:ext uri="{FF2B5EF4-FFF2-40B4-BE49-F238E27FC236}">
                    <a16:creationId xmlns:a16="http://schemas.microsoft.com/office/drawing/2014/main" id="{B9408A57-4EE3-7BB3-0765-38C7E71218E5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54" name="Google Shape;7780;p72">
                  <a:extLst>
                    <a:ext uri="{FF2B5EF4-FFF2-40B4-BE49-F238E27FC236}">
                      <a16:creationId xmlns:a16="http://schemas.microsoft.com/office/drawing/2014/main" id="{8158F25A-02E8-46AF-6569-972FC1037E2F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57" name="Google Shape;7781;p72">
                    <a:extLst>
                      <a:ext uri="{FF2B5EF4-FFF2-40B4-BE49-F238E27FC236}">
                        <a16:creationId xmlns:a16="http://schemas.microsoft.com/office/drawing/2014/main" id="{9C6208B3-759D-EE97-D6A5-9A0C3FA3EC91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8" name="Google Shape;7782;p72">
                    <a:extLst>
                      <a:ext uri="{FF2B5EF4-FFF2-40B4-BE49-F238E27FC236}">
                        <a16:creationId xmlns:a16="http://schemas.microsoft.com/office/drawing/2014/main" id="{6E9EFFBC-5918-EFFD-036A-29B427A73F19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9" name="Google Shape;7783;p72">
                    <a:extLst>
                      <a:ext uri="{FF2B5EF4-FFF2-40B4-BE49-F238E27FC236}">
                        <a16:creationId xmlns:a16="http://schemas.microsoft.com/office/drawing/2014/main" id="{98504B11-0497-F570-3213-4E25475D0DA6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60" name="Google Shape;7784;p72">
                    <a:extLst>
                      <a:ext uri="{FF2B5EF4-FFF2-40B4-BE49-F238E27FC236}">
                        <a16:creationId xmlns:a16="http://schemas.microsoft.com/office/drawing/2014/main" id="{915432FC-7830-19AC-F83F-96D449867C7B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61" name="Google Shape;7785;p72">
                    <a:extLst>
                      <a:ext uri="{FF2B5EF4-FFF2-40B4-BE49-F238E27FC236}">
                        <a16:creationId xmlns:a16="http://schemas.microsoft.com/office/drawing/2014/main" id="{CC71CEE4-A26B-BC90-3F49-39A728576FDF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62" name="Google Shape;7786;p72">
                    <a:extLst>
                      <a:ext uri="{FF2B5EF4-FFF2-40B4-BE49-F238E27FC236}">
                        <a16:creationId xmlns:a16="http://schemas.microsoft.com/office/drawing/2014/main" id="{3E2D3F25-2C05-257D-EF04-89585A5F3F06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63" name="Google Shape;7787;p72">
                    <a:extLst>
                      <a:ext uri="{FF2B5EF4-FFF2-40B4-BE49-F238E27FC236}">
                        <a16:creationId xmlns:a16="http://schemas.microsoft.com/office/drawing/2014/main" id="{E07159AA-8837-0A36-6332-93DABB74E844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55" name="Google Shape;7788;p72">
                  <a:extLst>
                    <a:ext uri="{FF2B5EF4-FFF2-40B4-BE49-F238E27FC236}">
                      <a16:creationId xmlns:a16="http://schemas.microsoft.com/office/drawing/2014/main" id="{5F4654AB-F3C0-ECCF-FBF5-C6F1465276D5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56" name="Google Shape;7789;p72">
                  <a:extLst>
                    <a:ext uri="{FF2B5EF4-FFF2-40B4-BE49-F238E27FC236}">
                      <a16:creationId xmlns:a16="http://schemas.microsoft.com/office/drawing/2014/main" id="{5F59F7D8-548C-67DB-2FD6-8AF71F69ED18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39" name="Google Shape;7790;p72">
              <a:extLst>
                <a:ext uri="{FF2B5EF4-FFF2-40B4-BE49-F238E27FC236}">
                  <a16:creationId xmlns:a16="http://schemas.microsoft.com/office/drawing/2014/main" id="{1A298AAD-F280-18B8-4FBC-B17B51A5869E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40" name="Google Shape;7791;p72">
                <a:extLst>
                  <a:ext uri="{FF2B5EF4-FFF2-40B4-BE49-F238E27FC236}">
                    <a16:creationId xmlns:a16="http://schemas.microsoft.com/office/drawing/2014/main" id="{F4661EAD-46B8-7405-3111-257C444B039F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41" name="Google Shape;7792;p72">
                <a:extLst>
                  <a:ext uri="{FF2B5EF4-FFF2-40B4-BE49-F238E27FC236}">
                    <a16:creationId xmlns:a16="http://schemas.microsoft.com/office/drawing/2014/main" id="{2BFCD44F-AA9F-4F0F-81CC-3B3D1B442FDD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42" name="Google Shape;7793;p72">
                  <a:extLst>
                    <a:ext uri="{FF2B5EF4-FFF2-40B4-BE49-F238E27FC236}">
                      <a16:creationId xmlns:a16="http://schemas.microsoft.com/office/drawing/2014/main" id="{82D1E1A6-D8B9-2B41-7BC9-F992C4754AC2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45" name="Google Shape;7794;p72">
                    <a:extLst>
                      <a:ext uri="{FF2B5EF4-FFF2-40B4-BE49-F238E27FC236}">
                        <a16:creationId xmlns:a16="http://schemas.microsoft.com/office/drawing/2014/main" id="{26C7EE85-D5A0-5D6A-29E0-3181BDE1BAAC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6" name="Google Shape;7795;p72">
                    <a:extLst>
                      <a:ext uri="{FF2B5EF4-FFF2-40B4-BE49-F238E27FC236}">
                        <a16:creationId xmlns:a16="http://schemas.microsoft.com/office/drawing/2014/main" id="{73D8BB34-7231-7539-EAE2-C363677B7214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7" name="Google Shape;7796;p72">
                    <a:extLst>
                      <a:ext uri="{FF2B5EF4-FFF2-40B4-BE49-F238E27FC236}">
                        <a16:creationId xmlns:a16="http://schemas.microsoft.com/office/drawing/2014/main" id="{F81CD77B-A903-D96D-5A5D-E943C97BBE8D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8" name="Google Shape;7797;p72">
                    <a:extLst>
                      <a:ext uri="{FF2B5EF4-FFF2-40B4-BE49-F238E27FC236}">
                        <a16:creationId xmlns:a16="http://schemas.microsoft.com/office/drawing/2014/main" id="{4EDC8ECD-425E-24D7-B3DF-673F24237444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9" name="Google Shape;7798;p72">
                    <a:extLst>
                      <a:ext uri="{FF2B5EF4-FFF2-40B4-BE49-F238E27FC236}">
                        <a16:creationId xmlns:a16="http://schemas.microsoft.com/office/drawing/2014/main" id="{64383C76-FF7A-8344-CBEC-BF5733DA5F7F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0" name="Google Shape;7799;p72">
                    <a:extLst>
                      <a:ext uri="{FF2B5EF4-FFF2-40B4-BE49-F238E27FC236}">
                        <a16:creationId xmlns:a16="http://schemas.microsoft.com/office/drawing/2014/main" id="{98C03202-B931-AA68-9AA8-CAC7269FB527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1" name="Google Shape;7800;p72">
                    <a:extLst>
                      <a:ext uri="{FF2B5EF4-FFF2-40B4-BE49-F238E27FC236}">
                        <a16:creationId xmlns:a16="http://schemas.microsoft.com/office/drawing/2014/main" id="{2049E95C-1FF1-67A3-AC93-02756B56A775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43" name="Google Shape;7801;p72">
                  <a:extLst>
                    <a:ext uri="{FF2B5EF4-FFF2-40B4-BE49-F238E27FC236}">
                      <a16:creationId xmlns:a16="http://schemas.microsoft.com/office/drawing/2014/main" id="{2DE42549-3428-9664-AE97-CD9FD33DD187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4" name="Google Shape;7802;p72">
                  <a:extLst>
                    <a:ext uri="{FF2B5EF4-FFF2-40B4-BE49-F238E27FC236}">
                      <a16:creationId xmlns:a16="http://schemas.microsoft.com/office/drawing/2014/main" id="{16ECC5A6-DC0B-21B8-FD02-C134D81C9807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370" name="Google Shape;7803;p72">
            <a:extLst>
              <a:ext uri="{FF2B5EF4-FFF2-40B4-BE49-F238E27FC236}">
                <a16:creationId xmlns:a16="http://schemas.microsoft.com/office/drawing/2014/main" id="{3124E21B-0D73-E957-2E2F-05F7B8FC1B38}"/>
              </a:ext>
            </a:extLst>
          </p:cNvPr>
          <p:cNvGrpSpPr/>
          <p:nvPr/>
        </p:nvGrpSpPr>
        <p:grpSpPr>
          <a:xfrm>
            <a:off x="13630681" y="4648535"/>
            <a:ext cx="3244538" cy="1104887"/>
            <a:chOff x="6894650" y="2574740"/>
            <a:chExt cx="1445100" cy="492111"/>
          </a:xfrm>
        </p:grpSpPr>
        <p:sp>
          <p:nvSpPr>
            <p:cNvPr id="371" name="Google Shape;7804;p72">
              <a:extLst>
                <a:ext uri="{FF2B5EF4-FFF2-40B4-BE49-F238E27FC236}">
                  <a16:creationId xmlns:a16="http://schemas.microsoft.com/office/drawing/2014/main" id="{3AA0CA63-F172-3335-99FA-A4AC3FD09F31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2" name="Google Shape;7805;p72">
              <a:extLst>
                <a:ext uri="{FF2B5EF4-FFF2-40B4-BE49-F238E27FC236}">
                  <a16:creationId xmlns:a16="http://schemas.microsoft.com/office/drawing/2014/main" id="{FED67E12-780A-1C71-3EE9-D7A32A31003E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3" name="Google Shape;7806;p72">
              <a:extLst>
                <a:ext uri="{FF2B5EF4-FFF2-40B4-BE49-F238E27FC236}">
                  <a16:creationId xmlns:a16="http://schemas.microsoft.com/office/drawing/2014/main" id="{6A13B25B-9C4C-E070-A419-B0E63039A349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4" name="Google Shape;7807;p72">
              <a:extLst>
                <a:ext uri="{FF2B5EF4-FFF2-40B4-BE49-F238E27FC236}">
                  <a16:creationId xmlns:a16="http://schemas.microsoft.com/office/drawing/2014/main" id="{680E3D4D-1E0E-2E4E-5B6E-E07B9D43FC19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75" name="Google Shape;7808;p72">
              <a:extLst>
                <a:ext uri="{FF2B5EF4-FFF2-40B4-BE49-F238E27FC236}">
                  <a16:creationId xmlns:a16="http://schemas.microsoft.com/office/drawing/2014/main" id="{30054A6E-7BA9-E4E0-930B-E72C0CAC24C7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76" name="Google Shape;7809;p72">
              <a:extLst>
                <a:ext uri="{FF2B5EF4-FFF2-40B4-BE49-F238E27FC236}">
                  <a16:creationId xmlns:a16="http://schemas.microsoft.com/office/drawing/2014/main" id="{8CB4F99E-1ABC-1843-D9E7-4B424405F369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7" name="Google Shape;7810;p72">
            <a:extLst>
              <a:ext uri="{FF2B5EF4-FFF2-40B4-BE49-F238E27FC236}">
                <a16:creationId xmlns:a16="http://schemas.microsoft.com/office/drawing/2014/main" id="{68A5454B-9D86-27D9-5EC4-0AF3B5055CDB}"/>
              </a:ext>
            </a:extLst>
          </p:cNvPr>
          <p:cNvGrpSpPr/>
          <p:nvPr/>
        </p:nvGrpSpPr>
        <p:grpSpPr>
          <a:xfrm>
            <a:off x="13669765" y="7397047"/>
            <a:ext cx="3166412" cy="951410"/>
            <a:chOff x="6953919" y="3907920"/>
            <a:chExt cx="1377300" cy="475705"/>
          </a:xfrm>
        </p:grpSpPr>
        <p:cxnSp>
          <p:nvCxnSpPr>
            <p:cNvPr id="378" name="Google Shape;7811;p72">
              <a:extLst>
                <a:ext uri="{FF2B5EF4-FFF2-40B4-BE49-F238E27FC236}">
                  <a16:creationId xmlns:a16="http://schemas.microsoft.com/office/drawing/2014/main" id="{0CBD2B6E-7488-EC0C-C38C-BE0892E37F6C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9" name="Google Shape;7812;p72">
              <a:extLst>
                <a:ext uri="{FF2B5EF4-FFF2-40B4-BE49-F238E27FC236}">
                  <a16:creationId xmlns:a16="http://schemas.microsoft.com/office/drawing/2014/main" id="{85DD679D-B956-08D9-1E1A-F66FE53BE89D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80" name="Google Shape;7813;p72">
              <a:extLst>
                <a:ext uri="{FF2B5EF4-FFF2-40B4-BE49-F238E27FC236}">
                  <a16:creationId xmlns:a16="http://schemas.microsoft.com/office/drawing/2014/main" id="{A2D16C95-264C-18AD-5744-A5331EE59EDC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81" name="Google Shape;7814;p72">
              <a:extLst>
                <a:ext uri="{FF2B5EF4-FFF2-40B4-BE49-F238E27FC236}">
                  <a16:creationId xmlns:a16="http://schemas.microsoft.com/office/drawing/2014/main" id="{9C94F356-5D3F-049E-E5D4-F4F6928872AC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82" name="Google Shape;7815;p72">
              <a:extLst>
                <a:ext uri="{FF2B5EF4-FFF2-40B4-BE49-F238E27FC236}">
                  <a16:creationId xmlns:a16="http://schemas.microsoft.com/office/drawing/2014/main" id="{ED94CEF5-B499-C751-CBC0-14DDDE05550E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83" name="Google Shape;7816;p72">
            <a:extLst>
              <a:ext uri="{FF2B5EF4-FFF2-40B4-BE49-F238E27FC236}">
                <a16:creationId xmlns:a16="http://schemas.microsoft.com/office/drawing/2014/main" id="{88273276-6115-4DF4-0BEA-1F4541B635F5}"/>
              </a:ext>
            </a:extLst>
          </p:cNvPr>
          <p:cNvGrpSpPr/>
          <p:nvPr/>
        </p:nvGrpSpPr>
        <p:grpSpPr>
          <a:xfrm>
            <a:off x="4676940" y="4919337"/>
            <a:ext cx="1672572" cy="1649058"/>
            <a:chOff x="2389399" y="2595741"/>
            <a:chExt cx="812796" cy="801369"/>
          </a:xfrm>
        </p:grpSpPr>
        <p:grpSp>
          <p:nvGrpSpPr>
            <p:cNvPr id="384" name="Google Shape;7817;p72">
              <a:extLst>
                <a:ext uri="{FF2B5EF4-FFF2-40B4-BE49-F238E27FC236}">
                  <a16:creationId xmlns:a16="http://schemas.microsoft.com/office/drawing/2014/main" id="{3884A65F-CBF7-F5B3-1F3E-118ABA5AA516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35" name="Google Shape;7818;p72">
                <a:extLst>
                  <a:ext uri="{FF2B5EF4-FFF2-40B4-BE49-F238E27FC236}">
                    <a16:creationId xmlns:a16="http://schemas.microsoft.com/office/drawing/2014/main" id="{681E4726-AE3C-A73F-F9CB-13B69B565344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6" name="Google Shape;7819;p72">
                <a:extLst>
                  <a:ext uri="{FF2B5EF4-FFF2-40B4-BE49-F238E27FC236}">
                    <a16:creationId xmlns:a16="http://schemas.microsoft.com/office/drawing/2014/main" id="{BB802DE0-5C6E-0377-FB60-A7D199F2C236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7" name="Google Shape;7820;p72">
                <a:extLst>
                  <a:ext uri="{FF2B5EF4-FFF2-40B4-BE49-F238E27FC236}">
                    <a16:creationId xmlns:a16="http://schemas.microsoft.com/office/drawing/2014/main" id="{DF22BA70-E6B2-245D-DCDE-D50E9968D438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5" name="Google Shape;7821;p72">
              <a:extLst>
                <a:ext uri="{FF2B5EF4-FFF2-40B4-BE49-F238E27FC236}">
                  <a16:creationId xmlns:a16="http://schemas.microsoft.com/office/drawing/2014/main" id="{1A3B10C7-18A0-DA09-324B-D82C6FA8C4A1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11" name="Google Shape;7822;p72">
                <a:extLst>
                  <a:ext uri="{FF2B5EF4-FFF2-40B4-BE49-F238E27FC236}">
                    <a16:creationId xmlns:a16="http://schemas.microsoft.com/office/drawing/2014/main" id="{27AFACE3-7A8A-252E-4D0F-73C57C1ECC9C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28" name="Google Shape;7823;p72">
                  <a:extLst>
                    <a:ext uri="{FF2B5EF4-FFF2-40B4-BE49-F238E27FC236}">
                      <a16:creationId xmlns:a16="http://schemas.microsoft.com/office/drawing/2014/main" id="{4F2E062B-01A6-CE87-C52E-C13D518FB9B6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32" name="Google Shape;7824;p72">
                    <a:extLst>
                      <a:ext uri="{FF2B5EF4-FFF2-40B4-BE49-F238E27FC236}">
                        <a16:creationId xmlns:a16="http://schemas.microsoft.com/office/drawing/2014/main" id="{ACA48FC1-BCDD-B190-E195-312B7D4E719C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3" name="Google Shape;7825;p72">
                    <a:extLst>
                      <a:ext uri="{FF2B5EF4-FFF2-40B4-BE49-F238E27FC236}">
                        <a16:creationId xmlns:a16="http://schemas.microsoft.com/office/drawing/2014/main" id="{E4B57D1C-A2B0-BFDA-2ECA-E95FBCA3F924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4" name="Google Shape;7826;p72">
                    <a:extLst>
                      <a:ext uri="{FF2B5EF4-FFF2-40B4-BE49-F238E27FC236}">
                        <a16:creationId xmlns:a16="http://schemas.microsoft.com/office/drawing/2014/main" id="{BD9A9CC7-F43A-5301-9339-6A2923AC0AB7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29" name="Google Shape;7827;p72">
                  <a:extLst>
                    <a:ext uri="{FF2B5EF4-FFF2-40B4-BE49-F238E27FC236}">
                      <a16:creationId xmlns:a16="http://schemas.microsoft.com/office/drawing/2014/main" id="{117D0748-8D13-18E6-4715-943311457183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30" name="Google Shape;7828;p72">
                    <a:extLst>
                      <a:ext uri="{FF2B5EF4-FFF2-40B4-BE49-F238E27FC236}">
                        <a16:creationId xmlns:a16="http://schemas.microsoft.com/office/drawing/2014/main" id="{6DFBC37A-A80E-DB24-E617-EEE21CEE63E8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31" name="Google Shape;7829;p72">
                    <a:extLst>
                      <a:ext uri="{FF2B5EF4-FFF2-40B4-BE49-F238E27FC236}">
                        <a16:creationId xmlns:a16="http://schemas.microsoft.com/office/drawing/2014/main" id="{F11A6528-AFE5-4F93-9C48-399E14953A92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12" name="Google Shape;7830;p72">
                <a:extLst>
                  <a:ext uri="{FF2B5EF4-FFF2-40B4-BE49-F238E27FC236}">
                    <a16:creationId xmlns:a16="http://schemas.microsoft.com/office/drawing/2014/main" id="{D373CA55-6AC3-4867-FBAB-85A775EF53A5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21" name="Google Shape;7831;p72">
                  <a:extLst>
                    <a:ext uri="{FF2B5EF4-FFF2-40B4-BE49-F238E27FC236}">
                      <a16:creationId xmlns:a16="http://schemas.microsoft.com/office/drawing/2014/main" id="{4FB80363-BFB9-C687-8D9E-AB5749FB85E3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25" name="Google Shape;7832;p72">
                    <a:extLst>
                      <a:ext uri="{FF2B5EF4-FFF2-40B4-BE49-F238E27FC236}">
                        <a16:creationId xmlns:a16="http://schemas.microsoft.com/office/drawing/2014/main" id="{0F91105A-4084-1E0E-CB76-208C0F6A5D41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6" name="Google Shape;7833;p72">
                    <a:extLst>
                      <a:ext uri="{FF2B5EF4-FFF2-40B4-BE49-F238E27FC236}">
                        <a16:creationId xmlns:a16="http://schemas.microsoft.com/office/drawing/2014/main" id="{5066CCF9-92B6-6C02-2C79-649B1161897F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7" name="Google Shape;7834;p72">
                    <a:extLst>
                      <a:ext uri="{FF2B5EF4-FFF2-40B4-BE49-F238E27FC236}">
                        <a16:creationId xmlns:a16="http://schemas.microsoft.com/office/drawing/2014/main" id="{AAE39A10-3015-317D-B49D-A44BE2A655AE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22" name="Google Shape;7835;p72">
                  <a:extLst>
                    <a:ext uri="{FF2B5EF4-FFF2-40B4-BE49-F238E27FC236}">
                      <a16:creationId xmlns:a16="http://schemas.microsoft.com/office/drawing/2014/main" id="{90AD7210-A1BA-64A7-596A-50B893B4416D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23" name="Google Shape;7836;p72">
                    <a:extLst>
                      <a:ext uri="{FF2B5EF4-FFF2-40B4-BE49-F238E27FC236}">
                        <a16:creationId xmlns:a16="http://schemas.microsoft.com/office/drawing/2014/main" id="{EF0CC449-E840-0840-4C94-F1A82C8DA5EF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4" name="Google Shape;7837;p72">
                    <a:extLst>
                      <a:ext uri="{FF2B5EF4-FFF2-40B4-BE49-F238E27FC236}">
                        <a16:creationId xmlns:a16="http://schemas.microsoft.com/office/drawing/2014/main" id="{E5165AC0-34A6-41A4-F814-8056193B9985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13" name="Google Shape;7838;p72">
                <a:extLst>
                  <a:ext uri="{FF2B5EF4-FFF2-40B4-BE49-F238E27FC236}">
                    <a16:creationId xmlns:a16="http://schemas.microsoft.com/office/drawing/2014/main" id="{5154D4EE-B0CB-DF62-618A-DFF9E77255FA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14" name="Google Shape;7839;p72">
                  <a:extLst>
                    <a:ext uri="{FF2B5EF4-FFF2-40B4-BE49-F238E27FC236}">
                      <a16:creationId xmlns:a16="http://schemas.microsoft.com/office/drawing/2014/main" id="{D8FD18D2-CEC1-100F-3CBF-EF7758F3D7B5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18" name="Google Shape;7840;p72">
                    <a:extLst>
                      <a:ext uri="{FF2B5EF4-FFF2-40B4-BE49-F238E27FC236}">
                        <a16:creationId xmlns:a16="http://schemas.microsoft.com/office/drawing/2014/main" id="{1E95A56E-7773-A9E5-5309-B7911E57E3C3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9" name="Google Shape;7841;p72">
                    <a:extLst>
                      <a:ext uri="{FF2B5EF4-FFF2-40B4-BE49-F238E27FC236}">
                        <a16:creationId xmlns:a16="http://schemas.microsoft.com/office/drawing/2014/main" id="{E7FD36A6-BE7D-7984-8716-11BB1D7BE141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0" name="Google Shape;7842;p72">
                    <a:extLst>
                      <a:ext uri="{FF2B5EF4-FFF2-40B4-BE49-F238E27FC236}">
                        <a16:creationId xmlns:a16="http://schemas.microsoft.com/office/drawing/2014/main" id="{CB5575EA-5CED-28C1-4024-69AFF6F40EB2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15" name="Google Shape;7843;p72">
                  <a:extLst>
                    <a:ext uri="{FF2B5EF4-FFF2-40B4-BE49-F238E27FC236}">
                      <a16:creationId xmlns:a16="http://schemas.microsoft.com/office/drawing/2014/main" id="{8BC7EED7-F352-9948-FA31-E9AECFDF0972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16" name="Google Shape;7844;p72">
                    <a:extLst>
                      <a:ext uri="{FF2B5EF4-FFF2-40B4-BE49-F238E27FC236}">
                        <a16:creationId xmlns:a16="http://schemas.microsoft.com/office/drawing/2014/main" id="{43F5E576-4A4C-DA67-08B4-B05EEC646667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7" name="Google Shape;7845;p72">
                    <a:extLst>
                      <a:ext uri="{FF2B5EF4-FFF2-40B4-BE49-F238E27FC236}">
                        <a16:creationId xmlns:a16="http://schemas.microsoft.com/office/drawing/2014/main" id="{4EC67E93-5B2E-3DCB-BF89-BC66A6B6EF73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  <p:grpSp>
          <p:nvGrpSpPr>
            <p:cNvPr id="386" name="Google Shape;7846;p72">
              <a:extLst>
                <a:ext uri="{FF2B5EF4-FFF2-40B4-BE49-F238E27FC236}">
                  <a16:creationId xmlns:a16="http://schemas.microsoft.com/office/drawing/2014/main" id="{CCB5859D-7422-1925-7F24-E97627B12986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87" name="Google Shape;7847;p72">
                <a:extLst>
                  <a:ext uri="{FF2B5EF4-FFF2-40B4-BE49-F238E27FC236}">
                    <a16:creationId xmlns:a16="http://schemas.microsoft.com/office/drawing/2014/main" id="{6C1DBDB9-A517-B19A-BF72-525F3793980C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404" name="Google Shape;7848;p72">
                  <a:extLst>
                    <a:ext uri="{FF2B5EF4-FFF2-40B4-BE49-F238E27FC236}">
                      <a16:creationId xmlns:a16="http://schemas.microsoft.com/office/drawing/2014/main" id="{76040024-1947-2ABD-84EE-502A9B20BBDB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408" name="Google Shape;7849;p72">
                    <a:extLst>
                      <a:ext uri="{FF2B5EF4-FFF2-40B4-BE49-F238E27FC236}">
                        <a16:creationId xmlns:a16="http://schemas.microsoft.com/office/drawing/2014/main" id="{A348B916-1379-95A8-3776-74730CB1F6F4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9" name="Google Shape;7850;p72">
                    <a:extLst>
                      <a:ext uri="{FF2B5EF4-FFF2-40B4-BE49-F238E27FC236}">
                        <a16:creationId xmlns:a16="http://schemas.microsoft.com/office/drawing/2014/main" id="{65E50ADE-2043-FD5D-96EA-2AF1CAA618CA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0" name="Google Shape;7851;p72">
                    <a:extLst>
                      <a:ext uri="{FF2B5EF4-FFF2-40B4-BE49-F238E27FC236}">
                        <a16:creationId xmlns:a16="http://schemas.microsoft.com/office/drawing/2014/main" id="{026D9948-618B-4D91-7156-4DDF66185934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05" name="Google Shape;7852;p72">
                  <a:extLst>
                    <a:ext uri="{FF2B5EF4-FFF2-40B4-BE49-F238E27FC236}">
                      <a16:creationId xmlns:a16="http://schemas.microsoft.com/office/drawing/2014/main" id="{C6283BAF-965A-700C-53CF-D1D5FE2FC783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406" name="Google Shape;7853;p72">
                    <a:extLst>
                      <a:ext uri="{FF2B5EF4-FFF2-40B4-BE49-F238E27FC236}">
                        <a16:creationId xmlns:a16="http://schemas.microsoft.com/office/drawing/2014/main" id="{A9277CCE-8A29-D825-9825-0C4210E2AECA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7" name="Google Shape;7854;p72">
                    <a:extLst>
                      <a:ext uri="{FF2B5EF4-FFF2-40B4-BE49-F238E27FC236}">
                        <a16:creationId xmlns:a16="http://schemas.microsoft.com/office/drawing/2014/main" id="{CBCB8462-1FC5-3ED7-9818-1AAA86B6BA15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88" name="Google Shape;7855;p72">
                <a:extLst>
                  <a:ext uri="{FF2B5EF4-FFF2-40B4-BE49-F238E27FC236}">
                    <a16:creationId xmlns:a16="http://schemas.microsoft.com/office/drawing/2014/main" id="{214BBAEF-1C9F-723D-796D-501DD06A8C79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397" name="Google Shape;7856;p72">
                  <a:extLst>
                    <a:ext uri="{FF2B5EF4-FFF2-40B4-BE49-F238E27FC236}">
                      <a16:creationId xmlns:a16="http://schemas.microsoft.com/office/drawing/2014/main" id="{C0B38DB1-B9C8-BC91-422D-ECA449000CA9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401" name="Google Shape;7857;p72">
                    <a:extLst>
                      <a:ext uri="{FF2B5EF4-FFF2-40B4-BE49-F238E27FC236}">
                        <a16:creationId xmlns:a16="http://schemas.microsoft.com/office/drawing/2014/main" id="{47BDC605-192D-B99E-FBAC-E08268C1960B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2" name="Google Shape;7858;p72">
                    <a:extLst>
                      <a:ext uri="{FF2B5EF4-FFF2-40B4-BE49-F238E27FC236}">
                        <a16:creationId xmlns:a16="http://schemas.microsoft.com/office/drawing/2014/main" id="{DBFC1EF1-9FA5-1B59-1619-944F8077AE5D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3" name="Google Shape;7859;p72">
                    <a:extLst>
                      <a:ext uri="{FF2B5EF4-FFF2-40B4-BE49-F238E27FC236}">
                        <a16:creationId xmlns:a16="http://schemas.microsoft.com/office/drawing/2014/main" id="{D2B0E1DC-78AF-DB1C-F7CF-BB1585CD9F91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98" name="Google Shape;7860;p72">
                  <a:extLst>
                    <a:ext uri="{FF2B5EF4-FFF2-40B4-BE49-F238E27FC236}">
                      <a16:creationId xmlns:a16="http://schemas.microsoft.com/office/drawing/2014/main" id="{FEC34A57-9C69-3ABA-DF13-E6631C37F59B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399" name="Google Shape;7861;p72">
                    <a:extLst>
                      <a:ext uri="{FF2B5EF4-FFF2-40B4-BE49-F238E27FC236}">
                        <a16:creationId xmlns:a16="http://schemas.microsoft.com/office/drawing/2014/main" id="{DFFE1813-6A04-D894-1F8D-51FA1E1D75B1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0" name="Google Shape;7862;p72">
                    <a:extLst>
                      <a:ext uri="{FF2B5EF4-FFF2-40B4-BE49-F238E27FC236}">
                        <a16:creationId xmlns:a16="http://schemas.microsoft.com/office/drawing/2014/main" id="{E1A05C91-8994-4887-A47B-D8C8E1CD8555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89" name="Google Shape;7863;p72">
                <a:extLst>
                  <a:ext uri="{FF2B5EF4-FFF2-40B4-BE49-F238E27FC236}">
                    <a16:creationId xmlns:a16="http://schemas.microsoft.com/office/drawing/2014/main" id="{8257B455-55FA-AFB4-D325-39C7066B7279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90" name="Google Shape;7864;p72">
                  <a:extLst>
                    <a:ext uri="{FF2B5EF4-FFF2-40B4-BE49-F238E27FC236}">
                      <a16:creationId xmlns:a16="http://schemas.microsoft.com/office/drawing/2014/main" id="{8534DEE6-5621-AED5-3ACD-8E8D7F0642F8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394" name="Google Shape;7865;p72">
                    <a:extLst>
                      <a:ext uri="{FF2B5EF4-FFF2-40B4-BE49-F238E27FC236}">
                        <a16:creationId xmlns:a16="http://schemas.microsoft.com/office/drawing/2014/main" id="{0862DC0E-BB1B-E0CF-9E40-578F5275A732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5" name="Google Shape;7866;p72">
                    <a:extLst>
                      <a:ext uri="{FF2B5EF4-FFF2-40B4-BE49-F238E27FC236}">
                        <a16:creationId xmlns:a16="http://schemas.microsoft.com/office/drawing/2014/main" id="{3E53A20F-3175-970E-2566-25767379399B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6" name="Google Shape;7867;p72">
                    <a:extLst>
                      <a:ext uri="{FF2B5EF4-FFF2-40B4-BE49-F238E27FC236}">
                        <a16:creationId xmlns:a16="http://schemas.microsoft.com/office/drawing/2014/main" id="{75CEFB4C-BCA1-670A-828C-CA58D3E3BE03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91" name="Google Shape;7868;p72">
                  <a:extLst>
                    <a:ext uri="{FF2B5EF4-FFF2-40B4-BE49-F238E27FC236}">
                      <a16:creationId xmlns:a16="http://schemas.microsoft.com/office/drawing/2014/main" id="{979A07DE-4E8A-CF77-AE8B-963966358776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92" name="Google Shape;7869;p72">
                    <a:extLst>
                      <a:ext uri="{FF2B5EF4-FFF2-40B4-BE49-F238E27FC236}">
                        <a16:creationId xmlns:a16="http://schemas.microsoft.com/office/drawing/2014/main" id="{4CBC7F3B-48D0-FD22-B31A-678A01510102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3" name="Google Shape;7870;p72">
                    <a:extLst>
                      <a:ext uri="{FF2B5EF4-FFF2-40B4-BE49-F238E27FC236}">
                        <a16:creationId xmlns:a16="http://schemas.microsoft.com/office/drawing/2014/main" id="{2C429AD2-D3EA-EE13-3E77-C9E608F5ACBB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sp>
        <p:nvSpPr>
          <p:cNvPr id="438" name="Google Shape;1529;p70">
            <a:extLst>
              <a:ext uri="{FF2B5EF4-FFF2-40B4-BE49-F238E27FC236}">
                <a16:creationId xmlns:a16="http://schemas.microsoft.com/office/drawing/2014/main" id="{78B27717-1564-63FB-9AC5-EFD4033807C3}"/>
              </a:ext>
            </a:extLst>
          </p:cNvPr>
          <p:cNvSpPr txBox="1">
            <a:spLocks/>
          </p:cNvSpPr>
          <p:nvPr/>
        </p:nvSpPr>
        <p:spPr>
          <a:xfrm>
            <a:off x="1211051" y="507512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39118145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13285440" y="7733520"/>
            <a:ext cx="2934720" cy="13975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9"/>
              </a:lnSpc>
            </a:pPr>
            <a:r>
              <a:rPr lang="en-US" sz="1399" spc="0">
                <a:solidFill>
                  <a:srgbClr val="FFFFFF"/>
                </a:solidFill>
                <a:latin typeface="Montserrat"/>
              </a:rPr>
              <a:t>It’s the farthest planet from the Sun</a:t>
            </a:r>
          </a:p>
        </p:txBody>
      </p: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4486400" y="8822160"/>
            <a:ext cx="3672720" cy="1580400"/>
            <a:chOff x="0" y="0"/>
            <a:chExt cx="4896960" cy="2107200"/>
          </a:xfrm>
        </p:grpSpPr>
        <p:sp>
          <p:nvSpPr>
            <p:cNvPr id="42" name="Freeform 42"/>
            <p:cNvSpPr/>
            <p:nvPr/>
          </p:nvSpPr>
          <p:spPr>
            <a:xfrm>
              <a:off x="382" y="0"/>
              <a:ext cx="4896612" cy="2107184"/>
            </a:xfrm>
            <a:custGeom>
              <a:avLst/>
              <a:gdLst/>
              <a:ahLst/>
              <a:cxnLst/>
              <a:rect l="l" t="t" r="r" b="b"/>
              <a:pathLst>
                <a:path w="4896612" h="2107184">
                  <a:moveTo>
                    <a:pt x="4353432" y="1204976"/>
                  </a:moveTo>
                  <a:cubicBezTo>
                    <a:pt x="4469383" y="1204976"/>
                    <a:pt x="4585334" y="1211072"/>
                    <a:pt x="4701285" y="1201928"/>
                  </a:cubicBezTo>
                  <a:cubicBezTo>
                    <a:pt x="4844668" y="1192784"/>
                    <a:pt x="4896611" y="1244727"/>
                    <a:pt x="4847716" y="1403731"/>
                  </a:cubicBezTo>
                  <a:cubicBezTo>
                    <a:pt x="4643246" y="1403731"/>
                    <a:pt x="4435855" y="1403731"/>
                    <a:pt x="4188713" y="1403731"/>
                  </a:cubicBezTo>
                  <a:cubicBezTo>
                    <a:pt x="4258944" y="1541399"/>
                    <a:pt x="4313809" y="1651508"/>
                    <a:pt x="4390135" y="1804416"/>
                  </a:cubicBezTo>
                  <a:cubicBezTo>
                    <a:pt x="4182617" y="1691259"/>
                    <a:pt x="4020946" y="1605661"/>
                    <a:pt x="3831843" y="1504696"/>
                  </a:cubicBezTo>
                  <a:cubicBezTo>
                    <a:pt x="3773931" y="1697355"/>
                    <a:pt x="3715892" y="1880870"/>
                    <a:pt x="3645788" y="2107184"/>
                  </a:cubicBezTo>
                  <a:cubicBezTo>
                    <a:pt x="3578605" y="1886966"/>
                    <a:pt x="3523742" y="1709547"/>
                    <a:pt x="3459734" y="1504696"/>
                  </a:cubicBezTo>
                  <a:cubicBezTo>
                    <a:pt x="3279774" y="1599565"/>
                    <a:pt x="3111881" y="1688211"/>
                    <a:pt x="2901442" y="1801368"/>
                  </a:cubicBezTo>
                  <a:cubicBezTo>
                    <a:pt x="2974721" y="1657604"/>
                    <a:pt x="3026537" y="1556639"/>
                    <a:pt x="3096768" y="1422146"/>
                  </a:cubicBezTo>
                  <a:cubicBezTo>
                    <a:pt x="2062480" y="1422146"/>
                    <a:pt x="1049528" y="1422146"/>
                    <a:pt x="0" y="1422146"/>
                  </a:cubicBezTo>
                  <a:cubicBezTo>
                    <a:pt x="118617" y="1250823"/>
                    <a:pt x="237616" y="1198880"/>
                    <a:pt x="408431" y="1198880"/>
                  </a:cubicBezTo>
                  <a:cubicBezTo>
                    <a:pt x="1183385" y="1208024"/>
                    <a:pt x="1958339" y="1201928"/>
                    <a:pt x="2733293" y="1204976"/>
                  </a:cubicBezTo>
                  <a:cubicBezTo>
                    <a:pt x="2800476" y="1204976"/>
                    <a:pt x="2870580" y="1204976"/>
                    <a:pt x="2937763" y="1204976"/>
                  </a:cubicBezTo>
                  <a:cubicBezTo>
                    <a:pt x="2940811" y="1192784"/>
                    <a:pt x="2940811" y="1183513"/>
                    <a:pt x="2943859" y="1174369"/>
                  </a:cubicBezTo>
                  <a:cubicBezTo>
                    <a:pt x="2843148" y="1137666"/>
                    <a:pt x="2742437" y="1100963"/>
                    <a:pt x="2599054" y="1052068"/>
                  </a:cubicBezTo>
                  <a:cubicBezTo>
                    <a:pt x="2815716" y="987806"/>
                    <a:pt x="2989579" y="932815"/>
                    <a:pt x="3197097" y="871601"/>
                  </a:cubicBezTo>
                  <a:cubicBezTo>
                    <a:pt x="3102482" y="694182"/>
                    <a:pt x="3014090" y="526034"/>
                    <a:pt x="2898139" y="305816"/>
                  </a:cubicBezTo>
                  <a:cubicBezTo>
                    <a:pt x="3108705" y="422021"/>
                    <a:pt x="3273424" y="507619"/>
                    <a:pt x="3459479" y="608584"/>
                  </a:cubicBezTo>
                  <a:cubicBezTo>
                    <a:pt x="3517518" y="415925"/>
                    <a:pt x="3575430" y="232410"/>
                    <a:pt x="3645661" y="0"/>
                  </a:cubicBezTo>
                  <a:cubicBezTo>
                    <a:pt x="3712844" y="226314"/>
                    <a:pt x="3770756" y="409829"/>
                    <a:pt x="3831716" y="608584"/>
                  </a:cubicBezTo>
                  <a:cubicBezTo>
                    <a:pt x="4002531" y="513715"/>
                    <a:pt x="4161281" y="431165"/>
                    <a:pt x="4322952" y="345567"/>
                  </a:cubicBezTo>
                  <a:cubicBezTo>
                    <a:pt x="4332096" y="351663"/>
                    <a:pt x="4344288" y="360807"/>
                    <a:pt x="4356480" y="367030"/>
                  </a:cubicBezTo>
                  <a:cubicBezTo>
                    <a:pt x="4271009" y="526034"/>
                    <a:pt x="4185665" y="688213"/>
                    <a:pt x="4091050" y="868553"/>
                  </a:cubicBezTo>
                  <a:cubicBezTo>
                    <a:pt x="4286376" y="929767"/>
                    <a:pt x="4469383" y="984758"/>
                    <a:pt x="4689093" y="1052068"/>
                  </a:cubicBezTo>
                  <a:cubicBezTo>
                    <a:pt x="4554854" y="1097915"/>
                    <a:pt x="4454143" y="1134618"/>
                    <a:pt x="4350384" y="1168273"/>
                  </a:cubicBezTo>
                  <a:cubicBezTo>
                    <a:pt x="4353432" y="1180465"/>
                    <a:pt x="4353432" y="1192784"/>
                    <a:pt x="4353432" y="1204976"/>
                  </a:cubicBezTo>
                  <a:close/>
                  <a:moveTo>
                    <a:pt x="3648582" y="602488"/>
                  </a:moveTo>
                  <a:cubicBezTo>
                    <a:pt x="3605910" y="697357"/>
                    <a:pt x="3575303" y="761492"/>
                    <a:pt x="3544823" y="828802"/>
                  </a:cubicBezTo>
                  <a:cubicBezTo>
                    <a:pt x="3468496" y="795147"/>
                    <a:pt x="3407536" y="767588"/>
                    <a:pt x="3322065" y="730885"/>
                  </a:cubicBezTo>
                  <a:cubicBezTo>
                    <a:pt x="3364737" y="828802"/>
                    <a:pt x="3392296" y="895985"/>
                    <a:pt x="3419728" y="966343"/>
                  </a:cubicBezTo>
                  <a:cubicBezTo>
                    <a:pt x="3340353" y="996950"/>
                    <a:pt x="3273297" y="1021334"/>
                    <a:pt x="3187826" y="1054989"/>
                  </a:cubicBezTo>
                  <a:cubicBezTo>
                    <a:pt x="3282441" y="1094740"/>
                    <a:pt x="3349497" y="1122299"/>
                    <a:pt x="3422776" y="1149858"/>
                  </a:cubicBezTo>
                  <a:cubicBezTo>
                    <a:pt x="3389248" y="1226312"/>
                    <a:pt x="3361816" y="1284478"/>
                    <a:pt x="3322065" y="1373124"/>
                  </a:cubicBezTo>
                  <a:cubicBezTo>
                    <a:pt x="3419728" y="1333373"/>
                    <a:pt x="3486784" y="1308862"/>
                    <a:pt x="3553967" y="1284478"/>
                  </a:cubicBezTo>
                  <a:cubicBezTo>
                    <a:pt x="3587495" y="1363980"/>
                    <a:pt x="3614927" y="1431290"/>
                    <a:pt x="3648582" y="1513840"/>
                  </a:cubicBezTo>
                  <a:cubicBezTo>
                    <a:pt x="3682110" y="1422146"/>
                    <a:pt x="3709542" y="1354836"/>
                    <a:pt x="3734053" y="1281430"/>
                  </a:cubicBezTo>
                  <a:cubicBezTo>
                    <a:pt x="3813428" y="1312037"/>
                    <a:pt x="3880484" y="1336421"/>
                    <a:pt x="3962907" y="1367028"/>
                  </a:cubicBezTo>
                  <a:cubicBezTo>
                    <a:pt x="3926331" y="1281430"/>
                    <a:pt x="3901947" y="1220216"/>
                    <a:pt x="3871340" y="1149858"/>
                  </a:cubicBezTo>
                  <a:cubicBezTo>
                    <a:pt x="3947667" y="1116203"/>
                    <a:pt x="4014723" y="1085596"/>
                    <a:pt x="4091050" y="1051941"/>
                  </a:cubicBezTo>
                  <a:cubicBezTo>
                    <a:pt x="4005579" y="1015238"/>
                    <a:pt x="3938523" y="987679"/>
                    <a:pt x="3865244" y="957072"/>
                  </a:cubicBezTo>
                  <a:cubicBezTo>
                    <a:pt x="3901820" y="880618"/>
                    <a:pt x="3932427" y="819404"/>
                    <a:pt x="3975099" y="730758"/>
                  </a:cubicBezTo>
                  <a:cubicBezTo>
                    <a:pt x="3874388" y="770509"/>
                    <a:pt x="3807332" y="798068"/>
                    <a:pt x="3734053" y="828675"/>
                  </a:cubicBezTo>
                  <a:cubicBezTo>
                    <a:pt x="3706621" y="755269"/>
                    <a:pt x="3682237" y="687959"/>
                    <a:pt x="3648582" y="60236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513360" y="9694080"/>
            <a:ext cx="16205760" cy="198720"/>
            <a:chOff x="0" y="0"/>
            <a:chExt cx="21607680" cy="26496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1607653" cy="264922"/>
            </a:xfrm>
            <a:custGeom>
              <a:avLst/>
              <a:gdLst/>
              <a:ahLst/>
              <a:cxnLst/>
              <a:rect l="l" t="t" r="r" b="b"/>
              <a:pathLst>
                <a:path w="21607653" h="264922">
                  <a:moveTo>
                    <a:pt x="0" y="264922"/>
                  </a:moveTo>
                  <a:lnTo>
                    <a:pt x="66421" y="0"/>
                  </a:lnTo>
                  <a:lnTo>
                    <a:pt x="21541232" y="0"/>
                  </a:lnTo>
                  <a:lnTo>
                    <a:pt x="21607653" y="26492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751680" y="501120"/>
            <a:ext cx="982800" cy="1311840"/>
            <a:chOff x="0" y="0"/>
            <a:chExt cx="1310400" cy="174912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310386" cy="1749171"/>
            </a:xfrm>
            <a:custGeom>
              <a:avLst/>
              <a:gdLst/>
              <a:ahLst/>
              <a:cxnLst/>
              <a:rect l="l" t="t" r="r" b="b"/>
              <a:pathLst>
                <a:path w="1310386" h="1749171">
                  <a:moveTo>
                    <a:pt x="1206627" y="942594"/>
                  </a:moveTo>
                  <a:cubicBezTo>
                    <a:pt x="1107694" y="926592"/>
                    <a:pt x="1010539" y="910463"/>
                    <a:pt x="910717" y="893572"/>
                  </a:cubicBezTo>
                  <a:cubicBezTo>
                    <a:pt x="938276" y="763397"/>
                    <a:pt x="964946" y="633984"/>
                    <a:pt x="992505" y="503047"/>
                  </a:cubicBezTo>
                  <a:cubicBezTo>
                    <a:pt x="1098169" y="519938"/>
                    <a:pt x="1201801" y="537718"/>
                    <a:pt x="1310386" y="555498"/>
                  </a:cubicBezTo>
                  <a:cubicBezTo>
                    <a:pt x="1305687" y="525018"/>
                    <a:pt x="1302766" y="497205"/>
                    <a:pt x="1298067" y="470154"/>
                  </a:cubicBezTo>
                  <a:cubicBezTo>
                    <a:pt x="1296162" y="456565"/>
                    <a:pt x="1293368" y="443103"/>
                    <a:pt x="1291463" y="429514"/>
                  </a:cubicBezTo>
                  <a:cubicBezTo>
                    <a:pt x="1284859" y="389763"/>
                    <a:pt x="1269619" y="353441"/>
                    <a:pt x="1241933" y="320421"/>
                  </a:cubicBezTo>
                  <a:cubicBezTo>
                    <a:pt x="1193419" y="262128"/>
                    <a:pt x="1148715" y="201168"/>
                    <a:pt x="1102995" y="140335"/>
                  </a:cubicBezTo>
                  <a:cubicBezTo>
                    <a:pt x="1095375" y="131064"/>
                    <a:pt x="1086866" y="125095"/>
                    <a:pt x="1073531" y="122555"/>
                  </a:cubicBezTo>
                  <a:cubicBezTo>
                    <a:pt x="890778" y="92964"/>
                    <a:pt x="708914" y="62611"/>
                    <a:pt x="527177" y="33020"/>
                  </a:cubicBezTo>
                  <a:cubicBezTo>
                    <a:pt x="492887" y="27051"/>
                    <a:pt x="457708" y="20320"/>
                    <a:pt x="422529" y="15240"/>
                  </a:cubicBezTo>
                  <a:cubicBezTo>
                    <a:pt x="309245" y="0"/>
                    <a:pt x="202692" y="66802"/>
                    <a:pt x="181737" y="167386"/>
                  </a:cubicBezTo>
                  <a:cubicBezTo>
                    <a:pt x="137033" y="379603"/>
                    <a:pt x="92329" y="590931"/>
                    <a:pt x="47625" y="803148"/>
                  </a:cubicBezTo>
                  <a:cubicBezTo>
                    <a:pt x="34290" y="865632"/>
                    <a:pt x="20955" y="928243"/>
                    <a:pt x="8509" y="990854"/>
                  </a:cubicBezTo>
                  <a:cubicBezTo>
                    <a:pt x="0" y="1032256"/>
                    <a:pt x="4699" y="1072007"/>
                    <a:pt x="22860" y="1109980"/>
                  </a:cubicBezTo>
                  <a:cubicBezTo>
                    <a:pt x="96139" y="1271397"/>
                    <a:pt x="170307" y="1432052"/>
                    <a:pt x="243586" y="1593596"/>
                  </a:cubicBezTo>
                  <a:cubicBezTo>
                    <a:pt x="264541" y="1640078"/>
                    <a:pt x="301625" y="1668018"/>
                    <a:pt x="357759" y="1677289"/>
                  </a:cubicBezTo>
                  <a:cubicBezTo>
                    <a:pt x="480568" y="1696720"/>
                    <a:pt x="602361" y="1718691"/>
                    <a:pt x="724154" y="1738122"/>
                  </a:cubicBezTo>
                  <a:cubicBezTo>
                    <a:pt x="794512" y="1749171"/>
                    <a:pt x="858393" y="1716151"/>
                    <a:pt x="884047" y="1656969"/>
                  </a:cubicBezTo>
                  <a:cubicBezTo>
                    <a:pt x="912622" y="1591056"/>
                    <a:pt x="938276" y="1525143"/>
                    <a:pt x="967740" y="1459992"/>
                  </a:cubicBezTo>
                  <a:cubicBezTo>
                    <a:pt x="1037209" y="1306957"/>
                    <a:pt x="1108583" y="1154811"/>
                    <a:pt x="1178941" y="1001776"/>
                  </a:cubicBezTo>
                  <a:cubicBezTo>
                    <a:pt x="1187450" y="983234"/>
                    <a:pt x="1196975" y="963676"/>
                    <a:pt x="1206500" y="942594"/>
                  </a:cubicBezTo>
                  <a:close/>
                  <a:moveTo>
                    <a:pt x="336931" y="616331"/>
                  </a:moveTo>
                  <a:cubicBezTo>
                    <a:pt x="293116" y="612140"/>
                    <a:pt x="257048" y="598551"/>
                    <a:pt x="231267" y="568198"/>
                  </a:cubicBezTo>
                  <a:cubicBezTo>
                    <a:pt x="198882" y="530987"/>
                    <a:pt x="207518" y="482854"/>
                    <a:pt x="250317" y="455803"/>
                  </a:cubicBezTo>
                  <a:cubicBezTo>
                    <a:pt x="302641" y="422783"/>
                    <a:pt x="383540" y="433832"/>
                    <a:pt x="423545" y="478663"/>
                  </a:cubicBezTo>
                  <a:cubicBezTo>
                    <a:pt x="458724" y="518414"/>
                    <a:pt x="449199" y="570865"/>
                    <a:pt x="399796" y="596138"/>
                  </a:cubicBezTo>
                  <a:cubicBezTo>
                    <a:pt x="380746" y="606298"/>
                    <a:pt x="357886" y="609727"/>
                    <a:pt x="336931" y="61645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663200" y="910800"/>
            <a:ext cx="833040" cy="969840"/>
            <a:chOff x="0" y="0"/>
            <a:chExt cx="1110720" cy="129312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110615" cy="1293114"/>
            </a:xfrm>
            <a:custGeom>
              <a:avLst/>
              <a:gdLst/>
              <a:ahLst/>
              <a:cxnLst/>
              <a:rect l="l" t="t" r="r" b="b"/>
              <a:pathLst>
                <a:path w="1110615" h="1293114">
                  <a:moveTo>
                    <a:pt x="976503" y="601345"/>
                  </a:moveTo>
                  <a:cubicBezTo>
                    <a:pt x="933704" y="533781"/>
                    <a:pt x="889889" y="465328"/>
                    <a:pt x="846074" y="396113"/>
                  </a:cubicBezTo>
                  <a:cubicBezTo>
                    <a:pt x="935482" y="396113"/>
                    <a:pt x="1022096" y="396113"/>
                    <a:pt x="1109726" y="396113"/>
                  </a:cubicBezTo>
                  <a:cubicBezTo>
                    <a:pt x="1109726" y="394462"/>
                    <a:pt x="1110615" y="393573"/>
                    <a:pt x="1110615" y="391922"/>
                  </a:cubicBezTo>
                  <a:cubicBezTo>
                    <a:pt x="1028700" y="364871"/>
                    <a:pt x="947801" y="337820"/>
                    <a:pt x="863092" y="310007"/>
                  </a:cubicBezTo>
                  <a:cubicBezTo>
                    <a:pt x="931672" y="258445"/>
                    <a:pt x="998220" y="208661"/>
                    <a:pt x="1064895" y="158877"/>
                  </a:cubicBezTo>
                  <a:cubicBezTo>
                    <a:pt x="1064006" y="157988"/>
                    <a:pt x="1064006" y="157226"/>
                    <a:pt x="1062990" y="156337"/>
                  </a:cubicBezTo>
                  <a:cubicBezTo>
                    <a:pt x="981075" y="181737"/>
                    <a:pt x="899287" y="207899"/>
                    <a:pt x="813562" y="234950"/>
                  </a:cubicBezTo>
                  <a:cubicBezTo>
                    <a:pt x="829691" y="155575"/>
                    <a:pt x="844931" y="78740"/>
                    <a:pt x="860171" y="1778"/>
                  </a:cubicBezTo>
                  <a:cubicBezTo>
                    <a:pt x="859282" y="1778"/>
                    <a:pt x="858266" y="889"/>
                    <a:pt x="857377" y="889"/>
                  </a:cubicBezTo>
                  <a:cubicBezTo>
                    <a:pt x="812800" y="67564"/>
                    <a:pt x="768985" y="134239"/>
                    <a:pt x="722376" y="204343"/>
                  </a:cubicBezTo>
                  <a:cubicBezTo>
                    <a:pt x="677672" y="135128"/>
                    <a:pt x="633857" y="67564"/>
                    <a:pt x="589153" y="0"/>
                  </a:cubicBezTo>
                  <a:cubicBezTo>
                    <a:pt x="588264" y="889"/>
                    <a:pt x="587248" y="889"/>
                    <a:pt x="586359" y="1651"/>
                  </a:cubicBezTo>
                  <a:cubicBezTo>
                    <a:pt x="600583" y="77724"/>
                    <a:pt x="615823" y="153670"/>
                    <a:pt x="631063" y="233934"/>
                  </a:cubicBezTo>
                  <a:cubicBezTo>
                    <a:pt x="545465" y="206121"/>
                    <a:pt x="462661" y="179832"/>
                    <a:pt x="380746" y="152908"/>
                  </a:cubicBezTo>
                  <a:cubicBezTo>
                    <a:pt x="379857" y="153797"/>
                    <a:pt x="379857" y="154559"/>
                    <a:pt x="378841" y="155448"/>
                  </a:cubicBezTo>
                  <a:cubicBezTo>
                    <a:pt x="420751" y="187579"/>
                    <a:pt x="463550" y="219583"/>
                    <a:pt x="505460" y="251714"/>
                  </a:cubicBezTo>
                  <a:cubicBezTo>
                    <a:pt x="504571" y="252603"/>
                    <a:pt x="504571" y="253365"/>
                    <a:pt x="503555" y="253365"/>
                  </a:cubicBezTo>
                  <a:cubicBezTo>
                    <a:pt x="479806" y="246634"/>
                    <a:pt x="455041" y="239014"/>
                    <a:pt x="429260" y="232283"/>
                  </a:cubicBezTo>
                  <a:cubicBezTo>
                    <a:pt x="414020" y="272034"/>
                    <a:pt x="397891" y="310896"/>
                    <a:pt x="384556" y="349631"/>
                  </a:cubicBezTo>
                  <a:cubicBezTo>
                    <a:pt x="377952" y="369951"/>
                    <a:pt x="366522" y="382524"/>
                    <a:pt x="343662" y="385953"/>
                  </a:cubicBezTo>
                  <a:cubicBezTo>
                    <a:pt x="339852" y="385953"/>
                    <a:pt x="337058" y="388493"/>
                    <a:pt x="328422" y="391033"/>
                  </a:cubicBezTo>
                  <a:cubicBezTo>
                    <a:pt x="342646" y="391922"/>
                    <a:pt x="352171" y="392684"/>
                    <a:pt x="364617" y="393573"/>
                  </a:cubicBezTo>
                  <a:cubicBezTo>
                    <a:pt x="360807" y="398653"/>
                    <a:pt x="358013" y="402844"/>
                    <a:pt x="354203" y="406273"/>
                  </a:cubicBezTo>
                  <a:cubicBezTo>
                    <a:pt x="309499" y="445135"/>
                    <a:pt x="282829" y="492379"/>
                    <a:pt x="262890" y="544830"/>
                  </a:cubicBezTo>
                  <a:cubicBezTo>
                    <a:pt x="185547" y="750062"/>
                    <a:pt x="104648" y="954405"/>
                    <a:pt x="25654" y="1159637"/>
                  </a:cubicBezTo>
                  <a:cubicBezTo>
                    <a:pt x="20955" y="1171448"/>
                    <a:pt x="15240" y="1183259"/>
                    <a:pt x="11430" y="1195959"/>
                  </a:cubicBezTo>
                  <a:cubicBezTo>
                    <a:pt x="0" y="1232281"/>
                    <a:pt x="20955" y="1268603"/>
                    <a:pt x="59944" y="1280414"/>
                  </a:cubicBezTo>
                  <a:cubicBezTo>
                    <a:pt x="99949" y="1293114"/>
                    <a:pt x="142748" y="1276223"/>
                    <a:pt x="157988" y="1239901"/>
                  </a:cubicBezTo>
                  <a:cubicBezTo>
                    <a:pt x="180848" y="1182497"/>
                    <a:pt x="202692" y="1124204"/>
                    <a:pt x="225552" y="1065911"/>
                  </a:cubicBezTo>
                  <a:cubicBezTo>
                    <a:pt x="295021" y="885190"/>
                    <a:pt x="365506" y="704469"/>
                    <a:pt x="434975" y="523621"/>
                  </a:cubicBezTo>
                  <a:cubicBezTo>
                    <a:pt x="438785" y="513461"/>
                    <a:pt x="439674" y="501650"/>
                    <a:pt x="439674" y="490728"/>
                  </a:cubicBezTo>
                  <a:cubicBezTo>
                    <a:pt x="441579" y="462915"/>
                    <a:pt x="440563" y="434086"/>
                    <a:pt x="442468" y="406273"/>
                  </a:cubicBezTo>
                  <a:cubicBezTo>
                    <a:pt x="442468" y="402082"/>
                    <a:pt x="448183" y="393573"/>
                    <a:pt x="450977" y="393573"/>
                  </a:cubicBezTo>
                  <a:cubicBezTo>
                    <a:pt x="498602" y="392684"/>
                    <a:pt x="545211" y="392684"/>
                    <a:pt x="598551" y="392684"/>
                  </a:cubicBezTo>
                  <a:cubicBezTo>
                    <a:pt x="551942" y="464439"/>
                    <a:pt x="508127" y="531241"/>
                    <a:pt x="464312" y="598805"/>
                  </a:cubicBezTo>
                  <a:cubicBezTo>
                    <a:pt x="465201" y="599694"/>
                    <a:pt x="466217" y="599694"/>
                    <a:pt x="467106" y="600456"/>
                  </a:cubicBezTo>
                  <a:cubicBezTo>
                    <a:pt x="534670" y="551434"/>
                    <a:pt x="602234" y="501650"/>
                    <a:pt x="671703" y="450088"/>
                  </a:cubicBezTo>
                  <a:cubicBezTo>
                    <a:pt x="686943" y="526923"/>
                    <a:pt x="702183" y="600456"/>
                    <a:pt x="716407" y="673862"/>
                  </a:cubicBezTo>
                  <a:cubicBezTo>
                    <a:pt x="719201" y="673862"/>
                    <a:pt x="721106" y="673862"/>
                    <a:pt x="723011" y="673862"/>
                  </a:cubicBezTo>
                  <a:cubicBezTo>
                    <a:pt x="738251" y="600329"/>
                    <a:pt x="753491" y="527685"/>
                    <a:pt x="769620" y="450850"/>
                  </a:cubicBezTo>
                  <a:cubicBezTo>
                    <a:pt x="839089" y="502412"/>
                    <a:pt x="906653" y="552196"/>
                    <a:pt x="973328" y="601980"/>
                  </a:cubicBezTo>
                  <a:cubicBezTo>
                    <a:pt x="974217" y="601980"/>
                    <a:pt x="975233" y="601091"/>
                    <a:pt x="976122" y="601091"/>
                  </a:cubicBezTo>
                  <a:close/>
                  <a:moveTo>
                    <a:pt x="768096" y="282067"/>
                  </a:moveTo>
                  <a:cubicBezTo>
                    <a:pt x="810895" y="269367"/>
                    <a:pt x="850011" y="256667"/>
                    <a:pt x="889000" y="244856"/>
                  </a:cubicBezTo>
                  <a:cubicBezTo>
                    <a:pt x="889000" y="245745"/>
                    <a:pt x="889889" y="246507"/>
                    <a:pt x="890905" y="247396"/>
                  </a:cubicBezTo>
                  <a:cubicBezTo>
                    <a:pt x="858520" y="271018"/>
                    <a:pt x="827151" y="294640"/>
                    <a:pt x="793877" y="320040"/>
                  </a:cubicBezTo>
                  <a:cubicBezTo>
                    <a:pt x="833882" y="334391"/>
                    <a:pt x="871982" y="347091"/>
                    <a:pt x="910971" y="359791"/>
                  </a:cubicBezTo>
                  <a:cubicBezTo>
                    <a:pt x="910082" y="361442"/>
                    <a:pt x="910082" y="362331"/>
                    <a:pt x="910082" y="363982"/>
                  </a:cubicBezTo>
                  <a:cubicBezTo>
                    <a:pt x="869188" y="363982"/>
                    <a:pt x="828167" y="363982"/>
                    <a:pt x="784479" y="363982"/>
                  </a:cubicBezTo>
                  <a:cubicBezTo>
                    <a:pt x="806323" y="397764"/>
                    <a:pt x="826389" y="429006"/>
                    <a:pt x="846328" y="461137"/>
                  </a:cubicBezTo>
                  <a:cubicBezTo>
                    <a:pt x="844423" y="461137"/>
                    <a:pt x="843534" y="462026"/>
                    <a:pt x="842518" y="462788"/>
                  </a:cubicBezTo>
                  <a:cubicBezTo>
                    <a:pt x="811149" y="439166"/>
                    <a:pt x="779653" y="416306"/>
                    <a:pt x="746379" y="391795"/>
                  </a:cubicBezTo>
                  <a:cubicBezTo>
                    <a:pt x="737870" y="430657"/>
                    <a:pt x="730250" y="466090"/>
                    <a:pt x="723519" y="502412"/>
                  </a:cubicBezTo>
                  <a:cubicBezTo>
                    <a:pt x="721614" y="502412"/>
                    <a:pt x="720725" y="502412"/>
                    <a:pt x="719709" y="502412"/>
                  </a:cubicBezTo>
                  <a:cubicBezTo>
                    <a:pt x="712089" y="466090"/>
                    <a:pt x="704469" y="429768"/>
                    <a:pt x="696849" y="391795"/>
                  </a:cubicBezTo>
                  <a:cubicBezTo>
                    <a:pt x="662559" y="416306"/>
                    <a:pt x="630174" y="439928"/>
                    <a:pt x="597916" y="463550"/>
                  </a:cubicBezTo>
                  <a:cubicBezTo>
                    <a:pt x="597027" y="462661"/>
                    <a:pt x="596011" y="462661"/>
                    <a:pt x="595122" y="461899"/>
                  </a:cubicBezTo>
                  <a:cubicBezTo>
                    <a:pt x="616077" y="429768"/>
                    <a:pt x="637032" y="397764"/>
                    <a:pt x="659892" y="361442"/>
                  </a:cubicBezTo>
                  <a:cubicBezTo>
                    <a:pt x="615188" y="361442"/>
                    <a:pt x="573278" y="361442"/>
                    <a:pt x="532384" y="361442"/>
                  </a:cubicBezTo>
                  <a:cubicBezTo>
                    <a:pt x="532384" y="360553"/>
                    <a:pt x="532384" y="359791"/>
                    <a:pt x="532384" y="358902"/>
                  </a:cubicBezTo>
                  <a:cubicBezTo>
                    <a:pt x="570484" y="346202"/>
                    <a:pt x="609473" y="333502"/>
                    <a:pt x="650367" y="319151"/>
                  </a:cubicBezTo>
                  <a:cubicBezTo>
                    <a:pt x="617093" y="293751"/>
                    <a:pt x="585597" y="270129"/>
                    <a:pt x="554228" y="246507"/>
                  </a:cubicBezTo>
                  <a:cubicBezTo>
                    <a:pt x="555117" y="245618"/>
                    <a:pt x="555117" y="243967"/>
                    <a:pt x="556133" y="243078"/>
                  </a:cubicBezTo>
                  <a:cubicBezTo>
                    <a:pt x="595122" y="255778"/>
                    <a:pt x="634238" y="268478"/>
                    <a:pt x="676021" y="281940"/>
                  </a:cubicBezTo>
                  <a:cubicBezTo>
                    <a:pt x="668401" y="242189"/>
                    <a:pt x="661797" y="206756"/>
                    <a:pt x="655066" y="170434"/>
                  </a:cubicBezTo>
                  <a:cubicBezTo>
                    <a:pt x="655955" y="169545"/>
                    <a:pt x="656971" y="169545"/>
                    <a:pt x="657860" y="169545"/>
                  </a:cubicBezTo>
                  <a:cubicBezTo>
                    <a:pt x="678815" y="200787"/>
                    <a:pt x="699770" y="232918"/>
                    <a:pt x="721614" y="266700"/>
                  </a:cubicBezTo>
                  <a:cubicBezTo>
                    <a:pt x="745363" y="232029"/>
                    <a:pt x="766318" y="200025"/>
                    <a:pt x="788289" y="168783"/>
                  </a:cubicBezTo>
                  <a:cubicBezTo>
                    <a:pt x="789178" y="168783"/>
                    <a:pt x="790194" y="169672"/>
                    <a:pt x="791083" y="169672"/>
                  </a:cubicBezTo>
                  <a:cubicBezTo>
                    <a:pt x="783463" y="205994"/>
                    <a:pt x="776859" y="242316"/>
                    <a:pt x="768223" y="282067"/>
                  </a:cubicBezTo>
                  <a:close/>
                  <a:moveTo>
                    <a:pt x="523494" y="327660"/>
                  </a:moveTo>
                  <a:cubicBezTo>
                    <a:pt x="499745" y="335280"/>
                    <a:pt x="481584" y="341122"/>
                    <a:pt x="459740" y="347980"/>
                  </a:cubicBezTo>
                  <a:cubicBezTo>
                    <a:pt x="465455" y="333629"/>
                    <a:pt x="470154" y="323469"/>
                    <a:pt x="473964" y="311658"/>
                  </a:cubicBezTo>
                  <a:cubicBezTo>
                    <a:pt x="491109" y="317627"/>
                    <a:pt x="504444" y="321818"/>
                    <a:pt x="523494" y="32766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1497600" y="933840"/>
            <a:ext cx="236880" cy="226800"/>
            <a:chOff x="0" y="0"/>
            <a:chExt cx="315840" cy="3024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315849" cy="302387"/>
            </a:xfrm>
            <a:custGeom>
              <a:avLst/>
              <a:gdLst/>
              <a:ahLst/>
              <a:cxnLst/>
              <a:rect l="l" t="t" r="r" b="b"/>
              <a:pathLst>
                <a:path w="315849" h="302387">
                  <a:moveTo>
                    <a:pt x="0" y="263652"/>
                  </a:moveTo>
                  <a:cubicBezTo>
                    <a:pt x="77978" y="277114"/>
                    <a:pt x="153162" y="289814"/>
                    <a:pt x="228346" y="301498"/>
                  </a:cubicBezTo>
                  <a:cubicBezTo>
                    <a:pt x="233045" y="302387"/>
                    <a:pt x="241681" y="298958"/>
                    <a:pt x="242570" y="295656"/>
                  </a:cubicBezTo>
                  <a:cubicBezTo>
                    <a:pt x="277749" y="216535"/>
                    <a:pt x="309118" y="136398"/>
                    <a:pt x="315849" y="50546"/>
                  </a:cubicBezTo>
                  <a:cubicBezTo>
                    <a:pt x="315849" y="48895"/>
                    <a:pt x="314960" y="46355"/>
                    <a:pt x="314960" y="42926"/>
                  </a:cubicBezTo>
                  <a:cubicBezTo>
                    <a:pt x="229235" y="28702"/>
                    <a:pt x="143637" y="14351"/>
                    <a:pt x="56134" y="0"/>
                  </a:cubicBezTo>
                  <a:cubicBezTo>
                    <a:pt x="37084" y="88392"/>
                    <a:pt x="19050" y="175260"/>
                    <a:pt x="0" y="26365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753120" y="1969200"/>
            <a:ext cx="16827120" cy="101520"/>
            <a:chOff x="0" y="0"/>
            <a:chExt cx="22436160" cy="1353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2436201" cy="135382"/>
            </a:xfrm>
            <a:custGeom>
              <a:avLst/>
              <a:gdLst/>
              <a:ahLst/>
              <a:cxnLst/>
              <a:rect l="l" t="t" r="r" b="b"/>
              <a:pathLst>
                <a:path w="22436201" h="135382">
                  <a:moveTo>
                    <a:pt x="0" y="0"/>
                  </a:moveTo>
                  <a:lnTo>
                    <a:pt x="22436201" y="0"/>
                  </a:lnTo>
                  <a:lnTo>
                    <a:pt x="22436201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" name="Google Shape;7875;p73">
            <a:extLst>
              <a:ext uri="{FF2B5EF4-FFF2-40B4-BE49-F238E27FC236}">
                <a16:creationId xmlns:a16="http://schemas.microsoft.com/office/drawing/2014/main" id="{8765ADEC-3CBE-7C83-AA24-BA14A482151F}"/>
              </a:ext>
            </a:extLst>
          </p:cNvPr>
          <p:cNvGrpSpPr/>
          <p:nvPr/>
        </p:nvGrpSpPr>
        <p:grpSpPr>
          <a:xfrm>
            <a:off x="1404176" y="6311844"/>
            <a:ext cx="4780829" cy="2049600"/>
            <a:chOff x="728925" y="3296613"/>
            <a:chExt cx="2390414" cy="1024800"/>
          </a:xfrm>
        </p:grpSpPr>
        <p:grpSp>
          <p:nvGrpSpPr>
            <p:cNvPr id="3" name="Google Shape;7876;p73">
              <a:extLst>
                <a:ext uri="{FF2B5EF4-FFF2-40B4-BE49-F238E27FC236}">
                  <a16:creationId xmlns:a16="http://schemas.microsoft.com/office/drawing/2014/main" id="{54A5379C-9431-5720-C074-B064B19920F2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32" name="Google Shape;7877;p73">
                <a:extLst>
                  <a:ext uri="{FF2B5EF4-FFF2-40B4-BE49-F238E27FC236}">
                    <a16:creationId xmlns:a16="http://schemas.microsoft.com/office/drawing/2014/main" id="{F476162E-52E8-9BA3-8ACF-A8C76F7F1858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  <p:sp>
            <p:nvSpPr>
              <p:cNvPr id="33" name="Google Shape;7878;p73">
                <a:extLst>
                  <a:ext uri="{FF2B5EF4-FFF2-40B4-BE49-F238E27FC236}">
                    <a16:creationId xmlns:a16="http://schemas.microsoft.com/office/drawing/2014/main" id="{8F79E712-BFDA-A34B-5626-FA8AA2068C7B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</p:grpSp>
        <p:grpSp>
          <p:nvGrpSpPr>
            <p:cNvPr id="4" name="Google Shape;7879;p73">
              <a:extLst>
                <a:ext uri="{FF2B5EF4-FFF2-40B4-BE49-F238E27FC236}">
                  <a16:creationId xmlns:a16="http://schemas.microsoft.com/office/drawing/2014/main" id="{A74168A5-9BCB-7D89-7EDA-BDE4379C0E22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27" name="Google Shape;7880;p73">
                <a:extLst>
                  <a:ext uri="{FF2B5EF4-FFF2-40B4-BE49-F238E27FC236}">
                    <a16:creationId xmlns:a16="http://schemas.microsoft.com/office/drawing/2014/main" id="{75A6FC21-2AF7-1613-57FB-643F2194C0F8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  <p:sp>
            <p:nvSpPr>
              <p:cNvPr id="28" name="Google Shape;7881;p73">
                <a:extLst>
                  <a:ext uri="{FF2B5EF4-FFF2-40B4-BE49-F238E27FC236}">
                    <a16:creationId xmlns:a16="http://schemas.microsoft.com/office/drawing/2014/main" id="{45DBF6D9-A1A7-0618-E508-BCEB7E038AAB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  <p:sp>
            <p:nvSpPr>
              <p:cNvPr id="29" name="Google Shape;7882;p73">
                <a:extLst>
                  <a:ext uri="{FF2B5EF4-FFF2-40B4-BE49-F238E27FC236}">
                    <a16:creationId xmlns:a16="http://schemas.microsoft.com/office/drawing/2014/main" id="{2E269499-09F7-5BE0-D099-717B9A5FF5FD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  <p:sp>
            <p:nvSpPr>
              <p:cNvPr id="30" name="Google Shape;7883;p73">
                <a:extLst>
                  <a:ext uri="{FF2B5EF4-FFF2-40B4-BE49-F238E27FC236}">
                    <a16:creationId xmlns:a16="http://schemas.microsoft.com/office/drawing/2014/main" id="{C1E644D4-A00C-7F51-D04C-EE9F581C6C5C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  <p:sp>
            <p:nvSpPr>
              <p:cNvPr id="31" name="Google Shape;7884;p73">
                <a:extLst>
                  <a:ext uri="{FF2B5EF4-FFF2-40B4-BE49-F238E27FC236}">
                    <a16:creationId xmlns:a16="http://schemas.microsoft.com/office/drawing/2014/main" id="{4CC3665F-5700-CD62-8AFE-015857D95C16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1"/>
              </a:p>
            </p:txBody>
          </p:sp>
        </p:grpSp>
        <p:grpSp>
          <p:nvGrpSpPr>
            <p:cNvPr id="5" name="Google Shape;7885;p73">
              <a:extLst>
                <a:ext uri="{FF2B5EF4-FFF2-40B4-BE49-F238E27FC236}">
                  <a16:creationId xmlns:a16="http://schemas.microsoft.com/office/drawing/2014/main" id="{E9269C08-64F5-EA3B-7054-2AB6D0C5C6A8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6" name="Google Shape;7886;p73">
                <a:extLst>
                  <a:ext uri="{FF2B5EF4-FFF2-40B4-BE49-F238E27FC236}">
                    <a16:creationId xmlns:a16="http://schemas.microsoft.com/office/drawing/2014/main" id="{134B2007-F704-8790-0186-75166100DF48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" name="Google Shape;7887;p73">
                <a:extLst>
                  <a:ext uri="{FF2B5EF4-FFF2-40B4-BE49-F238E27FC236}">
                    <a16:creationId xmlns:a16="http://schemas.microsoft.com/office/drawing/2014/main" id="{2432420B-43B5-DC5B-6BAD-E4E36735F4F0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" name="Google Shape;7888;p73">
                <a:extLst>
                  <a:ext uri="{FF2B5EF4-FFF2-40B4-BE49-F238E27FC236}">
                    <a16:creationId xmlns:a16="http://schemas.microsoft.com/office/drawing/2014/main" id="{27348CB5-9ECB-A60F-0F41-C1D086893101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" name="Google Shape;7889;p73">
                <a:extLst>
                  <a:ext uri="{FF2B5EF4-FFF2-40B4-BE49-F238E27FC236}">
                    <a16:creationId xmlns:a16="http://schemas.microsoft.com/office/drawing/2014/main" id="{04BB9E78-0F58-4D72-1CDC-5BDF3C12D55F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" name="Google Shape;7890;p73">
                <a:extLst>
                  <a:ext uri="{FF2B5EF4-FFF2-40B4-BE49-F238E27FC236}">
                    <a16:creationId xmlns:a16="http://schemas.microsoft.com/office/drawing/2014/main" id="{8ABF87E9-BCE7-93E7-DFBC-CF0C536E7071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" name="Google Shape;7891;p73">
                <a:extLst>
                  <a:ext uri="{FF2B5EF4-FFF2-40B4-BE49-F238E27FC236}">
                    <a16:creationId xmlns:a16="http://schemas.microsoft.com/office/drawing/2014/main" id="{A68E533E-C60D-1EF8-63D2-964BA3CF598A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" name="Google Shape;7892;p73">
                <a:extLst>
                  <a:ext uri="{FF2B5EF4-FFF2-40B4-BE49-F238E27FC236}">
                    <a16:creationId xmlns:a16="http://schemas.microsoft.com/office/drawing/2014/main" id="{A42BDD89-E630-BFDF-EDBD-85ACE95065AF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" name="Google Shape;7893;p73">
                <a:extLst>
                  <a:ext uri="{FF2B5EF4-FFF2-40B4-BE49-F238E27FC236}">
                    <a16:creationId xmlns:a16="http://schemas.microsoft.com/office/drawing/2014/main" id="{F58EC2B0-4D53-E5C5-EA3C-27DCB48F7CD7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" name="Google Shape;7894;p73">
                <a:extLst>
                  <a:ext uri="{FF2B5EF4-FFF2-40B4-BE49-F238E27FC236}">
                    <a16:creationId xmlns:a16="http://schemas.microsoft.com/office/drawing/2014/main" id="{A1B9335B-343E-3B38-A80B-926BC6275316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7895;p73">
                <a:extLst>
                  <a:ext uri="{FF2B5EF4-FFF2-40B4-BE49-F238E27FC236}">
                    <a16:creationId xmlns:a16="http://schemas.microsoft.com/office/drawing/2014/main" id="{08911C42-3C62-651A-27A0-C152B2113FDE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7896;p73">
                <a:extLst>
                  <a:ext uri="{FF2B5EF4-FFF2-40B4-BE49-F238E27FC236}">
                    <a16:creationId xmlns:a16="http://schemas.microsoft.com/office/drawing/2014/main" id="{22E61AB1-0F1F-5656-49A9-23E1918A466B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7897;p73">
                <a:extLst>
                  <a:ext uri="{FF2B5EF4-FFF2-40B4-BE49-F238E27FC236}">
                    <a16:creationId xmlns:a16="http://schemas.microsoft.com/office/drawing/2014/main" id="{957779B2-85AB-1080-1CC1-F234E44C44CD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7898;p73">
                <a:extLst>
                  <a:ext uri="{FF2B5EF4-FFF2-40B4-BE49-F238E27FC236}">
                    <a16:creationId xmlns:a16="http://schemas.microsoft.com/office/drawing/2014/main" id="{BB42FC2E-AAB6-051D-9184-8FEC951ED7D9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7899;p73">
                <a:extLst>
                  <a:ext uri="{FF2B5EF4-FFF2-40B4-BE49-F238E27FC236}">
                    <a16:creationId xmlns:a16="http://schemas.microsoft.com/office/drawing/2014/main" id="{4F3F518B-12D4-7D57-C130-B199D8B3CBAD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7900;p73">
                <a:extLst>
                  <a:ext uri="{FF2B5EF4-FFF2-40B4-BE49-F238E27FC236}">
                    <a16:creationId xmlns:a16="http://schemas.microsoft.com/office/drawing/2014/main" id="{E57C45DB-6D61-2E6F-AAB1-B3C4CA768CA7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7901;p73">
                <a:extLst>
                  <a:ext uri="{FF2B5EF4-FFF2-40B4-BE49-F238E27FC236}">
                    <a16:creationId xmlns:a16="http://schemas.microsoft.com/office/drawing/2014/main" id="{CC21E92B-1F47-A890-4B4D-01458EDD6ACB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7902;p73">
                <a:extLst>
                  <a:ext uri="{FF2B5EF4-FFF2-40B4-BE49-F238E27FC236}">
                    <a16:creationId xmlns:a16="http://schemas.microsoft.com/office/drawing/2014/main" id="{8CEB2EA8-C3B2-7BEC-EE83-DE563A723204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7903;p73">
                <a:extLst>
                  <a:ext uri="{FF2B5EF4-FFF2-40B4-BE49-F238E27FC236}">
                    <a16:creationId xmlns:a16="http://schemas.microsoft.com/office/drawing/2014/main" id="{CE8EAAE7-19E3-B7A8-9E24-C1EC49D3C301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" name="Google Shape;7904;p73">
                <a:extLst>
                  <a:ext uri="{FF2B5EF4-FFF2-40B4-BE49-F238E27FC236}">
                    <a16:creationId xmlns:a16="http://schemas.microsoft.com/office/drawing/2014/main" id="{5C743091-8B70-C005-FFFE-C34B19B830D9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" name="Google Shape;7905;p73">
                <a:extLst>
                  <a:ext uri="{FF2B5EF4-FFF2-40B4-BE49-F238E27FC236}">
                    <a16:creationId xmlns:a16="http://schemas.microsoft.com/office/drawing/2014/main" id="{D2FC1999-A0CA-6A74-DE0D-25B2844DB06C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34" name="Google Shape;7906;p73">
            <a:extLst>
              <a:ext uri="{FF2B5EF4-FFF2-40B4-BE49-F238E27FC236}">
                <a16:creationId xmlns:a16="http://schemas.microsoft.com/office/drawing/2014/main" id="{83F50175-90D8-76AE-A5BB-E9F7EAF4DCD0}"/>
              </a:ext>
            </a:extLst>
          </p:cNvPr>
          <p:cNvGraphicFramePr/>
          <p:nvPr/>
        </p:nvGraphicFramePr>
        <p:xfrm>
          <a:off x="11875574" y="4307669"/>
          <a:ext cx="5008200" cy="17676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28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5" name="Google Shape;7907;p73">
            <a:extLst>
              <a:ext uri="{FF2B5EF4-FFF2-40B4-BE49-F238E27FC236}">
                <a16:creationId xmlns:a16="http://schemas.microsoft.com/office/drawing/2014/main" id="{5D50B784-D86E-47DC-35B2-A901DDBE44A8}"/>
              </a:ext>
            </a:extLst>
          </p:cNvPr>
          <p:cNvGrpSpPr/>
          <p:nvPr/>
        </p:nvGrpSpPr>
        <p:grpSpPr>
          <a:xfrm>
            <a:off x="1420929" y="1963199"/>
            <a:ext cx="4793010" cy="1953005"/>
            <a:chOff x="749309" y="1112739"/>
            <a:chExt cx="2371603" cy="976502"/>
          </a:xfrm>
        </p:grpSpPr>
        <p:grpSp>
          <p:nvGrpSpPr>
            <p:cNvPr id="36" name="Google Shape;7908;p73">
              <a:extLst>
                <a:ext uri="{FF2B5EF4-FFF2-40B4-BE49-F238E27FC236}">
                  <a16:creationId xmlns:a16="http://schemas.microsoft.com/office/drawing/2014/main" id="{50042C43-D08B-E0D1-57AA-32E7767AB77D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58" name="Google Shape;7909;p73">
                <a:extLst>
                  <a:ext uri="{FF2B5EF4-FFF2-40B4-BE49-F238E27FC236}">
                    <a16:creationId xmlns:a16="http://schemas.microsoft.com/office/drawing/2014/main" id="{901D77BD-BEC8-F218-5297-BA4C4200171D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7910;p73">
                <a:extLst>
                  <a:ext uri="{FF2B5EF4-FFF2-40B4-BE49-F238E27FC236}">
                    <a16:creationId xmlns:a16="http://schemas.microsoft.com/office/drawing/2014/main" id="{E867603D-5B53-33D8-D684-1BED4109B966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7911;p73">
                <a:extLst>
                  <a:ext uri="{FF2B5EF4-FFF2-40B4-BE49-F238E27FC236}">
                    <a16:creationId xmlns:a16="http://schemas.microsoft.com/office/drawing/2014/main" id="{15FA66A9-775C-0805-0B74-249C419ED68B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7912;p73">
                <a:extLst>
                  <a:ext uri="{FF2B5EF4-FFF2-40B4-BE49-F238E27FC236}">
                    <a16:creationId xmlns:a16="http://schemas.microsoft.com/office/drawing/2014/main" id="{CC4A9714-A6A8-D85B-3B8C-D5305DEAF56E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7913;p73">
                <a:extLst>
                  <a:ext uri="{FF2B5EF4-FFF2-40B4-BE49-F238E27FC236}">
                    <a16:creationId xmlns:a16="http://schemas.microsoft.com/office/drawing/2014/main" id="{CD7485ED-C7C7-3829-35D5-47BDBE81A2BF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" name="Google Shape;7914;p73">
                <a:extLst>
                  <a:ext uri="{FF2B5EF4-FFF2-40B4-BE49-F238E27FC236}">
                    <a16:creationId xmlns:a16="http://schemas.microsoft.com/office/drawing/2014/main" id="{CF6C9AAD-FC85-FA91-41BF-B822710F316F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7915;p73">
                <a:extLst>
                  <a:ext uri="{FF2B5EF4-FFF2-40B4-BE49-F238E27FC236}">
                    <a16:creationId xmlns:a16="http://schemas.microsoft.com/office/drawing/2014/main" id="{B289CCF9-9BC5-3659-CD99-042DF309E7DA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" name="Google Shape;7916;p73">
                <a:extLst>
                  <a:ext uri="{FF2B5EF4-FFF2-40B4-BE49-F238E27FC236}">
                    <a16:creationId xmlns:a16="http://schemas.microsoft.com/office/drawing/2014/main" id="{59284EF0-B6B9-A258-04F7-0A2D6DFD2C49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7917;p73">
                <a:extLst>
                  <a:ext uri="{FF2B5EF4-FFF2-40B4-BE49-F238E27FC236}">
                    <a16:creationId xmlns:a16="http://schemas.microsoft.com/office/drawing/2014/main" id="{CEA13643-F5D4-DEF7-FF27-188442C8ED64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" name="Google Shape;7918;p73">
                <a:extLst>
                  <a:ext uri="{FF2B5EF4-FFF2-40B4-BE49-F238E27FC236}">
                    <a16:creationId xmlns:a16="http://schemas.microsoft.com/office/drawing/2014/main" id="{CD425847-FED8-7A19-4000-51752578FAC3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8" name="Google Shape;7919;p73">
                <a:extLst>
                  <a:ext uri="{FF2B5EF4-FFF2-40B4-BE49-F238E27FC236}">
                    <a16:creationId xmlns:a16="http://schemas.microsoft.com/office/drawing/2014/main" id="{06FDB6EB-8310-9571-973B-C5D3F400E400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9" name="Google Shape;7920;p73">
                <a:extLst>
                  <a:ext uri="{FF2B5EF4-FFF2-40B4-BE49-F238E27FC236}">
                    <a16:creationId xmlns:a16="http://schemas.microsoft.com/office/drawing/2014/main" id="{84214962-5AC6-995A-E679-049DD37E7081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0" name="Google Shape;7921;p73">
                <a:extLst>
                  <a:ext uri="{FF2B5EF4-FFF2-40B4-BE49-F238E27FC236}">
                    <a16:creationId xmlns:a16="http://schemas.microsoft.com/office/drawing/2014/main" id="{B2FA727A-180C-1D9F-A69D-AF766D8A9144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1" name="Google Shape;7922;p73">
                <a:extLst>
                  <a:ext uri="{FF2B5EF4-FFF2-40B4-BE49-F238E27FC236}">
                    <a16:creationId xmlns:a16="http://schemas.microsoft.com/office/drawing/2014/main" id="{832CBDA5-4460-61D2-7BFB-9394420816C6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2" name="Google Shape;7923;p73">
                <a:extLst>
                  <a:ext uri="{FF2B5EF4-FFF2-40B4-BE49-F238E27FC236}">
                    <a16:creationId xmlns:a16="http://schemas.microsoft.com/office/drawing/2014/main" id="{9C26161C-AE63-26EF-C5A7-84880BC44190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3" name="Google Shape;7924;p73">
                <a:extLst>
                  <a:ext uri="{FF2B5EF4-FFF2-40B4-BE49-F238E27FC236}">
                    <a16:creationId xmlns:a16="http://schemas.microsoft.com/office/drawing/2014/main" id="{640EB4EE-7D5E-9A47-7CD8-234E7786EDC1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" name="Google Shape;7925;p73">
                <a:extLst>
                  <a:ext uri="{FF2B5EF4-FFF2-40B4-BE49-F238E27FC236}">
                    <a16:creationId xmlns:a16="http://schemas.microsoft.com/office/drawing/2014/main" id="{0EFF773C-79E9-7F42-8A7A-FF7BDC6B0E51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" name="Google Shape;7926;p73">
                <a:extLst>
                  <a:ext uri="{FF2B5EF4-FFF2-40B4-BE49-F238E27FC236}">
                    <a16:creationId xmlns:a16="http://schemas.microsoft.com/office/drawing/2014/main" id="{29AD9E39-3C46-8F09-A89C-A455F23ACF07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" name="Google Shape;7927;p73">
                <a:extLst>
                  <a:ext uri="{FF2B5EF4-FFF2-40B4-BE49-F238E27FC236}">
                    <a16:creationId xmlns:a16="http://schemas.microsoft.com/office/drawing/2014/main" id="{39A5E109-BD22-BA69-E14D-98CF531ECE1A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" name="Google Shape;7928;p73">
                <a:extLst>
                  <a:ext uri="{FF2B5EF4-FFF2-40B4-BE49-F238E27FC236}">
                    <a16:creationId xmlns:a16="http://schemas.microsoft.com/office/drawing/2014/main" id="{48E1D7AC-D13A-A89E-1BF0-9C0246897A15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" name="Google Shape;7929;p73">
                <a:extLst>
                  <a:ext uri="{FF2B5EF4-FFF2-40B4-BE49-F238E27FC236}">
                    <a16:creationId xmlns:a16="http://schemas.microsoft.com/office/drawing/2014/main" id="{83676503-15D3-6806-80C6-7E68E820AD14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" name="Google Shape;7930;p73">
                <a:extLst>
                  <a:ext uri="{FF2B5EF4-FFF2-40B4-BE49-F238E27FC236}">
                    <a16:creationId xmlns:a16="http://schemas.microsoft.com/office/drawing/2014/main" id="{BC1E919D-658A-DAA4-37E6-44707A33DBC7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0" name="Google Shape;7931;p73">
                <a:extLst>
                  <a:ext uri="{FF2B5EF4-FFF2-40B4-BE49-F238E27FC236}">
                    <a16:creationId xmlns:a16="http://schemas.microsoft.com/office/drawing/2014/main" id="{E81800EA-A358-510F-CA6A-61CFAA52C9A6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" name="Google Shape;7932;p73">
                <a:extLst>
                  <a:ext uri="{FF2B5EF4-FFF2-40B4-BE49-F238E27FC236}">
                    <a16:creationId xmlns:a16="http://schemas.microsoft.com/office/drawing/2014/main" id="{AD1A791C-4026-F39F-7762-7CD7C3EF08D5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" name="Google Shape;7933;p73">
              <a:extLst>
                <a:ext uri="{FF2B5EF4-FFF2-40B4-BE49-F238E27FC236}">
                  <a16:creationId xmlns:a16="http://schemas.microsoft.com/office/drawing/2014/main" id="{5D29AC33-F1FE-61B5-3C2A-ACC45025404F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54" name="Google Shape;7934;p73">
                <a:extLst>
                  <a:ext uri="{FF2B5EF4-FFF2-40B4-BE49-F238E27FC236}">
                    <a16:creationId xmlns:a16="http://schemas.microsoft.com/office/drawing/2014/main" id="{8B7E8245-12F9-91C6-7B4E-286AF673E936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7935;p73">
                <a:extLst>
                  <a:ext uri="{FF2B5EF4-FFF2-40B4-BE49-F238E27FC236}">
                    <a16:creationId xmlns:a16="http://schemas.microsoft.com/office/drawing/2014/main" id="{F5D968DF-B413-F523-C4A2-BCDC19C94B9F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7936;p73">
                <a:extLst>
                  <a:ext uri="{FF2B5EF4-FFF2-40B4-BE49-F238E27FC236}">
                    <a16:creationId xmlns:a16="http://schemas.microsoft.com/office/drawing/2014/main" id="{91193B24-76B0-11CE-0629-13475BAF00C1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" name="Google Shape;7937;p73">
                <a:extLst>
                  <a:ext uri="{FF2B5EF4-FFF2-40B4-BE49-F238E27FC236}">
                    <a16:creationId xmlns:a16="http://schemas.microsoft.com/office/drawing/2014/main" id="{F5832DED-5AB7-9C20-ABBC-784231218CD4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8" name="Google Shape;7938;p73">
              <a:extLst>
                <a:ext uri="{FF2B5EF4-FFF2-40B4-BE49-F238E27FC236}">
                  <a16:creationId xmlns:a16="http://schemas.microsoft.com/office/drawing/2014/main" id="{94DD1EA9-555C-C15B-7484-56CA9796EFD7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" name="Google Shape;7939;p73">
              <a:extLst>
                <a:ext uri="{FF2B5EF4-FFF2-40B4-BE49-F238E27FC236}">
                  <a16:creationId xmlns:a16="http://schemas.microsoft.com/office/drawing/2014/main" id="{274211ED-56F9-8C41-A9C1-EAFB1981E33D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" name="Google Shape;7940;p73">
              <a:extLst>
                <a:ext uri="{FF2B5EF4-FFF2-40B4-BE49-F238E27FC236}">
                  <a16:creationId xmlns:a16="http://schemas.microsoft.com/office/drawing/2014/main" id="{48D3804C-FB8E-109F-F744-7C49E46CB384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" name="Google Shape;7941;p73">
              <a:extLst>
                <a:ext uri="{FF2B5EF4-FFF2-40B4-BE49-F238E27FC236}">
                  <a16:creationId xmlns:a16="http://schemas.microsoft.com/office/drawing/2014/main" id="{35D8F6DF-C4F5-4932-2EB4-2BC042B3EF1D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aphicFrame>
        <p:nvGraphicFramePr>
          <p:cNvPr id="82" name="Google Shape;7942;p73">
            <a:extLst>
              <a:ext uri="{FF2B5EF4-FFF2-40B4-BE49-F238E27FC236}">
                <a16:creationId xmlns:a16="http://schemas.microsoft.com/office/drawing/2014/main" id="{2CAFE529-2ABA-DADC-F945-2E3695C8BAD7}"/>
              </a:ext>
            </a:extLst>
          </p:cNvPr>
          <p:cNvGraphicFramePr/>
          <p:nvPr/>
        </p:nvGraphicFramePr>
        <p:xfrm>
          <a:off x="11875625" y="1963169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3" name="Google Shape;7943;p73">
            <a:extLst>
              <a:ext uri="{FF2B5EF4-FFF2-40B4-BE49-F238E27FC236}">
                <a16:creationId xmlns:a16="http://schemas.microsoft.com/office/drawing/2014/main" id="{35246396-1B3F-6B41-E5F8-67A4B664A580}"/>
              </a:ext>
            </a:extLst>
          </p:cNvPr>
          <p:cNvGraphicFramePr/>
          <p:nvPr/>
        </p:nvGraphicFramePr>
        <p:xfrm>
          <a:off x="6717350" y="430766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4" name="Google Shape;7944;p73">
            <a:extLst>
              <a:ext uri="{FF2B5EF4-FFF2-40B4-BE49-F238E27FC236}">
                <a16:creationId xmlns:a16="http://schemas.microsoft.com/office/drawing/2014/main" id="{C255EA28-68F0-C440-482D-F3AF26908956}"/>
              </a:ext>
            </a:extLst>
          </p:cNvPr>
          <p:cNvGrpSpPr/>
          <p:nvPr/>
        </p:nvGrpSpPr>
        <p:grpSpPr>
          <a:xfrm>
            <a:off x="6721324" y="6289591"/>
            <a:ext cx="4726754" cy="2094125"/>
            <a:chOff x="3358399" y="3285485"/>
            <a:chExt cx="2363377" cy="1047062"/>
          </a:xfrm>
        </p:grpSpPr>
        <p:grpSp>
          <p:nvGrpSpPr>
            <p:cNvPr id="85" name="Google Shape;7945;p73">
              <a:extLst>
                <a:ext uri="{FF2B5EF4-FFF2-40B4-BE49-F238E27FC236}">
                  <a16:creationId xmlns:a16="http://schemas.microsoft.com/office/drawing/2014/main" id="{BDF9B857-8677-6FE6-331C-AFFDBA40623E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16" name="Google Shape;7946;p73">
                <a:extLst>
                  <a:ext uri="{FF2B5EF4-FFF2-40B4-BE49-F238E27FC236}">
                    <a16:creationId xmlns:a16="http://schemas.microsoft.com/office/drawing/2014/main" id="{A7693182-1984-2CD2-AF94-70DB44347A0F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7" name="Google Shape;7947;p73">
                <a:extLst>
                  <a:ext uri="{FF2B5EF4-FFF2-40B4-BE49-F238E27FC236}">
                    <a16:creationId xmlns:a16="http://schemas.microsoft.com/office/drawing/2014/main" id="{2537FFCC-2403-8AE3-01D5-A98D90B68B0D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8" name="Google Shape;7948;p73">
                <a:extLst>
                  <a:ext uri="{FF2B5EF4-FFF2-40B4-BE49-F238E27FC236}">
                    <a16:creationId xmlns:a16="http://schemas.microsoft.com/office/drawing/2014/main" id="{B10ADF82-400C-9F3A-7CCB-AABA41E4E98A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9" name="Google Shape;7949;p73">
                <a:extLst>
                  <a:ext uri="{FF2B5EF4-FFF2-40B4-BE49-F238E27FC236}">
                    <a16:creationId xmlns:a16="http://schemas.microsoft.com/office/drawing/2014/main" id="{46DDFCAB-15B9-5B32-9C45-18248211BA8C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0" name="Google Shape;7950;p73">
                <a:extLst>
                  <a:ext uri="{FF2B5EF4-FFF2-40B4-BE49-F238E27FC236}">
                    <a16:creationId xmlns:a16="http://schemas.microsoft.com/office/drawing/2014/main" id="{4B0C3C3D-7129-609C-FB0D-D70DAC40F066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6" name="Google Shape;7951;p73">
              <a:extLst>
                <a:ext uri="{FF2B5EF4-FFF2-40B4-BE49-F238E27FC236}">
                  <a16:creationId xmlns:a16="http://schemas.microsoft.com/office/drawing/2014/main" id="{369C21BE-AA46-1BEF-9442-151AED4A6927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11" name="Google Shape;7952;p73">
                <a:extLst>
                  <a:ext uri="{FF2B5EF4-FFF2-40B4-BE49-F238E27FC236}">
                    <a16:creationId xmlns:a16="http://schemas.microsoft.com/office/drawing/2014/main" id="{E361CB25-2CED-8F9A-557F-0EF81AEA3DFE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" name="Google Shape;7953;p73">
                <a:extLst>
                  <a:ext uri="{FF2B5EF4-FFF2-40B4-BE49-F238E27FC236}">
                    <a16:creationId xmlns:a16="http://schemas.microsoft.com/office/drawing/2014/main" id="{746706A0-F730-DCFF-3D96-A11460A5A2B1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" name="Google Shape;7954;p73">
                <a:extLst>
                  <a:ext uri="{FF2B5EF4-FFF2-40B4-BE49-F238E27FC236}">
                    <a16:creationId xmlns:a16="http://schemas.microsoft.com/office/drawing/2014/main" id="{C057897D-4256-D77A-6877-6F7938259233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" name="Google Shape;7955;p73">
                <a:extLst>
                  <a:ext uri="{FF2B5EF4-FFF2-40B4-BE49-F238E27FC236}">
                    <a16:creationId xmlns:a16="http://schemas.microsoft.com/office/drawing/2014/main" id="{D0C22CDC-717D-36B6-517D-7D6C151896C7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" name="Google Shape;7956;p73">
                <a:extLst>
                  <a:ext uri="{FF2B5EF4-FFF2-40B4-BE49-F238E27FC236}">
                    <a16:creationId xmlns:a16="http://schemas.microsoft.com/office/drawing/2014/main" id="{60E19D48-4C5E-102C-3A22-FD4817C9A4E6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7" name="Google Shape;7957;p73">
              <a:extLst>
                <a:ext uri="{FF2B5EF4-FFF2-40B4-BE49-F238E27FC236}">
                  <a16:creationId xmlns:a16="http://schemas.microsoft.com/office/drawing/2014/main" id="{4A8974D1-9F4C-6373-E58F-2FDF9E3EDA26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106" name="Google Shape;7958;p73">
                <a:extLst>
                  <a:ext uri="{FF2B5EF4-FFF2-40B4-BE49-F238E27FC236}">
                    <a16:creationId xmlns:a16="http://schemas.microsoft.com/office/drawing/2014/main" id="{7EF6788A-4C3E-D863-031F-BAD34A753631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7" name="Google Shape;7959;p73">
                <a:extLst>
                  <a:ext uri="{FF2B5EF4-FFF2-40B4-BE49-F238E27FC236}">
                    <a16:creationId xmlns:a16="http://schemas.microsoft.com/office/drawing/2014/main" id="{FD223632-0E7A-14B6-43FC-1CA88468CA55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8" name="Google Shape;7960;p73">
                <a:extLst>
                  <a:ext uri="{FF2B5EF4-FFF2-40B4-BE49-F238E27FC236}">
                    <a16:creationId xmlns:a16="http://schemas.microsoft.com/office/drawing/2014/main" id="{9A22A394-A19A-E56E-0ED5-A7F5673B9696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7961;p73">
                <a:extLst>
                  <a:ext uri="{FF2B5EF4-FFF2-40B4-BE49-F238E27FC236}">
                    <a16:creationId xmlns:a16="http://schemas.microsoft.com/office/drawing/2014/main" id="{34300DE8-1FC0-FE11-313C-17D1EFC43D65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" name="Google Shape;7962;p73">
                <a:extLst>
                  <a:ext uri="{FF2B5EF4-FFF2-40B4-BE49-F238E27FC236}">
                    <a16:creationId xmlns:a16="http://schemas.microsoft.com/office/drawing/2014/main" id="{B8F40373-F25D-91E2-97BA-810CBA0B5D2A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8" name="Google Shape;7963;p73">
              <a:extLst>
                <a:ext uri="{FF2B5EF4-FFF2-40B4-BE49-F238E27FC236}">
                  <a16:creationId xmlns:a16="http://schemas.microsoft.com/office/drawing/2014/main" id="{3FA03B05-2A9C-FC71-4AC3-B895FD755713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101" name="Google Shape;7964;p73">
                <a:extLst>
                  <a:ext uri="{FF2B5EF4-FFF2-40B4-BE49-F238E27FC236}">
                    <a16:creationId xmlns:a16="http://schemas.microsoft.com/office/drawing/2014/main" id="{1F4A1FCE-D7AC-CDA7-A447-B50EB547F185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" name="Google Shape;7965;p73">
                <a:extLst>
                  <a:ext uri="{FF2B5EF4-FFF2-40B4-BE49-F238E27FC236}">
                    <a16:creationId xmlns:a16="http://schemas.microsoft.com/office/drawing/2014/main" id="{62A70BF5-8D15-3A1F-4FB8-88510A38EF8F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7966;p73">
                <a:extLst>
                  <a:ext uri="{FF2B5EF4-FFF2-40B4-BE49-F238E27FC236}">
                    <a16:creationId xmlns:a16="http://schemas.microsoft.com/office/drawing/2014/main" id="{F4687CD0-2A2B-F126-C544-1EC4B565E418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7967;p73">
                <a:extLst>
                  <a:ext uri="{FF2B5EF4-FFF2-40B4-BE49-F238E27FC236}">
                    <a16:creationId xmlns:a16="http://schemas.microsoft.com/office/drawing/2014/main" id="{D4DEAAE3-DB32-1DBF-8640-E765D0444546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" name="Google Shape;7968;p73">
                <a:extLst>
                  <a:ext uri="{FF2B5EF4-FFF2-40B4-BE49-F238E27FC236}">
                    <a16:creationId xmlns:a16="http://schemas.microsoft.com/office/drawing/2014/main" id="{EF31D00A-BAE5-67FE-3F7C-6814701F3B5B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9" name="Google Shape;7969;p73">
              <a:extLst>
                <a:ext uri="{FF2B5EF4-FFF2-40B4-BE49-F238E27FC236}">
                  <a16:creationId xmlns:a16="http://schemas.microsoft.com/office/drawing/2014/main" id="{A057AD04-F661-F899-5688-E1792AAFBC82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96" name="Google Shape;7970;p73">
                <a:extLst>
                  <a:ext uri="{FF2B5EF4-FFF2-40B4-BE49-F238E27FC236}">
                    <a16:creationId xmlns:a16="http://schemas.microsoft.com/office/drawing/2014/main" id="{578EFF66-2DB4-E7BE-9955-5AFA4D626607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7971;p73">
                <a:extLst>
                  <a:ext uri="{FF2B5EF4-FFF2-40B4-BE49-F238E27FC236}">
                    <a16:creationId xmlns:a16="http://schemas.microsoft.com/office/drawing/2014/main" id="{C6F9D6F9-BB79-6420-B17D-2097D39030FD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7972;p73">
                <a:extLst>
                  <a:ext uri="{FF2B5EF4-FFF2-40B4-BE49-F238E27FC236}">
                    <a16:creationId xmlns:a16="http://schemas.microsoft.com/office/drawing/2014/main" id="{353E50F4-8CCD-A891-8118-D22970C9E1E7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7973;p73">
                <a:extLst>
                  <a:ext uri="{FF2B5EF4-FFF2-40B4-BE49-F238E27FC236}">
                    <a16:creationId xmlns:a16="http://schemas.microsoft.com/office/drawing/2014/main" id="{D0C7FDCA-C9A1-5B97-1BDE-32E7E9C051DA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7974;p73">
                <a:extLst>
                  <a:ext uri="{FF2B5EF4-FFF2-40B4-BE49-F238E27FC236}">
                    <a16:creationId xmlns:a16="http://schemas.microsoft.com/office/drawing/2014/main" id="{98E11855-C49E-8439-1657-E962A0626C04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0" name="Google Shape;7975;p73">
              <a:extLst>
                <a:ext uri="{FF2B5EF4-FFF2-40B4-BE49-F238E27FC236}">
                  <a16:creationId xmlns:a16="http://schemas.microsoft.com/office/drawing/2014/main" id="{90EF6FF6-38F0-AB5B-B6C9-50ABCE64E409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91" name="Google Shape;7976;p73">
                <a:extLst>
                  <a:ext uri="{FF2B5EF4-FFF2-40B4-BE49-F238E27FC236}">
                    <a16:creationId xmlns:a16="http://schemas.microsoft.com/office/drawing/2014/main" id="{33689AAE-A57D-FC57-F232-B9EB13C7C655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7977;p73">
                <a:extLst>
                  <a:ext uri="{FF2B5EF4-FFF2-40B4-BE49-F238E27FC236}">
                    <a16:creationId xmlns:a16="http://schemas.microsoft.com/office/drawing/2014/main" id="{029C092D-C7EF-B4B8-84F6-3590ABBB57FB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7978;p73">
                <a:extLst>
                  <a:ext uri="{FF2B5EF4-FFF2-40B4-BE49-F238E27FC236}">
                    <a16:creationId xmlns:a16="http://schemas.microsoft.com/office/drawing/2014/main" id="{4B17B687-24AB-0A7D-A685-BECBFF4C6172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7979;p73">
                <a:extLst>
                  <a:ext uri="{FF2B5EF4-FFF2-40B4-BE49-F238E27FC236}">
                    <a16:creationId xmlns:a16="http://schemas.microsoft.com/office/drawing/2014/main" id="{B95415D1-39ED-DBDF-3C5B-F12268F7BCBF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7980;p73">
                <a:extLst>
                  <a:ext uri="{FF2B5EF4-FFF2-40B4-BE49-F238E27FC236}">
                    <a16:creationId xmlns:a16="http://schemas.microsoft.com/office/drawing/2014/main" id="{3536D4F3-FF91-B7EF-D550-460D7F5E19C5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121" name="Google Shape;7981;p73">
            <a:extLst>
              <a:ext uri="{FF2B5EF4-FFF2-40B4-BE49-F238E27FC236}">
                <a16:creationId xmlns:a16="http://schemas.microsoft.com/office/drawing/2014/main" id="{BB484D09-E26D-6C9A-684E-A9A276ECF5D5}"/>
              </a:ext>
            </a:extLst>
          </p:cNvPr>
          <p:cNvGraphicFramePr/>
          <p:nvPr/>
        </p:nvGraphicFramePr>
        <p:xfrm>
          <a:off x="1422927" y="4307669"/>
          <a:ext cx="4739600" cy="1778703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1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1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1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22" name="Google Shape;7982;p73">
            <a:extLst>
              <a:ext uri="{FF2B5EF4-FFF2-40B4-BE49-F238E27FC236}">
                <a16:creationId xmlns:a16="http://schemas.microsoft.com/office/drawing/2014/main" id="{303C5A7F-7E9C-2526-18E0-C26EEEB3D683}"/>
              </a:ext>
            </a:extLst>
          </p:cNvPr>
          <p:cNvGrpSpPr/>
          <p:nvPr/>
        </p:nvGrpSpPr>
        <p:grpSpPr>
          <a:xfrm>
            <a:off x="8322266" y="5115299"/>
            <a:ext cx="2604191" cy="121919"/>
            <a:chOff x="3558802" y="4011427"/>
            <a:chExt cx="1866000" cy="111300"/>
          </a:xfrm>
        </p:grpSpPr>
        <p:sp>
          <p:nvSpPr>
            <p:cNvPr id="123" name="Google Shape;7983;p73">
              <a:extLst>
                <a:ext uri="{FF2B5EF4-FFF2-40B4-BE49-F238E27FC236}">
                  <a16:creationId xmlns:a16="http://schemas.microsoft.com/office/drawing/2014/main" id="{8248880C-9360-E63C-EA62-865F0F7725F8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4" name="Google Shape;7984;p73">
              <a:extLst>
                <a:ext uri="{FF2B5EF4-FFF2-40B4-BE49-F238E27FC236}">
                  <a16:creationId xmlns:a16="http://schemas.microsoft.com/office/drawing/2014/main" id="{802EB1B8-FBDF-2A31-34AA-96DE7B299B58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25" name="Google Shape;7985;p73">
            <a:extLst>
              <a:ext uri="{FF2B5EF4-FFF2-40B4-BE49-F238E27FC236}">
                <a16:creationId xmlns:a16="http://schemas.microsoft.com/office/drawing/2014/main" id="{DE993BF3-8D83-2998-90A9-55F3CF16099E}"/>
              </a:ext>
            </a:extLst>
          </p:cNvPr>
          <p:cNvGrpSpPr/>
          <p:nvPr/>
        </p:nvGrpSpPr>
        <p:grpSpPr>
          <a:xfrm>
            <a:off x="9413240" y="5679617"/>
            <a:ext cx="1828680" cy="121919"/>
            <a:chOff x="3558802" y="4011427"/>
            <a:chExt cx="1866000" cy="111300"/>
          </a:xfrm>
        </p:grpSpPr>
        <p:sp>
          <p:nvSpPr>
            <p:cNvPr id="126" name="Google Shape;7986;p73">
              <a:extLst>
                <a:ext uri="{FF2B5EF4-FFF2-40B4-BE49-F238E27FC236}">
                  <a16:creationId xmlns:a16="http://schemas.microsoft.com/office/drawing/2014/main" id="{17500A4F-B13E-B669-FAD8-8E83E4BC6A78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7" name="Google Shape;7987;p73">
              <a:extLst>
                <a:ext uri="{FF2B5EF4-FFF2-40B4-BE49-F238E27FC236}">
                  <a16:creationId xmlns:a16="http://schemas.microsoft.com/office/drawing/2014/main" id="{652676D4-31C2-D5BC-BEBC-41005F3EF041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28" name="Google Shape;7988;p73">
            <a:extLst>
              <a:ext uri="{FF2B5EF4-FFF2-40B4-BE49-F238E27FC236}">
                <a16:creationId xmlns:a16="http://schemas.microsoft.com/office/drawing/2014/main" id="{21CA0B36-3A45-D114-0053-23C938B2BD95}"/>
              </a:ext>
            </a:extLst>
          </p:cNvPr>
          <p:cNvGrpSpPr/>
          <p:nvPr/>
        </p:nvGrpSpPr>
        <p:grpSpPr>
          <a:xfrm>
            <a:off x="11742839" y="6335213"/>
            <a:ext cx="5045735" cy="2002908"/>
            <a:chOff x="1904318" y="789980"/>
            <a:chExt cx="1489472" cy="606868"/>
          </a:xfrm>
        </p:grpSpPr>
        <p:cxnSp>
          <p:nvCxnSpPr>
            <p:cNvPr id="129" name="Google Shape;7989;p73">
              <a:extLst>
                <a:ext uri="{FF2B5EF4-FFF2-40B4-BE49-F238E27FC236}">
                  <a16:creationId xmlns:a16="http://schemas.microsoft.com/office/drawing/2014/main" id="{FC7BA3D1-14DD-4579-41FC-E623B4D17EC5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0" name="Google Shape;7990;p73">
              <a:extLst>
                <a:ext uri="{FF2B5EF4-FFF2-40B4-BE49-F238E27FC236}">
                  <a16:creationId xmlns:a16="http://schemas.microsoft.com/office/drawing/2014/main" id="{D8F4CF84-624D-ADB4-CF04-538982945301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1" name="Google Shape;7991;p73">
              <a:extLst>
                <a:ext uri="{FF2B5EF4-FFF2-40B4-BE49-F238E27FC236}">
                  <a16:creationId xmlns:a16="http://schemas.microsoft.com/office/drawing/2014/main" id="{B1D4A328-D02B-BE81-4DB2-7956C321B8D5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2" name="Google Shape;7992;p73">
              <a:extLst>
                <a:ext uri="{FF2B5EF4-FFF2-40B4-BE49-F238E27FC236}">
                  <a16:creationId xmlns:a16="http://schemas.microsoft.com/office/drawing/2014/main" id="{17A84BF4-E0FB-C9BF-D72D-00DB35446D40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133" name="Google Shape;7993;p73">
              <a:extLst>
                <a:ext uri="{FF2B5EF4-FFF2-40B4-BE49-F238E27FC236}">
                  <a16:creationId xmlns:a16="http://schemas.microsoft.com/office/drawing/2014/main" id="{9D4F9629-7162-70AA-0D43-4E18A58CF9FE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134" name="Google Shape;7994;p73">
              <a:extLst>
                <a:ext uri="{FF2B5EF4-FFF2-40B4-BE49-F238E27FC236}">
                  <a16:creationId xmlns:a16="http://schemas.microsoft.com/office/drawing/2014/main" id="{A75C0C07-C98D-EAB4-A687-25CE1FB26F3C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135" name="Google Shape;7995;p73">
              <a:extLst>
                <a:ext uri="{FF2B5EF4-FFF2-40B4-BE49-F238E27FC236}">
                  <a16:creationId xmlns:a16="http://schemas.microsoft.com/office/drawing/2014/main" id="{F039429E-9AF9-DF6E-73C4-D3A8242B0DD5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136" name="Google Shape;7996;p73">
              <a:extLst>
                <a:ext uri="{FF2B5EF4-FFF2-40B4-BE49-F238E27FC236}">
                  <a16:creationId xmlns:a16="http://schemas.microsoft.com/office/drawing/2014/main" id="{11612669-CEBE-6CC7-2E75-764E3F5ECED7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7" name="Google Shape;7997;p73">
              <a:extLst>
                <a:ext uri="{FF2B5EF4-FFF2-40B4-BE49-F238E27FC236}">
                  <a16:creationId xmlns:a16="http://schemas.microsoft.com/office/drawing/2014/main" id="{4BCA13EC-E5B8-22B6-83DF-7DFA16DFD27F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8" name="Google Shape;7998;p73">
              <a:extLst>
                <a:ext uri="{FF2B5EF4-FFF2-40B4-BE49-F238E27FC236}">
                  <a16:creationId xmlns:a16="http://schemas.microsoft.com/office/drawing/2014/main" id="{D5A8B02B-7AA7-FC64-9521-910506330F7E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9" name="Google Shape;7999;p73">
              <a:extLst>
                <a:ext uri="{FF2B5EF4-FFF2-40B4-BE49-F238E27FC236}">
                  <a16:creationId xmlns:a16="http://schemas.microsoft.com/office/drawing/2014/main" id="{AC169B7B-9A02-90C3-F40A-6D1A3422B46B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0" name="Google Shape;8000;p73">
              <a:extLst>
                <a:ext uri="{FF2B5EF4-FFF2-40B4-BE49-F238E27FC236}">
                  <a16:creationId xmlns:a16="http://schemas.microsoft.com/office/drawing/2014/main" id="{4C31B883-9455-CD79-6BF1-992E24440500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1" name="Google Shape;8001;p73">
              <a:extLst>
                <a:ext uri="{FF2B5EF4-FFF2-40B4-BE49-F238E27FC236}">
                  <a16:creationId xmlns:a16="http://schemas.microsoft.com/office/drawing/2014/main" id="{E0C120F6-BDC1-6156-FB61-CD4B702F0406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2" name="Google Shape;8002;p73">
              <a:extLst>
                <a:ext uri="{FF2B5EF4-FFF2-40B4-BE49-F238E27FC236}">
                  <a16:creationId xmlns:a16="http://schemas.microsoft.com/office/drawing/2014/main" id="{33A622CC-6011-F700-67C4-8FAA0461A415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143" name="Google Shape;8003;p73">
              <a:extLst>
                <a:ext uri="{FF2B5EF4-FFF2-40B4-BE49-F238E27FC236}">
                  <a16:creationId xmlns:a16="http://schemas.microsoft.com/office/drawing/2014/main" id="{1A74299E-A635-21A2-B9F2-B3B5CBBC8736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44" name="Google Shape;8004;p73">
              <a:extLst>
                <a:ext uri="{FF2B5EF4-FFF2-40B4-BE49-F238E27FC236}">
                  <a16:creationId xmlns:a16="http://schemas.microsoft.com/office/drawing/2014/main" id="{64F2E11A-7E5D-3B1F-78A7-519121A19B26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145" name="Google Shape;8005;p73">
              <a:extLst>
                <a:ext uri="{FF2B5EF4-FFF2-40B4-BE49-F238E27FC236}">
                  <a16:creationId xmlns:a16="http://schemas.microsoft.com/office/drawing/2014/main" id="{60E08ABB-5ED7-8493-DFA9-AED2AB3A2ABB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46" name="Google Shape;8006;p73">
            <a:extLst>
              <a:ext uri="{FF2B5EF4-FFF2-40B4-BE49-F238E27FC236}">
                <a16:creationId xmlns:a16="http://schemas.microsoft.com/office/drawing/2014/main" id="{0CA94F08-E981-3F19-DDA5-6163ABF9EA49}"/>
              </a:ext>
            </a:extLst>
          </p:cNvPr>
          <p:cNvGrpSpPr/>
          <p:nvPr/>
        </p:nvGrpSpPr>
        <p:grpSpPr>
          <a:xfrm>
            <a:off x="6711650" y="1903286"/>
            <a:ext cx="4726787" cy="2011730"/>
            <a:chOff x="3292400" y="1193188"/>
            <a:chExt cx="2615240" cy="1131075"/>
          </a:xfrm>
        </p:grpSpPr>
        <p:sp>
          <p:nvSpPr>
            <p:cNvPr id="147" name="Google Shape;8007;p73">
              <a:extLst>
                <a:ext uri="{FF2B5EF4-FFF2-40B4-BE49-F238E27FC236}">
                  <a16:creationId xmlns:a16="http://schemas.microsoft.com/office/drawing/2014/main" id="{10EC9C92-3B10-09A8-A483-0294891117A7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148" name="Google Shape;8008;p73">
              <a:extLst>
                <a:ext uri="{FF2B5EF4-FFF2-40B4-BE49-F238E27FC236}">
                  <a16:creationId xmlns:a16="http://schemas.microsoft.com/office/drawing/2014/main" id="{2858A0A9-1A2E-6FD6-F830-5AA67AB8344C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149" name="Google Shape;8009;p73">
              <a:extLst>
                <a:ext uri="{FF2B5EF4-FFF2-40B4-BE49-F238E27FC236}">
                  <a16:creationId xmlns:a16="http://schemas.microsoft.com/office/drawing/2014/main" id="{FDBE39A8-2E11-DE1D-2B58-BBE2733F3CD6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150" name="Google Shape;8010;p73">
              <a:extLst>
                <a:ext uri="{FF2B5EF4-FFF2-40B4-BE49-F238E27FC236}">
                  <a16:creationId xmlns:a16="http://schemas.microsoft.com/office/drawing/2014/main" id="{AA65139A-1403-0629-6EA1-ED099DE01E67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151" name="Google Shape;8011;p73">
              <a:extLst>
                <a:ext uri="{FF2B5EF4-FFF2-40B4-BE49-F238E27FC236}">
                  <a16:creationId xmlns:a16="http://schemas.microsoft.com/office/drawing/2014/main" id="{2E2809BC-37B2-F4DA-9B68-5D88EF1AA229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152" name="Google Shape;8012;p73">
              <a:extLst>
                <a:ext uri="{FF2B5EF4-FFF2-40B4-BE49-F238E27FC236}">
                  <a16:creationId xmlns:a16="http://schemas.microsoft.com/office/drawing/2014/main" id="{291D1419-50BE-26ED-50EF-FA17108C61C0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153" name="Google Shape;8013;p73">
              <a:extLst>
                <a:ext uri="{FF2B5EF4-FFF2-40B4-BE49-F238E27FC236}">
                  <a16:creationId xmlns:a16="http://schemas.microsoft.com/office/drawing/2014/main" id="{D00C0B7C-4273-0E09-F620-A5A45F972126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MAY</a:t>
              </a:r>
              <a:endParaRPr sz="800"/>
            </a:p>
          </p:txBody>
        </p:sp>
        <p:sp>
          <p:nvSpPr>
            <p:cNvPr id="154" name="Google Shape;8014;p73">
              <a:extLst>
                <a:ext uri="{FF2B5EF4-FFF2-40B4-BE49-F238E27FC236}">
                  <a16:creationId xmlns:a16="http://schemas.microsoft.com/office/drawing/2014/main" id="{B3AB54E1-1DFC-DED5-F81F-F4484E3B4573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JUNE</a:t>
              </a:r>
              <a:endParaRPr sz="800"/>
            </a:p>
          </p:txBody>
        </p:sp>
        <p:sp>
          <p:nvSpPr>
            <p:cNvPr id="155" name="Google Shape;8015;p73">
              <a:extLst>
                <a:ext uri="{FF2B5EF4-FFF2-40B4-BE49-F238E27FC236}">
                  <a16:creationId xmlns:a16="http://schemas.microsoft.com/office/drawing/2014/main" id="{692690D6-CD1A-255A-6169-42787665A0B1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156" name="Google Shape;8016;p73">
              <a:extLst>
                <a:ext uri="{FF2B5EF4-FFF2-40B4-BE49-F238E27FC236}">
                  <a16:creationId xmlns:a16="http://schemas.microsoft.com/office/drawing/2014/main" id="{3451C98E-B79C-9188-53FF-01601C085DA4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2</a:t>
              </a:r>
              <a:endParaRPr sz="800"/>
            </a:p>
          </p:txBody>
        </p:sp>
        <p:sp>
          <p:nvSpPr>
            <p:cNvPr id="157" name="Google Shape;8017;p73">
              <a:extLst>
                <a:ext uri="{FF2B5EF4-FFF2-40B4-BE49-F238E27FC236}">
                  <a16:creationId xmlns:a16="http://schemas.microsoft.com/office/drawing/2014/main" id="{426F60D1-483C-2FC0-F5B2-BD4D02156100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58" name="Google Shape;8018;p73">
              <a:extLst>
                <a:ext uri="{FF2B5EF4-FFF2-40B4-BE49-F238E27FC236}">
                  <a16:creationId xmlns:a16="http://schemas.microsoft.com/office/drawing/2014/main" id="{00643A92-A980-96A2-90FC-9460C00FB30E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159" name="Google Shape;8019;p73">
              <a:extLst>
                <a:ext uri="{FF2B5EF4-FFF2-40B4-BE49-F238E27FC236}">
                  <a16:creationId xmlns:a16="http://schemas.microsoft.com/office/drawing/2014/main" id="{02909AD4-D022-018A-0B27-C1E35852D8A7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60" name="Google Shape;8020;p73">
              <a:extLst>
                <a:ext uri="{FF2B5EF4-FFF2-40B4-BE49-F238E27FC236}">
                  <a16:creationId xmlns:a16="http://schemas.microsoft.com/office/drawing/2014/main" id="{0200F2EB-B623-5A0C-BED7-1E89A6CD595E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grpSp>
          <p:nvGrpSpPr>
            <p:cNvPr id="161" name="Google Shape;8021;p73">
              <a:extLst>
                <a:ext uri="{FF2B5EF4-FFF2-40B4-BE49-F238E27FC236}">
                  <a16:creationId xmlns:a16="http://schemas.microsoft.com/office/drawing/2014/main" id="{F3153D2A-4691-4862-5B5D-F2B582ACE844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62" name="Google Shape;8022;p73">
                <a:extLst>
                  <a:ext uri="{FF2B5EF4-FFF2-40B4-BE49-F238E27FC236}">
                    <a16:creationId xmlns:a16="http://schemas.microsoft.com/office/drawing/2014/main" id="{CE8C493B-44EF-C918-1DB7-69C754DFEE17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3" name="Google Shape;8023;p73">
                <a:extLst>
                  <a:ext uri="{FF2B5EF4-FFF2-40B4-BE49-F238E27FC236}">
                    <a16:creationId xmlns:a16="http://schemas.microsoft.com/office/drawing/2014/main" id="{5A2E2341-4DAA-74E1-FA56-E2A33C563E9B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4" name="Google Shape;8024;p73">
                <a:extLst>
                  <a:ext uri="{FF2B5EF4-FFF2-40B4-BE49-F238E27FC236}">
                    <a16:creationId xmlns:a16="http://schemas.microsoft.com/office/drawing/2014/main" id="{A927EFCC-61A9-A43A-27C8-D96E926312CE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5" name="Google Shape;8025;p73">
                <a:extLst>
                  <a:ext uri="{FF2B5EF4-FFF2-40B4-BE49-F238E27FC236}">
                    <a16:creationId xmlns:a16="http://schemas.microsoft.com/office/drawing/2014/main" id="{77469307-98CB-76B7-F0F8-3628822CA1AC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6" name="Google Shape;8026;p73">
                <a:extLst>
                  <a:ext uri="{FF2B5EF4-FFF2-40B4-BE49-F238E27FC236}">
                    <a16:creationId xmlns:a16="http://schemas.microsoft.com/office/drawing/2014/main" id="{A94900E6-44A0-FBBD-734A-11071A8F0F72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7" name="Google Shape;8027;p73">
                <a:extLst>
                  <a:ext uri="{FF2B5EF4-FFF2-40B4-BE49-F238E27FC236}">
                    <a16:creationId xmlns:a16="http://schemas.microsoft.com/office/drawing/2014/main" id="{E5CDF050-E8A4-B192-CAF8-8DAD2045D6B0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8" name="Google Shape;8028;p73">
                <a:extLst>
                  <a:ext uri="{FF2B5EF4-FFF2-40B4-BE49-F238E27FC236}">
                    <a16:creationId xmlns:a16="http://schemas.microsoft.com/office/drawing/2014/main" id="{9FA21E87-C0A7-BE71-6400-11CF03DD0D99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9" name="Google Shape;8029;p73">
                <a:extLst>
                  <a:ext uri="{FF2B5EF4-FFF2-40B4-BE49-F238E27FC236}">
                    <a16:creationId xmlns:a16="http://schemas.microsoft.com/office/drawing/2014/main" id="{9E75EAAF-2991-25D6-EECC-A2A76A1AF3BC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70" name="Google Shape;8030;p73">
                <a:extLst>
                  <a:ext uri="{FF2B5EF4-FFF2-40B4-BE49-F238E27FC236}">
                    <a16:creationId xmlns:a16="http://schemas.microsoft.com/office/drawing/2014/main" id="{950EB87A-9848-77BA-662A-DFD22AAA217D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71" name="Google Shape;8031;p73">
                <a:extLst>
                  <a:ext uri="{FF2B5EF4-FFF2-40B4-BE49-F238E27FC236}">
                    <a16:creationId xmlns:a16="http://schemas.microsoft.com/office/drawing/2014/main" id="{DF8F514E-6F91-4BFC-49D3-1279AB85D299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72" name="Google Shape;8032;p73">
                <a:extLst>
                  <a:ext uri="{FF2B5EF4-FFF2-40B4-BE49-F238E27FC236}">
                    <a16:creationId xmlns:a16="http://schemas.microsoft.com/office/drawing/2014/main" id="{78A6D972-8961-A875-ABFE-A5EBDA5715A7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73" name="Google Shape;8033;p73">
                <a:extLst>
                  <a:ext uri="{FF2B5EF4-FFF2-40B4-BE49-F238E27FC236}">
                    <a16:creationId xmlns:a16="http://schemas.microsoft.com/office/drawing/2014/main" id="{2E4AEE92-F6B1-5147-AF65-79698AEE19F0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</p:grpSp>
      </p:grpSp>
      <p:sp>
        <p:nvSpPr>
          <p:cNvPr id="174" name="Google Shape;1529;p70">
            <a:extLst>
              <a:ext uri="{FF2B5EF4-FFF2-40B4-BE49-F238E27FC236}">
                <a16:creationId xmlns:a16="http://schemas.microsoft.com/office/drawing/2014/main" id="{B6A7A216-46F1-CEB9-010F-040BB09919D6}"/>
              </a:ext>
            </a:extLst>
          </p:cNvPr>
          <p:cNvSpPr txBox="1">
            <a:spLocks/>
          </p:cNvSpPr>
          <p:nvPr/>
        </p:nvSpPr>
        <p:spPr>
          <a:xfrm>
            <a:off x="1529501" y="748775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20382815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13285440" y="7733520"/>
            <a:ext cx="2934720" cy="425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9"/>
              </a:lnSpc>
            </a:pPr>
            <a:r>
              <a:rPr lang="en-US" sz="1399" spc="0">
                <a:latin typeface="Montserrat"/>
              </a:rPr>
              <a:t>It’s the farthest planet from the Sun</a:t>
            </a:r>
          </a:p>
        </p:txBody>
      </p: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4486400" y="8822160"/>
            <a:ext cx="3672720" cy="1580400"/>
            <a:chOff x="0" y="0"/>
            <a:chExt cx="4896960" cy="2107200"/>
          </a:xfrm>
        </p:grpSpPr>
        <p:sp>
          <p:nvSpPr>
            <p:cNvPr id="42" name="Freeform 42"/>
            <p:cNvSpPr/>
            <p:nvPr/>
          </p:nvSpPr>
          <p:spPr>
            <a:xfrm>
              <a:off x="382" y="0"/>
              <a:ext cx="4896612" cy="2107184"/>
            </a:xfrm>
            <a:custGeom>
              <a:avLst/>
              <a:gdLst/>
              <a:ahLst/>
              <a:cxnLst/>
              <a:rect l="l" t="t" r="r" b="b"/>
              <a:pathLst>
                <a:path w="4896612" h="2107184">
                  <a:moveTo>
                    <a:pt x="4353432" y="1204976"/>
                  </a:moveTo>
                  <a:cubicBezTo>
                    <a:pt x="4469383" y="1204976"/>
                    <a:pt x="4585334" y="1211072"/>
                    <a:pt x="4701285" y="1201928"/>
                  </a:cubicBezTo>
                  <a:cubicBezTo>
                    <a:pt x="4844668" y="1192784"/>
                    <a:pt x="4896611" y="1244727"/>
                    <a:pt x="4847716" y="1403731"/>
                  </a:cubicBezTo>
                  <a:cubicBezTo>
                    <a:pt x="4643246" y="1403731"/>
                    <a:pt x="4435855" y="1403731"/>
                    <a:pt x="4188713" y="1403731"/>
                  </a:cubicBezTo>
                  <a:cubicBezTo>
                    <a:pt x="4258944" y="1541399"/>
                    <a:pt x="4313809" y="1651508"/>
                    <a:pt x="4390135" y="1804416"/>
                  </a:cubicBezTo>
                  <a:cubicBezTo>
                    <a:pt x="4182617" y="1691259"/>
                    <a:pt x="4020946" y="1605661"/>
                    <a:pt x="3831843" y="1504696"/>
                  </a:cubicBezTo>
                  <a:cubicBezTo>
                    <a:pt x="3773931" y="1697355"/>
                    <a:pt x="3715892" y="1880870"/>
                    <a:pt x="3645788" y="2107184"/>
                  </a:cubicBezTo>
                  <a:cubicBezTo>
                    <a:pt x="3578605" y="1886966"/>
                    <a:pt x="3523742" y="1709547"/>
                    <a:pt x="3459734" y="1504696"/>
                  </a:cubicBezTo>
                  <a:cubicBezTo>
                    <a:pt x="3279774" y="1599565"/>
                    <a:pt x="3111881" y="1688211"/>
                    <a:pt x="2901442" y="1801368"/>
                  </a:cubicBezTo>
                  <a:cubicBezTo>
                    <a:pt x="2974721" y="1657604"/>
                    <a:pt x="3026537" y="1556639"/>
                    <a:pt x="3096768" y="1422146"/>
                  </a:cubicBezTo>
                  <a:cubicBezTo>
                    <a:pt x="2062480" y="1422146"/>
                    <a:pt x="1049528" y="1422146"/>
                    <a:pt x="0" y="1422146"/>
                  </a:cubicBezTo>
                  <a:cubicBezTo>
                    <a:pt x="118617" y="1250823"/>
                    <a:pt x="237616" y="1198880"/>
                    <a:pt x="408431" y="1198880"/>
                  </a:cubicBezTo>
                  <a:cubicBezTo>
                    <a:pt x="1183385" y="1208024"/>
                    <a:pt x="1958339" y="1201928"/>
                    <a:pt x="2733293" y="1204976"/>
                  </a:cubicBezTo>
                  <a:cubicBezTo>
                    <a:pt x="2800476" y="1204976"/>
                    <a:pt x="2870580" y="1204976"/>
                    <a:pt x="2937763" y="1204976"/>
                  </a:cubicBezTo>
                  <a:cubicBezTo>
                    <a:pt x="2940811" y="1192784"/>
                    <a:pt x="2940811" y="1183513"/>
                    <a:pt x="2943859" y="1174369"/>
                  </a:cubicBezTo>
                  <a:cubicBezTo>
                    <a:pt x="2843148" y="1137666"/>
                    <a:pt x="2742437" y="1100963"/>
                    <a:pt x="2599054" y="1052068"/>
                  </a:cubicBezTo>
                  <a:cubicBezTo>
                    <a:pt x="2815716" y="987806"/>
                    <a:pt x="2989579" y="932815"/>
                    <a:pt x="3197097" y="871601"/>
                  </a:cubicBezTo>
                  <a:cubicBezTo>
                    <a:pt x="3102482" y="694182"/>
                    <a:pt x="3014090" y="526034"/>
                    <a:pt x="2898139" y="305816"/>
                  </a:cubicBezTo>
                  <a:cubicBezTo>
                    <a:pt x="3108705" y="422021"/>
                    <a:pt x="3273424" y="507619"/>
                    <a:pt x="3459479" y="608584"/>
                  </a:cubicBezTo>
                  <a:cubicBezTo>
                    <a:pt x="3517518" y="415925"/>
                    <a:pt x="3575430" y="232410"/>
                    <a:pt x="3645661" y="0"/>
                  </a:cubicBezTo>
                  <a:cubicBezTo>
                    <a:pt x="3712844" y="226314"/>
                    <a:pt x="3770756" y="409829"/>
                    <a:pt x="3831716" y="608584"/>
                  </a:cubicBezTo>
                  <a:cubicBezTo>
                    <a:pt x="4002531" y="513715"/>
                    <a:pt x="4161281" y="431165"/>
                    <a:pt x="4322952" y="345567"/>
                  </a:cubicBezTo>
                  <a:cubicBezTo>
                    <a:pt x="4332096" y="351663"/>
                    <a:pt x="4344288" y="360807"/>
                    <a:pt x="4356480" y="367030"/>
                  </a:cubicBezTo>
                  <a:cubicBezTo>
                    <a:pt x="4271009" y="526034"/>
                    <a:pt x="4185665" y="688213"/>
                    <a:pt x="4091050" y="868553"/>
                  </a:cubicBezTo>
                  <a:cubicBezTo>
                    <a:pt x="4286376" y="929767"/>
                    <a:pt x="4469383" y="984758"/>
                    <a:pt x="4689093" y="1052068"/>
                  </a:cubicBezTo>
                  <a:cubicBezTo>
                    <a:pt x="4554854" y="1097915"/>
                    <a:pt x="4454143" y="1134618"/>
                    <a:pt x="4350384" y="1168273"/>
                  </a:cubicBezTo>
                  <a:cubicBezTo>
                    <a:pt x="4353432" y="1180465"/>
                    <a:pt x="4353432" y="1192784"/>
                    <a:pt x="4353432" y="1204976"/>
                  </a:cubicBezTo>
                  <a:close/>
                  <a:moveTo>
                    <a:pt x="3648582" y="602488"/>
                  </a:moveTo>
                  <a:cubicBezTo>
                    <a:pt x="3605910" y="697357"/>
                    <a:pt x="3575303" y="761492"/>
                    <a:pt x="3544823" y="828802"/>
                  </a:cubicBezTo>
                  <a:cubicBezTo>
                    <a:pt x="3468496" y="795147"/>
                    <a:pt x="3407536" y="767588"/>
                    <a:pt x="3322065" y="730885"/>
                  </a:cubicBezTo>
                  <a:cubicBezTo>
                    <a:pt x="3364737" y="828802"/>
                    <a:pt x="3392296" y="895985"/>
                    <a:pt x="3419728" y="966343"/>
                  </a:cubicBezTo>
                  <a:cubicBezTo>
                    <a:pt x="3340353" y="996950"/>
                    <a:pt x="3273297" y="1021334"/>
                    <a:pt x="3187826" y="1054989"/>
                  </a:cubicBezTo>
                  <a:cubicBezTo>
                    <a:pt x="3282441" y="1094740"/>
                    <a:pt x="3349497" y="1122299"/>
                    <a:pt x="3422776" y="1149858"/>
                  </a:cubicBezTo>
                  <a:cubicBezTo>
                    <a:pt x="3389248" y="1226312"/>
                    <a:pt x="3361816" y="1284478"/>
                    <a:pt x="3322065" y="1373124"/>
                  </a:cubicBezTo>
                  <a:cubicBezTo>
                    <a:pt x="3419728" y="1333373"/>
                    <a:pt x="3486784" y="1308862"/>
                    <a:pt x="3553967" y="1284478"/>
                  </a:cubicBezTo>
                  <a:cubicBezTo>
                    <a:pt x="3587495" y="1363980"/>
                    <a:pt x="3614927" y="1431290"/>
                    <a:pt x="3648582" y="1513840"/>
                  </a:cubicBezTo>
                  <a:cubicBezTo>
                    <a:pt x="3682110" y="1422146"/>
                    <a:pt x="3709542" y="1354836"/>
                    <a:pt x="3734053" y="1281430"/>
                  </a:cubicBezTo>
                  <a:cubicBezTo>
                    <a:pt x="3813428" y="1312037"/>
                    <a:pt x="3880484" y="1336421"/>
                    <a:pt x="3962907" y="1367028"/>
                  </a:cubicBezTo>
                  <a:cubicBezTo>
                    <a:pt x="3926331" y="1281430"/>
                    <a:pt x="3901947" y="1220216"/>
                    <a:pt x="3871340" y="1149858"/>
                  </a:cubicBezTo>
                  <a:cubicBezTo>
                    <a:pt x="3947667" y="1116203"/>
                    <a:pt x="4014723" y="1085596"/>
                    <a:pt x="4091050" y="1051941"/>
                  </a:cubicBezTo>
                  <a:cubicBezTo>
                    <a:pt x="4005579" y="1015238"/>
                    <a:pt x="3938523" y="987679"/>
                    <a:pt x="3865244" y="957072"/>
                  </a:cubicBezTo>
                  <a:cubicBezTo>
                    <a:pt x="3901820" y="880618"/>
                    <a:pt x="3932427" y="819404"/>
                    <a:pt x="3975099" y="730758"/>
                  </a:cubicBezTo>
                  <a:cubicBezTo>
                    <a:pt x="3874388" y="770509"/>
                    <a:pt x="3807332" y="798068"/>
                    <a:pt x="3734053" y="828675"/>
                  </a:cubicBezTo>
                  <a:cubicBezTo>
                    <a:pt x="3706621" y="755269"/>
                    <a:pt x="3682237" y="687959"/>
                    <a:pt x="3648582" y="60236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513360" y="9694080"/>
            <a:ext cx="16205760" cy="198720"/>
            <a:chOff x="0" y="0"/>
            <a:chExt cx="21607680" cy="26496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1607653" cy="264922"/>
            </a:xfrm>
            <a:custGeom>
              <a:avLst/>
              <a:gdLst/>
              <a:ahLst/>
              <a:cxnLst/>
              <a:rect l="l" t="t" r="r" b="b"/>
              <a:pathLst>
                <a:path w="21607653" h="264922">
                  <a:moveTo>
                    <a:pt x="0" y="264922"/>
                  </a:moveTo>
                  <a:lnTo>
                    <a:pt x="66421" y="0"/>
                  </a:lnTo>
                  <a:lnTo>
                    <a:pt x="21541232" y="0"/>
                  </a:lnTo>
                  <a:lnTo>
                    <a:pt x="21607653" y="26492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751680" y="501120"/>
            <a:ext cx="982800" cy="1311840"/>
            <a:chOff x="0" y="0"/>
            <a:chExt cx="1310400" cy="174912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310386" cy="1749171"/>
            </a:xfrm>
            <a:custGeom>
              <a:avLst/>
              <a:gdLst/>
              <a:ahLst/>
              <a:cxnLst/>
              <a:rect l="l" t="t" r="r" b="b"/>
              <a:pathLst>
                <a:path w="1310386" h="1749171">
                  <a:moveTo>
                    <a:pt x="1206627" y="942594"/>
                  </a:moveTo>
                  <a:cubicBezTo>
                    <a:pt x="1107694" y="926592"/>
                    <a:pt x="1010539" y="910463"/>
                    <a:pt x="910717" y="893572"/>
                  </a:cubicBezTo>
                  <a:cubicBezTo>
                    <a:pt x="938276" y="763397"/>
                    <a:pt x="964946" y="633984"/>
                    <a:pt x="992505" y="503047"/>
                  </a:cubicBezTo>
                  <a:cubicBezTo>
                    <a:pt x="1098169" y="519938"/>
                    <a:pt x="1201801" y="537718"/>
                    <a:pt x="1310386" y="555498"/>
                  </a:cubicBezTo>
                  <a:cubicBezTo>
                    <a:pt x="1305687" y="525018"/>
                    <a:pt x="1302766" y="497205"/>
                    <a:pt x="1298067" y="470154"/>
                  </a:cubicBezTo>
                  <a:cubicBezTo>
                    <a:pt x="1296162" y="456565"/>
                    <a:pt x="1293368" y="443103"/>
                    <a:pt x="1291463" y="429514"/>
                  </a:cubicBezTo>
                  <a:cubicBezTo>
                    <a:pt x="1284859" y="389763"/>
                    <a:pt x="1269619" y="353441"/>
                    <a:pt x="1241933" y="320421"/>
                  </a:cubicBezTo>
                  <a:cubicBezTo>
                    <a:pt x="1193419" y="262128"/>
                    <a:pt x="1148715" y="201168"/>
                    <a:pt x="1102995" y="140335"/>
                  </a:cubicBezTo>
                  <a:cubicBezTo>
                    <a:pt x="1095375" y="131064"/>
                    <a:pt x="1086866" y="125095"/>
                    <a:pt x="1073531" y="122555"/>
                  </a:cubicBezTo>
                  <a:cubicBezTo>
                    <a:pt x="890778" y="92964"/>
                    <a:pt x="708914" y="62611"/>
                    <a:pt x="527177" y="33020"/>
                  </a:cubicBezTo>
                  <a:cubicBezTo>
                    <a:pt x="492887" y="27051"/>
                    <a:pt x="457708" y="20320"/>
                    <a:pt x="422529" y="15240"/>
                  </a:cubicBezTo>
                  <a:cubicBezTo>
                    <a:pt x="309245" y="0"/>
                    <a:pt x="202692" y="66802"/>
                    <a:pt x="181737" y="167386"/>
                  </a:cubicBezTo>
                  <a:cubicBezTo>
                    <a:pt x="137033" y="379603"/>
                    <a:pt x="92329" y="590931"/>
                    <a:pt x="47625" y="803148"/>
                  </a:cubicBezTo>
                  <a:cubicBezTo>
                    <a:pt x="34290" y="865632"/>
                    <a:pt x="20955" y="928243"/>
                    <a:pt x="8509" y="990854"/>
                  </a:cubicBezTo>
                  <a:cubicBezTo>
                    <a:pt x="0" y="1032256"/>
                    <a:pt x="4699" y="1072007"/>
                    <a:pt x="22860" y="1109980"/>
                  </a:cubicBezTo>
                  <a:cubicBezTo>
                    <a:pt x="96139" y="1271397"/>
                    <a:pt x="170307" y="1432052"/>
                    <a:pt x="243586" y="1593596"/>
                  </a:cubicBezTo>
                  <a:cubicBezTo>
                    <a:pt x="264541" y="1640078"/>
                    <a:pt x="301625" y="1668018"/>
                    <a:pt x="357759" y="1677289"/>
                  </a:cubicBezTo>
                  <a:cubicBezTo>
                    <a:pt x="480568" y="1696720"/>
                    <a:pt x="602361" y="1718691"/>
                    <a:pt x="724154" y="1738122"/>
                  </a:cubicBezTo>
                  <a:cubicBezTo>
                    <a:pt x="794512" y="1749171"/>
                    <a:pt x="858393" y="1716151"/>
                    <a:pt x="884047" y="1656969"/>
                  </a:cubicBezTo>
                  <a:cubicBezTo>
                    <a:pt x="912622" y="1591056"/>
                    <a:pt x="938276" y="1525143"/>
                    <a:pt x="967740" y="1459992"/>
                  </a:cubicBezTo>
                  <a:cubicBezTo>
                    <a:pt x="1037209" y="1306957"/>
                    <a:pt x="1108583" y="1154811"/>
                    <a:pt x="1178941" y="1001776"/>
                  </a:cubicBezTo>
                  <a:cubicBezTo>
                    <a:pt x="1187450" y="983234"/>
                    <a:pt x="1196975" y="963676"/>
                    <a:pt x="1206500" y="942594"/>
                  </a:cubicBezTo>
                  <a:close/>
                  <a:moveTo>
                    <a:pt x="336931" y="616331"/>
                  </a:moveTo>
                  <a:cubicBezTo>
                    <a:pt x="293116" y="612140"/>
                    <a:pt x="257048" y="598551"/>
                    <a:pt x="231267" y="568198"/>
                  </a:cubicBezTo>
                  <a:cubicBezTo>
                    <a:pt x="198882" y="530987"/>
                    <a:pt x="207518" y="482854"/>
                    <a:pt x="250317" y="455803"/>
                  </a:cubicBezTo>
                  <a:cubicBezTo>
                    <a:pt x="302641" y="422783"/>
                    <a:pt x="383540" y="433832"/>
                    <a:pt x="423545" y="478663"/>
                  </a:cubicBezTo>
                  <a:cubicBezTo>
                    <a:pt x="458724" y="518414"/>
                    <a:pt x="449199" y="570865"/>
                    <a:pt x="399796" y="596138"/>
                  </a:cubicBezTo>
                  <a:cubicBezTo>
                    <a:pt x="380746" y="606298"/>
                    <a:pt x="357886" y="609727"/>
                    <a:pt x="336931" y="61645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663200" y="910800"/>
            <a:ext cx="833040" cy="969840"/>
            <a:chOff x="0" y="0"/>
            <a:chExt cx="1110720" cy="129312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110615" cy="1293114"/>
            </a:xfrm>
            <a:custGeom>
              <a:avLst/>
              <a:gdLst/>
              <a:ahLst/>
              <a:cxnLst/>
              <a:rect l="l" t="t" r="r" b="b"/>
              <a:pathLst>
                <a:path w="1110615" h="1293114">
                  <a:moveTo>
                    <a:pt x="976503" y="601345"/>
                  </a:moveTo>
                  <a:cubicBezTo>
                    <a:pt x="933704" y="533781"/>
                    <a:pt x="889889" y="465328"/>
                    <a:pt x="846074" y="396113"/>
                  </a:cubicBezTo>
                  <a:cubicBezTo>
                    <a:pt x="935482" y="396113"/>
                    <a:pt x="1022096" y="396113"/>
                    <a:pt x="1109726" y="396113"/>
                  </a:cubicBezTo>
                  <a:cubicBezTo>
                    <a:pt x="1109726" y="394462"/>
                    <a:pt x="1110615" y="393573"/>
                    <a:pt x="1110615" y="391922"/>
                  </a:cubicBezTo>
                  <a:cubicBezTo>
                    <a:pt x="1028700" y="364871"/>
                    <a:pt x="947801" y="337820"/>
                    <a:pt x="863092" y="310007"/>
                  </a:cubicBezTo>
                  <a:cubicBezTo>
                    <a:pt x="931672" y="258445"/>
                    <a:pt x="998220" y="208661"/>
                    <a:pt x="1064895" y="158877"/>
                  </a:cubicBezTo>
                  <a:cubicBezTo>
                    <a:pt x="1064006" y="157988"/>
                    <a:pt x="1064006" y="157226"/>
                    <a:pt x="1062990" y="156337"/>
                  </a:cubicBezTo>
                  <a:cubicBezTo>
                    <a:pt x="981075" y="181737"/>
                    <a:pt x="899287" y="207899"/>
                    <a:pt x="813562" y="234950"/>
                  </a:cubicBezTo>
                  <a:cubicBezTo>
                    <a:pt x="829691" y="155575"/>
                    <a:pt x="844931" y="78740"/>
                    <a:pt x="860171" y="1778"/>
                  </a:cubicBezTo>
                  <a:cubicBezTo>
                    <a:pt x="859282" y="1778"/>
                    <a:pt x="858266" y="889"/>
                    <a:pt x="857377" y="889"/>
                  </a:cubicBezTo>
                  <a:cubicBezTo>
                    <a:pt x="812800" y="67564"/>
                    <a:pt x="768985" y="134239"/>
                    <a:pt x="722376" y="204343"/>
                  </a:cubicBezTo>
                  <a:cubicBezTo>
                    <a:pt x="677672" y="135128"/>
                    <a:pt x="633857" y="67564"/>
                    <a:pt x="589153" y="0"/>
                  </a:cubicBezTo>
                  <a:cubicBezTo>
                    <a:pt x="588264" y="889"/>
                    <a:pt x="587248" y="889"/>
                    <a:pt x="586359" y="1651"/>
                  </a:cubicBezTo>
                  <a:cubicBezTo>
                    <a:pt x="600583" y="77724"/>
                    <a:pt x="615823" y="153670"/>
                    <a:pt x="631063" y="233934"/>
                  </a:cubicBezTo>
                  <a:cubicBezTo>
                    <a:pt x="545465" y="206121"/>
                    <a:pt x="462661" y="179832"/>
                    <a:pt x="380746" y="152908"/>
                  </a:cubicBezTo>
                  <a:cubicBezTo>
                    <a:pt x="379857" y="153797"/>
                    <a:pt x="379857" y="154559"/>
                    <a:pt x="378841" y="155448"/>
                  </a:cubicBezTo>
                  <a:cubicBezTo>
                    <a:pt x="420751" y="187579"/>
                    <a:pt x="463550" y="219583"/>
                    <a:pt x="505460" y="251714"/>
                  </a:cubicBezTo>
                  <a:cubicBezTo>
                    <a:pt x="504571" y="252603"/>
                    <a:pt x="504571" y="253365"/>
                    <a:pt x="503555" y="253365"/>
                  </a:cubicBezTo>
                  <a:cubicBezTo>
                    <a:pt x="479806" y="246634"/>
                    <a:pt x="455041" y="239014"/>
                    <a:pt x="429260" y="232283"/>
                  </a:cubicBezTo>
                  <a:cubicBezTo>
                    <a:pt x="414020" y="272034"/>
                    <a:pt x="397891" y="310896"/>
                    <a:pt x="384556" y="349631"/>
                  </a:cubicBezTo>
                  <a:cubicBezTo>
                    <a:pt x="377952" y="369951"/>
                    <a:pt x="366522" y="382524"/>
                    <a:pt x="343662" y="385953"/>
                  </a:cubicBezTo>
                  <a:cubicBezTo>
                    <a:pt x="339852" y="385953"/>
                    <a:pt x="337058" y="388493"/>
                    <a:pt x="328422" y="391033"/>
                  </a:cubicBezTo>
                  <a:cubicBezTo>
                    <a:pt x="342646" y="391922"/>
                    <a:pt x="352171" y="392684"/>
                    <a:pt x="364617" y="393573"/>
                  </a:cubicBezTo>
                  <a:cubicBezTo>
                    <a:pt x="360807" y="398653"/>
                    <a:pt x="358013" y="402844"/>
                    <a:pt x="354203" y="406273"/>
                  </a:cubicBezTo>
                  <a:cubicBezTo>
                    <a:pt x="309499" y="445135"/>
                    <a:pt x="282829" y="492379"/>
                    <a:pt x="262890" y="544830"/>
                  </a:cubicBezTo>
                  <a:cubicBezTo>
                    <a:pt x="185547" y="750062"/>
                    <a:pt x="104648" y="954405"/>
                    <a:pt x="25654" y="1159637"/>
                  </a:cubicBezTo>
                  <a:cubicBezTo>
                    <a:pt x="20955" y="1171448"/>
                    <a:pt x="15240" y="1183259"/>
                    <a:pt x="11430" y="1195959"/>
                  </a:cubicBezTo>
                  <a:cubicBezTo>
                    <a:pt x="0" y="1232281"/>
                    <a:pt x="20955" y="1268603"/>
                    <a:pt x="59944" y="1280414"/>
                  </a:cubicBezTo>
                  <a:cubicBezTo>
                    <a:pt x="99949" y="1293114"/>
                    <a:pt x="142748" y="1276223"/>
                    <a:pt x="157988" y="1239901"/>
                  </a:cubicBezTo>
                  <a:cubicBezTo>
                    <a:pt x="180848" y="1182497"/>
                    <a:pt x="202692" y="1124204"/>
                    <a:pt x="225552" y="1065911"/>
                  </a:cubicBezTo>
                  <a:cubicBezTo>
                    <a:pt x="295021" y="885190"/>
                    <a:pt x="365506" y="704469"/>
                    <a:pt x="434975" y="523621"/>
                  </a:cubicBezTo>
                  <a:cubicBezTo>
                    <a:pt x="438785" y="513461"/>
                    <a:pt x="439674" y="501650"/>
                    <a:pt x="439674" y="490728"/>
                  </a:cubicBezTo>
                  <a:cubicBezTo>
                    <a:pt x="441579" y="462915"/>
                    <a:pt x="440563" y="434086"/>
                    <a:pt x="442468" y="406273"/>
                  </a:cubicBezTo>
                  <a:cubicBezTo>
                    <a:pt x="442468" y="402082"/>
                    <a:pt x="448183" y="393573"/>
                    <a:pt x="450977" y="393573"/>
                  </a:cubicBezTo>
                  <a:cubicBezTo>
                    <a:pt x="498602" y="392684"/>
                    <a:pt x="545211" y="392684"/>
                    <a:pt x="598551" y="392684"/>
                  </a:cubicBezTo>
                  <a:cubicBezTo>
                    <a:pt x="551942" y="464439"/>
                    <a:pt x="508127" y="531241"/>
                    <a:pt x="464312" y="598805"/>
                  </a:cubicBezTo>
                  <a:cubicBezTo>
                    <a:pt x="465201" y="599694"/>
                    <a:pt x="466217" y="599694"/>
                    <a:pt x="467106" y="600456"/>
                  </a:cubicBezTo>
                  <a:cubicBezTo>
                    <a:pt x="534670" y="551434"/>
                    <a:pt x="602234" y="501650"/>
                    <a:pt x="671703" y="450088"/>
                  </a:cubicBezTo>
                  <a:cubicBezTo>
                    <a:pt x="686943" y="526923"/>
                    <a:pt x="702183" y="600456"/>
                    <a:pt x="716407" y="673862"/>
                  </a:cubicBezTo>
                  <a:cubicBezTo>
                    <a:pt x="719201" y="673862"/>
                    <a:pt x="721106" y="673862"/>
                    <a:pt x="723011" y="673862"/>
                  </a:cubicBezTo>
                  <a:cubicBezTo>
                    <a:pt x="738251" y="600329"/>
                    <a:pt x="753491" y="527685"/>
                    <a:pt x="769620" y="450850"/>
                  </a:cubicBezTo>
                  <a:cubicBezTo>
                    <a:pt x="839089" y="502412"/>
                    <a:pt x="906653" y="552196"/>
                    <a:pt x="973328" y="601980"/>
                  </a:cubicBezTo>
                  <a:cubicBezTo>
                    <a:pt x="974217" y="601980"/>
                    <a:pt x="975233" y="601091"/>
                    <a:pt x="976122" y="601091"/>
                  </a:cubicBezTo>
                  <a:close/>
                  <a:moveTo>
                    <a:pt x="768096" y="282067"/>
                  </a:moveTo>
                  <a:cubicBezTo>
                    <a:pt x="810895" y="269367"/>
                    <a:pt x="850011" y="256667"/>
                    <a:pt x="889000" y="244856"/>
                  </a:cubicBezTo>
                  <a:cubicBezTo>
                    <a:pt x="889000" y="245745"/>
                    <a:pt x="889889" y="246507"/>
                    <a:pt x="890905" y="247396"/>
                  </a:cubicBezTo>
                  <a:cubicBezTo>
                    <a:pt x="858520" y="271018"/>
                    <a:pt x="827151" y="294640"/>
                    <a:pt x="793877" y="320040"/>
                  </a:cubicBezTo>
                  <a:cubicBezTo>
                    <a:pt x="833882" y="334391"/>
                    <a:pt x="871982" y="347091"/>
                    <a:pt x="910971" y="359791"/>
                  </a:cubicBezTo>
                  <a:cubicBezTo>
                    <a:pt x="910082" y="361442"/>
                    <a:pt x="910082" y="362331"/>
                    <a:pt x="910082" y="363982"/>
                  </a:cubicBezTo>
                  <a:cubicBezTo>
                    <a:pt x="869188" y="363982"/>
                    <a:pt x="828167" y="363982"/>
                    <a:pt x="784479" y="363982"/>
                  </a:cubicBezTo>
                  <a:cubicBezTo>
                    <a:pt x="806323" y="397764"/>
                    <a:pt x="826389" y="429006"/>
                    <a:pt x="846328" y="461137"/>
                  </a:cubicBezTo>
                  <a:cubicBezTo>
                    <a:pt x="844423" y="461137"/>
                    <a:pt x="843534" y="462026"/>
                    <a:pt x="842518" y="462788"/>
                  </a:cubicBezTo>
                  <a:cubicBezTo>
                    <a:pt x="811149" y="439166"/>
                    <a:pt x="779653" y="416306"/>
                    <a:pt x="746379" y="391795"/>
                  </a:cubicBezTo>
                  <a:cubicBezTo>
                    <a:pt x="737870" y="430657"/>
                    <a:pt x="730250" y="466090"/>
                    <a:pt x="723519" y="502412"/>
                  </a:cubicBezTo>
                  <a:cubicBezTo>
                    <a:pt x="721614" y="502412"/>
                    <a:pt x="720725" y="502412"/>
                    <a:pt x="719709" y="502412"/>
                  </a:cubicBezTo>
                  <a:cubicBezTo>
                    <a:pt x="712089" y="466090"/>
                    <a:pt x="704469" y="429768"/>
                    <a:pt x="696849" y="391795"/>
                  </a:cubicBezTo>
                  <a:cubicBezTo>
                    <a:pt x="662559" y="416306"/>
                    <a:pt x="630174" y="439928"/>
                    <a:pt x="597916" y="463550"/>
                  </a:cubicBezTo>
                  <a:cubicBezTo>
                    <a:pt x="597027" y="462661"/>
                    <a:pt x="596011" y="462661"/>
                    <a:pt x="595122" y="461899"/>
                  </a:cubicBezTo>
                  <a:cubicBezTo>
                    <a:pt x="616077" y="429768"/>
                    <a:pt x="637032" y="397764"/>
                    <a:pt x="659892" y="361442"/>
                  </a:cubicBezTo>
                  <a:cubicBezTo>
                    <a:pt x="615188" y="361442"/>
                    <a:pt x="573278" y="361442"/>
                    <a:pt x="532384" y="361442"/>
                  </a:cubicBezTo>
                  <a:cubicBezTo>
                    <a:pt x="532384" y="360553"/>
                    <a:pt x="532384" y="359791"/>
                    <a:pt x="532384" y="358902"/>
                  </a:cubicBezTo>
                  <a:cubicBezTo>
                    <a:pt x="570484" y="346202"/>
                    <a:pt x="609473" y="333502"/>
                    <a:pt x="650367" y="319151"/>
                  </a:cubicBezTo>
                  <a:cubicBezTo>
                    <a:pt x="617093" y="293751"/>
                    <a:pt x="585597" y="270129"/>
                    <a:pt x="554228" y="246507"/>
                  </a:cubicBezTo>
                  <a:cubicBezTo>
                    <a:pt x="555117" y="245618"/>
                    <a:pt x="555117" y="243967"/>
                    <a:pt x="556133" y="243078"/>
                  </a:cubicBezTo>
                  <a:cubicBezTo>
                    <a:pt x="595122" y="255778"/>
                    <a:pt x="634238" y="268478"/>
                    <a:pt x="676021" y="281940"/>
                  </a:cubicBezTo>
                  <a:cubicBezTo>
                    <a:pt x="668401" y="242189"/>
                    <a:pt x="661797" y="206756"/>
                    <a:pt x="655066" y="170434"/>
                  </a:cubicBezTo>
                  <a:cubicBezTo>
                    <a:pt x="655955" y="169545"/>
                    <a:pt x="656971" y="169545"/>
                    <a:pt x="657860" y="169545"/>
                  </a:cubicBezTo>
                  <a:cubicBezTo>
                    <a:pt x="678815" y="200787"/>
                    <a:pt x="699770" y="232918"/>
                    <a:pt x="721614" y="266700"/>
                  </a:cubicBezTo>
                  <a:cubicBezTo>
                    <a:pt x="745363" y="232029"/>
                    <a:pt x="766318" y="200025"/>
                    <a:pt x="788289" y="168783"/>
                  </a:cubicBezTo>
                  <a:cubicBezTo>
                    <a:pt x="789178" y="168783"/>
                    <a:pt x="790194" y="169672"/>
                    <a:pt x="791083" y="169672"/>
                  </a:cubicBezTo>
                  <a:cubicBezTo>
                    <a:pt x="783463" y="205994"/>
                    <a:pt x="776859" y="242316"/>
                    <a:pt x="768223" y="282067"/>
                  </a:cubicBezTo>
                  <a:close/>
                  <a:moveTo>
                    <a:pt x="523494" y="327660"/>
                  </a:moveTo>
                  <a:cubicBezTo>
                    <a:pt x="499745" y="335280"/>
                    <a:pt x="481584" y="341122"/>
                    <a:pt x="459740" y="347980"/>
                  </a:cubicBezTo>
                  <a:cubicBezTo>
                    <a:pt x="465455" y="333629"/>
                    <a:pt x="470154" y="323469"/>
                    <a:pt x="473964" y="311658"/>
                  </a:cubicBezTo>
                  <a:cubicBezTo>
                    <a:pt x="491109" y="317627"/>
                    <a:pt x="504444" y="321818"/>
                    <a:pt x="523494" y="32766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1497600" y="933840"/>
            <a:ext cx="236880" cy="226800"/>
            <a:chOff x="0" y="0"/>
            <a:chExt cx="315840" cy="3024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315849" cy="302387"/>
            </a:xfrm>
            <a:custGeom>
              <a:avLst/>
              <a:gdLst/>
              <a:ahLst/>
              <a:cxnLst/>
              <a:rect l="l" t="t" r="r" b="b"/>
              <a:pathLst>
                <a:path w="315849" h="302387">
                  <a:moveTo>
                    <a:pt x="0" y="263652"/>
                  </a:moveTo>
                  <a:cubicBezTo>
                    <a:pt x="77978" y="277114"/>
                    <a:pt x="153162" y="289814"/>
                    <a:pt x="228346" y="301498"/>
                  </a:cubicBezTo>
                  <a:cubicBezTo>
                    <a:pt x="233045" y="302387"/>
                    <a:pt x="241681" y="298958"/>
                    <a:pt x="242570" y="295656"/>
                  </a:cubicBezTo>
                  <a:cubicBezTo>
                    <a:pt x="277749" y="216535"/>
                    <a:pt x="309118" y="136398"/>
                    <a:pt x="315849" y="50546"/>
                  </a:cubicBezTo>
                  <a:cubicBezTo>
                    <a:pt x="315849" y="48895"/>
                    <a:pt x="314960" y="46355"/>
                    <a:pt x="314960" y="42926"/>
                  </a:cubicBezTo>
                  <a:cubicBezTo>
                    <a:pt x="229235" y="28702"/>
                    <a:pt x="143637" y="14351"/>
                    <a:pt x="56134" y="0"/>
                  </a:cubicBezTo>
                  <a:cubicBezTo>
                    <a:pt x="37084" y="88392"/>
                    <a:pt x="19050" y="175260"/>
                    <a:pt x="0" y="26365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753120" y="1969200"/>
            <a:ext cx="16827120" cy="101520"/>
            <a:chOff x="0" y="0"/>
            <a:chExt cx="22436160" cy="1353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2436201" cy="135382"/>
            </a:xfrm>
            <a:custGeom>
              <a:avLst/>
              <a:gdLst/>
              <a:ahLst/>
              <a:cxnLst/>
              <a:rect l="l" t="t" r="r" b="b"/>
              <a:pathLst>
                <a:path w="22436201" h="135382">
                  <a:moveTo>
                    <a:pt x="0" y="0"/>
                  </a:moveTo>
                  <a:lnTo>
                    <a:pt x="22436201" y="0"/>
                  </a:lnTo>
                  <a:lnTo>
                    <a:pt x="22436201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" name="Google Shape;8440;p75">
            <a:extLst>
              <a:ext uri="{FF2B5EF4-FFF2-40B4-BE49-F238E27FC236}">
                <a16:creationId xmlns:a16="http://schemas.microsoft.com/office/drawing/2014/main" id="{C2A8CE55-AFC4-CD75-B9D0-C6BD01DAEA55}"/>
              </a:ext>
            </a:extLst>
          </p:cNvPr>
          <p:cNvGrpSpPr/>
          <p:nvPr/>
        </p:nvGrpSpPr>
        <p:grpSpPr>
          <a:xfrm>
            <a:off x="1417160" y="1931744"/>
            <a:ext cx="3272234" cy="3052289"/>
            <a:chOff x="729238" y="1179665"/>
            <a:chExt cx="1636117" cy="1526144"/>
          </a:xfrm>
        </p:grpSpPr>
        <p:grpSp>
          <p:nvGrpSpPr>
            <p:cNvPr id="3" name="Google Shape;8441;p75">
              <a:extLst>
                <a:ext uri="{FF2B5EF4-FFF2-40B4-BE49-F238E27FC236}">
                  <a16:creationId xmlns:a16="http://schemas.microsoft.com/office/drawing/2014/main" id="{CAF7A74E-F601-15FC-726F-93EDE5E1A7A0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16" name="Google Shape;8442;p75">
                <a:extLst>
                  <a:ext uri="{FF2B5EF4-FFF2-40B4-BE49-F238E27FC236}">
                    <a16:creationId xmlns:a16="http://schemas.microsoft.com/office/drawing/2014/main" id="{23033837-0A42-0565-71CA-7E9A478DC4B4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7" name="Google Shape;8443;p75">
                <a:extLst>
                  <a:ext uri="{FF2B5EF4-FFF2-40B4-BE49-F238E27FC236}">
                    <a16:creationId xmlns:a16="http://schemas.microsoft.com/office/drawing/2014/main" id="{8443B636-FBD0-5A4D-896A-DD957E07CCEF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8" name="Google Shape;8444;p75">
                <a:extLst>
                  <a:ext uri="{FF2B5EF4-FFF2-40B4-BE49-F238E27FC236}">
                    <a16:creationId xmlns:a16="http://schemas.microsoft.com/office/drawing/2014/main" id="{8506345B-7EB3-8498-6491-EEC720B4DADC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9" name="Google Shape;8445;p75">
                <a:extLst>
                  <a:ext uri="{FF2B5EF4-FFF2-40B4-BE49-F238E27FC236}">
                    <a16:creationId xmlns:a16="http://schemas.microsoft.com/office/drawing/2014/main" id="{E637C131-F036-2C92-212A-F55D2EDB223C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0" name="Google Shape;8446;p75">
                <a:extLst>
                  <a:ext uri="{FF2B5EF4-FFF2-40B4-BE49-F238E27FC236}">
                    <a16:creationId xmlns:a16="http://schemas.microsoft.com/office/drawing/2014/main" id="{09B86604-CF23-9C3E-6D6C-E9522C10C2ED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1" name="Google Shape;8447;p75">
                <a:extLst>
                  <a:ext uri="{FF2B5EF4-FFF2-40B4-BE49-F238E27FC236}">
                    <a16:creationId xmlns:a16="http://schemas.microsoft.com/office/drawing/2014/main" id="{25AFCAAC-6C06-1A47-9D3B-62D838FDD7F2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2" name="Google Shape;8448;p75">
                <a:extLst>
                  <a:ext uri="{FF2B5EF4-FFF2-40B4-BE49-F238E27FC236}">
                    <a16:creationId xmlns:a16="http://schemas.microsoft.com/office/drawing/2014/main" id="{E3F398D4-CC13-D0A5-F2A3-9EB0776C035C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3" name="Google Shape;8449;p75">
                <a:extLst>
                  <a:ext uri="{FF2B5EF4-FFF2-40B4-BE49-F238E27FC236}">
                    <a16:creationId xmlns:a16="http://schemas.microsoft.com/office/drawing/2014/main" id="{ADAADD08-7BB8-67B4-A9C5-E4A1948BC67A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4" name="Google Shape;8450;p75">
                <a:extLst>
                  <a:ext uri="{FF2B5EF4-FFF2-40B4-BE49-F238E27FC236}">
                    <a16:creationId xmlns:a16="http://schemas.microsoft.com/office/drawing/2014/main" id="{CFD84D3D-5096-8A25-E2CC-418B0A1EC196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5" name="Google Shape;8451;p75">
                <a:extLst>
                  <a:ext uri="{FF2B5EF4-FFF2-40B4-BE49-F238E27FC236}">
                    <a16:creationId xmlns:a16="http://schemas.microsoft.com/office/drawing/2014/main" id="{3C1F7FBB-4937-EFFC-9DEA-D857290080E7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" name="Google Shape;8452;p75">
              <a:extLst>
                <a:ext uri="{FF2B5EF4-FFF2-40B4-BE49-F238E27FC236}">
                  <a16:creationId xmlns:a16="http://schemas.microsoft.com/office/drawing/2014/main" id="{E6B76170-9CEF-C5E4-8804-29BAB576FFCD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106" name="Google Shape;8453;p75">
                <a:extLst>
                  <a:ext uri="{FF2B5EF4-FFF2-40B4-BE49-F238E27FC236}">
                    <a16:creationId xmlns:a16="http://schemas.microsoft.com/office/drawing/2014/main" id="{A9233FAB-9F0E-1A2D-797C-0211FBAB4033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7" name="Google Shape;8454;p75">
                <a:extLst>
                  <a:ext uri="{FF2B5EF4-FFF2-40B4-BE49-F238E27FC236}">
                    <a16:creationId xmlns:a16="http://schemas.microsoft.com/office/drawing/2014/main" id="{C9F7FE74-C7BD-013E-FE7A-87BC58FCD7EC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8" name="Google Shape;8455;p75">
                <a:extLst>
                  <a:ext uri="{FF2B5EF4-FFF2-40B4-BE49-F238E27FC236}">
                    <a16:creationId xmlns:a16="http://schemas.microsoft.com/office/drawing/2014/main" id="{5B09F460-A723-5C59-161B-531F8EE2A25D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8456;p75">
                <a:extLst>
                  <a:ext uri="{FF2B5EF4-FFF2-40B4-BE49-F238E27FC236}">
                    <a16:creationId xmlns:a16="http://schemas.microsoft.com/office/drawing/2014/main" id="{FA085FB4-DCAC-778C-7F79-58680FFA7D95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" name="Google Shape;8457;p75">
                <a:extLst>
                  <a:ext uri="{FF2B5EF4-FFF2-40B4-BE49-F238E27FC236}">
                    <a16:creationId xmlns:a16="http://schemas.microsoft.com/office/drawing/2014/main" id="{C8A2F8C3-BBD5-786E-F457-FC8BC9830BBA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1" name="Google Shape;8458;p75">
                <a:extLst>
                  <a:ext uri="{FF2B5EF4-FFF2-40B4-BE49-F238E27FC236}">
                    <a16:creationId xmlns:a16="http://schemas.microsoft.com/office/drawing/2014/main" id="{027177DE-6E0D-F2D8-B784-D36A4AD8E71A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" name="Google Shape;8459;p75">
                <a:extLst>
                  <a:ext uri="{FF2B5EF4-FFF2-40B4-BE49-F238E27FC236}">
                    <a16:creationId xmlns:a16="http://schemas.microsoft.com/office/drawing/2014/main" id="{516985D3-D781-07DA-E580-9397AB1C8313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" name="Google Shape;8460;p75">
                <a:extLst>
                  <a:ext uri="{FF2B5EF4-FFF2-40B4-BE49-F238E27FC236}">
                    <a16:creationId xmlns:a16="http://schemas.microsoft.com/office/drawing/2014/main" id="{7BA168EA-2132-3FAB-9417-7EDD4A22D378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" name="Google Shape;8461;p75">
                <a:extLst>
                  <a:ext uri="{FF2B5EF4-FFF2-40B4-BE49-F238E27FC236}">
                    <a16:creationId xmlns:a16="http://schemas.microsoft.com/office/drawing/2014/main" id="{AC54DA32-76F2-D03E-9CC2-4D85F86579A9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" name="Google Shape;8462;p75">
                <a:extLst>
                  <a:ext uri="{FF2B5EF4-FFF2-40B4-BE49-F238E27FC236}">
                    <a16:creationId xmlns:a16="http://schemas.microsoft.com/office/drawing/2014/main" id="{2BCA70E0-B60D-8A3E-8379-79EAEFEFB2DD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5" name="Google Shape;8463;p75">
              <a:extLst>
                <a:ext uri="{FF2B5EF4-FFF2-40B4-BE49-F238E27FC236}">
                  <a16:creationId xmlns:a16="http://schemas.microsoft.com/office/drawing/2014/main" id="{E65E97CD-56D3-BE67-20EF-17C3BEC94591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96" name="Google Shape;8464;p75">
                <a:extLst>
                  <a:ext uri="{FF2B5EF4-FFF2-40B4-BE49-F238E27FC236}">
                    <a16:creationId xmlns:a16="http://schemas.microsoft.com/office/drawing/2014/main" id="{CC484ACB-4BF3-1E7C-B49A-56352E83C597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8465;p75">
                <a:extLst>
                  <a:ext uri="{FF2B5EF4-FFF2-40B4-BE49-F238E27FC236}">
                    <a16:creationId xmlns:a16="http://schemas.microsoft.com/office/drawing/2014/main" id="{D12B4926-AA6B-4396-DA45-DAF223ACCAF6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8466;p75">
                <a:extLst>
                  <a:ext uri="{FF2B5EF4-FFF2-40B4-BE49-F238E27FC236}">
                    <a16:creationId xmlns:a16="http://schemas.microsoft.com/office/drawing/2014/main" id="{26274A9F-A589-C165-6484-A0D4175C1C94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8467;p75">
                <a:extLst>
                  <a:ext uri="{FF2B5EF4-FFF2-40B4-BE49-F238E27FC236}">
                    <a16:creationId xmlns:a16="http://schemas.microsoft.com/office/drawing/2014/main" id="{2AB20CCD-E135-13F9-AC21-B6F5F4112A8F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8468;p75">
                <a:extLst>
                  <a:ext uri="{FF2B5EF4-FFF2-40B4-BE49-F238E27FC236}">
                    <a16:creationId xmlns:a16="http://schemas.microsoft.com/office/drawing/2014/main" id="{D4442661-2E66-AEA1-1EDF-5A32495D9B3A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1" name="Google Shape;8469;p75">
                <a:extLst>
                  <a:ext uri="{FF2B5EF4-FFF2-40B4-BE49-F238E27FC236}">
                    <a16:creationId xmlns:a16="http://schemas.microsoft.com/office/drawing/2014/main" id="{EBF6D5EF-BE0A-4DC5-F651-61A9CD87F740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" name="Google Shape;8470;p75">
                <a:extLst>
                  <a:ext uri="{FF2B5EF4-FFF2-40B4-BE49-F238E27FC236}">
                    <a16:creationId xmlns:a16="http://schemas.microsoft.com/office/drawing/2014/main" id="{DA8275B1-6C8F-2A37-E287-A03C2B333B96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8471;p75">
                <a:extLst>
                  <a:ext uri="{FF2B5EF4-FFF2-40B4-BE49-F238E27FC236}">
                    <a16:creationId xmlns:a16="http://schemas.microsoft.com/office/drawing/2014/main" id="{6DE1C7FA-9C95-1ABF-DAD7-045F59254B60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8472;p75">
                <a:extLst>
                  <a:ext uri="{FF2B5EF4-FFF2-40B4-BE49-F238E27FC236}">
                    <a16:creationId xmlns:a16="http://schemas.microsoft.com/office/drawing/2014/main" id="{5F7487D2-1A11-07C7-2E7E-EAB1686D918F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" name="Google Shape;8473;p75">
                <a:extLst>
                  <a:ext uri="{FF2B5EF4-FFF2-40B4-BE49-F238E27FC236}">
                    <a16:creationId xmlns:a16="http://schemas.microsoft.com/office/drawing/2014/main" id="{D2B7ABF1-8DCB-A0B7-190D-CC34A4B42ADC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6" name="Google Shape;8474;p75">
              <a:extLst>
                <a:ext uri="{FF2B5EF4-FFF2-40B4-BE49-F238E27FC236}">
                  <a16:creationId xmlns:a16="http://schemas.microsoft.com/office/drawing/2014/main" id="{971D064E-DFE0-86A2-764C-2E839A4AC5AB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6" name="Google Shape;8475;p75">
                <a:extLst>
                  <a:ext uri="{FF2B5EF4-FFF2-40B4-BE49-F238E27FC236}">
                    <a16:creationId xmlns:a16="http://schemas.microsoft.com/office/drawing/2014/main" id="{0BD8545B-A2D4-6A56-521E-0C461B21449A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" name="Google Shape;8476;p75">
                <a:extLst>
                  <a:ext uri="{FF2B5EF4-FFF2-40B4-BE49-F238E27FC236}">
                    <a16:creationId xmlns:a16="http://schemas.microsoft.com/office/drawing/2014/main" id="{E39C784F-B058-DAEC-F2A9-DA9281EFC8AD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8" name="Google Shape;8477;p75">
                <a:extLst>
                  <a:ext uri="{FF2B5EF4-FFF2-40B4-BE49-F238E27FC236}">
                    <a16:creationId xmlns:a16="http://schemas.microsoft.com/office/drawing/2014/main" id="{6FD94876-AE0B-8A58-A633-B6063FA12B06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9" name="Google Shape;8478;p75">
                <a:extLst>
                  <a:ext uri="{FF2B5EF4-FFF2-40B4-BE49-F238E27FC236}">
                    <a16:creationId xmlns:a16="http://schemas.microsoft.com/office/drawing/2014/main" id="{DDF84CD3-D4E7-0209-A947-6991BC65B74E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8479;p75">
                <a:extLst>
                  <a:ext uri="{FF2B5EF4-FFF2-40B4-BE49-F238E27FC236}">
                    <a16:creationId xmlns:a16="http://schemas.microsoft.com/office/drawing/2014/main" id="{41191BBE-E98D-7455-94D5-62E91E29C895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1" name="Google Shape;8480;p75">
                <a:extLst>
                  <a:ext uri="{FF2B5EF4-FFF2-40B4-BE49-F238E27FC236}">
                    <a16:creationId xmlns:a16="http://schemas.microsoft.com/office/drawing/2014/main" id="{C471D13C-66B4-CBC8-DFCB-FDB2018A4E23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8481;p75">
                <a:extLst>
                  <a:ext uri="{FF2B5EF4-FFF2-40B4-BE49-F238E27FC236}">
                    <a16:creationId xmlns:a16="http://schemas.microsoft.com/office/drawing/2014/main" id="{6C50539D-F889-4AA6-C731-15202382E768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8482;p75">
                <a:extLst>
                  <a:ext uri="{FF2B5EF4-FFF2-40B4-BE49-F238E27FC236}">
                    <a16:creationId xmlns:a16="http://schemas.microsoft.com/office/drawing/2014/main" id="{CD672317-D5F2-D641-D00A-CAF01721361F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8483;p75">
                <a:extLst>
                  <a:ext uri="{FF2B5EF4-FFF2-40B4-BE49-F238E27FC236}">
                    <a16:creationId xmlns:a16="http://schemas.microsoft.com/office/drawing/2014/main" id="{604F0F70-F5B9-D0F5-42DE-E243D188FB75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8484;p75">
                <a:extLst>
                  <a:ext uri="{FF2B5EF4-FFF2-40B4-BE49-F238E27FC236}">
                    <a16:creationId xmlns:a16="http://schemas.microsoft.com/office/drawing/2014/main" id="{8DA80D64-4943-A534-A45A-FC5DE733D68D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" name="Google Shape;8485;p75">
              <a:extLst>
                <a:ext uri="{FF2B5EF4-FFF2-40B4-BE49-F238E27FC236}">
                  <a16:creationId xmlns:a16="http://schemas.microsoft.com/office/drawing/2014/main" id="{AB585CEE-EC49-6E34-7569-C002FA4B0BFE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76" name="Google Shape;8486;p75">
                <a:extLst>
                  <a:ext uri="{FF2B5EF4-FFF2-40B4-BE49-F238E27FC236}">
                    <a16:creationId xmlns:a16="http://schemas.microsoft.com/office/drawing/2014/main" id="{C2413E05-3E04-B743-B10B-87CDF45F49AC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" name="Google Shape;8487;p75">
                <a:extLst>
                  <a:ext uri="{FF2B5EF4-FFF2-40B4-BE49-F238E27FC236}">
                    <a16:creationId xmlns:a16="http://schemas.microsoft.com/office/drawing/2014/main" id="{89325313-F6C3-17F1-E76A-6372F4116531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" name="Google Shape;8488;p75">
                <a:extLst>
                  <a:ext uri="{FF2B5EF4-FFF2-40B4-BE49-F238E27FC236}">
                    <a16:creationId xmlns:a16="http://schemas.microsoft.com/office/drawing/2014/main" id="{13F33F96-6F7D-0BC1-DEF3-2D991C6ABB2B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" name="Google Shape;8489;p75">
                <a:extLst>
                  <a:ext uri="{FF2B5EF4-FFF2-40B4-BE49-F238E27FC236}">
                    <a16:creationId xmlns:a16="http://schemas.microsoft.com/office/drawing/2014/main" id="{41808300-06A0-7BCA-27B5-3B80C0C1CCC7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0" name="Google Shape;8490;p75">
                <a:extLst>
                  <a:ext uri="{FF2B5EF4-FFF2-40B4-BE49-F238E27FC236}">
                    <a16:creationId xmlns:a16="http://schemas.microsoft.com/office/drawing/2014/main" id="{881F9E15-EB83-7129-1BA9-A0C950680D9A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" name="Google Shape;8491;p75">
                <a:extLst>
                  <a:ext uri="{FF2B5EF4-FFF2-40B4-BE49-F238E27FC236}">
                    <a16:creationId xmlns:a16="http://schemas.microsoft.com/office/drawing/2014/main" id="{7293CFA7-4E64-1971-A991-A56A015BA965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" name="Google Shape;8492;p75">
                <a:extLst>
                  <a:ext uri="{FF2B5EF4-FFF2-40B4-BE49-F238E27FC236}">
                    <a16:creationId xmlns:a16="http://schemas.microsoft.com/office/drawing/2014/main" id="{0A5583AD-6861-EC5E-427A-213D239371E8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" name="Google Shape;8493;p75">
                <a:extLst>
                  <a:ext uri="{FF2B5EF4-FFF2-40B4-BE49-F238E27FC236}">
                    <a16:creationId xmlns:a16="http://schemas.microsoft.com/office/drawing/2014/main" id="{A2F146B1-FA0E-B397-892F-58404DD637F4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" name="Google Shape;8494;p75">
                <a:extLst>
                  <a:ext uri="{FF2B5EF4-FFF2-40B4-BE49-F238E27FC236}">
                    <a16:creationId xmlns:a16="http://schemas.microsoft.com/office/drawing/2014/main" id="{7E0A7E7C-6FA2-FCB0-8642-366615AEBA08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" name="Google Shape;8495;p75">
                <a:extLst>
                  <a:ext uri="{FF2B5EF4-FFF2-40B4-BE49-F238E27FC236}">
                    <a16:creationId xmlns:a16="http://schemas.microsoft.com/office/drawing/2014/main" id="{A00ED6D6-6BA6-2B2C-FBD0-067A644BA9E9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" name="Google Shape;8496;p75">
              <a:extLst>
                <a:ext uri="{FF2B5EF4-FFF2-40B4-BE49-F238E27FC236}">
                  <a16:creationId xmlns:a16="http://schemas.microsoft.com/office/drawing/2014/main" id="{3A3C7DE8-E3AE-A4B1-86B1-47170B47A17D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66" name="Google Shape;8497;p75">
                <a:extLst>
                  <a:ext uri="{FF2B5EF4-FFF2-40B4-BE49-F238E27FC236}">
                    <a16:creationId xmlns:a16="http://schemas.microsoft.com/office/drawing/2014/main" id="{63977476-8768-38EA-CC93-98CA833389E2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" name="Google Shape;8498;p75">
                <a:extLst>
                  <a:ext uri="{FF2B5EF4-FFF2-40B4-BE49-F238E27FC236}">
                    <a16:creationId xmlns:a16="http://schemas.microsoft.com/office/drawing/2014/main" id="{DF1F1382-25E7-1762-50D4-17DFD7AF3EC8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8" name="Google Shape;8499;p75">
                <a:extLst>
                  <a:ext uri="{FF2B5EF4-FFF2-40B4-BE49-F238E27FC236}">
                    <a16:creationId xmlns:a16="http://schemas.microsoft.com/office/drawing/2014/main" id="{0217E8E4-DE46-FC70-9492-E8EF8112453B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9" name="Google Shape;8500;p75">
                <a:extLst>
                  <a:ext uri="{FF2B5EF4-FFF2-40B4-BE49-F238E27FC236}">
                    <a16:creationId xmlns:a16="http://schemas.microsoft.com/office/drawing/2014/main" id="{44925E78-7E10-7F78-8954-8E61D3CDC811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0" name="Google Shape;8501;p75">
                <a:extLst>
                  <a:ext uri="{FF2B5EF4-FFF2-40B4-BE49-F238E27FC236}">
                    <a16:creationId xmlns:a16="http://schemas.microsoft.com/office/drawing/2014/main" id="{F9629825-AFFE-33A8-D6FB-4D1E9D747C14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1" name="Google Shape;8502;p75">
                <a:extLst>
                  <a:ext uri="{FF2B5EF4-FFF2-40B4-BE49-F238E27FC236}">
                    <a16:creationId xmlns:a16="http://schemas.microsoft.com/office/drawing/2014/main" id="{BD8AF934-E8E0-723A-B8B9-45DD8775904E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2" name="Google Shape;8503;p75">
                <a:extLst>
                  <a:ext uri="{FF2B5EF4-FFF2-40B4-BE49-F238E27FC236}">
                    <a16:creationId xmlns:a16="http://schemas.microsoft.com/office/drawing/2014/main" id="{018CA780-AAF7-15A3-050E-8C9157949252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3" name="Google Shape;8504;p75">
                <a:extLst>
                  <a:ext uri="{FF2B5EF4-FFF2-40B4-BE49-F238E27FC236}">
                    <a16:creationId xmlns:a16="http://schemas.microsoft.com/office/drawing/2014/main" id="{B1220459-2C33-F273-9141-827F0DEDA079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" name="Google Shape;8505;p75">
                <a:extLst>
                  <a:ext uri="{FF2B5EF4-FFF2-40B4-BE49-F238E27FC236}">
                    <a16:creationId xmlns:a16="http://schemas.microsoft.com/office/drawing/2014/main" id="{38C57585-46B2-8367-C3B6-6FA16962FDF3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" name="Google Shape;8506;p75">
                <a:extLst>
                  <a:ext uri="{FF2B5EF4-FFF2-40B4-BE49-F238E27FC236}">
                    <a16:creationId xmlns:a16="http://schemas.microsoft.com/office/drawing/2014/main" id="{55A8A464-0AA7-8475-7DEC-B38E06BCBBF0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0" name="Google Shape;8507;p75">
              <a:extLst>
                <a:ext uri="{FF2B5EF4-FFF2-40B4-BE49-F238E27FC236}">
                  <a16:creationId xmlns:a16="http://schemas.microsoft.com/office/drawing/2014/main" id="{07C13A73-A858-F927-E692-68168CABBC32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56" name="Google Shape;8508;p75">
                <a:extLst>
                  <a:ext uri="{FF2B5EF4-FFF2-40B4-BE49-F238E27FC236}">
                    <a16:creationId xmlns:a16="http://schemas.microsoft.com/office/drawing/2014/main" id="{87D0AA48-7869-25AE-7520-5B1BFC414DD6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" name="Google Shape;8509;p75">
                <a:extLst>
                  <a:ext uri="{FF2B5EF4-FFF2-40B4-BE49-F238E27FC236}">
                    <a16:creationId xmlns:a16="http://schemas.microsoft.com/office/drawing/2014/main" id="{EA817D26-C8A0-2435-1DD7-CEA31C490CA0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8510;p75">
                <a:extLst>
                  <a:ext uri="{FF2B5EF4-FFF2-40B4-BE49-F238E27FC236}">
                    <a16:creationId xmlns:a16="http://schemas.microsoft.com/office/drawing/2014/main" id="{C55BA7C6-B972-D45C-AD40-A9139979EB3A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8511;p75">
                <a:extLst>
                  <a:ext uri="{FF2B5EF4-FFF2-40B4-BE49-F238E27FC236}">
                    <a16:creationId xmlns:a16="http://schemas.microsoft.com/office/drawing/2014/main" id="{FF0D2B23-A919-071D-0B62-7E7695C5765C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8512;p75">
                <a:extLst>
                  <a:ext uri="{FF2B5EF4-FFF2-40B4-BE49-F238E27FC236}">
                    <a16:creationId xmlns:a16="http://schemas.microsoft.com/office/drawing/2014/main" id="{F71E8ED8-B929-B66E-AEB3-FD8B8268439D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8513;p75">
                <a:extLst>
                  <a:ext uri="{FF2B5EF4-FFF2-40B4-BE49-F238E27FC236}">
                    <a16:creationId xmlns:a16="http://schemas.microsoft.com/office/drawing/2014/main" id="{B1F3BD0C-C1CE-D435-70EA-6369EE1F8CC7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8514;p75">
                <a:extLst>
                  <a:ext uri="{FF2B5EF4-FFF2-40B4-BE49-F238E27FC236}">
                    <a16:creationId xmlns:a16="http://schemas.microsoft.com/office/drawing/2014/main" id="{E90AED11-D293-F2F7-590B-DEAA4AB1B73E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" name="Google Shape;8515;p75">
                <a:extLst>
                  <a:ext uri="{FF2B5EF4-FFF2-40B4-BE49-F238E27FC236}">
                    <a16:creationId xmlns:a16="http://schemas.microsoft.com/office/drawing/2014/main" id="{24AD14E3-8AE8-81B6-3037-5AA994EEA88C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8516;p75">
                <a:extLst>
                  <a:ext uri="{FF2B5EF4-FFF2-40B4-BE49-F238E27FC236}">
                    <a16:creationId xmlns:a16="http://schemas.microsoft.com/office/drawing/2014/main" id="{074EC5F2-2E78-B30B-2CEC-2A17B4F4B262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" name="Google Shape;8517;p75">
                <a:extLst>
                  <a:ext uri="{FF2B5EF4-FFF2-40B4-BE49-F238E27FC236}">
                    <a16:creationId xmlns:a16="http://schemas.microsoft.com/office/drawing/2014/main" id="{75557F99-FEDC-8D37-EE79-001F59D52AFA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" name="Google Shape;8518;p75">
              <a:extLst>
                <a:ext uri="{FF2B5EF4-FFF2-40B4-BE49-F238E27FC236}">
                  <a16:creationId xmlns:a16="http://schemas.microsoft.com/office/drawing/2014/main" id="{68CB7157-4AB5-6A4D-B806-9A2CA5C8CEF9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34" name="Google Shape;8519;p75">
                <a:extLst>
                  <a:ext uri="{FF2B5EF4-FFF2-40B4-BE49-F238E27FC236}">
                    <a16:creationId xmlns:a16="http://schemas.microsoft.com/office/drawing/2014/main" id="{3470A097-2691-920A-C372-68453424DDD8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" name="Google Shape;8520;p75">
                <a:extLst>
                  <a:ext uri="{FF2B5EF4-FFF2-40B4-BE49-F238E27FC236}">
                    <a16:creationId xmlns:a16="http://schemas.microsoft.com/office/drawing/2014/main" id="{53BA14A9-107C-9709-2468-6E7A6F5756E5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" name="Google Shape;8521;p75">
                <a:extLst>
                  <a:ext uri="{FF2B5EF4-FFF2-40B4-BE49-F238E27FC236}">
                    <a16:creationId xmlns:a16="http://schemas.microsoft.com/office/drawing/2014/main" id="{3067A133-1E21-838B-433A-CDF440AF8D5F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" name="Google Shape;8522;p75">
                <a:extLst>
                  <a:ext uri="{FF2B5EF4-FFF2-40B4-BE49-F238E27FC236}">
                    <a16:creationId xmlns:a16="http://schemas.microsoft.com/office/drawing/2014/main" id="{FA06552E-5540-8771-DD62-AB2AC09974D8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" name="Google Shape;8523;p75">
                <a:extLst>
                  <a:ext uri="{FF2B5EF4-FFF2-40B4-BE49-F238E27FC236}">
                    <a16:creationId xmlns:a16="http://schemas.microsoft.com/office/drawing/2014/main" id="{76EC5740-9332-71C8-C39A-5A122AF604D7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" name="Google Shape;8524;p75">
                <a:extLst>
                  <a:ext uri="{FF2B5EF4-FFF2-40B4-BE49-F238E27FC236}">
                    <a16:creationId xmlns:a16="http://schemas.microsoft.com/office/drawing/2014/main" id="{8C2B64B9-C635-F564-94DC-3CA83D0F32BE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" name="Google Shape;8525;p75">
                <a:extLst>
                  <a:ext uri="{FF2B5EF4-FFF2-40B4-BE49-F238E27FC236}">
                    <a16:creationId xmlns:a16="http://schemas.microsoft.com/office/drawing/2014/main" id="{26752BAD-949C-EC35-15B4-16C37F134997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8526;p75">
                <a:extLst>
                  <a:ext uri="{FF2B5EF4-FFF2-40B4-BE49-F238E27FC236}">
                    <a16:creationId xmlns:a16="http://schemas.microsoft.com/office/drawing/2014/main" id="{67D7DAF5-8333-C6BD-FB44-986982B1B2EE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8527;p75">
                <a:extLst>
                  <a:ext uri="{FF2B5EF4-FFF2-40B4-BE49-F238E27FC236}">
                    <a16:creationId xmlns:a16="http://schemas.microsoft.com/office/drawing/2014/main" id="{76D3F47C-0188-F561-3E36-19110E2B477F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8528;p75">
                <a:extLst>
                  <a:ext uri="{FF2B5EF4-FFF2-40B4-BE49-F238E27FC236}">
                    <a16:creationId xmlns:a16="http://schemas.microsoft.com/office/drawing/2014/main" id="{A3217A58-9392-7F88-A20D-E2024F8CF045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" name="Google Shape;8529;p75">
              <a:extLst>
                <a:ext uri="{FF2B5EF4-FFF2-40B4-BE49-F238E27FC236}">
                  <a16:creationId xmlns:a16="http://schemas.microsoft.com/office/drawing/2014/main" id="{C536F77F-A755-D8D9-3247-22D9AB9F16E2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24" name="Google Shape;8530;p75">
                <a:extLst>
                  <a:ext uri="{FF2B5EF4-FFF2-40B4-BE49-F238E27FC236}">
                    <a16:creationId xmlns:a16="http://schemas.microsoft.com/office/drawing/2014/main" id="{5C36F0C9-53D9-C261-ACFE-81238116D619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" name="Google Shape;8531;p75">
                <a:extLst>
                  <a:ext uri="{FF2B5EF4-FFF2-40B4-BE49-F238E27FC236}">
                    <a16:creationId xmlns:a16="http://schemas.microsoft.com/office/drawing/2014/main" id="{C383A639-FA39-42F2-ECCA-AD045A6C9939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" name="Google Shape;8532;p75">
                <a:extLst>
                  <a:ext uri="{FF2B5EF4-FFF2-40B4-BE49-F238E27FC236}">
                    <a16:creationId xmlns:a16="http://schemas.microsoft.com/office/drawing/2014/main" id="{9E6D6867-667E-4356-8103-F33334810C57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" name="Google Shape;8533;p75">
                <a:extLst>
                  <a:ext uri="{FF2B5EF4-FFF2-40B4-BE49-F238E27FC236}">
                    <a16:creationId xmlns:a16="http://schemas.microsoft.com/office/drawing/2014/main" id="{4E3F5F22-7D24-F30C-3F51-A23668450725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" name="Google Shape;8534;p75">
                <a:extLst>
                  <a:ext uri="{FF2B5EF4-FFF2-40B4-BE49-F238E27FC236}">
                    <a16:creationId xmlns:a16="http://schemas.microsoft.com/office/drawing/2014/main" id="{56DDD9DC-092F-5953-4BA6-F47CAF7AE3ED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" name="Google Shape;8535;p75">
                <a:extLst>
                  <a:ext uri="{FF2B5EF4-FFF2-40B4-BE49-F238E27FC236}">
                    <a16:creationId xmlns:a16="http://schemas.microsoft.com/office/drawing/2014/main" id="{EAE7F4A6-EDBA-DBE9-EDA0-DD3DBCD96197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" name="Google Shape;8536;p75">
                <a:extLst>
                  <a:ext uri="{FF2B5EF4-FFF2-40B4-BE49-F238E27FC236}">
                    <a16:creationId xmlns:a16="http://schemas.microsoft.com/office/drawing/2014/main" id="{A6C3DC06-FB8C-C0C5-963C-C8F39E5FBA6B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" name="Google Shape;8537;p75">
                <a:extLst>
                  <a:ext uri="{FF2B5EF4-FFF2-40B4-BE49-F238E27FC236}">
                    <a16:creationId xmlns:a16="http://schemas.microsoft.com/office/drawing/2014/main" id="{8A472B2B-36D7-D94D-B1F8-7FE82B6A2576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" name="Google Shape;8538;p75">
                <a:extLst>
                  <a:ext uri="{FF2B5EF4-FFF2-40B4-BE49-F238E27FC236}">
                    <a16:creationId xmlns:a16="http://schemas.microsoft.com/office/drawing/2014/main" id="{C9FBEC3F-F6B5-2F4C-CCEF-37FF2D5F97F2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" name="Google Shape;8539;p75">
                <a:extLst>
                  <a:ext uri="{FF2B5EF4-FFF2-40B4-BE49-F238E27FC236}">
                    <a16:creationId xmlns:a16="http://schemas.microsoft.com/office/drawing/2014/main" id="{60AD4A2A-3E13-41A0-06B2-82A9411CFFDE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" name="Google Shape;8540;p75">
              <a:extLst>
                <a:ext uri="{FF2B5EF4-FFF2-40B4-BE49-F238E27FC236}">
                  <a16:creationId xmlns:a16="http://schemas.microsoft.com/office/drawing/2014/main" id="{E1AA0228-6B3B-B42A-BD02-3495608AAA9A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14" name="Google Shape;8541;p75">
                <a:extLst>
                  <a:ext uri="{FF2B5EF4-FFF2-40B4-BE49-F238E27FC236}">
                    <a16:creationId xmlns:a16="http://schemas.microsoft.com/office/drawing/2014/main" id="{5BB90484-FC0E-C0F0-6C23-6030428BA5DA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" name="Google Shape;8542;p75">
                <a:extLst>
                  <a:ext uri="{FF2B5EF4-FFF2-40B4-BE49-F238E27FC236}">
                    <a16:creationId xmlns:a16="http://schemas.microsoft.com/office/drawing/2014/main" id="{1E248D27-3072-F0C5-8F70-F6087A5650F9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8543;p75">
                <a:extLst>
                  <a:ext uri="{FF2B5EF4-FFF2-40B4-BE49-F238E27FC236}">
                    <a16:creationId xmlns:a16="http://schemas.microsoft.com/office/drawing/2014/main" id="{993ACFE6-CDD5-1E84-3439-9E3126583511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8544;p75">
                <a:extLst>
                  <a:ext uri="{FF2B5EF4-FFF2-40B4-BE49-F238E27FC236}">
                    <a16:creationId xmlns:a16="http://schemas.microsoft.com/office/drawing/2014/main" id="{19EDAF3E-92F8-27F0-97B4-8328C727FDF7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8545;p75">
                <a:extLst>
                  <a:ext uri="{FF2B5EF4-FFF2-40B4-BE49-F238E27FC236}">
                    <a16:creationId xmlns:a16="http://schemas.microsoft.com/office/drawing/2014/main" id="{BFAD938E-705B-218C-BB81-61A564875385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8546;p75">
                <a:extLst>
                  <a:ext uri="{FF2B5EF4-FFF2-40B4-BE49-F238E27FC236}">
                    <a16:creationId xmlns:a16="http://schemas.microsoft.com/office/drawing/2014/main" id="{95EEE657-D976-1B3E-B42E-1EA5D162FAC0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8547;p75">
                <a:extLst>
                  <a:ext uri="{FF2B5EF4-FFF2-40B4-BE49-F238E27FC236}">
                    <a16:creationId xmlns:a16="http://schemas.microsoft.com/office/drawing/2014/main" id="{32BF83F1-E7AE-89EC-9BF8-A0A33080879B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8548;p75">
                <a:extLst>
                  <a:ext uri="{FF2B5EF4-FFF2-40B4-BE49-F238E27FC236}">
                    <a16:creationId xmlns:a16="http://schemas.microsoft.com/office/drawing/2014/main" id="{587CC09B-8931-B5E3-C4AE-9E7116B1D4C5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8549;p75">
                <a:extLst>
                  <a:ext uri="{FF2B5EF4-FFF2-40B4-BE49-F238E27FC236}">
                    <a16:creationId xmlns:a16="http://schemas.microsoft.com/office/drawing/2014/main" id="{3D853491-023A-DE3E-3214-719CF80CE46B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8550;p75">
                <a:extLst>
                  <a:ext uri="{FF2B5EF4-FFF2-40B4-BE49-F238E27FC236}">
                    <a16:creationId xmlns:a16="http://schemas.microsoft.com/office/drawing/2014/main" id="{9217FED6-AF9E-8EA2-DF5B-1891EDCEF46B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26" name="Google Shape;8551;p75">
            <a:extLst>
              <a:ext uri="{FF2B5EF4-FFF2-40B4-BE49-F238E27FC236}">
                <a16:creationId xmlns:a16="http://schemas.microsoft.com/office/drawing/2014/main" id="{15460262-0B99-B675-E19D-DA109365BD77}"/>
              </a:ext>
            </a:extLst>
          </p:cNvPr>
          <p:cNvGrpSpPr/>
          <p:nvPr/>
        </p:nvGrpSpPr>
        <p:grpSpPr>
          <a:xfrm>
            <a:off x="5206492" y="1970024"/>
            <a:ext cx="2728496" cy="2204267"/>
            <a:chOff x="2623904" y="1198803"/>
            <a:chExt cx="1364248" cy="1102133"/>
          </a:xfrm>
        </p:grpSpPr>
        <p:grpSp>
          <p:nvGrpSpPr>
            <p:cNvPr id="127" name="Google Shape;8552;p75">
              <a:extLst>
                <a:ext uri="{FF2B5EF4-FFF2-40B4-BE49-F238E27FC236}">
                  <a16:creationId xmlns:a16="http://schemas.microsoft.com/office/drawing/2014/main" id="{9CCFB94F-C77B-D94A-C77F-254D700E892D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46" name="Google Shape;8553;p75">
                <a:extLst>
                  <a:ext uri="{FF2B5EF4-FFF2-40B4-BE49-F238E27FC236}">
                    <a16:creationId xmlns:a16="http://schemas.microsoft.com/office/drawing/2014/main" id="{68A94884-1413-0455-9BE0-66E13AE3EDE8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7" name="Google Shape;8554;p75">
                <a:extLst>
                  <a:ext uri="{FF2B5EF4-FFF2-40B4-BE49-F238E27FC236}">
                    <a16:creationId xmlns:a16="http://schemas.microsoft.com/office/drawing/2014/main" id="{F3E270C6-3C64-BB62-00B6-C40442051846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8" name="Google Shape;8555;p75">
                <a:extLst>
                  <a:ext uri="{FF2B5EF4-FFF2-40B4-BE49-F238E27FC236}">
                    <a16:creationId xmlns:a16="http://schemas.microsoft.com/office/drawing/2014/main" id="{80D406D9-C7E5-E2A2-B42C-4D98DDF7A0FF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9" name="Google Shape;8556;p75">
                <a:extLst>
                  <a:ext uri="{FF2B5EF4-FFF2-40B4-BE49-F238E27FC236}">
                    <a16:creationId xmlns:a16="http://schemas.microsoft.com/office/drawing/2014/main" id="{23A0B271-A5F5-1302-94C5-7345FD909959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0" name="Google Shape;8557;p75">
                <a:extLst>
                  <a:ext uri="{FF2B5EF4-FFF2-40B4-BE49-F238E27FC236}">
                    <a16:creationId xmlns:a16="http://schemas.microsoft.com/office/drawing/2014/main" id="{C0433EBD-0929-9D7A-8F23-BB7DC48001E5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8" name="Google Shape;8558;p75">
              <a:extLst>
                <a:ext uri="{FF2B5EF4-FFF2-40B4-BE49-F238E27FC236}">
                  <a16:creationId xmlns:a16="http://schemas.microsoft.com/office/drawing/2014/main" id="{D5613408-B6D0-9747-721B-FE3437EAF6F1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41" name="Google Shape;8559;p75">
                <a:extLst>
                  <a:ext uri="{FF2B5EF4-FFF2-40B4-BE49-F238E27FC236}">
                    <a16:creationId xmlns:a16="http://schemas.microsoft.com/office/drawing/2014/main" id="{ACA52C3D-143A-7BBA-8341-B5A57204558B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2" name="Google Shape;8560;p75">
                <a:extLst>
                  <a:ext uri="{FF2B5EF4-FFF2-40B4-BE49-F238E27FC236}">
                    <a16:creationId xmlns:a16="http://schemas.microsoft.com/office/drawing/2014/main" id="{F7F3A035-D2A0-C343-84B3-CF08D53E5D47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3" name="Google Shape;8561;p75">
                <a:extLst>
                  <a:ext uri="{FF2B5EF4-FFF2-40B4-BE49-F238E27FC236}">
                    <a16:creationId xmlns:a16="http://schemas.microsoft.com/office/drawing/2014/main" id="{64161CEE-8163-D148-69C0-238EEE3DE281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4" name="Google Shape;8562;p75">
                <a:extLst>
                  <a:ext uri="{FF2B5EF4-FFF2-40B4-BE49-F238E27FC236}">
                    <a16:creationId xmlns:a16="http://schemas.microsoft.com/office/drawing/2014/main" id="{7D57373C-C05F-FF48-D414-B5A3756814A9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5" name="Google Shape;8563;p75">
                <a:extLst>
                  <a:ext uri="{FF2B5EF4-FFF2-40B4-BE49-F238E27FC236}">
                    <a16:creationId xmlns:a16="http://schemas.microsoft.com/office/drawing/2014/main" id="{9D2F3EB7-64EB-7AF6-896F-818A36057971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9" name="Google Shape;8564;p75">
              <a:extLst>
                <a:ext uri="{FF2B5EF4-FFF2-40B4-BE49-F238E27FC236}">
                  <a16:creationId xmlns:a16="http://schemas.microsoft.com/office/drawing/2014/main" id="{3284956C-2811-6FB6-E19C-9E47D33EE108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36" name="Google Shape;8565;p75">
                <a:extLst>
                  <a:ext uri="{FF2B5EF4-FFF2-40B4-BE49-F238E27FC236}">
                    <a16:creationId xmlns:a16="http://schemas.microsoft.com/office/drawing/2014/main" id="{80590B2A-2396-7EC8-FCE4-FDB65EFA2046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7" name="Google Shape;8566;p75">
                <a:extLst>
                  <a:ext uri="{FF2B5EF4-FFF2-40B4-BE49-F238E27FC236}">
                    <a16:creationId xmlns:a16="http://schemas.microsoft.com/office/drawing/2014/main" id="{1C48A034-E902-DC73-D031-8FF63C37E362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8" name="Google Shape;8567;p75">
                <a:extLst>
                  <a:ext uri="{FF2B5EF4-FFF2-40B4-BE49-F238E27FC236}">
                    <a16:creationId xmlns:a16="http://schemas.microsoft.com/office/drawing/2014/main" id="{CBA773E7-0962-8245-A679-142EE2096FFA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9" name="Google Shape;8568;p75">
                <a:extLst>
                  <a:ext uri="{FF2B5EF4-FFF2-40B4-BE49-F238E27FC236}">
                    <a16:creationId xmlns:a16="http://schemas.microsoft.com/office/drawing/2014/main" id="{3DDFFFE4-F625-A439-31FC-3B8826BC81D7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0" name="Google Shape;8569;p75">
                <a:extLst>
                  <a:ext uri="{FF2B5EF4-FFF2-40B4-BE49-F238E27FC236}">
                    <a16:creationId xmlns:a16="http://schemas.microsoft.com/office/drawing/2014/main" id="{9E3374D5-DE94-A84C-0202-8AE1F6FBB2E9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0" name="Google Shape;8570;p75">
              <a:extLst>
                <a:ext uri="{FF2B5EF4-FFF2-40B4-BE49-F238E27FC236}">
                  <a16:creationId xmlns:a16="http://schemas.microsoft.com/office/drawing/2014/main" id="{70C9D2C3-5834-B4E2-12E7-EE5D5A0B18B7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31" name="Google Shape;8571;p75">
                <a:extLst>
                  <a:ext uri="{FF2B5EF4-FFF2-40B4-BE49-F238E27FC236}">
                    <a16:creationId xmlns:a16="http://schemas.microsoft.com/office/drawing/2014/main" id="{5C501B78-957E-28D9-22DB-3F21747D3939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2" name="Google Shape;8572;p75">
                <a:extLst>
                  <a:ext uri="{FF2B5EF4-FFF2-40B4-BE49-F238E27FC236}">
                    <a16:creationId xmlns:a16="http://schemas.microsoft.com/office/drawing/2014/main" id="{0196234B-773A-B19A-0A88-22DFD6E2263B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3" name="Google Shape;8573;p75">
                <a:extLst>
                  <a:ext uri="{FF2B5EF4-FFF2-40B4-BE49-F238E27FC236}">
                    <a16:creationId xmlns:a16="http://schemas.microsoft.com/office/drawing/2014/main" id="{4F2F5D0C-7FCD-EA28-3B6E-AC6F651EDA9E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4" name="Google Shape;8574;p75">
                <a:extLst>
                  <a:ext uri="{FF2B5EF4-FFF2-40B4-BE49-F238E27FC236}">
                    <a16:creationId xmlns:a16="http://schemas.microsoft.com/office/drawing/2014/main" id="{E958C3BF-AF27-60B9-204A-314884B0D873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5" name="Google Shape;8575;p75">
                <a:extLst>
                  <a:ext uri="{FF2B5EF4-FFF2-40B4-BE49-F238E27FC236}">
                    <a16:creationId xmlns:a16="http://schemas.microsoft.com/office/drawing/2014/main" id="{87D67E96-FE8D-744E-83CA-461D08A6AFA9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51" name="Google Shape;8576;p75">
            <a:extLst>
              <a:ext uri="{FF2B5EF4-FFF2-40B4-BE49-F238E27FC236}">
                <a16:creationId xmlns:a16="http://schemas.microsoft.com/office/drawing/2014/main" id="{7DEE2B24-1269-66B8-E087-C0B24E43D575}"/>
              </a:ext>
            </a:extLst>
          </p:cNvPr>
          <p:cNvGrpSpPr/>
          <p:nvPr/>
        </p:nvGrpSpPr>
        <p:grpSpPr>
          <a:xfrm>
            <a:off x="5185414" y="4888387"/>
            <a:ext cx="2775083" cy="318248"/>
            <a:chOff x="3200660" y="2180272"/>
            <a:chExt cx="2563824" cy="378237"/>
          </a:xfrm>
        </p:grpSpPr>
        <p:sp>
          <p:nvSpPr>
            <p:cNvPr id="152" name="Google Shape;8577;p75">
              <a:extLst>
                <a:ext uri="{FF2B5EF4-FFF2-40B4-BE49-F238E27FC236}">
                  <a16:creationId xmlns:a16="http://schemas.microsoft.com/office/drawing/2014/main" id="{F21095DC-E1BE-67F5-D6B2-C9C6783E1C59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3" name="Google Shape;8578;p75">
              <a:extLst>
                <a:ext uri="{FF2B5EF4-FFF2-40B4-BE49-F238E27FC236}">
                  <a16:creationId xmlns:a16="http://schemas.microsoft.com/office/drawing/2014/main" id="{4F475858-13B3-2986-2A53-FFFE266F281C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4" name="Google Shape;8579;p75">
              <a:extLst>
                <a:ext uri="{FF2B5EF4-FFF2-40B4-BE49-F238E27FC236}">
                  <a16:creationId xmlns:a16="http://schemas.microsoft.com/office/drawing/2014/main" id="{BBA87D6A-D2E4-88B6-CB35-EE509CCC8CEF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5" name="Google Shape;8580;p75">
              <a:extLst>
                <a:ext uri="{FF2B5EF4-FFF2-40B4-BE49-F238E27FC236}">
                  <a16:creationId xmlns:a16="http://schemas.microsoft.com/office/drawing/2014/main" id="{512D3566-70B9-9381-E853-CA8522651F9D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6" name="Google Shape;8581;p75">
              <a:extLst>
                <a:ext uri="{FF2B5EF4-FFF2-40B4-BE49-F238E27FC236}">
                  <a16:creationId xmlns:a16="http://schemas.microsoft.com/office/drawing/2014/main" id="{125963D4-0AB7-F4A7-AC58-CBE5D910B3E0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7" name="Google Shape;8582;p75">
              <a:extLst>
                <a:ext uri="{FF2B5EF4-FFF2-40B4-BE49-F238E27FC236}">
                  <a16:creationId xmlns:a16="http://schemas.microsoft.com/office/drawing/2014/main" id="{C045BAFD-9386-8146-7003-038C68A8134F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8" name="Google Shape;8583;p75">
              <a:extLst>
                <a:ext uri="{FF2B5EF4-FFF2-40B4-BE49-F238E27FC236}">
                  <a16:creationId xmlns:a16="http://schemas.microsoft.com/office/drawing/2014/main" id="{A3FA0E6D-0C30-C3B4-768F-2BE95AFF1BF2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9" name="Google Shape;8584;p75">
              <a:extLst>
                <a:ext uri="{FF2B5EF4-FFF2-40B4-BE49-F238E27FC236}">
                  <a16:creationId xmlns:a16="http://schemas.microsoft.com/office/drawing/2014/main" id="{93EA93A6-9105-5EC6-4E1F-0B940E50338B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0" name="Google Shape;8585;p75">
              <a:extLst>
                <a:ext uri="{FF2B5EF4-FFF2-40B4-BE49-F238E27FC236}">
                  <a16:creationId xmlns:a16="http://schemas.microsoft.com/office/drawing/2014/main" id="{56B37EC4-932F-03C8-BCD7-82CA63E16E46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1" name="Google Shape;8586;p75">
              <a:extLst>
                <a:ext uri="{FF2B5EF4-FFF2-40B4-BE49-F238E27FC236}">
                  <a16:creationId xmlns:a16="http://schemas.microsoft.com/office/drawing/2014/main" id="{F34568B2-2384-22D8-EB65-D9BDCB1E5A1D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2" name="Google Shape;8587;p75">
              <a:extLst>
                <a:ext uri="{FF2B5EF4-FFF2-40B4-BE49-F238E27FC236}">
                  <a16:creationId xmlns:a16="http://schemas.microsoft.com/office/drawing/2014/main" id="{E34B162D-8282-DB76-F65D-3E059382C3F2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3" name="Google Shape;8588;p75">
              <a:extLst>
                <a:ext uri="{FF2B5EF4-FFF2-40B4-BE49-F238E27FC236}">
                  <a16:creationId xmlns:a16="http://schemas.microsoft.com/office/drawing/2014/main" id="{19857707-0DE8-BA7E-73EA-DF5870C101B8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4" name="Google Shape;8589;p75">
              <a:extLst>
                <a:ext uri="{FF2B5EF4-FFF2-40B4-BE49-F238E27FC236}">
                  <a16:creationId xmlns:a16="http://schemas.microsoft.com/office/drawing/2014/main" id="{45B30FB2-E884-7B94-31D9-D0F65A73C625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5" name="Google Shape;8590;p75">
              <a:extLst>
                <a:ext uri="{FF2B5EF4-FFF2-40B4-BE49-F238E27FC236}">
                  <a16:creationId xmlns:a16="http://schemas.microsoft.com/office/drawing/2014/main" id="{D2B521BC-76DD-0EBA-C124-2A6E10F0FB4C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6" name="Google Shape;8591;p75">
              <a:extLst>
                <a:ext uri="{FF2B5EF4-FFF2-40B4-BE49-F238E27FC236}">
                  <a16:creationId xmlns:a16="http://schemas.microsoft.com/office/drawing/2014/main" id="{B5280907-A46F-9C54-BC44-62FFB9CB169F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" name="Google Shape;8592;p75">
              <a:extLst>
                <a:ext uri="{FF2B5EF4-FFF2-40B4-BE49-F238E27FC236}">
                  <a16:creationId xmlns:a16="http://schemas.microsoft.com/office/drawing/2014/main" id="{EC95ACA9-F9B9-1C9A-4E2B-658C30317A95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" name="Google Shape;8593;p75">
              <a:extLst>
                <a:ext uri="{FF2B5EF4-FFF2-40B4-BE49-F238E27FC236}">
                  <a16:creationId xmlns:a16="http://schemas.microsoft.com/office/drawing/2014/main" id="{6B2D63E2-F558-B4B6-88CE-96C2144DDC79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" name="Google Shape;8594;p75">
              <a:extLst>
                <a:ext uri="{FF2B5EF4-FFF2-40B4-BE49-F238E27FC236}">
                  <a16:creationId xmlns:a16="http://schemas.microsoft.com/office/drawing/2014/main" id="{60D040F5-BB5A-B659-9104-41BA392AAF4F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0" name="Google Shape;8595;p75">
            <a:extLst>
              <a:ext uri="{FF2B5EF4-FFF2-40B4-BE49-F238E27FC236}">
                <a16:creationId xmlns:a16="http://schemas.microsoft.com/office/drawing/2014/main" id="{6267330B-BBB9-6255-5874-326A0E9C385C}"/>
              </a:ext>
            </a:extLst>
          </p:cNvPr>
          <p:cNvGrpSpPr/>
          <p:nvPr/>
        </p:nvGrpSpPr>
        <p:grpSpPr>
          <a:xfrm>
            <a:off x="5178463" y="5444038"/>
            <a:ext cx="2781005" cy="319250"/>
            <a:chOff x="3530150" y="2790075"/>
            <a:chExt cx="1962600" cy="225300"/>
          </a:xfrm>
        </p:grpSpPr>
        <p:sp>
          <p:nvSpPr>
            <p:cNvPr id="171" name="Google Shape;8596;p75">
              <a:extLst>
                <a:ext uri="{FF2B5EF4-FFF2-40B4-BE49-F238E27FC236}">
                  <a16:creationId xmlns:a16="http://schemas.microsoft.com/office/drawing/2014/main" id="{1CB5B7D2-E569-112B-06DB-AB962C4DB2F4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" name="Google Shape;8597;p75">
              <a:extLst>
                <a:ext uri="{FF2B5EF4-FFF2-40B4-BE49-F238E27FC236}">
                  <a16:creationId xmlns:a16="http://schemas.microsoft.com/office/drawing/2014/main" id="{CCE4C5D0-952D-6924-B99F-ED9DA6CF882C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3" name="Google Shape;8598;p75">
            <a:extLst>
              <a:ext uri="{FF2B5EF4-FFF2-40B4-BE49-F238E27FC236}">
                <a16:creationId xmlns:a16="http://schemas.microsoft.com/office/drawing/2014/main" id="{742EF5F6-C2E5-22C5-6A5B-68E8A2015096}"/>
              </a:ext>
            </a:extLst>
          </p:cNvPr>
          <p:cNvGrpSpPr/>
          <p:nvPr/>
        </p:nvGrpSpPr>
        <p:grpSpPr>
          <a:xfrm>
            <a:off x="5179769" y="6000689"/>
            <a:ext cx="2823258" cy="307523"/>
            <a:chOff x="3558802" y="4011427"/>
            <a:chExt cx="1866000" cy="111300"/>
          </a:xfrm>
        </p:grpSpPr>
        <p:sp>
          <p:nvSpPr>
            <p:cNvPr id="174" name="Google Shape;8599;p75">
              <a:extLst>
                <a:ext uri="{FF2B5EF4-FFF2-40B4-BE49-F238E27FC236}">
                  <a16:creationId xmlns:a16="http://schemas.microsoft.com/office/drawing/2014/main" id="{74E9DC88-6B10-27E2-4266-9550CF791D57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5" name="Google Shape;8600;p75">
              <a:extLst>
                <a:ext uri="{FF2B5EF4-FFF2-40B4-BE49-F238E27FC236}">
                  <a16:creationId xmlns:a16="http://schemas.microsoft.com/office/drawing/2014/main" id="{A1791905-7A67-1A96-40CC-EE3483227E1F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6" name="Google Shape;8601;p75">
            <a:extLst>
              <a:ext uri="{FF2B5EF4-FFF2-40B4-BE49-F238E27FC236}">
                <a16:creationId xmlns:a16="http://schemas.microsoft.com/office/drawing/2014/main" id="{BB1BC868-CA89-CB29-B4FA-910BDBA6020E}"/>
              </a:ext>
            </a:extLst>
          </p:cNvPr>
          <p:cNvGrpSpPr/>
          <p:nvPr/>
        </p:nvGrpSpPr>
        <p:grpSpPr>
          <a:xfrm>
            <a:off x="5179154" y="4411490"/>
            <a:ext cx="2767007" cy="239498"/>
            <a:chOff x="3465975" y="2270276"/>
            <a:chExt cx="1986364" cy="171929"/>
          </a:xfrm>
        </p:grpSpPr>
        <p:sp>
          <p:nvSpPr>
            <p:cNvPr id="177" name="Google Shape;8602;p75">
              <a:extLst>
                <a:ext uri="{FF2B5EF4-FFF2-40B4-BE49-F238E27FC236}">
                  <a16:creationId xmlns:a16="http://schemas.microsoft.com/office/drawing/2014/main" id="{69AB07A2-1854-6C3E-2EAC-627C534C7191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8" name="Google Shape;8603;p75">
              <a:extLst>
                <a:ext uri="{FF2B5EF4-FFF2-40B4-BE49-F238E27FC236}">
                  <a16:creationId xmlns:a16="http://schemas.microsoft.com/office/drawing/2014/main" id="{3369B57A-E1E0-1237-C39D-8E5B28BA5498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9" name="Google Shape;8604;p75">
              <a:extLst>
                <a:ext uri="{FF2B5EF4-FFF2-40B4-BE49-F238E27FC236}">
                  <a16:creationId xmlns:a16="http://schemas.microsoft.com/office/drawing/2014/main" id="{AD45B2ED-5547-8F3D-7584-AF2794154357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0" name="Google Shape;8605;p75">
              <a:extLst>
                <a:ext uri="{FF2B5EF4-FFF2-40B4-BE49-F238E27FC236}">
                  <a16:creationId xmlns:a16="http://schemas.microsoft.com/office/drawing/2014/main" id="{4BFDAFE3-8ECE-B4C3-0354-CCC361F55849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1" name="Google Shape;8606;p75">
              <a:extLst>
                <a:ext uri="{FF2B5EF4-FFF2-40B4-BE49-F238E27FC236}">
                  <a16:creationId xmlns:a16="http://schemas.microsoft.com/office/drawing/2014/main" id="{851BB017-86D2-B129-3119-C8A00A601197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" name="Google Shape;8607;p75">
              <a:extLst>
                <a:ext uri="{FF2B5EF4-FFF2-40B4-BE49-F238E27FC236}">
                  <a16:creationId xmlns:a16="http://schemas.microsoft.com/office/drawing/2014/main" id="{57C716D1-2F3D-F125-C8F7-65A60199263D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" name="Google Shape;8608;p75">
              <a:extLst>
                <a:ext uri="{FF2B5EF4-FFF2-40B4-BE49-F238E27FC236}">
                  <a16:creationId xmlns:a16="http://schemas.microsoft.com/office/drawing/2014/main" id="{B159E929-CD4A-92B7-C61A-B34406C47073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" name="Google Shape;8609;p75">
              <a:extLst>
                <a:ext uri="{FF2B5EF4-FFF2-40B4-BE49-F238E27FC236}">
                  <a16:creationId xmlns:a16="http://schemas.microsoft.com/office/drawing/2014/main" id="{944B10A5-FCED-7AF2-51F5-9FF1C430A111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85" name="Google Shape;8610;p75">
            <a:extLst>
              <a:ext uri="{FF2B5EF4-FFF2-40B4-BE49-F238E27FC236}">
                <a16:creationId xmlns:a16="http://schemas.microsoft.com/office/drawing/2014/main" id="{6C532C12-C775-13E8-9B1E-7FFF60A6316B}"/>
              </a:ext>
            </a:extLst>
          </p:cNvPr>
          <p:cNvGrpSpPr/>
          <p:nvPr/>
        </p:nvGrpSpPr>
        <p:grpSpPr>
          <a:xfrm>
            <a:off x="5201170" y="7138789"/>
            <a:ext cx="2739062" cy="390920"/>
            <a:chOff x="723300" y="4253549"/>
            <a:chExt cx="2276482" cy="324900"/>
          </a:xfrm>
        </p:grpSpPr>
        <p:sp>
          <p:nvSpPr>
            <p:cNvPr id="186" name="Google Shape;8611;p75">
              <a:extLst>
                <a:ext uri="{FF2B5EF4-FFF2-40B4-BE49-F238E27FC236}">
                  <a16:creationId xmlns:a16="http://schemas.microsoft.com/office/drawing/2014/main" id="{89F603C6-ED96-A8BA-8CA4-1731FF6368C7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" name="Google Shape;8612;p75">
              <a:extLst>
                <a:ext uri="{FF2B5EF4-FFF2-40B4-BE49-F238E27FC236}">
                  <a16:creationId xmlns:a16="http://schemas.microsoft.com/office/drawing/2014/main" id="{014D70F6-0878-33B2-0007-C232E5CF4510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" name="Google Shape;8613;p75">
              <a:extLst>
                <a:ext uri="{FF2B5EF4-FFF2-40B4-BE49-F238E27FC236}">
                  <a16:creationId xmlns:a16="http://schemas.microsoft.com/office/drawing/2014/main" id="{F1276E16-446B-D811-3F28-3E18CA3EE051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9" name="Google Shape;8614;p75">
              <a:extLst>
                <a:ext uri="{FF2B5EF4-FFF2-40B4-BE49-F238E27FC236}">
                  <a16:creationId xmlns:a16="http://schemas.microsoft.com/office/drawing/2014/main" id="{C0602F90-3C44-5037-2768-012855ADACB1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0" name="Google Shape;8615;p75">
              <a:extLst>
                <a:ext uri="{FF2B5EF4-FFF2-40B4-BE49-F238E27FC236}">
                  <a16:creationId xmlns:a16="http://schemas.microsoft.com/office/drawing/2014/main" id="{76190CC7-7F25-1389-13B0-7FBF2C88C0FE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91" name="Google Shape;8616;p75">
            <a:extLst>
              <a:ext uri="{FF2B5EF4-FFF2-40B4-BE49-F238E27FC236}">
                <a16:creationId xmlns:a16="http://schemas.microsoft.com/office/drawing/2014/main" id="{0387D478-9E98-4D74-6AE8-C33C744C78B8}"/>
              </a:ext>
            </a:extLst>
          </p:cNvPr>
          <p:cNvGrpSpPr/>
          <p:nvPr/>
        </p:nvGrpSpPr>
        <p:grpSpPr>
          <a:xfrm>
            <a:off x="5180291" y="6541150"/>
            <a:ext cx="2778132" cy="360239"/>
            <a:chOff x="705948" y="3788465"/>
            <a:chExt cx="2308953" cy="299400"/>
          </a:xfrm>
        </p:grpSpPr>
        <p:sp>
          <p:nvSpPr>
            <p:cNvPr id="192" name="Google Shape;8617;p75">
              <a:extLst>
                <a:ext uri="{FF2B5EF4-FFF2-40B4-BE49-F238E27FC236}">
                  <a16:creationId xmlns:a16="http://schemas.microsoft.com/office/drawing/2014/main" id="{2BA9524D-A10C-C089-55B5-F4B5556E6FCB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3" name="Google Shape;8618;p75">
              <a:extLst>
                <a:ext uri="{FF2B5EF4-FFF2-40B4-BE49-F238E27FC236}">
                  <a16:creationId xmlns:a16="http://schemas.microsoft.com/office/drawing/2014/main" id="{8B1FB19A-674B-4FE6-053D-7BC6F3721D6F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4" name="Google Shape;8619;p75">
              <a:extLst>
                <a:ext uri="{FF2B5EF4-FFF2-40B4-BE49-F238E27FC236}">
                  <a16:creationId xmlns:a16="http://schemas.microsoft.com/office/drawing/2014/main" id="{05A887E4-B203-4BF0-9627-6BC6EBBFB990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" name="Google Shape;8620;p75">
              <a:extLst>
                <a:ext uri="{FF2B5EF4-FFF2-40B4-BE49-F238E27FC236}">
                  <a16:creationId xmlns:a16="http://schemas.microsoft.com/office/drawing/2014/main" id="{7FF66A84-A864-AB72-5B41-A24F44F438FB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" name="Google Shape;8621;p75">
              <a:extLst>
                <a:ext uri="{FF2B5EF4-FFF2-40B4-BE49-F238E27FC236}">
                  <a16:creationId xmlns:a16="http://schemas.microsoft.com/office/drawing/2014/main" id="{37ABFD44-AC5D-8903-7BC7-9C305EAA014E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97" name="Google Shape;8622;p75">
            <a:extLst>
              <a:ext uri="{FF2B5EF4-FFF2-40B4-BE49-F238E27FC236}">
                <a16:creationId xmlns:a16="http://schemas.microsoft.com/office/drawing/2014/main" id="{4E9536E8-0581-6629-F532-9F85D3508509}"/>
              </a:ext>
            </a:extLst>
          </p:cNvPr>
          <p:cNvGrpSpPr/>
          <p:nvPr/>
        </p:nvGrpSpPr>
        <p:grpSpPr>
          <a:xfrm>
            <a:off x="5276165" y="7767109"/>
            <a:ext cx="2609219" cy="588149"/>
            <a:chOff x="2658741" y="4097347"/>
            <a:chExt cx="1304609" cy="294074"/>
          </a:xfrm>
        </p:grpSpPr>
        <p:grpSp>
          <p:nvGrpSpPr>
            <p:cNvPr id="198" name="Google Shape;8623;p75">
              <a:extLst>
                <a:ext uri="{FF2B5EF4-FFF2-40B4-BE49-F238E27FC236}">
                  <a16:creationId xmlns:a16="http://schemas.microsoft.com/office/drawing/2014/main" id="{D2D6BD8C-CB57-9677-75F4-414A1D158B44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211" name="Google Shape;8624;p75">
                <a:extLst>
                  <a:ext uri="{FF2B5EF4-FFF2-40B4-BE49-F238E27FC236}">
                    <a16:creationId xmlns:a16="http://schemas.microsoft.com/office/drawing/2014/main" id="{A282823C-5005-3495-A31D-33B58D563D2A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2" name="Google Shape;8625;p75">
                <a:extLst>
                  <a:ext uri="{FF2B5EF4-FFF2-40B4-BE49-F238E27FC236}">
                    <a16:creationId xmlns:a16="http://schemas.microsoft.com/office/drawing/2014/main" id="{D8793C37-8267-84A8-16B5-9CB0D0F7E3FF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9" name="Google Shape;8626;p75">
              <a:extLst>
                <a:ext uri="{FF2B5EF4-FFF2-40B4-BE49-F238E27FC236}">
                  <a16:creationId xmlns:a16="http://schemas.microsoft.com/office/drawing/2014/main" id="{8502047F-9F04-BF2D-08D7-1490D00ABD72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209" name="Google Shape;8627;p75">
                <a:extLst>
                  <a:ext uri="{FF2B5EF4-FFF2-40B4-BE49-F238E27FC236}">
                    <a16:creationId xmlns:a16="http://schemas.microsoft.com/office/drawing/2014/main" id="{6B4CFB1D-7BD0-5B62-9197-5F617FDBD389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0" name="Google Shape;8628;p75">
                <a:extLst>
                  <a:ext uri="{FF2B5EF4-FFF2-40B4-BE49-F238E27FC236}">
                    <a16:creationId xmlns:a16="http://schemas.microsoft.com/office/drawing/2014/main" id="{85BDEF9F-B406-0C27-22AB-4F5C001133F8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00" name="Google Shape;8629;p75">
              <a:extLst>
                <a:ext uri="{FF2B5EF4-FFF2-40B4-BE49-F238E27FC236}">
                  <a16:creationId xmlns:a16="http://schemas.microsoft.com/office/drawing/2014/main" id="{7928D046-4099-335A-BB9A-B690C70E7EFF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207" name="Google Shape;8630;p75">
                <a:extLst>
                  <a:ext uri="{FF2B5EF4-FFF2-40B4-BE49-F238E27FC236}">
                    <a16:creationId xmlns:a16="http://schemas.microsoft.com/office/drawing/2014/main" id="{6E7378DD-725C-7F21-BE35-D531B07876FC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8" name="Google Shape;8631;p75">
                <a:extLst>
                  <a:ext uri="{FF2B5EF4-FFF2-40B4-BE49-F238E27FC236}">
                    <a16:creationId xmlns:a16="http://schemas.microsoft.com/office/drawing/2014/main" id="{F4339C1A-F673-1D7D-CE60-88CD3E3CE560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01" name="Google Shape;8632;p75">
              <a:extLst>
                <a:ext uri="{FF2B5EF4-FFF2-40B4-BE49-F238E27FC236}">
                  <a16:creationId xmlns:a16="http://schemas.microsoft.com/office/drawing/2014/main" id="{80EEECA5-0447-196F-1018-ED968C4A569F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205" name="Google Shape;8633;p75">
                <a:extLst>
                  <a:ext uri="{FF2B5EF4-FFF2-40B4-BE49-F238E27FC236}">
                    <a16:creationId xmlns:a16="http://schemas.microsoft.com/office/drawing/2014/main" id="{640765B1-52B4-3D0A-F409-B9F3F29779EC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6" name="Google Shape;8634;p75">
                <a:extLst>
                  <a:ext uri="{FF2B5EF4-FFF2-40B4-BE49-F238E27FC236}">
                    <a16:creationId xmlns:a16="http://schemas.microsoft.com/office/drawing/2014/main" id="{9F8597F5-35AC-937E-28A2-0795AFDA6E87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02" name="Google Shape;8635;p75">
              <a:extLst>
                <a:ext uri="{FF2B5EF4-FFF2-40B4-BE49-F238E27FC236}">
                  <a16:creationId xmlns:a16="http://schemas.microsoft.com/office/drawing/2014/main" id="{0296BE0C-0907-EC74-7018-348A35BA13E5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203" name="Google Shape;8636;p75">
                <a:extLst>
                  <a:ext uri="{FF2B5EF4-FFF2-40B4-BE49-F238E27FC236}">
                    <a16:creationId xmlns:a16="http://schemas.microsoft.com/office/drawing/2014/main" id="{343319CF-AA7E-5500-C75A-C5C15F4A4243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4" name="Google Shape;8637;p75">
                <a:extLst>
                  <a:ext uri="{FF2B5EF4-FFF2-40B4-BE49-F238E27FC236}">
                    <a16:creationId xmlns:a16="http://schemas.microsoft.com/office/drawing/2014/main" id="{F605B632-7805-C8F6-A0FB-24E77ED90B23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13" name="Google Shape;8638;p75">
            <a:extLst>
              <a:ext uri="{FF2B5EF4-FFF2-40B4-BE49-F238E27FC236}">
                <a16:creationId xmlns:a16="http://schemas.microsoft.com/office/drawing/2014/main" id="{44346AE2-08EB-818B-4741-87D59A024D12}"/>
              </a:ext>
            </a:extLst>
          </p:cNvPr>
          <p:cNvGrpSpPr/>
          <p:nvPr/>
        </p:nvGrpSpPr>
        <p:grpSpPr>
          <a:xfrm>
            <a:off x="8513827" y="3733354"/>
            <a:ext cx="2867642" cy="383003"/>
            <a:chOff x="4273350" y="2080469"/>
            <a:chExt cx="1433821" cy="191501"/>
          </a:xfrm>
        </p:grpSpPr>
        <p:grpSp>
          <p:nvGrpSpPr>
            <p:cNvPr id="214" name="Google Shape;8639;p75">
              <a:extLst>
                <a:ext uri="{FF2B5EF4-FFF2-40B4-BE49-F238E27FC236}">
                  <a16:creationId xmlns:a16="http://schemas.microsoft.com/office/drawing/2014/main" id="{D2303102-7330-D726-A4E0-8AFA2FB37E49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18" name="Google Shape;8640;p75">
                <a:extLst>
                  <a:ext uri="{FF2B5EF4-FFF2-40B4-BE49-F238E27FC236}">
                    <a16:creationId xmlns:a16="http://schemas.microsoft.com/office/drawing/2014/main" id="{C0996909-402C-C677-AE02-CF528141F138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9" name="Google Shape;8641;p75">
                <a:extLst>
                  <a:ext uri="{FF2B5EF4-FFF2-40B4-BE49-F238E27FC236}">
                    <a16:creationId xmlns:a16="http://schemas.microsoft.com/office/drawing/2014/main" id="{6EE73FE3-27E3-94FF-6424-8D5D105A8BC9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15" name="Google Shape;8642;p75">
              <a:extLst>
                <a:ext uri="{FF2B5EF4-FFF2-40B4-BE49-F238E27FC236}">
                  <a16:creationId xmlns:a16="http://schemas.microsoft.com/office/drawing/2014/main" id="{68FEFDB4-9E7F-76D1-754D-777AD6C1E81A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16" name="Google Shape;8643;p75">
                <a:extLst>
                  <a:ext uri="{FF2B5EF4-FFF2-40B4-BE49-F238E27FC236}">
                    <a16:creationId xmlns:a16="http://schemas.microsoft.com/office/drawing/2014/main" id="{188848BB-D9E7-1076-D756-0047B1E0AF95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7" name="Google Shape;8644;p75">
                <a:extLst>
                  <a:ext uri="{FF2B5EF4-FFF2-40B4-BE49-F238E27FC236}">
                    <a16:creationId xmlns:a16="http://schemas.microsoft.com/office/drawing/2014/main" id="{E6774E13-BEA6-C52F-1211-90F3358AA437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20" name="Google Shape;8645;p75">
            <a:extLst>
              <a:ext uri="{FF2B5EF4-FFF2-40B4-BE49-F238E27FC236}">
                <a16:creationId xmlns:a16="http://schemas.microsoft.com/office/drawing/2014/main" id="{5601F656-5B05-3C7C-CEC2-FFC99F785BF2}"/>
              </a:ext>
            </a:extLst>
          </p:cNvPr>
          <p:cNvGrpSpPr/>
          <p:nvPr/>
        </p:nvGrpSpPr>
        <p:grpSpPr>
          <a:xfrm>
            <a:off x="8516936" y="1938490"/>
            <a:ext cx="2861423" cy="1486778"/>
            <a:chOff x="5159450" y="1919950"/>
            <a:chExt cx="1541050" cy="862500"/>
          </a:xfrm>
        </p:grpSpPr>
        <p:sp>
          <p:nvSpPr>
            <p:cNvPr id="221" name="Google Shape;8646;p75">
              <a:extLst>
                <a:ext uri="{FF2B5EF4-FFF2-40B4-BE49-F238E27FC236}">
                  <a16:creationId xmlns:a16="http://schemas.microsoft.com/office/drawing/2014/main" id="{1183B152-5CB2-5AFF-DAD2-84D3B67937FF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/>
            </a:p>
          </p:txBody>
        </p:sp>
        <p:grpSp>
          <p:nvGrpSpPr>
            <p:cNvPr id="222" name="Google Shape;8647;p75">
              <a:extLst>
                <a:ext uri="{FF2B5EF4-FFF2-40B4-BE49-F238E27FC236}">
                  <a16:creationId xmlns:a16="http://schemas.microsoft.com/office/drawing/2014/main" id="{96670C64-270E-F455-0C10-6F134E50D15D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23" name="Google Shape;8648;p75">
                <a:extLst>
                  <a:ext uri="{FF2B5EF4-FFF2-40B4-BE49-F238E27FC236}">
                    <a16:creationId xmlns:a16="http://schemas.microsoft.com/office/drawing/2014/main" id="{6548F96E-2593-90A0-90FA-A7D6E1F51320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24" name="Google Shape;8649;p75">
                <a:extLst>
                  <a:ext uri="{FF2B5EF4-FFF2-40B4-BE49-F238E27FC236}">
                    <a16:creationId xmlns:a16="http://schemas.microsoft.com/office/drawing/2014/main" id="{629A8BC8-0EE2-99E9-60B9-00D2A334F8C7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25" name="Google Shape;8650;p75">
            <a:extLst>
              <a:ext uri="{FF2B5EF4-FFF2-40B4-BE49-F238E27FC236}">
                <a16:creationId xmlns:a16="http://schemas.microsoft.com/office/drawing/2014/main" id="{011A623B-8610-4AAB-E691-7DCBCA709741}"/>
              </a:ext>
            </a:extLst>
          </p:cNvPr>
          <p:cNvGrpSpPr/>
          <p:nvPr/>
        </p:nvGrpSpPr>
        <p:grpSpPr>
          <a:xfrm>
            <a:off x="8497163" y="4385144"/>
            <a:ext cx="2900969" cy="2104175"/>
            <a:chOff x="5230575" y="1554475"/>
            <a:chExt cx="2137150" cy="1550150"/>
          </a:xfrm>
        </p:grpSpPr>
        <p:sp>
          <p:nvSpPr>
            <p:cNvPr id="226" name="Google Shape;8651;p75">
              <a:extLst>
                <a:ext uri="{FF2B5EF4-FFF2-40B4-BE49-F238E27FC236}">
                  <a16:creationId xmlns:a16="http://schemas.microsoft.com/office/drawing/2014/main" id="{850B8747-03A5-22DE-3CAF-D77E3288B367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8652;p75">
              <a:extLst>
                <a:ext uri="{FF2B5EF4-FFF2-40B4-BE49-F238E27FC236}">
                  <a16:creationId xmlns:a16="http://schemas.microsoft.com/office/drawing/2014/main" id="{64F417A1-1B8C-F8B2-4BE3-25095E7BB79B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8653;p75">
              <a:extLst>
                <a:ext uri="{FF2B5EF4-FFF2-40B4-BE49-F238E27FC236}">
                  <a16:creationId xmlns:a16="http://schemas.microsoft.com/office/drawing/2014/main" id="{7204B1EF-4A01-73E8-4C0D-9962A503300B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8654;p75">
              <a:extLst>
                <a:ext uri="{FF2B5EF4-FFF2-40B4-BE49-F238E27FC236}">
                  <a16:creationId xmlns:a16="http://schemas.microsoft.com/office/drawing/2014/main" id="{75202D7D-43B9-716B-E587-B63431CC2D3D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8655;p75">
              <a:extLst>
                <a:ext uri="{FF2B5EF4-FFF2-40B4-BE49-F238E27FC236}">
                  <a16:creationId xmlns:a16="http://schemas.microsoft.com/office/drawing/2014/main" id="{ED15FCB2-DD2B-9C61-07DD-927FE14A0381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" name="Google Shape;8656;p75">
              <a:extLst>
                <a:ext uri="{FF2B5EF4-FFF2-40B4-BE49-F238E27FC236}">
                  <a16:creationId xmlns:a16="http://schemas.microsoft.com/office/drawing/2014/main" id="{5BE14D61-BB49-7C16-C2CA-9917D082FF6F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" name="Google Shape;8657;p75">
              <a:extLst>
                <a:ext uri="{FF2B5EF4-FFF2-40B4-BE49-F238E27FC236}">
                  <a16:creationId xmlns:a16="http://schemas.microsoft.com/office/drawing/2014/main" id="{AC8AF6D6-5BE1-A310-A316-F58A0EF01FB7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3" name="Google Shape;8658;p75">
              <a:extLst>
                <a:ext uri="{FF2B5EF4-FFF2-40B4-BE49-F238E27FC236}">
                  <a16:creationId xmlns:a16="http://schemas.microsoft.com/office/drawing/2014/main" id="{DDDB4399-61F5-BD1D-C920-339303628BA6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4" name="Google Shape;8659;p75">
              <a:extLst>
                <a:ext uri="{FF2B5EF4-FFF2-40B4-BE49-F238E27FC236}">
                  <a16:creationId xmlns:a16="http://schemas.microsoft.com/office/drawing/2014/main" id="{D3552337-D95D-E2A8-C170-34822C0033F4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5" name="Google Shape;8660;p75">
              <a:extLst>
                <a:ext uri="{FF2B5EF4-FFF2-40B4-BE49-F238E27FC236}">
                  <a16:creationId xmlns:a16="http://schemas.microsoft.com/office/drawing/2014/main" id="{A6F2127B-87AD-BC6F-CC4B-90866C637ECC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6" name="Google Shape;8661;p75">
              <a:extLst>
                <a:ext uri="{FF2B5EF4-FFF2-40B4-BE49-F238E27FC236}">
                  <a16:creationId xmlns:a16="http://schemas.microsoft.com/office/drawing/2014/main" id="{51985469-D136-83BA-5535-B9069CF09B76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7" name="Google Shape;8662;p75">
              <a:extLst>
                <a:ext uri="{FF2B5EF4-FFF2-40B4-BE49-F238E27FC236}">
                  <a16:creationId xmlns:a16="http://schemas.microsoft.com/office/drawing/2014/main" id="{0A7750BC-4F97-D7BD-4EF9-2BA09A27BE6C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8" name="Google Shape;8663;p75">
              <a:extLst>
                <a:ext uri="{FF2B5EF4-FFF2-40B4-BE49-F238E27FC236}">
                  <a16:creationId xmlns:a16="http://schemas.microsoft.com/office/drawing/2014/main" id="{DA88BB52-1215-3398-C57A-6D57FC511AF1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39" name="Google Shape;8664;p75">
            <a:extLst>
              <a:ext uri="{FF2B5EF4-FFF2-40B4-BE49-F238E27FC236}">
                <a16:creationId xmlns:a16="http://schemas.microsoft.com/office/drawing/2014/main" id="{38B2AD52-039A-23E2-77D6-48BB68CB8D8B}"/>
              </a:ext>
            </a:extLst>
          </p:cNvPr>
          <p:cNvGrpSpPr/>
          <p:nvPr/>
        </p:nvGrpSpPr>
        <p:grpSpPr>
          <a:xfrm rot="10800000">
            <a:off x="8530263" y="6569522"/>
            <a:ext cx="2834766" cy="1775892"/>
            <a:chOff x="5645403" y="2920021"/>
            <a:chExt cx="2650800" cy="2180614"/>
          </a:xfrm>
        </p:grpSpPr>
        <p:sp>
          <p:nvSpPr>
            <p:cNvPr id="240" name="Google Shape;8665;p75">
              <a:extLst>
                <a:ext uri="{FF2B5EF4-FFF2-40B4-BE49-F238E27FC236}">
                  <a16:creationId xmlns:a16="http://schemas.microsoft.com/office/drawing/2014/main" id="{17E8D9E9-EA24-A123-C316-1F52C7F7CFDF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41" name="Google Shape;8666;p75">
              <a:extLst>
                <a:ext uri="{FF2B5EF4-FFF2-40B4-BE49-F238E27FC236}">
                  <a16:creationId xmlns:a16="http://schemas.microsoft.com/office/drawing/2014/main" id="{8F80619B-757C-B76C-A377-CDCCEF867B96}"/>
                </a:ext>
              </a:extLst>
            </p:cNvPr>
            <p:cNvCxnSpPr>
              <a:stCxn id="240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2" name="Google Shape;8667;p75">
              <a:extLst>
                <a:ext uri="{FF2B5EF4-FFF2-40B4-BE49-F238E27FC236}">
                  <a16:creationId xmlns:a16="http://schemas.microsoft.com/office/drawing/2014/main" id="{EA4430D4-7969-15B6-7DA3-FDB616525EE8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43" name="Google Shape;8668;p75">
              <a:extLst>
                <a:ext uri="{FF2B5EF4-FFF2-40B4-BE49-F238E27FC236}">
                  <a16:creationId xmlns:a16="http://schemas.microsoft.com/office/drawing/2014/main" id="{0FBDCA1A-06F6-02B0-6B81-C8B5E49871D6}"/>
                </a:ext>
              </a:extLst>
            </p:cNvPr>
            <p:cNvCxnSpPr>
              <a:endCxn id="242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4" name="Google Shape;8669;p75">
              <a:extLst>
                <a:ext uri="{FF2B5EF4-FFF2-40B4-BE49-F238E27FC236}">
                  <a16:creationId xmlns:a16="http://schemas.microsoft.com/office/drawing/2014/main" id="{11B4C123-A2CC-64B8-F9B8-C1C66587DE36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45" name="Google Shape;8670;p75">
              <a:extLst>
                <a:ext uri="{FF2B5EF4-FFF2-40B4-BE49-F238E27FC236}">
                  <a16:creationId xmlns:a16="http://schemas.microsoft.com/office/drawing/2014/main" id="{6EF1153E-903E-0384-026A-A0AD1CEC3BD1}"/>
                </a:ext>
              </a:extLst>
            </p:cNvPr>
            <p:cNvCxnSpPr>
              <a:stCxn id="244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6" name="Google Shape;8671;p75">
              <a:extLst>
                <a:ext uri="{FF2B5EF4-FFF2-40B4-BE49-F238E27FC236}">
                  <a16:creationId xmlns:a16="http://schemas.microsoft.com/office/drawing/2014/main" id="{034142A0-FCE4-88F4-97E4-BC70684F45F9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47" name="Google Shape;8672;p75">
              <a:extLst>
                <a:ext uri="{FF2B5EF4-FFF2-40B4-BE49-F238E27FC236}">
                  <a16:creationId xmlns:a16="http://schemas.microsoft.com/office/drawing/2014/main" id="{D19611D6-D97A-B7E0-0E81-C3F28B06D34D}"/>
                </a:ext>
              </a:extLst>
            </p:cNvPr>
            <p:cNvCxnSpPr>
              <a:endCxn id="246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48" name="Google Shape;8673;p75">
            <a:extLst>
              <a:ext uri="{FF2B5EF4-FFF2-40B4-BE49-F238E27FC236}">
                <a16:creationId xmlns:a16="http://schemas.microsoft.com/office/drawing/2014/main" id="{7DF58ACA-46A2-F0DD-3321-6FE41C481732}"/>
              </a:ext>
            </a:extLst>
          </p:cNvPr>
          <p:cNvGrpSpPr/>
          <p:nvPr/>
        </p:nvGrpSpPr>
        <p:grpSpPr>
          <a:xfrm>
            <a:off x="14730983" y="4376234"/>
            <a:ext cx="2143487" cy="2043158"/>
            <a:chOff x="7189833" y="2022667"/>
            <a:chExt cx="1251159" cy="1192597"/>
          </a:xfrm>
        </p:grpSpPr>
        <p:sp>
          <p:nvSpPr>
            <p:cNvPr id="249" name="Google Shape;8674;p75">
              <a:extLst>
                <a:ext uri="{FF2B5EF4-FFF2-40B4-BE49-F238E27FC236}">
                  <a16:creationId xmlns:a16="http://schemas.microsoft.com/office/drawing/2014/main" id="{7BD41004-FE18-41B4-0C0D-DD7208A757D6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0" name="Google Shape;8675;p75">
              <a:extLst>
                <a:ext uri="{FF2B5EF4-FFF2-40B4-BE49-F238E27FC236}">
                  <a16:creationId xmlns:a16="http://schemas.microsoft.com/office/drawing/2014/main" id="{F179A65E-5D1B-894D-E50D-B98B28F0C4BC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1" name="Google Shape;8676;p75">
              <a:extLst>
                <a:ext uri="{FF2B5EF4-FFF2-40B4-BE49-F238E27FC236}">
                  <a16:creationId xmlns:a16="http://schemas.microsoft.com/office/drawing/2014/main" id="{75EB1266-92CA-AE55-FE15-447A08B60662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" name="Google Shape;8677;p75">
              <a:extLst>
                <a:ext uri="{FF2B5EF4-FFF2-40B4-BE49-F238E27FC236}">
                  <a16:creationId xmlns:a16="http://schemas.microsoft.com/office/drawing/2014/main" id="{281124DE-7058-6F25-6FBC-7D4F6EFBEC24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53" name="Google Shape;8678;p75">
            <a:extLst>
              <a:ext uri="{FF2B5EF4-FFF2-40B4-BE49-F238E27FC236}">
                <a16:creationId xmlns:a16="http://schemas.microsoft.com/office/drawing/2014/main" id="{E677F52A-A960-96F1-7632-49E7C04FDB76}"/>
              </a:ext>
            </a:extLst>
          </p:cNvPr>
          <p:cNvGrpSpPr/>
          <p:nvPr/>
        </p:nvGrpSpPr>
        <p:grpSpPr>
          <a:xfrm>
            <a:off x="1413524" y="5229047"/>
            <a:ext cx="3390749" cy="3121674"/>
            <a:chOff x="727421" y="2828315"/>
            <a:chExt cx="1695374" cy="1560837"/>
          </a:xfrm>
        </p:grpSpPr>
        <p:grpSp>
          <p:nvGrpSpPr>
            <p:cNvPr id="254" name="Google Shape;8679;p75">
              <a:extLst>
                <a:ext uri="{FF2B5EF4-FFF2-40B4-BE49-F238E27FC236}">
                  <a16:creationId xmlns:a16="http://schemas.microsoft.com/office/drawing/2014/main" id="{65202270-5B27-6452-EA2A-CE9A3FDC7CEE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306" name="Google Shape;8680;p75">
                <a:extLst>
                  <a:ext uri="{FF2B5EF4-FFF2-40B4-BE49-F238E27FC236}">
                    <a16:creationId xmlns:a16="http://schemas.microsoft.com/office/drawing/2014/main" id="{EC818FC1-09FA-92CA-2AD4-5A2DF3573B5A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7" name="Google Shape;8681;p75">
                <a:extLst>
                  <a:ext uri="{FF2B5EF4-FFF2-40B4-BE49-F238E27FC236}">
                    <a16:creationId xmlns:a16="http://schemas.microsoft.com/office/drawing/2014/main" id="{3134292F-C888-4B74-22CF-6EDED15AED25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8" name="Google Shape;8682;p75">
                <a:extLst>
                  <a:ext uri="{FF2B5EF4-FFF2-40B4-BE49-F238E27FC236}">
                    <a16:creationId xmlns:a16="http://schemas.microsoft.com/office/drawing/2014/main" id="{977B1351-FF3C-C51E-860C-ECCFD0127C16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9" name="Google Shape;8683;p75">
                <a:extLst>
                  <a:ext uri="{FF2B5EF4-FFF2-40B4-BE49-F238E27FC236}">
                    <a16:creationId xmlns:a16="http://schemas.microsoft.com/office/drawing/2014/main" id="{1AF520E3-E53B-0A47-D6E3-E97A9E28E161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0" name="Google Shape;8684;p75">
                <a:extLst>
                  <a:ext uri="{FF2B5EF4-FFF2-40B4-BE49-F238E27FC236}">
                    <a16:creationId xmlns:a16="http://schemas.microsoft.com/office/drawing/2014/main" id="{38ED7EC8-FE1E-27B5-A508-C7984D36AC00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1" name="Google Shape;8685;p75">
                <a:extLst>
                  <a:ext uri="{FF2B5EF4-FFF2-40B4-BE49-F238E27FC236}">
                    <a16:creationId xmlns:a16="http://schemas.microsoft.com/office/drawing/2014/main" id="{B43EBC35-7A82-C9BD-CAE6-EFDAA546A82F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2" name="Google Shape;8686;p75">
                <a:extLst>
                  <a:ext uri="{FF2B5EF4-FFF2-40B4-BE49-F238E27FC236}">
                    <a16:creationId xmlns:a16="http://schemas.microsoft.com/office/drawing/2014/main" id="{14955441-CED8-EF1E-89C8-E5846A09D4D4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5" name="Google Shape;8687;p75">
              <a:extLst>
                <a:ext uri="{FF2B5EF4-FFF2-40B4-BE49-F238E27FC236}">
                  <a16:creationId xmlns:a16="http://schemas.microsoft.com/office/drawing/2014/main" id="{D6D83FA8-F0C0-5366-E270-721BD538C0A6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299" name="Google Shape;8688;p75">
                <a:extLst>
                  <a:ext uri="{FF2B5EF4-FFF2-40B4-BE49-F238E27FC236}">
                    <a16:creationId xmlns:a16="http://schemas.microsoft.com/office/drawing/2014/main" id="{F2B7016A-AB03-3308-C973-5233ABF7F5E8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0" name="Google Shape;8689;p75">
                <a:extLst>
                  <a:ext uri="{FF2B5EF4-FFF2-40B4-BE49-F238E27FC236}">
                    <a16:creationId xmlns:a16="http://schemas.microsoft.com/office/drawing/2014/main" id="{C8209D32-0EF0-BA9B-E76F-17EC1E0F39E0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1" name="Google Shape;8690;p75">
                <a:extLst>
                  <a:ext uri="{FF2B5EF4-FFF2-40B4-BE49-F238E27FC236}">
                    <a16:creationId xmlns:a16="http://schemas.microsoft.com/office/drawing/2014/main" id="{A515A026-861E-39F9-873A-3FC45C1FF3BD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2" name="Google Shape;8691;p75">
                <a:extLst>
                  <a:ext uri="{FF2B5EF4-FFF2-40B4-BE49-F238E27FC236}">
                    <a16:creationId xmlns:a16="http://schemas.microsoft.com/office/drawing/2014/main" id="{C07BC1BE-C032-8859-5FF3-4D194E2D4ADD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3" name="Google Shape;8692;p75">
                <a:extLst>
                  <a:ext uri="{FF2B5EF4-FFF2-40B4-BE49-F238E27FC236}">
                    <a16:creationId xmlns:a16="http://schemas.microsoft.com/office/drawing/2014/main" id="{E3A451FF-9585-15BA-8ADA-D52C49C5551A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4" name="Google Shape;8693;p75">
                <a:extLst>
                  <a:ext uri="{FF2B5EF4-FFF2-40B4-BE49-F238E27FC236}">
                    <a16:creationId xmlns:a16="http://schemas.microsoft.com/office/drawing/2014/main" id="{0EB5245B-BBC5-1CEE-FE80-21125E813476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5" name="Google Shape;8694;p75">
                <a:extLst>
                  <a:ext uri="{FF2B5EF4-FFF2-40B4-BE49-F238E27FC236}">
                    <a16:creationId xmlns:a16="http://schemas.microsoft.com/office/drawing/2014/main" id="{45CC160D-E832-4014-64E4-3FA0BC3A048B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6" name="Google Shape;8695;p75">
              <a:extLst>
                <a:ext uri="{FF2B5EF4-FFF2-40B4-BE49-F238E27FC236}">
                  <a16:creationId xmlns:a16="http://schemas.microsoft.com/office/drawing/2014/main" id="{CED58E68-3F15-95B0-3756-48E550B0A5EB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292" name="Google Shape;8696;p75">
                <a:extLst>
                  <a:ext uri="{FF2B5EF4-FFF2-40B4-BE49-F238E27FC236}">
                    <a16:creationId xmlns:a16="http://schemas.microsoft.com/office/drawing/2014/main" id="{A72AC7D9-0592-97BC-1B16-ABCD3D798BA6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3" name="Google Shape;8697;p75">
                <a:extLst>
                  <a:ext uri="{FF2B5EF4-FFF2-40B4-BE49-F238E27FC236}">
                    <a16:creationId xmlns:a16="http://schemas.microsoft.com/office/drawing/2014/main" id="{37FDAABA-F34C-318F-51D5-3CB916EC0F67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4" name="Google Shape;8698;p75">
                <a:extLst>
                  <a:ext uri="{FF2B5EF4-FFF2-40B4-BE49-F238E27FC236}">
                    <a16:creationId xmlns:a16="http://schemas.microsoft.com/office/drawing/2014/main" id="{467B1B23-29B3-B91C-03F2-A8C88D135056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5" name="Google Shape;8699;p75">
                <a:extLst>
                  <a:ext uri="{FF2B5EF4-FFF2-40B4-BE49-F238E27FC236}">
                    <a16:creationId xmlns:a16="http://schemas.microsoft.com/office/drawing/2014/main" id="{6FEB5F8B-D4BD-57BF-2370-D5D97990CEC1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6" name="Google Shape;8700;p75">
                <a:extLst>
                  <a:ext uri="{FF2B5EF4-FFF2-40B4-BE49-F238E27FC236}">
                    <a16:creationId xmlns:a16="http://schemas.microsoft.com/office/drawing/2014/main" id="{96F3175D-6A41-0132-EE68-57193E23E026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7" name="Google Shape;8701;p75">
                <a:extLst>
                  <a:ext uri="{FF2B5EF4-FFF2-40B4-BE49-F238E27FC236}">
                    <a16:creationId xmlns:a16="http://schemas.microsoft.com/office/drawing/2014/main" id="{974A03CA-94A9-DBC9-5678-FBB60D9A5039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8" name="Google Shape;8702;p75">
                <a:extLst>
                  <a:ext uri="{FF2B5EF4-FFF2-40B4-BE49-F238E27FC236}">
                    <a16:creationId xmlns:a16="http://schemas.microsoft.com/office/drawing/2014/main" id="{1D2B5DC3-986D-AD9F-4348-0AF2C931D287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7" name="Google Shape;8703;p75">
              <a:extLst>
                <a:ext uri="{FF2B5EF4-FFF2-40B4-BE49-F238E27FC236}">
                  <a16:creationId xmlns:a16="http://schemas.microsoft.com/office/drawing/2014/main" id="{3026D43A-01EF-78BA-2897-924CA49DB471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285" name="Google Shape;8704;p75">
                <a:extLst>
                  <a:ext uri="{FF2B5EF4-FFF2-40B4-BE49-F238E27FC236}">
                    <a16:creationId xmlns:a16="http://schemas.microsoft.com/office/drawing/2014/main" id="{C3EB1438-E4D3-FFB0-1911-0B217992B436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6" name="Google Shape;8705;p75">
                <a:extLst>
                  <a:ext uri="{FF2B5EF4-FFF2-40B4-BE49-F238E27FC236}">
                    <a16:creationId xmlns:a16="http://schemas.microsoft.com/office/drawing/2014/main" id="{3F798F31-B4E1-9D51-BE5E-1EA0E5DFC600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7" name="Google Shape;8706;p75">
                <a:extLst>
                  <a:ext uri="{FF2B5EF4-FFF2-40B4-BE49-F238E27FC236}">
                    <a16:creationId xmlns:a16="http://schemas.microsoft.com/office/drawing/2014/main" id="{7A2CB3FF-700D-0504-B9DD-2850B7848661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8" name="Google Shape;8707;p75">
                <a:extLst>
                  <a:ext uri="{FF2B5EF4-FFF2-40B4-BE49-F238E27FC236}">
                    <a16:creationId xmlns:a16="http://schemas.microsoft.com/office/drawing/2014/main" id="{41E06FA4-0D05-6526-9976-2109E7FD31F5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9" name="Google Shape;8708;p75">
                <a:extLst>
                  <a:ext uri="{FF2B5EF4-FFF2-40B4-BE49-F238E27FC236}">
                    <a16:creationId xmlns:a16="http://schemas.microsoft.com/office/drawing/2014/main" id="{CFC0CF57-1369-8466-2EB2-8FED4A56164F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0" name="Google Shape;8709;p75">
                <a:extLst>
                  <a:ext uri="{FF2B5EF4-FFF2-40B4-BE49-F238E27FC236}">
                    <a16:creationId xmlns:a16="http://schemas.microsoft.com/office/drawing/2014/main" id="{0C09ADF7-98C5-2851-4B27-8D5694E3ACF1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1" name="Google Shape;8710;p75">
                <a:extLst>
                  <a:ext uri="{FF2B5EF4-FFF2-40B4-BE49-F238E27FC236}">
                    <a16:creationId xmlns:a16="http://schemas.microsoft.com/office/drawing/2014/main" id="{1B47F3BD-D007-1955-B7D0-A203946E482B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8" name="Google Shape;8711;p75">
              <a:extLst>
                <a:ext uri="{FF2B5EF4-FFF2-40B4-BE49-F238E27FC236}">
                  <a16:creationId xmlns:a16="http://schemas.microsoft.com/office/drawing/2014/main" id="{79401A4C-1A43-43B1-58D5-C4C22DD95479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278" name="Google Shape;8712;p75">
                <a:extLst>
                  <a:ext uri="{FF2B5EF4-FFF2-40B4-BE49-F238E27FC236}">
                    <a16:creationId xmlns:a16="http://schemas.microsoft.com/office/drawing/2014/main" id="{76E75146-1A6B-B0D7-1296-BB14DB6F47EF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9" name="Google Shape;8713;p75">
                <a:extLst>
                  <a:ext uri="{FF2B5EF4-FFF2-40B4-BE49-F238E27FC236}">
                    <a16:creationId xmlns:a16="http://schemas.microsoft.com/office/drawing/2014/main" id="{0FAF1C7F-FE2E-97D2-A3EF-08B872594763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0" name="Google Shape;8714;p75">
                <a:extLst>
                  <a:ext uri="{FF2B5EF4-FFF2-40B4-BE49-F238E27FC236}">
                    <a16:creationId xmlns:a16="http://schemas.microsoft.com/office/drawing/2014/main" id="{40B1BC91-46BA-7417-8875-5E210B92A2AD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1" name="Google Shape;8715;p75">
                <a:extLst>
                  <a:ext uri="{FF2B5EF4-FFF2-40B4-BE49-F238E27FC236}">
                    <a16:creationId xmlns:a16="http://schemas.microsoft.com/office/drawing/2014/main" id="{40C4AF9D-A636-F8BF-8416-C142F1246BD9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2" name="Google Shape;8716;p75">
                <a:extLst>
                  <a:ext uri="{FF2B5EF4-FFF2-40B4-BE49-F238E27FC236}">
                    <a16:creationId xmlns:a16="http://schemas.microsoft.com/office/drawing/2014/main" id="{EF0250FB-D1DD-2EF1-EF0A-5A575CE22AF9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3" name="Google Shape;8717;p75">
                <a:extLst>
                  <a:ext uri="{FF2B5EF4-FFF2-40B4-BE49-F238E27FC236}">
                    <a16:creationId xmlns:a16="http://schemas.microsoft.com/office/drawing/2014/main" id="{998F6B5C-5EBF-5FB7-FFE8-1B2A67583D77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4" name="Google Shape;8718;p75">
                <a:extLst>
                  <a:ext uri="{FF2B5EF4-FFF2-40B4-BE49-F238E27FC236}">
                    <a16:creationId xmlns:a16="http://schemas.microsoft.com/office/drawing/2014/main" id="{94F5302A-405D-3E08-9891-07458FA66AF1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9" name="Google Shape;8719;p75">
              <a:extLst>
                <a:ext uri="{FF2B5EF4-FFF2-40B4-BE49-F238E27FC236}">
                  <a16:creationId xmlns:a16="http://schemas.microsoft.com/office/drawing/2014/main" id="{6C215887-CF93-337E-ED9A-F282F25862E5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276" name="Google Shape;8720;p75">
                <a:extLst>
                  <a:ext uri="{FF2B5EF4-FFF2-40B4-BE49-F238E27FC236}">
                    <a16:creationId xmlns:a16="http://schemas.microsoft.com/office/drawing/2014/main" id="{40306875-8259-6390-2C8E-1BE440E47364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7" name="Google Shape;8721;p75">
                <a:extLst>
                  <a:ext uri="{FF2B5EF4-FFF2-40B4-BE49-F238E27FC236}">
                    <a16:creationId xmlns:a16="http://schemas.microsoft.com/office/drawing/2014/main" id="{4295934D-BCA8-CD76-1C1D-297CBEFBAAE3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60" name="Google Shape;8722;p75">
              <a:extLst>
                <a:ext uri="{FF2B5EF4-FFF2-40B4-BE49-F238E27FC236}">
                  <a16:creationId xmlns:a16="http://schemas.microsoft.com/office/drawing/2014/main" id="{45BE5F9E-6E32-1408-670D-DC97D22E58DA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69" name="Google Shape;8723;p75">
                <a:extLst>
                  <a:ext uri="{FF2B5EF4-FFF2-40B4-BE49-F238E27FC236}">
                    <a16:creationId xmlns:a16="http://schemas.microsoft.com/office/drawing/2014/main" id="{0AD23FEC-18F1-9716-DA28-7151CC2F66F5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0" name="Google Shape;8724;p75">
                <a:extLst>
                  <a:ext uri="{FF2B5EF4-FFF2-40B4-BE49-F238E27FC236}">
                    <a16:creationId xmlns:a16="http://schemas.microsoft.com/office/drawing/2014/main" id="{1C058196-E1BE-7D81-C472-D4E38B862104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1" name="Google Shape;8725;p75">
                <a:extLst>
                  <a:ext uri="{FF2B5EF4-FFF2-40B4-BE49-F238E27FC236}">
                    <a16:creationId xmlns:a16="http://schemas.microsoft.com/office/drawing/2014/main" id="{ACA7C9AD-1D32-2963-878D-2AEEF6B6CB0A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2" name="Google Shape;8726;p75">
                <a:extLst>
                  <a:ext uri="{FF2B5EF4-FFF2-40B4-BE49-F238E27FC236}">
                    <a16:creationId xmlns:a16="http://schemas.microsoft.com/office/drawing/2014/main" id="{8D3D1B72-4B7A-5D82-E063-651DB42ABA53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3" name="Google Shape;8727;p75">
                <a:extLst>
                  <a:ext uri="{FF2B5EF4-FFF2-40B4-BE49-F238E27FC236}">
                    <a16:creationId xmlns:a16="http://schemas.microsoft.com/office/drawing/2014/main" id="{3B7C9599-2201-7E04-FBE2-7913D5EECA8B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4" name="Google Shape;8728;p75">
                <a:extLst>
                  <a:ext uri="{FF2B5EF4-FFF2-40B4-BE49-F238E27FC236}">
                    <a16:creationId xmlns:a16="http://schemas.microsoft.com/office/drawing/2014/main" id="{9FA6B764-34CA-242F-C7EA-6032EF423ACF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5" name="Google Shape;8729;p75">
                <a:extLst>
                  <a:ext uri="{FF2B5EF4-FFF2-40B4-BE49-F238E27FC236}">
                    <a16:creationId xmlns:a16="http://schemas.microsoft.com/office/drawing/2014/main" id="{1100832D-21BC-4708-C054-9C090765A111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61" name="Google Shape;8730;p75">
              <a:extLst>
                <a:ext uri="{FF2B5EF4-FFF2-40B4-BE49-F238E27FC236}">
                  <a16:creationId xmlns:a16="http://schemas.microsoft.com/office/drawing/2014/main" id="{7B62EAE2-1CCA-8C69-CD69-7E747C3877AB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62" name="Google Shape;8731;p75">
                <a:extLst>
                  <a:ext uri="{FF2B5EF4-FFF2-40B4-BE49-F238E27FC236}">
                    <a16:creationId xmlns:a16="http://schemas.microsoft.com/office/drawing/2014/main" id="{DD7BA63E-06E4-9713-266A-C25A1D951E9C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3" name="Google Shape;8732;p75">
                <a:extLst>
                  <a:ext uri="{FF2B5EF4-FFF2-40B4-BE49-F238E27FC236}">
                    <a16:creationId xmlns:a16="http://schemas.microsoft.com/office/drawing/2014/main" id="{45CFA0F5-4F0C-B9C0-082B-1E1057761456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4" name="Google Shape;8733;p75">
                <a:extLst>
                  <a:ext uri="{FF2B5EF4-FFF2-40B4-BE49-F238E27FC236}">
                    <a16:creationId xmlns:a16="http://schemas.microsoft.com/office/drawing/2014/main" id="{999FB670-923E-B7AF-6C82-F70E22EC56D1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5" name="Google Shape;8734;p75">
                <a:extLst>
                  <a:ext uri="{FF2B5EF4-FFF2-40B4-BE49-F238E27FC236}">
                    <a16:creationId xmlns:a16="http://schemas.microsoft.com/office/drawing/2014/main" id="{9627064D-5BE0-742E-E6B7-F1F96C3FEE19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6" name="Google Shape;8735;p75">
                <a:extLst>
                  <a:ext uri="{FF2B5EF4-FFF2-40B4-BE49-F238E27FC236}">
                    <a16:creationId xmlns:a16="http://schemas.microsoft.com/office/drawing/2014/main" id="{DA9E7FF2-282E-9727-3E57-5D31F4AFE3EE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7" name="Google Shape;8736;p75">
                <a:extLst>
                  <a:ext uri="{FF2B5EF4-FFF2-40B4-BE49-F238E27FC236}">
                    <a16:creationId xmlns:a16="http://schemas.microsoft.com/office/drawing/2014/main" id="{1B77C04F-E13E-73C5-6FA2-A737CF5CF61E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8" name="Google Shape;8737;p75">
                <a:extLst>
                  <a:ext uri="{FF2B5EF4-FFF2-40B4-BE49-F238E27FC236}">
                    <a16:creationId xmlns:a16="http://schemas.microsoft.com/office/drawing/2014/main" id="{4A851112-11D7-D3EE-F231-6F399B6E2765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13" name="Google Shape;8738;p75">
            <a:extLst>
              <a:ext uri="{FF2B5EF4-FFF2-40B4-BE49-F238E27FC236}">
                <a16:creationId xmlns:a16="http://schemas.microsoft.com/office/drawing/2014/main" id="{BA9B851A-08CF-EB5B-B0B2-D767F12734C8}"/>
              </a:ext>
            </a:extLst>
          </p:cNvPr>
          <p:cNvGrpSpPr/>
          <p:nvPr/>
        </p:nvGrpSpPr>
        <p:grpSpPr>
          <a:xfrm>
            <a:off x="11830683" y="4384190"/>
            <a:ext cx="2497086" cy="2050638"/>
            <a:chOff x="5183758" y="1210600"/>
            <a:chExt cx="3605380" cy="2960783"/>
          </a:xfrm>
        </p:grpSpPr>
        <p:sp>
          <p:nvSpPr>
            <p:cNvPr id="314" name="Google Shape;8739;p75">
              <a:extLst>
                <a:ext uri="{FF2B5EF4-FFF2-40B4-BE49-F238E27FC236}">
                  <a16:creationId xmlns:a16="http://schemas.microsoft.com/office/drawing/2014/main" id="{93A38EDC-62C7-0278-80FF-B725C73AB455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" name="Google Shape;8740;p75">
              <a:extLst>
                <a:ext uri="{FF2B5EF4-FFF2-40B4-BE49-F238E27FC236}">
                  <a16:creationId xmlns:a16="http://schemas.microsoft.com/office/drawing/2014/main" id="{904A5F4D-DC03-1D9F-8FAC-0F3C4D27BACB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" name="Google Shape;8741;p75">
              <a:extLst>
                <a:ext uri="{FF2B5EF4-FFF2-40B4-BE49-F238E27FC236}">
                  <a16:creationId xmlns:a16="http://schemas.microsoft.com/office/drawing/2014/main" id="{D340C01F-33DC-1FB8-8373-FA412E7C1961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8742;p75">
              <a:extLst>
                <a:ext uri="{FF2B5EF4-FFF2-40B4-BE49-F238E27FC236}">
                  <a16:creationId xmlns:a16="http://schemas.microsoft.com/office/drawing/2014/main" id="{CEFDB0B1-EE56-4773-2DCE-FB7E0AEC8428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18" name="Google Shape;8743;p75">
              <a:extLst>
                <a:ext uri="{FF2B5EF4-FFF2-40B4-BE49-F238E27FC236}">
                  <a16:creationId xmlns:a16="http://schemas.microsoft.com/office/drawing/2014/main" id="{D4DE2E7C-97BB-96EE-9747-5034ACC847CB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9" name="Google Shape;8744;p75">
              <a:extLst>
                <a:ext uri="{FF2B5EF4-FFF2-40B4-BE49-F238E27FC236}">
                  <a16:creationId xmlns:a16="http://schemas.microsoft.com/office/drawing/2014/main" id="{33828DEE-CF0E-0536-6C36-A558868A981E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20" name="Google Shape;8745;p75">
              <a:extLst>
                <a:ext uri="{FF2B5EF4-FFF2-40B4-BE49-F238E27FC236}">
                  <a16:creationId xmlns:a16="http://schemas.microsoft.com/office/drawing/2014/main" id="{1070215A-A192-A746-BF06-37D4020A3291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21" name="Google Shape;8746;p75">
              <a:extLst>
                <a:ext uri="{FF2B5EF4-FFF2-40B4-BE49-F238E27FC236}">
                  <a16:creationId xmlns:a16="http://schemas.microsoft.com/office/drawing/2014/main" id="{5D5550C9-EF5E-17FA-040D-F1A087ADA711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22" name="Google Shape;8747;p75">
              <a:extLst>
                <a:ext uri="{FF2B5EF4-FFF2-40B4-BE49-F238E27FC236}">
                  <a16:creationId xmlns:a16="http://schemas.microsoft.com/office/drawing/2014/main" id="{7C123F3F-DF07-E96C-DE05-3FCBAC47D65D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3" name="Google Shape;8748;p75">
            <a:extLst>
              <a:ext uri="{FF2B5EF4-FFF2-40B4-BE49-F238E27FC236}">
                <a16:creationId xmlns:a16="http://schemas.microsoft.com/office/drawing/2014/main" id="{BEA5A1BE-F658-3FFA-CD64-2B1537E3A029}"/>
              </a:ext>
            </a:extLst>
          </p:cNvPr>
          <p:cNvGrpSpPr/>
          <p:nvPr/>
        </p:nvGrpSpPr>
        <p:grpSpPr>
          <a:xfrm>
            <a:off x="11544807" y="6660823"/>
            <a:ext cx="5329662" cy="1686881"/>
            <a:chOff x="5916567" y="1099697"/>
            <a:chExt cx="2556683" cy="809211"/>
          </a:xfrm>
        </p:grpSpPr>
        <p:sp>
          <p:nvSpPr>
            <p:cNvPr id="324" name="Google Shape;8749;p75">
              <a:extLst>
                <a:ext uri="{FF2B5EF4-FFF2-40B4-BE49-F238E27FC236}">
                  <a16:creationId xmlns:a16="http://schemas.microsoft.com/office/drawing/2014/main" id="{DA0B7BFC-1761-2092-7CE2-35FDD2956608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5" name="Google Shape;8750;p75">
              <a:extLst>
                <a:ext uri="{FF2B5EF4-FFF2-40B4-BE49-F238E27FC236}">
                  <a16:creationId xmlns:a16="http://schemas.microsoft.com/office/drawing/2014/main" id="{ACC1E2EB-D35D-0086-2173-A2032D82CCC2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6" name="Google Shape;8751;p75">
              <a:extLst>
                <a:ext uri="{FF2B5EF4-FFF2-40B4-BE49-F238E27FC236}">
                  <a16:creationId xmlns:a16="http://schemas.microsoft.com/office/drawing/2014/main" id="{A9F4D774-0C00-F918-FDA2-05826BAA9D4F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7" name="Google Shape;8752;p75">
              <a:extLst>
                <a:ext uri="{FF2B5EF4-FFF2-40B4-BE49-F238E27FC236}">
                  <a16:creationId xmlns:a16="http://schemas.microsoft.com/office/drawing/2014/main" id="{48E8D71F-976B-C22E-6D7C-C793A32F56BD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8" name="Google Shape;8753;p75">
              <a:extLst>
                <a:ext uri="{FF2B5EF4-FFF2-40B4-BE49-F238E27FC236}">
                  <a16:creationId xmlns:a16="http://schemas.microsoft.com/office/drawing/2014/main" id="{650D5AEC-B228-7696-FBEA-4E09C308A7AE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9" name="Google Shape;8754;p75">
              <a:extLst>
                <a:ext uri="{FF2B5EF4-FFF2-40B4-BE49-F238E27FC236}">
                  <a16:creationId xmlns:a16="http://schemas.microsoft.com/office/drawing/2014/main" id="{4B29E970-856C-6D86-83F6-186613CDE774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0" name="Google Shape;8755;p75">
              <a:extLst>
                <a:ext uri="{FF2B5EF4-FFF2-40B4-BE49-F238E27FC236}">
                  <a16:creationId xmlns:a16="http://schemas.microsoft.com/office/drawing/2014/main" id="{C6D93C89-045B-471D-57DB-48000D66402D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31" name="Google Shape;8756;p75">
              <a:extLst>
                <a:ext uri="{FF2B5EF4-FFF2-40B4-BE49-F238E27FC236}">
                  <a16:creationId xmlns:a16="http://schemas.microsoft.com/office/drawing/2014/main" id="{6CBB1C8C-5E62-1477-CEC8-6BE5DCB2718A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32" name="Google Shape;8757;p75">
            <a:extLst>
              <a:ext uri="{FF2B5EF4-FFF2-40B4-BE49-F238E27FC236}">
                <a16:creationId xmlns:a16="http://schemas.microsoft.com/office/drawing/2014/main" id="{03FF9681-FD90-8E04-42EE-D69F83F79525}"/>
              </a:ext>
            </a:extLst>
          </p:cNvPr>
          <p:cNvGrpSpPr/>
          <p:nvPr/>
        </p:nvGrpSpPr>
        <p:grpSpPr>
          <a:xfrm>
            <a:off x="11759888" y="1958540"/>
            <a:ext cx="2599703" cy="2046677"/>
            <a:chOff x="5900602" y="1193063"/>
            <a:chExt cx="1299851" cy="1023338"/>
          </a:xfrm>
        </p:grpSpPr>
        <p:grpSp>
          <p:nvGrpSpPr>
            <p:cNvPr id="333" name="Google Shape;8758;p75">
              <a:extLst>
                <a:ext uri="{FF2B5EF4-FFF2-40B4-BE49-F238E27FC236}">
                  <a16:creationId xmlns:a16="http://schemas.microsoft.com/office/drawing/2014/main" id="{C0939343-5B74-00C9-2477-BB2A6D04500D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55" name="Google Shape;8759;p75">
                <a:extLst>
                  <a:ext uri="{FF2B5EF4-FFF2-40B4-BE49-F238E27FC236}">
                    <a16:creationId xmlns:a16="http://schemas.microsoft.com/office/drawing/2014/main" id="{215BA07B-8220-F89D-0CC3-D0025725C5C6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59" name="Google Shape;8760;p75">
                  <a:extLst>
                    <a:ext uri="{FF2B5EF4-FFF2-40B4-BE49-F238E27FC236}">
                      <a16:creationId xmlns:a16="http://schemas.microsoft.com/office/drawing/2014/main" id="{F3A1EC39-BECF-5D53-A936-60774D1B07F8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60" name="Google Shape;8761;p75">
                  <a:extLst>
                    <a:ext uri="{FF2B5EF4-FFF2-40B4-BE49-F238E27FC236}">
                      <a16:creationId xmlns:a16="http://schemas.microsoft.com/office/drawing/2014/main" id="{171A3DFB-1710-42C1-612C-168B5B41E9DD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56" name="Google Shape;8762;p75">
                <a:extLst>
                  <a:ext uri="{FF2B5EF4-FFF2-40B4-BE49-F238E27FC236}">
                    <a16:creationId xmlns:a16="http://schemas.microsoft.com/office/drawing/2014/main" id="{AFAC0C13-A7F4-CF42-64F7-CB872A2863CB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57" name="Google Shape;8763;p75">
                  <a:extLst>
                    <a:ext uri="{FF2B5EF4-FFF2-40B4-BE49-F238E27FC236}">
                      <a16:creationId xmlns:a16="http://schemas.microsoft.com/office/drawing/2014/main" id="{D88F89ED-CA8B-6218-9D1B-F44B0F8308C7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58" name="Google Shape;8764;p75">
                  <a:extLst>
                    <a:ext uri="{FF2B5EF4-FFF2-40B4-BE49-F238E27FC236}">
                      <a16:creationId xmlns:a16="http://schemas.microsoft.com/office/drawing/2014/main" id="{A4E575AC-2D12-3052-A579-62151B46A63E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34" name="Google Shape;8765;p75">
              <a:extLst>
                <a:ext uri="{FF2B5EF4-FFF2-40B4-BE49-F238E27FC236}">
                  <a16:creationId xmlns:a16="http://schemas.microsoft.com/office/drawing/2014/main" id="{D98B7DF8-06BB-A36D-F52E-D8A7EEF8C2CE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49" name="Google Shape;8766;p75">
                <a:extLst>
                  <a:ext uri="{FF2B5EF4-FFF2-40B4-BE49-F238E27FC236}">
                    <a16:creationId xmlns:a16="http://schemas.microsoft.com/office/drawing/2014/main" id="{885005D2-34A0-0889-FFB6-3ECE62BCCE61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53" name="Google Shape;8767;p75">
                  <a:extLst>
                    <a:ext uri="{FF2B5EF4-FFF2-40B4-BE49-F238E27FC236}">
                      <a16:creationId xmlns:a16="http://schemas.microsoft.com/office/drawing/2014/main" id="{E99E99BE-690D-EF92-C3D7-FD264DE5038F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54" name="Google Shape;8768;p75">
                  <a:extLst>
                    <a:ext uri="{FF2B5EF4-FFF2-40B4-BE49-F238E27FC236}">
                      <a16:creationId xmlns:a16="http://schemas.microsoft.com/office/drawing/2014/main" id="{092C3894-92B7-E149-9E79-E59ACDEFF072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50" name="Google Shape;8769;p75">
                <a:extLst>
                  <a:ext uri="{FF2B5EF4-FFF2-40B4-BE49-F238E27FC236}">
                    <a16:creationId xmlns:a16="http://schemas.microsoft.com/office/drawing/2014/main" id="{3E9C1257-E3B8-1499-7A6F-252D4A1ECAB4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51" name="Google Shape;8770;p75">
                  <a:extLst>
                    <a:ext uri="{FF2B5EF4-FFF2-40B4-BE49-F238E27FC236}">
                      <a16:creationId xmlns:a16="http://schemas.microsoft.com/office/drawing/2014/main" id="{0318B45C-68F3-CF1A-C860-C1378762E1F0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52" name="Google Shape;8771;p75">
                  <a:extLst>
                    <a:ext uri="{FF2B5EF4-FFF2-40B4-BE49-F238E27FC236}">
                      <a16:creationId xmlns:a16="http://schemas.microsoft.com/office/drawing/2014/main" id="{BC122E51-BC97-C4D9-27A1-E31DF886862D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35" name="Google Shape;8772;p75">
              <a:extLst>
                <a:ext uri="{FF2B5EF4-FFF2-40B4-BE49-F238E27FC236}">
                  <a16:creationId xmlns:a16="http://schemas.microsoft.com/office/drawing/2014/main" id="{91BC6A0E-8373-02C9-148A-A2D9387AB1D0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43" name="Google Shape;8773;p75">
                <a:extLst>
                  <a:ext uri="{FF2B5EF4-FFF2-40B4-BE49-F238E27FC236}">
                    <a16:creationId xmlns:a16="http://schemas.microsoft.com/office/drawing/2014/main" id="{246C4AFF-D494-F64E-8B85-8F6C4701E2DF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47" name="Google Shape;8774;p75">
                  <a:extLst>
                    <a:ext uri="{FF2B5EF4-FFF2-40B4-BE49-F238E27FC236}">
                      <a16:creationId xmlns:a16="http://schemas.microsoft.com/office/drawing/2014/main" id="{26D9C6E0-AD53-A936-8677-9D30C1DA7DBA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8" name="Google Shape;8775;p75">
                  <a:extLst>
                    <a:ext uri="{FF2B5EF4-FFF2-40B4-BE49-F238E27FC236}">
                      <a16:creationId xmlns:a16="http://schemas.microsoft.com/office/drawing/2014/main" id="{9899F61B-0457-3911-E242-E0273E24B213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44" name="Google Shape;8776;p75">
                <a:extLst>
                  <a:ext uri="{FF2B5EF4-FFF2-40B4-BE49-F238E27FC236}">
                    <a16:creationId xmlns:a16="http://schemas.microsoft.com/office/drawing/2014/main" id="{8AFDDF1C-1BA4-218A-F343-C738167BF5F4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45" name="Google Shape;8777;p75">
                  <a:extLst>
                    <a:ext uri="{FF2B5EF4-FFF2-40B4-BE49-F238E27FC236}">
                      <a16:creationId xmlns:a16="http://schemas.microsoft.com/office/drawing/2014/main" id="{5ABEC4FE-847A-00F3-CE62-36337917928E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46" name="Google Shape;8778;p75">
                  <a:extLst>
                    <a:ext uri="{FF2B5EF4-FFF2-40B4-BE49-F238E27FC236}">
                      <a16:creationId xmlns:a16="http://schemas.microsoft.com/office/drawing/2014/main" id="{5ACD324E-0E58-7C09-8BDB-2A6F41651421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36" name="Google Shape;8779;p75">
              <a:extLst>
                <a:ext uri="{FF2B5EF4-FFF2-40B4-BE49-F238E27FC236}">
                  <a16:creationId xmlns:a16="http://schemas.microsoft.com/office/drawing/2014/main" id="{1898B1F4-6B8A-D02C-844F-22A5DF62B47C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37" name="Google Shape;8780;p75">
                <a:extLst>
                  <a:ext uri="{FF2B5EF4-FFF2-40B4-BE49-F238E27FC236}">
                    <a16:creationId xmlns:a16="http://schemas.microsoft.com/office/drawing/2014/main" id="{8CD16527-3104-0FC9-999D-8530F175F699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41" name="Google Shape;8781;p75">
                  <a:extLst>
                    <a:ext uri="{FF2B5EF4-FFF2-40B4-BE49-F238E27FC236}">
                      <a16:creationId xmlns:a16="http://schemas.microsoft.com/office/drawing/2014/main" id="{323C4BE2-6F39-2A0C-1AA0-78C31E0583FF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2" name="Google Shape;8782;p75">
                  <a:extLst>
                    <a:ext uri="{FF2B5EF4-FFF2-40B4-BE49-F238E27FC236}">
                      <a16:creationId xmlns:a16="http://schemas.microsoft.com/office/drawing/2014/main" id="{67E39290-87F0-BADB-2CA5-949D71CF8F0B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38" name="Google Shape;8783;p75">
                <a:extLst>
                  <a:ext uri="{FF2B5EF4-FFF2-40B4-BE49-F238E27FC236}">
                    <a16:creationId xmlns:a16="http://schemas.microsoft.com/office/drawing/2014/main" id="{18ACCC68-01C0-1A51-2351-B17B9A0208BB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39" name="Google Shape;8784;p75">
                  <a:extLst>
                    <a:ext uri="{FF2B5EF4-FFF2-40B4-BE49-F238E27FC236}">
                      <a16:creationId xmlns:a16="http://schemas.microsoft.com/office/drawing/2014/main" id="{C6C88EBC-4860-EDCA-285A-E3BD8B1A76F1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40" name="Google Shape;8785;p75">
                  <a:extLst>
                    <a:ext uri="{FF2B5EF4-FFF2-40B4-BE49-F238E27FC236}">
                      <a16:creationId xmlns:a16="http://schemas.microsoft.com/office/drawing/2014/main" id="{1BFD44D2-E59C-4E49-97BE-0E5EF87CACDF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61" name="Google Shape;8786;p75">
            <a:extLst>
              <a:ext uri="{FF2B5EF4-FFF2-40B4-BE49-F238E27FC236}">
                <a16:creationId xmlns:a16="http://schemas.microsoft.com/office/drawing/2014/main" id="{B828C6ED-0CCB-0F7C-A709-D72406616BBB}"/>
              </a:ext>
            </a:extLst>
          </p:cNvPr>
          <p:cNvGrpSpPr/>
          <p:nvPr/>
        </p:nvGrpSpPr>
        <p:grpSpPr>
          <a:xfrm>
            <a:off x="14435651" y="1958831"/>
            <a:ext cx="2438826" cy="2102730"/>
            <a:chOff x="7287122" y="1165658"/>
            <a:chExt cx="1219413" cy="1051365"/>
          </a:xfrm>
        </p:grpSpPr>
        <p:grpSp>
          <p:nvGrpSpPr>
            <p:cNvPr id="362" name="Google Shape;8787;p75">
              <a:extLst>
                <a:ext uri="{FF2B5EF4-FFF2-40B4-BE49-F238E27FC236}">
                  <a16:creationId xmlns:a16="http://schemas.microsoft.com/office/drawing/2014/main" id="{B0C84C26-3BC3-781E-D172-9AF1157F252E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378" name="Google Shape;8788;p75">
                <a:extLst>
                  <a:ext uri="{FF2B5EF4-FFF2-40B4-BE49-F238E27FC236}">
                    <a16:creationId xmlns:a16="http://schemas.microsoft.com/office/drawing/2014/main" id="{6AAC2DB0-ADF2-0278-14D8-1FB30E645D59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79" name="Google Shape;8789;p75">
                <a:extLst>
                  <a:ext uri="{FF2B5EF4-FFF2-40B4-BE49-F238E27FC236}">
                    <a16:creationId xmlns:a16="http://schemas.microsoft.com/office/drawing/2014/main" id="{C0BF50EE-83B9-E6FB-E438-807691EA9DFC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380" name="Google Shape;8790;p75">
                  <a:extLst>
                    <a:ext uri="{FF2B5EF4-FFF2-40B4-BE49-F238E27FC236}">
                      <a16:creationId xmlns:a16="http://schemas.microsoft.com/office/drawing/2014/main" id="{17A92FB3-8556-74A0-FC47-2F82E68F7D61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81" name="Google Shape;8791;p75">
                  <a:extLst>
                    <a:ext uri="{FF2B5EF4-FFF2-40B4-BE49-F238E27FC236}">
                      <a16:creationId xmlns:a16="http://schemas.microsoft.com/office/drawing/2014/main" id="{7D95CD61-46BD-6A43-5D71-A17522CD55C0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63" name="Google Shape;8792;p75">
              <a:extLst>
                <a:ext uri="{FF2B5EF4-FFF2-40B4-BE49-F238E27FC236}">
                  <a16:creationId xmlns:a16="http://schemas.microsoft.com/office/drawing/2014/main" id="{1065B38C-1188-7BF7-7A7A-99D0100DF4EF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374" name="Google Shape;8793;p75">
                <a:extLst>
                  <a:ext uri="{FF2B5EF4-FFF2-40B4-BE49-F238E27FC236}">
                    <a16:creationId xmlns:a16="http://schemas.microsoft.com/office/drawing/2014/main" id="{B1C727F7-CAE5-9B9A-B375-28F86FC32E51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75" name="Google Shape;8794;p75">
                <a:extLst>
                  <a:ext uri="{FF2B5EF4-FFF2-40B4-BE49-F238E27FC236}">
                    <a16:creationId xmlns:a16="http://schemas.microsoft.com/office/drawing/2014/main" id="{12715D02-E46F-3927-146E-C5D4022C4F8F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376" name="Google Shape;8795;p75">
                  <a:extLst>
                    <a:ext uri="{FF2B5EF4-FFF2-40B4-BE49-F238E27FC236}">
                      <a16:creationId xmlns:a16="http://schemas.microsoft.com/office/drawing/2014/main" id="{DAA205B4-31F0-206E-E1C6-3B8A036F9937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77" name="Google Shape;8796;p75">
                  <a:extLst>
                    <a:ext uri="{FF2B5EF4-FFF2-40B4-BE49-F238E27FC236}">
                      <a16:creationId xmlns:a16="http://schemas.microsoft.com/office/drawing/2014/main" id="{D2EC9F44-6829-8EAA-7C51-C68BF46FD643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64" name="Google Shape;8797;p75">
              <a:extLst>
                <a:ext uri="{FF2B5EF4-FFF2-40B4-BE49-F238E27FC236}">
                  <a16:creationId xmlns:a16="http://schemas.microsoft.com/office/drawing/2014/main" id="{24EF9465-91E3-15E4-7F38-20FB90E7EFC8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370" name="Google Shape;8798;p75">
                <a:extLst>
                  <a:ext uri="{FF2B5EF4-FFF2-40B4-BE49-F238E27FC236}">
                    <a16:creationId xmlns:a16="http://schemas.microsoft.com/office/drawing/2014/main" id="{448B2B2F-A1B3-9667-B9AC-9A34F205DEC9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71" name="Google Shape;8799;p75">
                <a:extLst>
                  <a:ext uri="{FF2B5EF4-FFF2-40B4-BE49-F238E27FC236}">
                    <a16:creationId xmlns:a16="http://schemas.microsoft.com/office/drawing/2014/main" id="{30A9D956-A855-E511-25F9-E0EAB4282A6B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372" name="Google Shape;8800;p75">
                  <a:extLst>
                    <a:ext uri="{FF2B5EF4-FFF2-40B4-BE49-F238E27FC236}">
                      <a16:creationId xmlns:a16="http://schemas.microsoft.com/office/drawing/2014/main" id="{73751314-4A5B-5934-661F-219E5966D09E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73" name="Google Shape;8801;p75">
                  <a:extLst>
                    <a:ext uri="{FF2B5EF4-FFF2-40B4-BE49-F238E27FC236}">
                      <a16:creationId xmlns:a16="http://schemas.microsoft.com/office/drawing/2014/main" id="{6A620CFF-6EB7-793B-DBB7-7D4B0AD21ED0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65" name="Google Shape;8802;p75">
              <a:extLst>
                <a:ext uri="{FF2B5EF4-FFF2-40B4-BE49-F238E27FC236}">
                  <a16:creationId xmlns:a16="http://schemas.microsoft.com/office/drawing/2014/main" id="{C36561E5-D767-2125-6A2F-8C1A8241F16E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66" name="Google Shape;8803;p75">
                <a:extLst>
                  <a:ext uri="{FF2B5EF4-FFF2-40B4-BE49-F238E27FC236}">
                    <a16:creationId xmlns:a16="http://schemas.microsoft.com/office/drawing/2014/main" id="{C36ED765-62D5-63A6-85BA-FB6708C180B9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7" name="Google Shape;8804;p75">
                <a:extLst>
                  <a:ext uri="{FF2B5EF4-FFF2-40B4-BE49-F238E27FC236}">
                    <a16:creationId xmlns:a16="http://schemas.microsoft.com/office/drawing/2014/main" id="{D487CA39-C739-2BF0-CD95-1E202E65FB49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68" name="Google Shape;8805;p75">
                  <a:extLst>
                    <a:ext uri="{FF2B5EF4-FFF2-40B4-BE49-F238E27FC236}">
                      <a16:creationId xmlns:a16="http://schemas.microsoft.com/office/drawing/2014/main" id="{49076D17-F9D6-5D52-5834-21D52A30D9E4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69" name="Google Shape;8806;p75">
                  <a:extLst>
                    <a:ext uri="{FF2B5EF4-FFF2-40B4-BE49-F238E27FC236}">
                      <a16:creationId xmlns:a16="http://schemas.microsoft.com/office/drawing/2014/main" id="{8C7F73EA-C285-EFA0-9927-1AD7FD2563E1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382" name="Google Shape;1529;p70">
            <a:extLst>
              <a:ext uri="{FF2B5EF4-FFF2-40B4-BE49-F238E27FC236}">
                <a16:creationId xmlns:a16="http://schemas.microsoft.com/office/drawing/2014/main" id="{F752F4CD-9089-1743-C317-145EAA51394E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1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15259750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13285440" y="7733520"/>
            <a:ext cx="2934720" cy="13975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9"/>
              </a:lnSpc>
            </a:pPr>
            <a:r>
              <a:rPr lang="en-US" sz="1399" spc="0">
                <a:solidFill>
                  <a:srgbClr val="FFFFFF"/>
                </a:solidFill>
                <a:latin typeface="Montserrat"/>
              </a:rPr>
              <a:t>It’s the farthest planet from the Sun</a:t>
            </a:r>
          </a:p>
        </p:txBody>
      </p: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4486400" y="8822160"/>
            <a:ext cx="3672720" cy="1580400"/>
            <a:chOff x="0" y="0"/>
            <a:chExt cx="4896960" cy="2107200"/>
          </a:xfrm>
        </p:grpSpPr>
        <p:sp>
          <p:nvSpPr>
            <p:cNvPr id="42" name="Freeform 42"/>
            <p:cNvSpPr/>
            <p:nvPr/>
          </p:nvSpPr>
          <p:spPr>
            <a:xfrm>
              <a:off x="382" y="0"/>
              <a:ext cx="4896612" cy="2107184"/>
            </a:xfrm>
            <a:custGeom>
              <a:avLst/>
              <a:gdLst/>
              <a:ahLst/>
              <a:cxnLst/>
              <a:rect l="l" t="t" r="r" b="b"/>
              <a:pathLst>
                <a:path w="4896612" h="2107184">
                  <a:moveTo>
                    <a:pt x="4353432" y="1204976"/>
                  </a:moveTo>
                  <a:cubicBezTo>
                    <a:pt x="4469383" y="1204976"/>
                    <a:pt x="4585334" y="1211072"/>
                    <a:pt x="4701285" y="1201928"/>
                  </a:cubicBezTo>
                  <a:cubicBezTo>
                    <a:pt x="4844668" y="1192784"/>
                    <a:pt x="4896611" y="1244727"/>
                    <a:pt x="4847716" y="1403731"/>
                  </a:cubicBezTo>
                  <a:cubicBezTo>
                    <a:pt x="4643246" y="1403731"/>
                    <a:pt x="4435855" y="1403731"/>
                    <a:pt x="4188713" y="1403731"/>
                  </a:cubicBezTo>
                  <a:cubicBezTo>
                    <a:pt x="4258944" y="1541399"/>
                    <a:pt x="4313809" y="1651508"/>
                    <a:pt x="4390135" y="1804416"/>
                  </a:cubicBezTo>
                  <a:cubicBezTo>
                    <a:pt x="4182617" y="1691259"/>
                    <a:pt x="4020946" y="1605661"/>
                    <a:pt x="3831843" y="1504696"/>
                  </a:cubicBezTo>
                  <a:cubicBezTo>
                    <a:pt x="3773931" y="1697355"/>
                    <a:pt x="3715892" y="1880870"/>
                    <a:pt x="3645788" y="2107184"/>
                  </a:cubicBezTo>
                  <a:cubicBezTo>
                    <a:pt x="3578605" y="1886966"/>
                    <a:pt x="3523742" y="1709547"/>
                    <a:pt x="3459734" y="1504696"/>
                  </a:cubicBezTo>
                  <a:cubicBezTo>
                    <a:pt x="3279774" y="1599565"/>
                    <a:pt x="3111881" y="1688211"/>
                    <a:pt x="2901442" y="1801368"/>
                  </a:cubicBezTo>
                  <a:cubicBezTo>
                    <a:pt x="2974721" y="1657604"/>
                    <a:pt x="3026537" y="1556639"/>
                    <a:pt x="3096768" y="1422146"/>
                  </a:cubicBezTo>
                  <a:cubicBezTo>
                    <a:pt x="2062480" y="1422146"/>
                    <a:pt x="1049528" y="1422146"/>
                    <a:pt x="0" y="1422146"/>
                  </a:cubicBezTo>
                  <a:cubicBezTo>
                    <a:pt x="118617" y="1250823"/>
                    <a:pt x="237616" y="1198880"/>
                    <a:pt x="408431" y="1198880"/>
                  </a:cubicBezTo>
                  <a:cubicBezTo>
                    <a:pt x="1183385" y="1208024"/>
                    <a:pt x="1958339" y="1201928"/>
                    <a:pt x="2733293" y="1204976"/>
                  </a:cubicBezTo>
                  <a:cubicBezTo>
                    <a:pt x="2800476" y="1204976"/>
                    <a:pt x="2870580" y="1204976"/>
                    <a:pt x="2937763" y="1204976"/>
                  </a:cubicBezTo>
                  <a:cubicBezTo>
                    <a:pt x="2940811" y="1192784"/>
                    <a:pt x="2940811" y="1183513"/>
                    <a:pt x="2943859" y="1174369"/>
                  </a:cubicBezTo>
                  <a:cubicBezTo>
                    <a:pt x="2843148" y="1137666"/>
                    <a:pt x="2742437" y="1100963"/>
                    <a:pt x="2599054" y="1052068"/>
                  </a:cubicBezTo>
                  <a:cubicBezTo>
                    <a:pt x="2815716" y="987806"/>
                    <a:pt x="2989579" y="932815"/>
                    <a:pt x="3197097" y="871601"/>
                  </a:cubicBezTo>
                  <a:cubicBezTo>
                    <a:pt x="3102482" y="694182"/>
                    <a:pt x="3014090" y="526034"/>
                    <a:pt x="2898139" y="305816"/>
                  </a:cubicBezTo>
                  <a:cubicBezTo>
                    <a:pt x="3108705" y="422021"/>
                    <a:pt x="3273424" y="507619"/>
                    <a:pt x="3459479" y="608584"/>
                  </a:cubicBezTo>
                  <a:cubicBezTo>
                    <a:pt x="3517518" y="415925"/>
                    <a:pt x="3575430" y="232410"/>
                    <a:pt x="3645661" y="0"/>
                  </a:cubicBezTo>
                  <a:cubicBezTo>
                    <a:pt x="3712844" y="226314"/>
                    <a:pt x="3770756" y="409829"/>
                    <a:pt x="3831716" y="608584"/>
                  </a:cubicBezTo>
                  <a:cubicBezTo>
                    <a:pt x="4002531" y="513715"/>
                    <a:pt x="4161281" y="431165"/>
                    <a:pt x="4322952" y="345567"/>
                  </a:cubicBezTo>
                  <a:cubicBezTo>
                    <a:pt x="4332096" y="351663"/>
                    <a:pt x="4344288" y="360807"/>
                    <a:pt x="4356480" y="367030"/>
                  </a:cubicBezTo>
                  <a:cubicBezTo>
                    <a:pt x="4271009" y="526034"/>
                    <a:pt x="4185665" y="688213"/>
                    <a:pt x="4091050" y="868553"/>
                  </a:cubicBezTo>
                  <a:cubicBezTo>
                    <a:pt x="4286376" y="929767"/>
                    <a:pt x="4469383" y="984758"/>
                    <a:pt x="4689093" y="1052068"/>
                  </a:cubicBezTo>
                  <a:cubicBezTo>
                    <a:pt x="4554854" y="1097915"/>
                    <a:pt x="4454143" y="1134618"/>
                    <a:pt x="4350384" y="1168273"/>
                  </a:cubicBezTo>
                  <a:cubicBezTo>
                    <a:pt x="4353432" y="1180465"/>
                    <a:pt x="4353432" y="1192784"/>
                    <a:pt x="4353432" y="1204976"/>
                  </a:cubicBezTo>
                  <a:close/>
                  <a:moveTo>
                    <a:pt x="3648582" y="602488"/>
                  </a:moveTo>
                  <a:cubicBezTo>
                    <a:pt x="3605910" y="697357"/>
                    <a:pt x="3575303" y="761492"/>
                    <a:pt x="3544823" y="828802"/>
                  </a:cubicBezTo>
                  <a:cubicBezTo>
                    <a:pt x="3468496" y="795147"/>
                    <a:pt x="3407536" y="767588"/>
                    <a:pt x="3322065" y="730885"/>
                  </a:cubicBezTo>
                  <a:cubicBezTo>
                    <a:pt x="3364737" y="828802"/>
                    <a:pt x="3392296" y="895985"/>
                    <a:pt x="3419728" y="966343"/>
                  </a:cubicBezTo>
                  <a:cubicBezTo>
                    <a:pt x="3340353" y="996950"/>
                    <a:pt x="3273297" y="1021334"/>
                    <a:pt x="3187826" y="1054989"/>
                  </a:cubicBezTo>
                  <a:cubicBezTo>
                    <a:pt x="3282441" y="1094740"/>
                    <a:pt x="3349497" y="1122299"/>
                    <a:pt x="3422776" y="1149858"/>
                  </a:cubicBezTo>
                  <a:cubicBezTo>
                    <a:pt x="3389248" y="1226312"/>
                    <a:pt x="3361816" y="1284478"/>
                    <a:pt x="3322065" y="1373124"/>
                  </a:cubicBezTo>
                  <a:cubicBezTo>
                    <a:pt x="3419728" y="1333373"/>
                    <a:pt x="3486784" y="1308862"/>
                    <a:pt x="3553967" y="1284478"/>
                  </a:cubicBezTo>
                  <a:cubicBezTo>
                    <a:pt x="3587495" y="1363980"/>
                    <a:pt x="3614927" y="1431290"/>
                    <a:pt x="3648582" y="1513840"/>
                  </a:cubicBezTo>
                  <a:cubicBezTo>
                    <a:pt x="3682110" y="1422146"/>
                    <a:pt x="3709542" y="1354836"/>
                    <a:pt x="3734053" y="1281430"/>
                  </a:cubicBezTo>
                  <a:cubicBezTo>
                    <a:pt x="3813428" y="1312037"/>
                    <a:pt x="3880484" y="1336421"/>
                    <a:pt x="3962907" y="1367028"/>
                  </a:cubicBezTo>
                  <a:cubicBezTo>
                    <a:pt x="3926331" y="1281430"/>
                    <a:pt x="3901947" y="1220216"/>
                    <a:pt x="3871340" y="1149858"/>
                  </a:cubicBezTo>
                  <a:cubicBezTo>
                    <a:pt x="3947667" y="1116203"/>
                    <a:pt x="4014723" y="1085596"/>
                    <a:pt x="4091050" y="1051941"/>
                  </a:cubicBezTo>
                  <a:cubicBezTo>
                    <a:pt x="4005579" y="1015238"/>
                    <a:pt x="3938523" y="987679"/>
                    <a:pt x="3865244" y="957072"/>
                  </a:cubicBezTo>
                  <a:cubicBezTo>
                    <a:pt x="3901820" y="880618"/>
                    <a:pt x="3932427" y="819404"/>
                    <a:pt x="3975099" y="730758"/>
                  </a:cubicBezTo>
                  <a:cubicBezTo>
                    <a:pt x="3874388" y="770509"/>
                    <a:pt x="3807332" y="798068"/>
                    <a:pt x="3734053" y="828675"/>
                  </a:cubicBezTo>
                  <a:cubicBezTo>
                    <a:pt x="3706621" y="755269"/>
                    <a:pt x="3682237" y="687959"/>
                    <a:pt x="3648582" y="60236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513360" y="9694080"/>
            <a:ext cx="16205760" cy="198720"/>
            <a:chOff x="0" y="0"/>
            <a:chExt cx="21607680" cy="26496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1607653" cy="264922"/>
            </a:xfrm>
            <a:custGeom>
              <a:avLst/>
              <a:gdLst/>
              <a:ahLst/>
              <a:cxnLst/>
              <a:rect l="l" t="t" r="r" b="b"/>
              <a:pathLst>
                <a:path w="21607653" h="264922">
                  <a:moveTo>
                    <a:pt x="0" y="264922"/>
                  </a:moveTo>
                  <a:lnTo>
                    <a:pt x="66421" y="0"/>
                  </a:lnTo>
                  <a:lnTo>
                    <a:pt x="21541232" y="0"/>
                  </a:lnTo>
                  <a:lnTo>
                    <a:pt x="21607653" y="26492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751680" y="501120"/>
            <a:ext cx="982800" cy="1311840"/>
            <a:chOff x="0" y="0"/>
            <a:chExt cx="1310400" cy="174912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310386" cy="1749171"/>
            </a:xfrm>
            <a:custGeom>
              <a:avLst/>
              <a:gdLst/>
              <a:ahLst/>
              <a:cxnLst/>
              <a:rect l="l" t="t" r="r" b="b"/>
              <a:pathLst>
                <a:path w="1310386" h="1749171">
                  <a:moveTo>
                    <a:pt x="1206627" y="942594"/>
                  </a:moveTo>
                  <a:cubicBezTo>
                    <a:pt x="1107694" y="926592"/>
                    <a:pt x="1010539" y="910463"/>
                    <a:pt x="910717" y="893572"/>
                  </a:cubicBezTo>
                  <a:cubicBezTo>
                    <a:pt x="938276" y="763397"/>
                    <a:pt x="964946" y="633984"/>
                    <a:pt x="992505" y="503047"/>
                  </a:cubicBezTo>
                  <a:cubicBezTo>
                    <a:pt x="1098169" y="519938"/>
                    <a:pt x="1201801" y="537718"/>
                    <a:pt x="1310386" y="555498"/>
                  </a:cubicBezTo>
                  <a:cubicBezTo>
                    <a:pt x="1305687" y="525018"/>
                    <a:pt x="1302766" y="497205"/>
                    <a:pt x="1298067" y="470154"/>
                  </a:cubicBezTo>
                  <a:cubicBezTo>
                    <a:pt x="1296162" y="456565"/>
                    <a:pt x="1293368" y="443103"/>
                    <a:pt x="1291463" y="429514"/>
                  </a:cubicBezTo>
                  <a:cubicBezTo>
                    <a:pt x="1284859" y="389763"/>
                    <a:pt x="1269619" y="353441"/>
                    <a:pt x="1241933" y="320421"/>
                  </a:cubicBezTo>
                  <a:cubicBezTo>
                    <a:pt x="1193419" y="262128"/>
                    <a:pt x="1148715" y="201168"/>
                    <a:pt x="1102995" y="140335"/>
                  </a:cubicBezTo>
                  <a:cubicBezTo>
                    <a:pt x="1095375" y="131064"/>
                    <a:pt x="1086866" y="125095"/>
                    <a:pt x="1073531" y="122555"/>
                  </a:cubicBezTo>
                  <a:cubicBezTo>
                    <a:pt x="890778" y="92964"/>
                    <a:pt x="708914" y="62611"/>
                    <a:pt x="527177" y="33020"/>
                  </a:cubicBezTo>
                  <a:cubicBezTo>
                    <a:pt x="492887" y="27051"/>
                    <a:pt x="457708" y="20320"/>
                    <a:pt x="422529" y="15240"/>
                  </a:cubicBezTo>
                  <a:cubicBezTo>
                    <a:pt x="309245" y="0"/>
                    <a:pt x="202692" y="66802"/>
                    <a:pt x="181737" y="167386"/>
                  </a:cubicBezTo>
                  <a:cubicBezTo>
                    <a:pt x="137033" y="379603"/>
                    <a:pt x="92329" y="590931"/>
                    <a:pt x="47625" y="803148"/>
                  </a:cubicBezTo>
                  <a:cubicBezTo>
                    <a:pt x="34290" y="865632"/>
                    <a:pt x="20955" y="928243"/>
                    <a:pt x="8509" y="990854"/>
                  </a:cubicBezTo>
                  <a:cubicBezTo>
                    <a:pt x="0" y="1032256"/>
                    <a:pt x="4699" y="1072007"/>
                    <a:pt x="22860" y="1109980"/>
                  </a:cubicBezTo>
                  <a:cubicBezTo>
                    <a:pt x="96139" y="1271397"/>
                    <a:pt x="170307" y="1432052"/>
                    <a:pt x="243586" y="1593596"/>
                  </a:cubicBezTo>
                  <a:cubicBezTo>
                    <a:pt x="264541" y="1640078"/>
                    <a:pt x="301625" y="1668018"/>
                    <a:pt x="357759" y="1677289"/>
                  </a:cubicBezTo>
                  <a:cubicBezTo>
                    <a:pt x="480568" y="1696720"/>
                    <a:pt x="602361" y="1718691"/>
                    <a:pt x="724154" y="1738122"/>
                  </a:cubicBezTo>
                  <a:cubicBezTo>
                    <a:pt x="794512" y="1749171"/>
                    <a:pt x="858393" y="1716151"/>
                    <a:pt x="884047" y="1656969"/>
                  </a:cubicBezTo>
                  <a:cubicBezTo>
                    <a:pt x="912622" y="1591056"/>
                    <a:pt x="938276" y="1525143"/>
                    <a:pt x="967740" y="1459992"/>
                  </a:cubicBezTo>
                  <a:cubicBezTo>
                    <a:pt x="1037209" y="1306957"/>
                    <a:pt x="1108583" y="1154811"/>
                    <a:pt x="1178941" y="1001776"/>
                  </a:cubicBezTo>
                  <a:cubicBezTo>
                    <a:pt x="1187450" y="983234"/>
                    <a:pt x="1196975" y="963676"/>
                    <a:pt x="1206500" y="942594"/>
                  </a:cubicBezTo>
                  <a:close/>
                  <a:moveTo>
                    <a:pt x="336931" y="616331"/>
                  </a:moveTo>
                  <a:cubicBezTo>
                    <a:pt x="293116" y="612140"/>
                    <a:pt x="257048" y="598551"/>
                    <a:pt x="231267" y="568198"/>
                  </a:cubicBezTo>
                  <a:cubicBezTo>
                    <a:pt x="198882" y="530987"/>
                    <a:pt x="207518" y="482854"/>
                    <a:pt x="250317" y="455803"/>
                  </a:cubicBezTo>
                  <a:cubicBezTo>
                    <a:pt x="302641" y="422783"/>
                    <a:pt x="383540" y="433832"/>
                    <a:pt x="423545" y="478663"/>
                  </a:cubicBezTo>
                  <a:cubicBezTo>
                    <a:pt x="458724" y="518414"/>
                    <a:pt x="449199" y="570865"/>
                    <a:pt x="399796" y="596138"/>
                  </a:cubicBezTo>
                  <a:cubicBezTo>
                    <a:pt x="380746" y="606298"/>
                    <a:pt x="357886" y="609727"/>
                    <a:pt x="336931" y="61645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663200" y="910800"/>
            <a:ext cx="833040" cy="969840"/>
            <a:chOff x="0" y="0"/>
            <a:chExt cx="1110720" cy="129312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110615" cy="1293114"/>
            </a:xfrm>
            <a:custGeom>
              <a:avLst/>
              <a:gdLst/>
              <a:ahLst/>
              <a:cxnLst/>
              <a:rect l="l" t="t" r="r" b="b"/>
              <a:pathLst>
                <a:path w="1110615" h="1293114">
                  <a:moveTo>
                    <a:pt x="976503" y="601345"/>
                  </a:moveTo>
                  <a:cubicBezTo>
                    <a:pt x="933704" y="533781"/>
                    <a:pt x="889889" y="465328"/>
                    <a:pt x="846074" y="396113"/>
                  </a:cubicBezTo>
                  <a:cubicBezTo>
                    <a:pt x="935482" y="396113"/>
                    <a:pt x="1022096" y="396113"/>
                    <a:pt x="1109726" y="396113"/>
                  </a:cubicBezTo>
                  <a:cubicBezTo>
                    <a:pt x="1109726" y="394462"/>
                    <a:pt x="1110615" y="393573"/>
                    <a:pt x="1110615" y="391922"/>
                  </a:cubicBezTo>
                  <a:cubicBezTo>
                    <a:pt x="1028700" y="364871"/>
                    <a:pt x="947801" y="337820"/>
                    <a:pt x="863092" y="310007"/>
                  </a:cubicBezTo>
                  <a:cubicBezTo>
                    <a:pt x="931672" y="258445"/>
                    <a:pt x="998220" y="208661"/>
                    <a:pt x="1064895" y="158877"/>
                  </a:cubicBezTo>
                  <a:cubicBezTo>
                    <a:pt x="1064006" y="157988"/>
                    <a:pt x="1064006" y="157226"/>
                    <a:pt x="1062990" y="156337"/>
                  </a:cubicBezTo>
                  <a:cubicBezTo>
                    <a:pt x="981075" y="181737"/>
                    <a:pt x="899287" y="207899"/>
                    <a:pt x="813562" y="234950"/>
                  </a:cubicBezTo>
                  <a:cubicBezTo>
                    <a:pt x="829691" y="155575"/>
                    <a:pt x="844931" y="78740"/>
                    <a:pt x="860171" y="1778"/>
                  </a:cubicBezTo>
                  <a:cubicBezTo>
                    <a:pt x="859282" y="1778"/>
                    <a:pt x="858266" y="889"/>
                    <a:pt x="857377" y="889"/>
                  </a:cubicBezTo>
                  <a:cubicBezTo>
                    <a:pt x="812800" y="67564"/>
                    <a:pt x="768985" y="134239"/>
                    <a:pt x="722376" y="204343"/>
                  </a:cubicBezTo>
                  <a:cubicBezTo>
                    <a:pt x="677672" y="135128"/>
                    <a:pt x="633857" y="67564"/>
                    <a:pt x="589153" y="0"/>
                  </a:cubicBezTo>
                  <a:cubicBezTo>
                    <a:pt x="588264" y="889"/>
                    <a:pt x="587248" y="889"/>
                    <a:pt x="586359" y="1651"/>
                  </a:cubicBezTo>
                  <a:cubicBezTo>
                    <a:pt x="600583" y="77724"/>
                    <a:pt x="615823" y="153670"/>
                    <a:pt x="631063" y="233934"/>
                  </a:cubicBezTo>
                  <a:cubicBezTo>
                    <a:pt x="545465" y="206121"/>
                    <a:pt x="462661" y="179832"/>
                    <a:pt x="380746" y="152908"/>
                  </a:cubicBezTo>
                  <a:cubicBezTo>
                    <a:pt x="379857" y="153797"/>
                    <a:pt x="379857" y="154559"/>
                    <a:pt x="378841" y="155448"/>
                  </a:cubicBezTo>
                  <a:cubicBezTo>
                    <a:pt x="420751" y="187579"/>
                    <a:pt x="463550" y="219583"/>
                    <a:pt x="505460" y="251714"/>
                  </a:cubicBezTo>
                  <a:cubicBezTo>
                    <a:pt x="504571" y="252603"/>
                    <a:pt x="504571" y="253365"/>
                    <a:pt x="503555" y="253365"/>
                  </a:cubicBezTo>
                  <a:cubicBezTo>
                    <a:pt x="479806" y="246634"/>
                    <a:pt x="455041" y="239014"/>
                    <a:pt x="429260" y="232283"/>
                  </a:cubicBezTo>
                  <a:cubicBezTo>
                    <a:pt x="414020" y="272034"/>
                    <a:pt x="397891" y="310896"/>
                    <a:pt x="384556" y="349631"/>
                  </a:cubicBezTo>
                  <a:cubicBezTo>
                    <a:pt x="377952" y="369951"/>
                    <a:pt x="366522" y="382524"/>
                    <a:pt x="343662" y="385953"/>
                  </a:cubicBezTo>
                  <a:cubicBezTo>
                    <a:pt x="339852" y="385953"/>
                    <a:pt x="337058" y="388493"/>
                    <a:pt x="328422" y="391033"/>
                  </a:cubicBezTo>
                  <a:cubicBezTo>
                    <a:pt x="342646" y="391922"/>
                    <a:pt x="352171" y="392684"/>
                    <a:pt x="364617" y="393573"/>
                  </a:cubicBezTo>
                  <a:cubicBezTo>
                    <a:pt x="360807" y="398653"/>
                    <a:pt x="358013" y="402844"/>
                    <a:pt x="354203" y="406273"/>
                  </a:cubicBezTo>
                  <a:cubicBezTo>
                    <a:pt x="309499" y="445135"/>
                    <a:pt x="282829" y="492379"/>
                    <a:pt x="262890" y="544830"/>
                  </a:cubicBezTo>
                  <a:cubicBezTo>
                    <a:pt x="185547" y="750062"/>
                    <a:pt x="104648" y="954405"/>
                    <a:pt x="25654" y="1159637"/>
                  </a:cubicBezTo>
                  <a:cubicBezTo>
                    <a:pt x="20955" y="1171448"/>
                    <a:pt x="15240" y="1183259"/>
                    <a:pt x="11430" y="1195959"/>
                  </a:cubicBezTo>
                  <a:cubicBezTo>
                    <a:pt x="0" y="1232281"/>
                    <a:pt x="20955" y="1268603"/>
                    <a:pt x="59944" y="1280414"/>
                  </a:cubicBezTo>
                  <a:cubicBezTo>
                    <a:pt x="99949" y="1293114"/>
                    <a:pt x="142748" y="1276223"/>
                    <a:pt x="157988" y="1239901"/>
                  </a:cubicBezTo>
                  <a:cubicBezTo>
                    <a:pt x="180848" y="1182497"/>
                    <a:pt x="202692" y="1124204"/>
                    <a:pt x="225552" y="1065911"/>
                  </a:cubicBezTo>
                  <a:cubicBezTo>
                    <a:pt x="295021" y="885190"/>
                    <a:pt x="365506" y="704469"/>
                    <a:pt x="434975" y="523621"/>
                  </a:cubicBezTo>
                  <a:cubicBezTo>
                    <a:pt x="438785" y="513461"/>
                    <a:pt x="439674" y="501650"/>
                    <a:pt x="439674" y="490728"/>
                  </a:cubicBezTo>
                  <a:cubicBezTo>
                    <a:pt x="441579" y="462915"/>
                    <a:pt x="440563" y="434086"/>
                    <a:pt x="442468" y="406273"/>
                  </a:cubicBezTo>
                  <a:cubicBezTo>
                    <a:pt x="442468" y="402082"/>
                    <a:pt x="448183" y="393573"/>
                    <a:pt x="450977" y="393573"/>
                  </a:cubicBezTo>
                  <a:cubicBezTo>
                    <a:pt x="498602" y="392684"/>
                    <a:pt x="545211" y="392684"/>
                    <a:pt x="598551" y="392684"/>
                  </a:cubicBezTo>
                  <a:cubicBezTo>
                    <a:pt x="551942" y="464439"/>
                    <a:pt x="508127" y="531241"/>
                    <a:pt x="464312" y="598805"/>
                  </a:cubicBezTo>
                  <a:cubicBezTo>
                    <a:pt x="465201" y="599694"/>
                    <a:pt x="466217" y="599694"/>
                    <a:pt x="467106" y="600456"/>
                  </a:cubicBezTo>
                  <a:cubicBezTo>
                    <a:pt x="534670" y="551434"/>
                    <a:pt x="602234" y="501650"/>
                    <a:pt x="671703" y="450088"/>
                  </a:cubicBezTo>
                  <a:cubicBezTo>
                    <a:pt x="686943" y="526923"/>
                    <a:pt x="702183" y="600456"/>
                    <a:pt x="716407" y="673862"/>
                  </a:cubicBezTo>
                  <a:cubicBezTo>
                    <a:pt x="719201" y="673862"/>
                    <a:pt x="721106" y="673862"/>
                    <a:pt x="723011" y="673862"/>
                  </a:cubicBezTo>
                  <a:cubicBezTo>
                    <a:pt x="738251" y="600329"/>
                    <a:pt x="753491" y="527685"/>
                    <a:pt x="769620" y="450850"/>
                  </a:cubicBezTo>
                  <a:cubicBezTo>
                    <a:pt x="839089" y="502412"/>
                    <a:pt x="906653" y="552196"/>
                    <a:pt x="973328" y="601980"/>
                  </a:cubicBezTo>
                  <a:cubicBezTo>
                    <a:pt x="974217" y="601980"/>
                    <a:pt x="975233" y="601091"/>
                    <a:pt x="976122" y="601091"/>
                  </a:cubicBezTo>
                  <a:close/>
                  <a:moveTo>
                    <a:pt x="768096" y="282067"/>
                  </a:moveTo>
                  <a:cubicBezTo>
                    <a:pt x="810895" y="269367"/>
                    <a:pt x="850011" y="256667"/>
                    <a:pt x="889000" y="244856"/>
                  </a:cubicBezTo>
                  <a:cubicBezTo>
                    <a:pt x="889000" y="245745"/>
                    <a:pt x="889889" y="246507"/>
                    <a:pt x="890905" y="247396"/>
                  </a:cubicBezTo>
                  <a:cubicBezTo>
                    <a:pt x="858520" y="271018"/>
                    <a:pt x="827151" y="294640"/>
                    <a:pt x="793877" y="320040"/>
                  </a:cubicBezTo>
                  <a:cubicBezTo>
                    <a:pt x="833882" y="334391"/>
                    <a:pt x="871982" y="347091"/>
                    <a:pt x="910971" y="359791"/>
                  </a:cubicBezTo>
                  <a:cubicBezTo>
                    <a:pt x="910082" y="361442"/>
                    <a:pt x="910082" y="362331"/>
                    <a:pt x="910082" y="363982"/>
                  </a:cubicBezTo>
                  <a:cubicBezTo>
                    <a:pt x="869188" y="363982"/>
                    <a:pt x="828167" y="363982"/>
                    <a:pt x="784479" y="363982"/>
                  </a:cubicBezTo>
                  <a:cubicBezTo>
                    <a:pt x="806323" y="397764"/>
                    <a:pt x="826389" y="429006"/>
                    <a:pt x="846328" y="461137"/>
                  </a:cubicBezTo>
                  <a:cubicBezTo>
                    <a:pt x="844423" y="461137"/>
                    <a:pt x="843534" y="462026"/>
                    <a:pt x="842518" y="462788"/>
                  </a:cubicBezTo>
                  <a:cubicBezTo>
                    <a:pt x="811149" y="439166"/>
                    <a:pt x="779653" y="416306"/>
                    <a:pt x="746379" y="391795"/>
                  </a:cubicBezTo>
                  <a:cubicBezTo>
                    <a:pt x="737870" y="430657"/>
                    <a:pt x="730250" y="466090"/>
                    <a:pt x="723519" y="502412"/>
                  </a:cubicBezTo>
                  <a:cubicBezTo>
                    <a:pt x="721614" y="502412"/>
                    <a:pt x="720725" y="502412"/>
                    <a:pt x="719709" y="502412"/>
                  </a:cubicBezTo>
                  <a:cubicBezTo>
                    <a:pt x="712089" y="466090"/>
                    <a:pt x="704469" y="429768"/>
                    <a:pt x="696849" y="391795"/>
                  </a:cubicBezTo>
                  <a:cubicBezTo>
                    <a:pt x="662559" y="416306"/>
                    <a:pt x="630174" y="439928"/>
                    <a:pt x="597916" y="463550"/>
                  </a:cubicBezTo>
                  <a:cubicBezTo>
                    <a:pt x="597027" y="462661"/>
                    <a:pt x="596011" y="462661"/>
                    <a:pt x="595122" y="461899"/>
                  </a:cubicBezTo>
                  <a:cubicBezTo>
                    <a:pt x="616077" y="429768"/>
                    <a:pt x="637032" y="397764"/>
                    <a:pt x="659892" y="361442"/>
                  </a:cubicBezTo>
                  <a:cubicBezTo>
                    <a:pt x="615188" y="361442"/>
                    <a:pt x="573278" y="361442"/>
                    <a:pt x="532384" y="361442"/>
                  </a:cubicBezTo>
                  <a:cubicBezTo>
                    <a:pt x="532384" y="360553"/>
                    <a:pt x="532384" y="359791"/>
                    <a:pt x="532384" y="358902"/>
                  </a:cubicBezTo>
                  <a:cubicBezTo>
                    <a:pt x="570484" y="346202"/>
                    <a:pt x="609473" y="333502"/>
                    <a:pt x="650367" y="319151"/>
                  </a:cubicBezTo>
                  <a:cubicBezTo>
                    <a:pt x="617093" y="293751"/>
                    <a:pt x="585597" y="270129"/>
                    <a:pt x="554228" y="246507"/>
                  </a:cubicBezTo>
                  <a:cubicBezTo>
                    <a:pt x="555117" y="245618"/>
                    <a:pt x="555117" y="243967"/>
                    <a:pt x="556133" y="243078"/>
                  </a:cubicBezTo>
                  <a:cubicBezTo>
                    <a:pt x="595122" y="255778"/>
                    <a:pt x="634238" y="268478"/>
                    <a:pt x="676021" y="281940"/>
                  </a:cubicBezTo>
                  <a:cubicBezTo>
                    <a:pt x="668401" y="242189"/>
                    <a:pt x="661797" y="206756"/>
                    <a:pt x="655066" y="170434"/>
                  </a:cubicBezTo>
                  <a:cubicBezTo>
                    <a:pt x="655955" y="169545"/>
                    <a:pt x="656971" y="169545"/>
                    <a:pt x="657860" y="169545"/>
                  </a:cubicBezTo>
                  <a:cubicBezTo>
                    <a:pt x="678815" y="200787"/>
                    <a:pt x="699770" y="232918"/>
                    <a:pt x="721614" y="266700"/>
                  </a:cubicBezTo>
                  <a:cubicBezTo>
                    <a:pt x="745363" y="232029"/>
                    <a:pt x="766318" y="200025"/>
                    <a:pt x="788289" y="168783"/>
                  </a:cubicBezTo>
                  <a:cubicBezTo>
                    <a:pt x="789178" y="168783"/>
                    <a:pt x="790194" y="169672"/>
                    <a:pt x="791083" y="169672"/>
                  </a:cubicBezTo>
                  <a:cubicBezTo>
                    <a:pt x="783463" y="205994"/>
                    <a:pt x="776859" y="242316"/>
                    <a:pt x="768223" y="282067"/>
                  </a:cubicBezTo>
                  <a:close/>
                  <a:moveTo>
                    <a:pt x="523494" y="327660"/>
                  </a:moveTo>
                  <a:cubicBezTo>
                    <a:pt x="499745" y="335280"/>
                    <a:pt x="481584" y="341122"/>
                    <a:pt x="459740" y="347980"/>
                  </a:cubicBezTo>
                  <a:cubicBezTo>
                    <a:pt x="465455" y="333629"/>
                    <a:pt x="470154" y="323469"/>
                    <a:pt x="473964" y="311658"/>
                  </a:cubicBezTo>
                  <a:cubicBezTo>
                    <a:pt x="491109" y="317627"/>
                    <a:pt x="504444" y="321818"/>
                    <a:pt x="523494" y="32766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1497600" y="933840"/>
            <a:ext cx="236880" cy="226800"/>
            <a:chOff x="0" y="0"/>
            <a:chExt cx="315840" cy="3024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315849" cy="302387"/>
            </a:xfrm>
            <a:custGeom>
              <a:avLst/>
              <a:gdLst/>
              <a:ahLst/>
              <a:cxnLst/>
              <a:rect l="l" t="t" r="r" b="b"/>
              <a:pathLst>
                <a:path w="315849" h="302387">
                  <a:moveTo>
                    <a:pt x="0" y="263652"/>
                  </a:moveTo>
                  <a:cubicBezTo>
                    <a:pt x="77978" y="277114"/>
                    <a:pt x="153162" y="289814"/>
                    <a:pt x="228346" y="301498"/>
                  </a:cubicBezTo>
                  <a:cubicBezTo>
                    <a:pt x="233045" y="302387"/>
                    <a:pt x="241681" y="298958"/>
                    <a:pt x="242570" y="295656"/>
                  </a:cubicBezTo>
                  <a:cubicBezTo>
                    <a:pt x="277749" y="216535"/>
                    <a:pt x="309118" y="136398"/>
                    <a:pt x="315849" y="50546"/>
                  </a:cubicBezTo>
                  <a:cubicBezTo>
                    <a:pt x="315849" y="48895"/>
                    <a:pt x="314960" y="46355"/>
                    <a:pt x="314960" y="42926"/>
                  </a:cubicBezTo>
                  <a:cubicBezTo>
                    <a:pt x="229235" y="28702"/>
                    <a:pt x="143637" y="14351"/>
                    <a:pt x="56134" y="0"/>
                  </a:cubicBezTo>
                  <a:cubicBezTo>
                    <a:pt x="37084" y="88392"/>
                    <a:pt x="19050" y="175260"/>
                    <a:pt x="0" y="26365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753120" y="1969200"/>
            <a:ext cx="16827120" cy="101520"/>
            <a:chOff x="0" y="0"/>
            <a:chExt cx="22436160" cy="1353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2436201" cy="135382"/>
            </a:xfrm>
            <a:custGeom>
              <a:avLst/>
              <a:gdLst/>
              <a:ahLst/>
              <a:cxnLst/>
              <a:rect l="l" t="t" r="r" b="b"/>
              <a:pathLst>
                <a:path w="22436201" h="135382">
                  <a:moveTo>
                    <a:pt x="0" y="0"/>
                  </a:moveTo>
                  <a:lnTo>
                    <a:pt x="22436201" y="0"/>
                  </a:lnTo>
                  <a:lnTo>
                    <a:pt x="22436201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" name="กลุ่ม 5">
            <a:extLst>
              <a:ext uri="{FF2B5EF4-FFF2-40B4-BE49-F238E27FC236}">
                <a16:creationId xmlns:a16="http://schemas.microsoft.com/office/drawing/2014/main" id="{9C36B5C9-5471-4D1A-92FF-25D5D668E494}"/>
              </a:ext>
            </a:extLst>
          </p:cNvPr>
          <p:cNvGrpSpPr/>
          <p:nvPr/>
        </p:nvGrpSpPr>
        <p:grpSpPr>
          <a:xfrm>
            <a:off x="684849" y="3345176"/>
            <a:ext cx="4629150" cy="5476984"/>
            <a:chOff x="884237" y="1516734"/>
            <a:chExt cx="6172200" cy="7302645"/>
          </a:xfrm>
        </p:grpSpPr>
        <p:grpSp>
          <p:nvGrpSpPr>
            <p:cNvPr id="3" name="กลุ่ม 4">
              <a:extLst>
                <a:ext uri="{FF2B5EF4-FFF2-40B4-BE49-F238E27FC236}">
                  <a16:creationId xmlns:a16="http://schemas.microsoft.com/office/drawing/2014/main" id="{6C10D543-303F-8FF8-6090-D469861A6ECF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C70E3EB-F324-DB63-220C-5D190CFC1970}"/>
                  </a:ext>
                </a:extLst>
              </p:cNvPr>
              <p:cNvSpPr txBox="1"/>
              <p:nvPr/>
            </p:nvSpPr>
            <p:spPr>
              <a:xfrm>
                <a:off x="808037" y="1532661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6600" dirty="0"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9" name="กลุ่ม 17">
                <a:extLst>
                  <a:ext uri="{FF2B5EF4-FFF2-40B4-BE49-F238E27FC236}">
                    <a16:creationId xmlns:a16="http://schemas.microsoft.com/office/drawing/2014/main" id="{AA947B8C-2F02-8BB5-7FEB-54F4889A5762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10" name="Rectangle 35">
                  <a:extLst>
                    <a:ext uri="{FF2B5EF4-FFF2-40B4-BE49-F238E27FC236}">
                      <a16:creationId xmlns:a16="http://schemas.microsoft.com/office/drawing/2014/main" id="{727A7EDB-A48B-982E-8181-735C73A76C45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6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  <p:sp>
              <p:nvSpPr>
                <p:cNvPr id="11" name="Rectangle 35">
                  <a:extLst>
                    <a:ext uri="{FF2B5EF4-FFF2-40B4-BE49-F238E27FC236}">
                      <a16:creationId xmlns:a16="http://schemas.microsoft.com/office/drawing/2014/main" id="{8D4735B2-C342-72D8-5FF2-0562F9F43CD5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6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>
              <a:extLst>
                <a:ext uri="{FF2B5EF4-FFF2-40B4-BE49-F238E27FC236}">
                  <a16:creationId xmlns:a16="http://schemas.microsoft.com/office/drawing/2014/main" id="{5FDF20AA-D909-9465-3C4B-CB07E36A5BA7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86"/>
              <a:chOff x="960437" y="4996193"/>
              <a:chExt cx="5943600" cy="2756386"/>
            </a:xfrm>
          </p:grpSpPr>
          <p:sp>
            <p:nvSpPr>
              <p:cNvPr id="5" name="Title 20">
                <a:extLst>
                  <a:ext uri="{FF2B5EF4-FFF2-40B4-BE49-F238E27FC236}">
                    <a16:creationId xmlns:a16="http://schemas.microsoft.com/office/drawing/2014/main" id="{6F413E78-5D56-A3FE-5819-FBC97A29475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1"/>
                <a:ext cx="5943600" cy="671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1" tIns="91445" rIns="182891" bIns="91445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0079C1A-6181-08A2-971D-4397C4E684E6}"/>
                  </a:ext>
                </a:extLst>
              </p:cNvPr>
              <p:cNvSpPr txBox="1"/>
              <p:nvPr/>
            </p:nvSpPr>
            <p:spPr>
              <a:xfrm>
                <a:off x="1119404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2700" b="1" dirty="0"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sz="2700" b="1" dirty="0"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12" name="กลุ่ม 660">
            <a:extLst>
              <a:ext uri="{FF2B5EF4-FFF2-40B4-BE49-F238E27FC236}">
                <a16:creationId xmlns:a16="http://schemas.microsoft.com/office/drawing/2014/main" id="{903342A6-8F25-E4C9-7D00-91206DA28C46}"/>
              </a:ext>
            </a:extLst>
          </p:cNvPr>
          <p:cNvGrpSpPr/>
          <p:nvPr/>
        </p:nvGrpSpPr>
        <p:grpSpPr>
          <a:xfrm>
            <a:off x="7323930" y="2268029"/>
            <a:ext cx="987029" cy="976313"/>
            <a:chOff x="9799638" y="2105025"/>
            <a:chExt cx="1316037" cy="1301750"/>
          </a:xfrm>
        </p:grpSpPr>
        <p:sp>
          <p:nvSpPr>
            <p:cNvPr id="13" name="Oval 6">
              <a:extLst>
                <a:ext uri="{FF2B5EF4-FFF2-40B4-BE49-F238E27FC236}">
                  <a16:creationId xmlns:a16="http://schemas.microsoft.com/office/drawing/2014/main" id="{6161E1B9-2C89-24E3-EE10-EE27E49835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BB29F4FA-274B-F7CC-C782-38595F0BA4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5" name="กลุ่ม 661">
            <a:extLst>
              <a:ext uri="{FF2B5EF4-FFF2-40B4-BE49-F238E27FC236}">
                <a16:creationId xmlns:a16="http://schemas.microsoft.com/office/drawing/2014/main" id="{0A113E6D-3E41-207F-6426-FADDED2EB2FC}"/>
              </a:ext>
            </a:extLst>
          </p:cNvPr>
          <p:cNvGrpSpPr/>
          <p:nvPr/>
        </p:nvGrpSpPr>
        <p:grpSpPr>
          <a:xfrm>
            <a:off x="8896746" y="2268029"/>
            <a:ext cx="988218" cy="976313"/>
            <a:chOff x="11896725" y="2105025"/>
            <a:chExt cx="1317625" cy="1301750"/>
          </a:xfrm>
        </p:grpSpPr>
        <p:sp>
          <p:nvSpPr>
            <p:cNvPr id="16" name="Oval 8">
              <a:extLst>
                <a:ext uri="{FF2B5EF4-FFF2-40B4-BE49-F238E27FC236}">
                  <a16:creationId xmlns:a16="http://schemas.microsoft.com/office/drawing/2014/main" id="{962BE0DE-814B-F96E-14A9-95881AABD9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836BEFBE-1A96-C38B-5163-B0A1B6CCA5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8" name="กลุ่ม 2085">
            <a:extLst>
              <a:ext uri="{FF2B5EF4-FFF2-40B4-BE49-F238E27FC236}">
                <a16:creationId xmlns:a16="http://schemas.microsoft.com/office/drawing/2014/main" id="{74F3E306-86B0-9523-409C-6009663727AF}"/>
              </a:ext>
            </a:extLst>
          </p:cNvPr>
          <p:cNvGrpSpPr/>
          <p:nvPr/>
        </p:nvGrpSpPr>
        <p:grpSpPr>
          <a:xfrm>
            <a:off x="10470750" y="6643577"/>
            <a:ext cx="987029" cy="988218"/>
            <a:chOff x="13995400" y="7939088"/>
            <a:chExt cx="1316037" cy="1317625"/>
          </a:xfrm>
        </p:grpSpPr>
        <p:sp>
          <p:nvSpPr>
            <p:cNvPr id="19" name="Oval 10">
              <a:extLst>
                <a:ext uri="{FF2B5EF4-FFF2-40B4-BE49-F238E27FC236}">
                  <a16:creationId xmlns:a16="http://schemas.microsoft.com/office/drawing/2014/main" id="{8F5955B3-8036-DE7E-33B9-0128E1423F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3A0817AF-97C8-8F02-611A-BAFD9D97B4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510FC1DE-2639-13B7-CCBB-D9B3B4DF3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6FF14D39-E015-9AF2-DEE9-635D33A2D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id="{93F0C12F-5E93-8805-47EB-88D4328B52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4" name="กลุ่ม 662">
            <a:extLst>
              <a:ext uri="{FF2B5EF4-FFF2-40B4-BE49-F238E27FC236}">
                <a16:creationId xmlns:a16="http://schemas.microsoft.com/office/drawing/2014/main" id="{7D4DA08E-2B99-815A-6DF3-66C5B321D517}"/>
              </a:ext>
            </a:extLst>
          </p:cNvPr>
          <p:cNvGrpSpPr/>
          <p:nvPr/>
        </p:nvGrpSpPr>
        <p:grpSpPr>
          <a:xfrm>
            <a:off x="10470750" y="2268029"/>
            <a:ext cx="987029" cy="976313"/>
            <a:chOff x="13995400" y="2105025"/>
            <a:chExt cx="1316037" cy="1301750"/>
          </a:xfrm>
        </p:grpSpPr>
        <p:sp>
          <p:nvSpPr>
            <p:cNvPr id="25" name="Oval 15">
              <a:extLst>
                <a:ext uri="{FF2B5EF4-FFF2-40B4-BE49-F238E27FC236}">
                  <a16:creationId xmlns:a16="http://schemas.microsoft.com/office/drawing/2014/main" id="{83EEDD22-7645-FA7E-7178-15442CCCA8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" name="Freeform 16">
              <a:extLst>
                <a:ext uri="{FF2B5EF4-FFF2-40B4-BE49-F238E27FC236}">
                  <a16:creationId xmlns:a16="http://schemas.microsoft.com/office/drawing/2014/main" id="{E79CAA90-1DC9-0B0C-0ACD-32D2565093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7" name="Freeform 17">
              <a:extLst>
                <a:ext uri="{FF2B5EF4-FFF2-40B4-BE49-F238E27FC236}">
                  <a16:creationId xmlns:a16="http://schemas.microsoft.com/office/drawing/2014/main" id="{94F9F148-3582-B2A9-2AB3-10FE3BC0EAA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8" name="กลุ่ม 663">
            <a:extLst>
              <a:ext uri="{FF2B5EF4-FFF2-40B4-BE49-F238E27FC236}">
                <a16:creationId xmlns:a16="http://schemas.microsoft.com/office/drawing/2014/main" id="{3B911EC2-B637-2C91-274D-C95E6519DE47}"/>
              </a:ext>
            </a:extLst>
          </p:cNvPr>
          <p:cNvGrpSpPr/>
          <p:nvPr/>
        </p:nvGrpSpPr>
        <p:grpSpPr>
          <a:xfrm>
            <a:off x="12043569" y="2268029"/>
            <a:ext cx="988218" cy="976313"/>
            <a:chOff x="16092488" y="2105025"/>
            <a:chExt cx="1317625" cy="1301750"/>
          </a:xfrm>
        </p:grpSpPr>
        <p:sp>
          <p:nvSpPr>
            <p:cNvPr id="29" name="Oval 18">
              <a:extLst>
                <a:ext uri="{FF2B5EF4-FFF2-40B4-BE49-F238E27FC236}">
                  <a16:creationId xmlns:a16="http://schemas.microsoft.com/office/drawing/2014/main" id="{DC24438B-689F-9B91-29B5-17E04E6DCD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0" name="Freeform 19">
              <a:extLst>
                <a:ext uri="{FF2B5EF4-FFF2-40B4-BE49-F238E27FC236}">
                  <a16:creationId xmlns:a16="http://schemas.microsoft.com/office/drawing/2014/main" id="{3BD35261-9996-87CB-B68F-1252FD3D20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1" name="Freeform 20">
              <a:extLst>
                <a:ext uri="{FF2B5EF4-FFF2-40B4-BE49-F238E27FC236}">
                  <a16:creationId xmlns:a16="http://schemas.microsoft.com/office/drawing/2014/main" id="{FC9BF6DA-471F-19EC-DD2D-0CE580570F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32" name="กลุ่ม 2084">
            <a:extLst>
              <a:ext uri="{FF2B5EF4-FFF2-40B4-BE49-F238E27FC236}">
                <a16:creationId xmlns:a16="http://schemas.microsoft.com/office/drawing/2014/main" id="{085937C7-4A8A-CBB3-82DE-05F7134A1241}"/>
              </a:ext>
            </a:extLst>
          </p:cNvPr>
          <p:cNvGrpSpPr/>
          <p:nvPr/>
        </p:nvGrpSpPr>
        <p:grpSpPr>
          <a:xfrm>
            <a:off x="12043569" y="6643577"/>
            <a:ext cx="988218" cy="988218"/>
            <a:chOff x="16092488" y="7939088"/>
            <a:chExt cx="1317625" cy="1317625"/>
          </a:xfrm>
        </p:grpSpPr>
        <p:sp>
          <p:nvSpPr>
            <p:cNvPr id="33" name="Oval 21">
              <a:extLst>
                <a:ext uri="{FF2B5EF4-FFF2-40B4-BE49-F238E27FC236}">
                  <a16:creationId xmlns:a16="http://schemas.microsoft.com/office/drawing/2014/main" id="{06FE5121-A6DA-C418-FE20-FA0ABF9CF1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4" name="Freeform 22">
              <a:extLst>
                <a:ext uri="{FF2B5EF4-FFF2-40B4-BE49-F238E27FC236}">
                  <a16:creationId xmlns:a16="http://schemas.microsoft.com/office/drawing/2014/main" id="{9C2098B1-D8B9-7F67-6BCF-CF6F8F1431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5" name="Freeform 23">
              <a:extLst>
                <a:ext uri="{FF2B5EF4-FFF2-40B4-BE49-F238E27FC236}">
                  <a16:creationId xmlns:a16="http://schemas.microsoft.com/office/drawing/2014/main" id="{4CFA22E9-BC54-95EF-C8F5-6F20D1A17C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6" name="Freeform 24">
              <a:extLst>
                <a:ext uri="{FF2B5EF4-FFF2-40B4-BE49-F238E27FC236}">
                  <a16:creationId xmlns:a16="http://schemas.microsoft.com/office/drawing/2014/main" id="{9B6C5213-90AE-8257-0845-47B791CE0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37" name="กลุ่ม 668">
            <a:extLst>
              <a:ext uri="{FF2B5EF4-FFF2-40B4-BE49-F238E27FC236}">
                <a16:creationId xmlns:a16="http://schemas.microsoft.com/office/drawing/2014/main" id="{05C73CF1-A564-8E7F-3E74-0A75397FEAED}"/>
              </a:ext>
            </a:extLst>
          </p:cNvPr>
          <p:cNvGrpSpPr/>
          <p:nvPr/>
        </p:nvGrpSpPr>
        <p:grpSpPr>
          <a:xfrm>
            <a:off x="12043569" y="3726546"/>
            <a:ext cx="988218" cy="988218"/>
            <a:chOff x="16092488" y="4049713"/>
            <a:chExt cx="1317625" cy="1317625"/>
          </a:xfrm>
        </p:grpSpPr>
        <p:sp>
          <p:nvSpPr>
            <p:cNvPr id="38" name="Oval 25">
              <a:extLst>
                <a:ext uri="{FF2B5EF4-FFF2-40B4-BE49-F238E27FC236}">
                  <a16:creationId xmlns:a16="http://schemas.microsoft.com/office/drawing/2014/main" id="{13BC19CF-DD23-B6E5-D017-70E2DB583D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9" name="Freeform 26">
              <a:extLst>
                <a:ext uri="{FF2B5EF4-FFF2-40B4-BE49-F238E27FC236}">
                  <a16:creationId xmlns:a16="http://schemas.microsoft.com/office/drawing/2014/main" id="{69C5E473-22C1-E74C-BFE6-D26FD910C0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0" name="กลุ่ม 664">
            <a:extLst>
              <a:ext uri="{FF2B5EF4-FFF2-40B4-BE49-F238E27FC236}">
                <a16:creationId xmlns:a16="http://schemas.microsoft.com/office/drawing/2014/main" id="{B02A9248-34EC-17D8-CE6E-86D86CB85D4A}"/>
              </a:ext>
            </a:extLst>
          </p:cNvPr>
          <p:cNvGrpSpPr/>
          <p:nvPr/>
        </p:nvGrpSpPr>
        <p:grpSpPr>
          <a:xfrm>
            <a:off x="13617573" y="2268029"/>
            <a:ext cx="987029" cy="976313"/>
            <a:chOff x="18191163" y="2105025"/>
            <a:chExt cx="1316037" cy="1301750"/>
          </a:xfrm>
        </p:grpSpPr>
        <p:sp>
          <p:nvSpPr>
            <p:cNvPr id="53" name="Oval 27">
              <a:extLst>
                <a:ext uri="{FF2B5EF4-FFF2-40B4-BE49-F238E27FC236}">
                  <a16:creationId xmlns:a16="http://schemas.microsoft.com/office/drawing/2014/main" id="{06334E13-C41D-4D33-7E63-D8610DB44C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4" name="Freeform 28">
              <a:extLst>
                <a:ext uri="{FF2B5EF4-FFF2-40B4-BE49-F238E27FC236}">
                  <a16:creationId xmlns:a16="http://schemas.microsoft.com/office/drawing/2014/main" id="{8B4A5B92-3B58-785F-7BF9-E3AD6B2687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5" name="กลุ่ม 2083">
            <a:extLst>
              <a:ext uri="{FF2B5EF4-FFF2-40B4-BE49-F238E27FC236}">
                <a16:creationId xmlns:a16="http://schemas.microsoft.com/office/drawing/2014/main" id="{AEC7202C-2325-C274-1722-8ABE2258E046}"/>
              </a:ext>
            </a:extLst>
          </p:cNvPr>
          <p:cNvGrpSpPr/>
          <p:nvPr/>
        </p:nvGrpSpPr>
        <p:grpSpPr>
          <a:xfrm>
            <a:off x="13617573" y="6643577"/>
            <a:ext cx="987029" cy="988218"/>
            <a:chOff x="18191163" y="7939088"/>
            <a:chExt cx="1316037" cy="1317625"/>
          </a:xfrm>
        </p:grpSpPr>
        <p:sp>
          <p:nvSpPr>
            <p:cNvPr id="56" name="Oval 29">
              <a:extLst>
                <a:ext uri="{FF2B5EF4-FFF2-40B4-BE49-F238E27FC236}">
                  <a16:creationId xmlns:a16="http://schemas.microsoft.com/office/drawing/2014/main" id="{792B4FA2-A4DD-DB9A-697C-8A43184202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7" name="Freeform 30">
              <a:extLst>
                <a:ext uri="{FF2B5EF4-FFF2-40B4-BE49-F238E27FC236}">
                  <a16:creationId xmlns:a16="http://schemas.microsoft.com/office/drawing/2014/main" id="{0E7B7250-F82C-C47F-4462-575B4BF76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8" name="Freeform 31">
              <a:extLst>
                <a:ext uri="{FF2B5EF4-FFF2-40B4-BE49-F238E27FC236}">
                  <a16:creationId xmlns:a16="http://schemas.microsoft.com/office/drawing/2014/main" id="{C82AC0D5-F099-C308-AB00-01BE9E403D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9" name="Freeform 32">
              <a:extLst>
                <a:ext uri="{FF2B5EF4-FFF2-40B4-BE49-F238E27FC236}">
                  <a16:creationId xmlns:a16="http://schemas.microsoft.com/office/drawing/2014/main" id="{D381DC53-D022-66A9-B158-23B0CE7348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0" name="Freeform 33">
              <a:extLst>
                <a:ext uri="{FF2B5EF4-FFF2-40B4-BE49-F238E27FC236}">
                  <a16:creationId xmlns:a16="http://schemas.microsoft.com/office/drawing/2014/main" id="{AC05B377-875E-BCEE-E004-C190B8FE3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1" name="Freeform 34">
              <a:extLst>
                <a:ext uri="{FF2B5EF4-FFF2-40B4-BE49-F238E27FC236}">
                  <a16:creationId xmlns:a16="http://schemas.microsoft.com/office/drawing/2014/main" id="{7716A217-CA62-4FF1-32F1-9FD7D1F843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2" name="กลุ่ม 2079">
            <a:extLst>
              <a:ext uri="{FF2B5EF4-FFF2-40B4-BE49-F238E27FC236}">
                <a16:creationId xmlns:a16="http://schemas.microsoft.com/office/drawing/2014/main" id="{6AA43945-19C0-5420-A3E8-5F909E8C025D}"/>
              </a:ext>
            </a:extLst>
          </p:cNvPr>
          <p:cNvGrpSpPr/>
          <p:nvPr/>
        </p:nvGrpSpPr>
        <p:grpSpPr>
          <a:xfrm>
            <a:off x="8896746" y="5185061"/>
            <a:ext cx="988218" cy="988218"/>
            <a:chOff x="11896725" y="5994400"/>
            <a:chExt cx="1317625" cy="1317625"/>
          </a:xfrm>
        </p:grpSpPr>
        <p:sp>
          <p:nvSpPr>
            <p:cNvPr id="63" name="Oval 35">
              <a:extLst>
                <a:ext uri="{FF2B5EF4-FFF2-40B4-BE49-F238E27FC236}">
                  <a16:creationId xmlns:a16="http://schemas.microsoft.com/office/drawing/2014/main" id="{4212FD80-02ED-7CE7-7434-DF2583E3AE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4" name="Freeform 36">
              <a:extLst>
                <a:ext uri="{FF2B5EF4-FFF2-40B4-BE49-F238E27FC236}">
                  <a16:creationId xmlns:a16="http://schemas.microsoft.com/office/drawing/2014/main" id="{9391FD08-84F3-D6FC-67EA-46662C2C19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5" name="กลุ่ม 666">
            <a:extLst>
              <a:ext uri="{FF2B5EF4-FFF2-40B4-BE49-F238E27FC236}">
                <a16:creationId xmlns:a16="http://schemas.microsoft.com/office/drawing/2014/main" id="{E7157F70-89A2-651D-33A7-CB2AE559CE96}"/>
              </a:ext>
            </a:extLst>
          </p:cNvPr>
          <p:cNvGrpSpPr/>
          <p:nvPr/>
        </p:nvGrpSpPr>
        <p:grpSpPr>
          <a:xfrm>
            <a:off x="8896746" y="3726546"/>
            <a:ext cx="988218" cy="988218"/>
            <a:chOff x="11896725" y="4049713"/>
            <a:chExt cx="1317625" cy="1317625"/>
          </a:xfrm>
        </p:grpSpPr>
        <p:sp>
          <p:nvSpPr>
            <p:cNvPr id="66" name="Oval 37">
              <a:extLst>
                <a:ext uri="{FF2B5EF4-FFF2-40B4-BE49-F238E27FC236}">
                  <a16:creationId xmlns:a16="http://schemas.microsoft.com/office/drawing/2014/main" id="{B33A3132-AF9D-2EAB-F074-A83A7A4B88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7" name="Freeform 38">
              <a:extLst>
                <a:ext uri="{FF2B5EF4-FFF2-40B4-BE49-F238E27FC236}">
                  <a16:creationId xmlns:a16="http://schemas.microsoft.com/office/drawing/2014/main" id="{04BBF633-5B60-13E7-0E5D-405DF5F46E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8" name="กลุ่ม 2080">
            <a:extLst>
              <a:ext uri="{FF2B5EF4-FFF2-40B4-BE49-F238E27FC236}">
                <a16:creationId xmlns:a16="http://schemas.microsoft.com/office/drawing/2014/main" id="{331E5414-AEB9-1228-78AB-56FC56F85B70}"/>
              </a:ext>
            </a:extLst>
          </p:cNvPr>
          <p:cNvGrpSpPr/>
          <p:nvPr/>
        </p:nvGrpSpPr>
        <p:grpSpPr>
          <a:xfrm>
            <a:off x="10470750" y="5185061"/>
            <a:ext cx="987029" cy="988218"/>
            <a:chOff x="13995400" y="5994400"/>
            <a:chExt cx="1316037" cy="1317625"/>
          </a:xfrm>
        </p:grpSpPr>
        <p:sp>
          <p:nvSpPr>
            <p:cNvPr id="69" name="Oval 39">
              <a:extLst>
                <a:ext uri="{FF2B5EF4-FFF2-40B4-BE49-F238E27FC236}">
                  <a16:creationId xmlns:a16="http://schemas.microsoft.com/office/drawing/2014/main" id="{0AFC0202-EDE2-E5C7-0C6E-891CBED269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0" name="Freeform 40">
              <a:extLst>
                <a:ext uri="{FF2B5EF4-FFF2-40B4-BE49-F238E27FC236}">
                  <a16:creationId xmlns:a16="http://schemas.microsoft.com/office/drawing/2014/main" id="{CE997A76-7D43-7717-461E-40B6F0BFD0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1" name="กลุ่ม 2087">
            <a:extLst>
              <a:ext uri="{FF2B5EF4-FFF2-40B4-BE49-F238E27FC236}">
                <a16:creationId xmlns:a16="http://schemas.microsoft.com/office/drawing/2014/main" id="{ABA48494-6E76-B718-4355-41C8AAF82DCC}"/>
              </a:ext>
            </a:extLst>
          </p:cNvPr>
          <p:cNvGrpSpPr/>
          <p:nvPr/>
        </p:nvGrpSpPr>
        <p:grpSpPr>
          <a:xfrm>
            <a:off x="7323930" y="6643577"/>
            <a:ext cx="987029" cy="988218"/>
            <a:chOff x="9799638" y="7939088"/>
            <a:chExt cx="1316037" cy="1317625"/>
          </a:xfrm>
        </p:grpSpPr>
        <p:sp>
          <p:nvSpPr>
            <p:cNvPr id="72" name="Oval 41">
              <a:extLst>
                <a:ext uri="{FF2B5EF4-FFF2-40B4-BE49-F238E27FC236}">
                  <a16:creationId xmlns:a16="http://schemas.microsoft.com/office/drawing/2014/main" id="{22B8FF6F-A3D9-C580-D876-3E47630232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3" name="Freeform 42">
              <a:extLst>
                <a:ext uri="{FF2B5EF4-FFF2-40B4-BE49-F238E27FC236}">
                  <a16:creationId xmlns:a16="http://schemas.microsoft.com/office/drawing/2014/main" id="{D3079297-C77D-9F17-4C95-DE61B3D80D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4" name="กลุ่ม 667">
            <a:extLst>
              <a:ext uri="{FF2B5EF4-FFF2-40B4-BE49-F238E27FC236}">
                <a16:creationId xmlns:a16="http://schemas.microsoft.com/office/drawing/2014/main" id="{9E493EE4-B373-2331-8D9E-950495998921}"/>
              </a:ext>
            </a:extLst>
          </p:cNvPr>
          <p:cNvGrpSpPr/>
          <p:nvPr/>
        </p:nvGrpSpPr>
        <p:grpSpPr>
          <a:xfrm>
            <a:off x="10470750" y="3726546"/>
            <a:ext cx="987029" cy="988218"/>
            <a:chOff x="13995400" y="4049713"/>
            <a:chExt cx="1316037" cy="1317625"/>
          </a:xfrm>
        </p:grpSpPr>
        <p:sp>
          <p:nvSpPr>
            <p:cNvPr id="75" name="Oval 43">
              <a:extLst>
                <a:ext uri="{FF2B5EF4-FFF2-40B4-BE49-F238E27FC236}">
                  <a16:creationId xmlns:a16="http://schemas.microsoft.com/office/drawing/2014/main" id="{F90D62E7-3F0A-0D5F-68F5-E42D6FEE35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6" name="Freeform 44">
              <a:extLst>
                <a:ext uri="{FF2B5EF4-FFF2-40B4-BE49-F238E27FC236}">
                  <a16:creationId xmlns:a16="http://schemas.microsoft.com/office/drawing/2014/main" id="{BD57D8EA-83F3-73C1-9259-704E0A8C70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7" name="Freeform 45">
              <a:extLst>
                <a:ext uri="{FF2B5EF4-FFF2-40B4-BE49-F238E27FC236}">
                  <a16:creationId xmlns:a16="http://schemas.microsoft.com/office/drawing/2014/main" id="{9253ACFE-BE60-C150-691C-6AA42BB31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8" name="กลุ่ม 2082">
            <a:extLst>
              <a:ext uri="{FF2B5EF4-FFF2-40B4-BE49-F238E27FC236}">
                <a16:creationId xmlns:a16="http://schemas.microsoft.com/office/drawing/2014/main" id="{98D0DE49-1406-F796-78AE-29C245967F3A}"/>
              </a:ext>
            </a:extLst>
          </p:cNvPr>
          <p:cNvGrpSpPr/>
          <p:nvPr/>
        </p:nvGrpSpPr>
        <p:grpSpPr>
          <a:xfrm>
            <a:off x="13617573" y="5185061"/>
            <a:ext cx="987029" cy="988218"/>
            <a:chOff x="18191163" y="5994400"/>
            <a:chExt cx="1316037" cy="1317625"/>
          </a:xfrm>
        </p:grpSpPr>
        <p:sp>
          <p:nvSpPr>
            <p:cNvPr id="79" name="Oval 46">
              <a:extLst>
                <a:ext uri="{FF2B5EF4-FFF2-40B4-BE49-F238E27FC236}">
                  <a16:creationId xmlns:a16="http://schemas.microsoft.com/office/drawing/2014/main" id="{B08AA98B-0DC6-3CD4-8758-08381C031D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0" name="Freeform 47">
              <a:extLst>
                <a:ext uri="{FF2B5EF4-FFF2-40B4-BE49-F238E27FC236}">
                  <a16:creationId xmlns:a16="http://schemas.microsoft.com/office/drawing/2014/main" id="{44A04FC3-E615-68CC-99F1-92F0F5457C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1" name="กลุ่ม 2081">
            <a:extLst>
              <a:ext uri="{FF2B5EF4-FFF2-40B4-BE49-F238E27FC236}">
                <a16:creationId xmlns:a16="http://schemas.microsoft.com/office/drawing/2014/main" id="{0DE0A4A2-3756-13F3-ADB6-35156FE9479A}"/>
              </a:ext>
            </a:extLst>
          </p:cNvPr>
          <p:cNvGrpSpPr/>
          <p:nvPr/>
        </p:nvGrpSpPr>
        <p:grpSpPr>
          <a:xfrm>
            <a:off x="12043569" y="5185061"/>
            <a:ext cx="988218" cy="988218"/>
            <a:chOff x="16092488" y="5994400"/>
            <a:chExt cx="1317625" cy="1317625"/>
          </a:xfrm>
        </p:grpSpPr>
        <p:sp>
          <p:nvSpPr>
            <p:cNvPr id="82" name="Oval 48">
              <a:extLst>
                <a:ext uri="{FF2B5EF4-FFF2-40B4-BE49-F238E27FC236}">
                  <a16:creationId xmlns:a16="http://schemas.microsoft.com/office/drawing/2014/main" id="{BED2E487-2320-D9F7-B2E2-6D3A08B24D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3" name="Freeform 49">
              <a:extLst>
                <a:ext uri="{FF2B5EF4-FFF2-40B4-BE49-F238E27FC236}">
                  <a16:creationId xmlns:a16="http://schemas.microsoft.com/office/drawing/2014/main" id="{415D5672-63B5-0481-E81C-396FB0AF9C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4" name="กลุ่ม 2086">
            <a:extLst>
              <a:ext uri="{FF2B5EF4-FFF2-40B4-BE49-F238E27FC236}">
                <a16:creationId xmlns:a16="http://schemas.microsoft.com/office/drawing/2014/main" id="{CB5EED1F-8378-A739-8A55-75CF099F4748}"/>
              </a:ext>
            </a:extLst>
          </p:cNvPr>
          <p:cNvGrpSpPr/>
          <p:nvPr/>
        </p:nvGrpSpPr>
        <p:grpSpPr>
          <a:xfrm>
            <a:off x="8896746" y="6643577"/>
            <a:ext cx="988218" cy="988218"/>
            <a:chOff x="11896725" y="7939088"/>
            <a:chExt cx="1317625" cy="1317625"/>
          </a:xfrm>
        </p:grpSpPr>
        <p:sp>
          <p:nvSpPr>
            <p:cNvPr id="85" name="Oval 50">
              <a:extLst>
                <a:ext uri="{FF2B5EF4-FFF2-40B4-BE49-F238E27FC236}">
                  <a16:creationId xmlns:a16="http://schemas.microsoft.com/office/drawing/2014/main" id="{A6AB8184-F7DD-C8DD-AE3D-C149D35921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6" name="Oval 51">
              <a:extLst>
                <a:ext uri="{FF2B5EF4-FFF2-40B4-BE49-F238E27FC236}">
                  <a16:creationId xmlns:a16="http://schemas.microsoft.com/office/drawing/2014/main" id="{B963EAE4-0645-CB89-4FDC-7DD1D63F77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7" name="Oval 52">
              <a:extLst>
                <a:ext uri="{FF2B5EF4-FFF2-40B4-BE49-F238E27FC236}">
                  <a16:creationId xmlns:a16="http://schemas.microsoft.com/office/drawing/2014/main" id="{9F313CF4-8FC8-500E-1F51-C25A39E47F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8" name="กลุ่ม 665">
            <a:extLst>
              <a:ext uri="{FF2B5EF4-FFF2-40B4-BE49-F238E27FC236}">
                <a16:creationId xmlns:a16="http://schemas.microsoft.com/office/drawing/2014/main" id="{561758F0-C8CC-F421-F34F-424295911E93}"/>
              </a:ext>
            </a:extLst>
          </p:cNvPr>
          <p:cNvGrpSpPr/>
          <p:nvPr/>
        </p:nvGrpSpPr>
        <p:grpSpPr>
          <a:xfrm>
            <a:off x="7323930" y="3726546"/>
            <a:ext cx="987029" cy="988218"/>
            <a:chOff x="9799638" y="4049713"/>
            <a:chExt cx="1316037" cy="1317625"/>
          </a:xfrm>
        </p:grpSpPr>
        <p:sp>
          <p:nvSpPr>
            <p:cNvPr id="89" name="Oval 53">
              <a:extLst>
                <a:ext uri="{FF2B5EF4-FFF2-40B4-BE49-F238E27FC236}">
                  <a16:creationId xmlns:a16="http://schemas.microsoft.com/office/drawing/2014/main" id="{9954310E-30C5-68CE-8910-DEB5D2DA8E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0" name="Freeform 54">
              <a:extLst>
                <a:ext uri="{FF2B5EF4-FFF2-40B4-BE49-F238E27FC236}">
                  <a16:creationId xmlns:a16="http://schemas.microsoft.com/office/drawing/2014/main" id="{3EFBCF74-E568-5A83-E6FD-E10FDD5006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1" name="กลุ่ม 669">
            <a:extLst>
              <a:ext uri="{FF2B5EF4-FFF2-40B4-BE49-F238E27FC236}">
                <a16:creationId xmlns:a16="http://schemas.microsoft.com/office/drawing/2014/main" id="{10BB444B-A238-EAC1-EBDB-B33726D6B186}"/>
              </a:ext>
            </a:extLst>
          </p:cNvPr>
          <p:cNvGrpSpPr/>
          <p:nvPr/>
        </p:nvGrpSpPr>
        <p:grpSpPr>
          <a:xfrm>
            <a:off x="13617573" y="3726546"/>
            <a:ext cx="987029" cy="988218"/>
            <a:chOff x="18191163" y="4049713"/>
            <a:chExt cx="1316037" cy="1317625"/>
          </a:xfrm>
        </p:grpSpPr>
        <p:sp>
          <p:nvSpPr>
            <p:cNvPr id="92" name="Oval 55">
              <a:extLst>
                <a:ext uri="{FF2B5EF4-FFF2-40B4-BE49-F238E27FC236}">
                  <a16:creationId xmlns:a16="http://schemas.microsoft.com/office/drawing/2014/main" id="{4BCC4228-BCE2-FFCD-A7E5-DBDD9DF1AF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3" name="Oval 56">
              <a:extLst>
                <a:ext uri="{FF2B5EF4-FFF2-40B4-BE49-F238E27FC236}">
                  <a16:creationId xmlns:a16="http://schemas.microsoft.com/office/drawing/2014/main" id="{92A945BF-38CF-9C30-0335-15DD32E387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4" name="Freeform 57">
              <a:extLst>
                <a:ext uri="{FF2B5EF4-FFF2-40B4-BE49-F238E27FC236}">
                  <a16:creationId xmlns:a16="http://schemas.microsoft.com/office/drawing/2014/main" id="{EB21E046-F4C9-EE0F-C3E4-CEF2C4139E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5" name="Freeform 58">
              <a:extLst>
                <a:ext uri="{FF2B5EF4-FFF2-40B4-BE49-F238E27FC236}">
                  <a16:creationId xmlns:a16="http://schemas.microsoft.com/office/drawing/2014/main" id="{8BE58638-5E6A-B0DC-25A9-688AB280A1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6" name="กลุ่ม 670">
            <a:extLst>
              <a:ext uri="{FF2B5EF4-FFF2-40B4-BE49-F238E27FC236}">
                <a16:creationId xmlns:a16="http://schemas.microsoft.com/office/drawing/2014/main" id="{12999927-C7E4-3A71-F10A-745E0A48D487}"/>
              </a:ext>
            </a:extLst>
          </p:cNvPr>
          <p:cNvGrpSpPr/>
          <p:nvPr/>
        </p:nvGrpSpPr>
        <p:grpSpPr>
          <a:xfrm>
            <a:off x="7323930" y="5185061"/>
            <a:ext cx="987029" cy="988218"/>
            <a:chOff x="9799638" y="5994400"/>
            <a:chExt cx="1316037" cy="1317625"/>
          </a:xfrm>
        </p:grpSpPr>
        <p:sp>
          <p:nvSpPr>
            <p:cNvPr id="97" name="Oval 59">
              <a:extLst>
                <a:ext uri="{FF2B5EF4-FFF2-40B4-BE49-F238E27FC236}">
                  <a16:creationId xmlns:a16="http://schemas.microsoft.com/office/drawing/2014/main" id="{1BF5F6FA-7DE9-2E93-39C0-11B6BE7A66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8" name="Freeform 60">
              <a:extLst>
                <a:ext uri="{FF2B5EF4-FFF2-40B4-BE49-F238E27FC236}">
                  <a16:creationId xmlns:a16="http://schemas.microsoft.com/office/drawing/2014/main" id="{BEA522F3-67CD-9F96-6D35-236EB579CE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9" name="กลุ่ม 2090">
            <a:extLst>
              <a:ext uri="{FF2B5EF4-FFF2-40B4-BE49-F238E27FC236}">
                <a16:creationId xmlns:a16="http://schemas.microsoft.com/office/drawing/2014/main" id="{548E9ED3-7442-7F53-C853-34DF2353B2D2}"/>
              </a:ext>
            </a:extLst>
          </p:cNvPr>
          <p:cNvGrpSpPr/>
          <p:nvPr/>
        </p:nvGrpSpPr>
        <p:grpSpPr>
          <a:xfrm>
            <a:off x="10470750" y="8102093"/>
            <a:ext cx="987029" cy="988218"/>
            <a:chOff x="13995400" y="9883775"/>
            <a:chExt cx="1316037" cy="1317625"/>
          </a:xfrm>
        </p:grpSpPr>
        <p:sp>
          <p:nvSpPr>
            <p:cNvPr id="100" name="Oval 61">
              <a:extLst>
                <a:ext uri="{FF2B5EF4-FFF2-40B4-BE49-F238E27FC236}">
                  <a16:creationId xmlns:a16="http://schemas.microsoft.com/office/drawing/2014/main" id="{466E60FF-444A-11B1-2177-CA9960C516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1" name="Freeform 62">
              <a:extLst>
                <a:ext uri="{FF2B5EF4-FFF2-40B4-BE49-F238E27FC236}">
                  <a16:creationId xmlns:a16="http://schemas.microsoft.com/office/drawing/2014/main" id="{37EB24B0-9768-BEC9-9466-0815D5F3C4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2" name="กลุ่ม 2089">
            <a:extLst>
              <a:ext uri="{FF2B5EF4-FFF2-40B4-BE49-F238E27FC236}">
                <a16:creationId xmlns:a16="http://schemas.microsoft.com/office/drawing/2014/main" id="{5FB3F775-427D-8CFF-C953-8F708EDD9188}"/>
              </a:ext>
            </a:extLst>
          </p:cNvPr>
          <p:cNvGrpSpPr/>
          <p:nvPr/>
        </p:nvGrpSpPr>
        <p:grpSpPr>
          <a:xfrm>
            <a:off x="8896746" y="8102093"/>
            <a:ext cx="988218" cy="988218"/>
            <a:chOff x="11896725" y="9883775"/>
            <a:chExt cx="1317625" cy="1317625"/>
          </a:xfrm>
        </p:grpSpPr>
        <p:sp>
          <p:nvSpPr>
            <p:cNvPr id="103" name="Oval 63">
              <a:extLst>
                <a:ext uri="{FF2B5EF4-FFF2-40B4-BE49-F238E27FC236}">
                  <a16:creationId xmlns:a16="http://schemas.microsoft.com/office/drawing/2014/main" id="{0B5C9704-199C-4960-9BE2-E22E41F73A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4" name="Freeform 64">
              <a:extLst>
                <a:ext uri="{FF2B5EF4-FFF2-40B4-BE49-F238E27FC236}">
                  <a16:creationId xmlns:a16="http://schemas.microsoft.com/office/drawing/2014/main" id="{955F66B2-319D-171B-3391-373D27C431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5" name="Freeform 65">
              <a:extLst>
                <a:ext uri="{FF2B5EF4-FFF2-40B4-BE49-F238E27FC236}">
                  <a16:creationId xmlns:a16="http://schemas.microsoft.com/office/drawing/2014/main" id="{32D511EF-6856-EF26-290A-202C758FD0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6" name="Freeform 66">
              <a:extLst>
                <a:ext uri="{FF2B5EF4-FFF2-40B4-BE49-F238E27FC236}">
                  <a16:creationId xmlns:a16="http://schemas.microsoft.com/office/drawing/2014/main" id="{AF24C228-BAF5-5B10-9A6D-AB822E3822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7" name="Freeform 67">
              <a:extLst>
                <a:ext uri="{FF2B5EF4-FFF2-40B4-BE49-F238E27FC236}">
                  <a16:creationId xmlns:a16="http://schemas.microsoft.com/office/drawing/2014/main" id="{A030D8A4-7248-7209-74BF-487900BE1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8" name="กลุ่ม 2088">
            <a:extLst>
              <a:ext uri="{FF2B5EF4-FFF2-40B4-BE49-F238E27FC236}">
                <a16:creationId xmlns:a16="http://schemas.microsoft.com/office/drawing/2014/main" id="{A93C3011-EB38-5F9F-FA45-4EF3A3514EBB}"/>
              </a:ext>
            </a:extLst>
          </p:cNvPr>
          <p:cNvGrpSpPr/>
          <p:nvPr/>
        </p:nvGrpSpPr>
        <p:grpSpPr>
          <a:xfrm>
            <a:off x="7323930" y="8102093"/>
            <a:ext cx="987029" cy="988218"/>
            <a:chOff x="9799638" y="9883775"/>
            <a:chExt cx="1316037" cy="1317625"/>
          </a:xfrm>
        </p:grpSpPr>
        <p:sp>
          <p:nvSpPr>
            <p:cNvPr id="109" name="Oval 68">
              <a:extLst>
                <a:ext uri="{FF2B5EF4-FFF2-40B4-BE49-F238E27FC236}">
                  <a16:creationId xmlns:a16="http://schemas.microsoft.com/office/drawing/2014/main" id="{630A7592-42C6-F0EF-0905-F5BFF97EBE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0" name="Freeform 69">
              <a:extLst>
                <a:ext uri="{FF2B5EF4-FFF2-40B4-BE49-F238E27FC236}">
                  <a16:creationId xmlns:a16="http://schemas.microsoft.com/office/drawing/2014/main" id="{94AD33F2-C7BD-5962-E4F7-65FD005BE5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1" name="Freeform 70">
              <a:extLst>
                <a:ext uri="{FF2B5EF4-FFF2-40B4-BE49-F238E27FC236}">
                  <a16:creationId xmlns:a16="http://schemas.microsoft.com/office/drawing/2014/main" id="{6234A6F5-BC09-007C-FAF4-67BA3B24A3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12" name="กลุ่ม 2091">
            <a:extLst>
              <a:ext uri="{FF2B5EF4-FFF2-40B4-BE49-F238E27FC236}">
                <a16:creationId xmlns:a16="http://schemas.microsoft.com/office/drawing/2014/main" id="{B8ECCEC2-C793-4D83-6699-F1A3C0C4273F}"/>
              </a:ext>
            </a:extLst>
          </p:cNvPr>
          <p:cNvGrpSpPr/>
          <p:nvPr/>
        </p:nvGrpSpPr>
        <p:grpSpPr>
          <a:xfrm>
            <a:off x="12043569" y="8102093"/>
            <a:ext cx="988218" cy="988218"/>
            <a:chOff x="16092488" y="9883775"/>
            <a:chExt cx="1317625" cy="1317625"/>
          </a:xfrm>
        </p:grpSpPr>
        <p:sp>
          <p:nvSpPr>
            <p:cNvPr id="113" name="Oval 71">
              <a:extLst>
                <a:ext uri="{FF2B5EF4-FFF2-40B4-BE49-F238E27FC236}">
                  <a16:creationId xmlns:a16="http://schemas.microsoft.com/office/drawing/2014/main" id="{7068A202-E728-47C9-CAC7-2857EE4088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4" name="Freeform 72">
              <a:extLst>
                <a:ext uri="{FF2B5EF4-FFF2-40B4-BE49-F238E27FC236}">
                  <a16:creationId xmlns:a16="http://schemas.microsoft.com/office/drawing/2014/main" id="{F4CD39B9-A6DE-F13E-1561-6E4846B30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15" name="กลุ่ม 2092">
            <a:extLst>
              <a:ext uri="{FF2B5EF4-FFF2-40B4-BE49-F238E27FC236}">
                <a16:creationId xmlns:a16="http://schemas.microsoft.com/office/drawing/2014/main" id="{1D888654-23F7-EED2-2AFE-1DC804FA388E}"/>
              </a:ext>
            </a:extLst>
          </p:cNvPr>
          <p:cNvGrpSpPr/>
          <p:nvPr/>
        </p:nvGrpSpPr>
        <p:grpSpPr>
          <a:xfrm>
            <a:off x="13617573" y="8102093"/>
            <a:ext cx="987029" cy="988218"/>
            <a:chOff x="18191163" y="9883775"/>
            <a:chExt cx="1316037" cy="1317625"/>
          </a:xfrm>
        </p:grpSpPr>
        <p:sp>
          <p:nvSpPr>
            <p:cNvPr id="116" name="Oval 73">
              <a:extLst>
                <a:ext uri="{FF2B5EF4-FFF2-40B4-BE49-F238E27FC236}">
                  <a16:creationId xmlns:a16="http://schemas.microsoft.com/office/drawing/2014/main" id="{F5C90260-089D-5A50-000D-423ACCD375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7" name="Freeform 74">
              <a:extLst>
                <a:ext uri="{FF2B5EF4-FFF2-40B4-BE49-F238E27FC236}">
                  <a16:creationId xmlns:a16="http://schemas.microsoft.com/office/drawing/2014/main" id="{D2B54CCE-DE83-88FB-25B9-B89CE2160A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8" name="Freeform 75">
              <a:extLst>
                <a:ext uri="{FF2B5EF4-FFF2-40B4-BE49-F238E27FC236}">
                  <a16:creationId xmlns:a16="http://schemas.microsoft.com/office/drawing/2014/main" id="{DF303A4A-BA7D-6116-08D2-851149375D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9" name="Freeform 76">
              <a:extLst>
                <a:ext uri="{FF2B5EF4-FFF2-40B4-BE49-F238E27FC236}">
                  <a16:creationId xmlns:a16="http://schemas.microsoft.com/office/drawing/2014/main" id="{8843A055-8DBC-796C-7A60-9BAF0463F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</p:spTree>
    <p:extLst>
      <p:ext uri="{BB962C8B-B14F-4D97-AF65-F5344CB8AC3E}">
        <p14:creationId xmlns:p14="http://schemas.microsoft.com/office/powerpoint/2010/main" val="23630860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4486400" y="8822160"/>
            <a:ext cx="3672720" cy="1580400"/>
            <a:chOff x="0" y="0"/>
            <a:chExt cx="4896960" cy="2107200"/>
          </a:xfrm>
        </p:grpSpPr>
        <p:sp>
          <p:nvSpPr>
            <p:cNvPr id="42" name="Freeform 42"/>
            <p:cNvSpPr/>
            <p:nvPr/>
          </p:nvSpPr>
          <p:spPr>
            <a:xfrm>
              <a:off x="382" y="0"/>
              <a:ext cx="4896612" cy="2107184"/>
            </a:xfrm>
            <a:custGeom>
              <a:avLst/>
              <a:gdLst/>
              <a:ahLst/>
              <a:cxnLst/>
              <a:rect l="l" t="t" r="r" b="b"/>
              <a:pathLst>
                <a:path w="4896612" h="2107184">
                  <a:moveTo>
                    <a:pt x="4353432" y="1204976"/>
                  </a:moveTo>
                  <a:cubicBezTo>
                    <a:pt x="4469383" y="1204976"/>
                    <a:pt x="4585334" y="1211072"/>
                    <a:pt x="4701285" y="1201928"/>
                  </a:cubicBezTo>
                  <a:cubicBezTo>
                    <a:pt x="4844668" y="1192784"/>
                    <a:pt x="4896611" y="1244727"/>
                    <a:pt x="4847716" y="1403731"/>
                  </a:cubicBezTo>
                  <a:cubicBezTo>
                    <a:pt x="4643246" y="1403731"/>
                    <a:pt x="4435855" y="1403731"/>
                    <a:pt x="4188713" y="1403731"/>
                  </a:cubicBezTo>
                  <a:cubicBezTo>
                    <a:pt x="4258944" y="1541399"/>
                    <a:pt x="4313809" y="1651508"/>
                    <a:pt x="4390135" y="1804416"/>
                  </a:cubicBezTo>
                  <a:cubicBezTo>
                    <a:pt x="4182617" y="1691259"/>
                    <a:pt x="4020946" y="1605661"/>
                    <a:pt x="3831843" y="1504696"/>
                  </a:cubicBezTo>
                  <a:cubicBezTo>
                    <a:pt x="3773931" y="1697355"/>
                    <a:pt x="3715892" y="1880870"/>
                    <a:pt x="3645788" y="2107184"/>
                  </a:cubicBezTo>
                  <a:cubicBezTo>
                    <a:pt x="3578605" y="1886966"/>
                    <a:pt x="3523742" y="1709547"/>
                    <a:pt x="3459734" y="1504696"/>
                  </a:cubicBezTo>
                  <a:cubicBezTo>
                    <a:pt x="3279774" y="1599565"/>
                    <a:pt x="3111881" y="1688211"/>
                    <a:pt x="2901442" y="1801368"/>
                  </a:cubicBezTo>
                  <a:cubicBezTo>
                    <a:pt x="2974721" y="1657604"/>
                    <a:pt x="3026537" y="1556639"/>
                    <a:pt x="3096768" y="1422146"/>
                  </a:cubicBezTo>
                  <a:cubicBezTo>
                    <a:pt x="2062480" y="1422146"/>
                    <a:pt x="1049528" y="1422146"/>
                    <a:pt x="0" y="1422146"/>
                  </a:cubicBezTo>
                  <a:cubicBezTo>
                    <a:pt x="118617" y="1250823"/>
                    <a:pt x="237616" y="1198880"/>
                    <a:pt x="408431" y="1198880"/>
                  </a:cubicBezTo>
                  <a:cubicBezTo>
                    <a:pt x="1183385" y="1208024"/>
                    <a:pt x="1958339" y="1201928"/>
                    <a:pt x="2733293" y="1204976"/>
                  </a:cubicBezTo>
                  <a:cubicBezTo>
                    <a:pt x="2800476" y="1204976"/>
                    <a:pt x="2870580" y="1204976"/>
                    <a:pt x="2937763" y="1204976"/>
                  </a:cubicBezTo>
                  <a:cubicBezTo>
                    <a:pt x="2940811" y="1192784"/>
                    <a:pt x="2940811" y="1183513"/>
                    <a:pt x="2943859" y="1174369"/>
                  </a:cubicBezTo>
                  <a:cubicBezTo>
                    <a:pt x="2843148" y="1137666"/>
                    <a:pt x="2742437" y="1100963"/>
                    <a:pt x="2599054" y="1052068"/>
                  </a:cubicBezTo>
                  <a:cubicBezTo>
                    <a:pt x="2815716" y="987806"/>
                    <a:pt x="2989579" y="932815"/>
                    <a:pt x="3197097" y="871601"/>
                  </a:cubicBezTo>
                  <a:cubicBezTo>
                    <a:pt x="3102482" y="694182"/>
                    <a:pt x="3014090" y="526034"/>
                    <a:pt x="2898139" y="305816"/>
                  </a:cubicBezTo>
                  <a:cubicBezTo>
                    <a:pt x="3108705" y="422021"/>
                    <a:pt x="3273424" y="507619"/>
                    <a:pt x="3459479" y="608584"/>
                  </a:cubicBezTo>
                  <a:cubicBezTo>
                    <a:pt x="3517518" y="415925"/>
                    <a:pt x="3575430" y="232410"/>
                    <a:pt x="3645661" y="0"/>
                  </a:cubicBezTo>
                  <a:cubicBezTo>
                    <a:pt x="3712844" y="226314"/>
                    <a:pt x="3770756" y="409829"/>
                    <a:pt x="3831716" y="608584"/>
                  </a:cubicBezTo>
                  <a:cubicBezTo>
                    <a:pt x="4002531" y="513715"/>
                    <a:pt x="4161281" y="431165"/>
                    <a:pt x="4322952" y="345567"/>
                  </a:cubicBezTo>
                  <a:cubicBezTo>
                    <a:pt x="4332096" y="351663"/>
                    <a:pt x="4344288" y="360807"/>
                    <a:pt x="4356480" y="367030"/>
                  </a:cubicBezTo>
                  <a:cubicBezTo>
                    <a:pt x="4271009" y="526034"/>
                    <a:pt x="4185665" y="688213"/>
                    <a:pt x="4091050" y="868553"/>
                  </a:cubicBezTo>
                  <a:cubicBezTo>
                    <a:pt x="4286376" y="929767"/>
                    <a:pt x="4469383" y="984758"/>
                    <a:pt x="4689093" y="1052068"/>
                  </a:cubicBezTo>
                  <a:cubicBezTo>
                    <a:pt x="4554854" y="1097915"/>
                    <a:pt x="4454143" y="1134618"/>
                    <a:pt x="4350384" y="1168273"/>
                  </a:cubicBezTo>
                  <a:cubicBezTo>
                    <a:pt x="4353432" y="1180465"/>
                    <a:pt x="4353432" y="1192784"/>
                    <a:pt x="4353432" y="1204976"/>
                  </a:cubicBezTo>
                  <a:close/>
                  <a:moveTo>
                    <a:pt x="3648582" y="602488"/>
                  </a:moveTo>
                  <a:cubicBezTo>
                    <a:pt x="3605910" y="697357"/>
                    <a:pt x="3575303" y="761492"/>
                    <a:pt x="3544823" y="828802"/>
                  </a:cubicBezTo>
                  <a:cubicBezTo>
                    <a:pt x="3468496" y="795147"/>
                    <a:pt x="3407536" y="767588"/>
                    <a:pt x="3322065" y="730885"/>
                  </a:cubicBezTo>
                  <a:cubicBezTo>
                    <a:pt x="3364737" y="828802"/>
                    <a:pt x="3392296" y="895985"/>
                    <a:pt x="3419728" y="966343"/>
                  </a:cubicBezTo>
                  <a:cubicBezTo>
                    <a:pt x="3340353" y="996950"/>
                    <a:pt x="3273297" y="1021334"/>
                    <a:pt x="3187826" y="1054989"/>
                  </a:cubicBezTo>
                  <a:cubicBezTo>
                    <a:pt x="3282441" y="1094740"/>
                    <a:pt x="3349497" y="1122299"/>
                    <a:pt x="3422776" y="1149858"/>
                  </a:cubicBezTo>
                  <a:cubicBezTo>
                    <a:pt x="3389248" y="1226312"/>
                    <a:pt x="3361816" y="1284478"/>
                    <a:pt x="3322065" y="1373124"/>
                  </a:cubicBezTo>
                  <a:cubicBezTo>
                    <a:pt x="3419728" y="1333373"/>
                    <a:pt x="3486784" y="1308862"/>
                    <a:pt x="3553967" y="1284478"/>
                  </a:cubicBezTo>
                  <a:cubicBezTo>
                    <a:pt x="3587495" y="1363980"/>
                    <a:pt x="3614927" y="1431290"/>
                    <a:pt x="3648582" y="1513840"/>
                  </a:cubicBezTo>
                  <a:cubicBezTo>
                    <a:pt x="3682110" y="1422146"/>
                    <a:pt x="3709542" y="1354836"/>
                    <a:pt x="3734053" y="1281430"/>
                  </a:cubicBezTo>
                  <a:cubicBezTo>
                    <a:pt x="3813428" y="1312037"/>
                    <a:pt x="3880484" y="1336421"/>
                    <a:pt x="3962907" y="1367028"/>
                  </a:cubicBezTo>
                  <a:cubicBezTo>
                    <a:pt x="3926331" y="1281430"/>
                    <a:pt x="3901947" y="1220216"/>
                    <a:pt x="3871340" y="1149858"/>
                  </a:cubicBezTo>
                  <a:cubicBezTo>
                    <a:pt x="3947667" y="1116203"/>
                    <a:pt x="4014723" y="1085596"/>
                    <a:pt x="4091050" y="1051941"/>
                  </a:cubicBezTo>
                  <a:cubicBezTo>
                    <a:pt x="4005579" y="1015238"/>
                    <a:pt x="3938523" y="987679"/>
                    <a:pt x="3865244" y="957072"/>
                  </a:cubicBezTo>
                  <a:cubicBezTo>
                    <a:pt x="3901820" y="880618"/>
                    <a:pt x="3932427" y="819404"/>
                    <a:pt x="3975099" y="730758"/>
                  </a:cubicBezTo>
                  <a:cubicBezTo>
                    <a:pt x="3874388" y="770509"/>
                    <a:pt x="3807332" y="798068"/>
                    <a:pt x="3734053" y="828675"/>
                  </a:cubicBezTo>
                  <a:cubicBezTo>
                    <a:pt x="3706621" y="755269"/>
                    <a:pt x="3682237" y="687959"/>
                    <a:pt x="3648582" y="60236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513360" y="9694080"/>
            <a:ext cx="16205760" cy="198720"/>
            <a:chOff x="0" y="0"/>
            <a:chExt cx="21607680" cy="26496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1607653" cy="264922"/>
            </a:xfrm>
            <a:custGeom>
              <a:avLst/>
              <a:gdLst/>
              <a:ahLst/>
              <a:cxnLst/>
              <a:rect l="l" t="t" r="r" b="b"/>
              <a:pathLst>
                <a:path w="21607653" h="264922">
                  <a:moveTo>
                    <a:pt x="0" y="264922"/>
                  </a:moveTo>
                  <a:lnTo>
                    <a:pt x="66421" y="0"/>
                  </a:lnTo>
                  <a:lnTo>
                    <a:pt x="21541232" y="0"/>
                  </a:lnTo>
                  <a:lnTo>
                    <a:pt x="21607653" y="26492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751680" y="501120"/>
            <a:ext cx="982800" cy="1311840"/>
            <a:chOff x="0" y="0"/>
            <a:chExt cx="1310400" cy="174912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310386" cy="1749171"/>
            </a:xfrm>
            <a:custGeom>
              <a:avLst/>
              <a:gdLst/>
              <a:ahLst/>
              <a:cxnLst/>
              <a:rect l="l" t="t" r="r" b="b"/>
              <a:pathLst>
                <a:path w="1310386" h="1749171">
                  <a:moveTo>
                    <a:pt x="1206627" y="942594"/>
                  </a:moveTo>
                  <a:cubicBezTo>
                    <a:pt x="1107694" y="926592"/>
                    <a:pt x="1010539" y="910463"/>
                    <a:pt x="910717" y="893572"/>
                  </a:cubicBezTo>
                  <a:cubicBezTo>
                    <a:pt x="938276" y="763397"/>
                    <a:pt x="964946" y="633984"/>
                    <a:pt x="992505" y="503047"/>
                  </a:cubicBezTo>
                  <a:cubicBezTo>
                    <a:pt x="1098169" y="519938"/>
                    <a:pt x="1201801" y="537718"/>
                    <a:pt x="1310386" y="555498"/>
                  </a:cubicBezTo>
                  <a:cubicBezTo>
                    <a:pt x="1305687" y="525018"/>
                    <a:pt x="1302766" y="497205"/>
                    <a:pt x="1298067" y="470154"/>
                  </a:cubicBezTo>
                  <a:cubicBezTo>
                    <a:pt x="1296162" y="456565"/>
                    <a:pt x="1293368" y="443103"/>
                    <a:pt x="1291463" y="429514"/>
                  </a:cubicBezTo>
                  <a:cubicBezTo>
                    <a:pt x="1284859" y="389763"/>
                    <a:pt x="1269619" y="353441"/>
                    <a:pt x="1241933" y="320421"/>
                  </a:cubicBezTo>
                  <a:cubicBezTo>
                    <a:pt x="1193419" y="262128"/>
                    <a:pt x="1148715" y="201168"/>
                    <a:pt x="1102995" y="140335"/>
                  </a:cubicBezTo>
                  <a:cubicBezTo>
                    <a:pt x="1095375" y="131064"/>
                    <a:pt x="1086866" y="125095"/>
                    <a:pt x="1073531" y="122555"/>
                  </a:cubicBezTo>
                  <a:cubicBezTo>
                    <a:pt x="890778" y="92964"/>
                    <a:pt x="708914" y="62611"/>
                    <a:pt x="527177" y="33020"/>
                  </a:cubicBezTo>
                  <a:cubicBezTo>
                    <a:pt x="492887" y="27051"/>
                    <a:pt x="457708" y="20320"/>
                    <a:pt x="422529" y="15240"/>
                  </a:cubicBezTo>
                  <a:cubicBezTo>
                    <a:pt x="309245" y="0"/>
                    <a:pt x="202692" y="66802"/>
                    <a:pt x="181737" y="167386"/>
                  </a:cubicBezTo>
                  <a:cubicBezTo>
                    <a:pt x="137033" y="379603"/>
                    <a:pt x="92329" y="590931"/>
                    <a:pt x="47625" y="803148"/>
                  </a:cubicBezTo>
                  <a:cubicBezTo>
                    <a:pt x="34290" y="865632"/>
                    <a:pt x="20955" y="928243"/>
                    <a:pt x="8509" y="990854"/>
                  </a:cubicBezTo>
                  <a:cubicBezTo>
                    <a:pt x="0" y="1032256"/>
                    <a:pt x="4699" y="1072007"/>
                    <a:pt x="22860" y="1109980"/>
                  </a:cubicBezTo>
                  <a:cubicBezTo>
                    <a:pt x="96139" y="1271397"/>
                    <a:pt x="170307" y="1432052"/>
                    <a:pt x="243586" y="1593596"/>
                  </a:cubicBezTo>
                  <a:cubicBezTo>
                    <a:pt x="264541" y="1640078"/>
                    <a:pt x="301625" y="1668018"/>
                    <a:pt x="357759" y="1677289"/>
                  </a:cubicBezTo>
                  <a:cubicBezTo>
                    <a:pt x="480568" y="1696720"/>
                    <a:pt x="602361" y="1718691"/>
                    <a:pt x="724154" y="1738122"/>
                  </a:cubicBezTo>
                  <a:cubicBezTo>
                    <a:pt x="794512" y="1749171"/>
                    <a:pt x="858393" y="1716151"/>
                    <a:pt x="884047" y="1656969"/>
                  </a:cubicBezTo>
                  <a:cubicBezTo>
                    <a:pt x="912622" y="1591056"/>
                    <a:pt x="938276" y="1525143"/>
                    <a:pt x="967740" y="1459992"/>
                  </a:cubicBezTo>
                  <a:cubicBezTo>
                    <a:pt x="1037209" y="1306957"/>
                    <a:pt x="1108583" y="1154811"/>
                    <a:pt x="1178941" y="1001776"/>
                  </a:cubicBezTo>
                  <a:cubicBezTo>
                    <a:pt x="1187450" y="983234"/>
                    <a:pt x="1196975" y="963676"/>
                    <a:pt x="1206500" y="942594"/>
                  </a:cubicBezTo>
                  <a:close/>
                  <a:moveTo>
                    <a:pt x="336931" y="616331"/>
                  </a:moveTo>
                  <a:cubicBezTo>
                    <a:pt x="293116" y="612140"/>
                    <a:pt x="257048" y="598551"/>
                    <a:pt x="231267" y="568198"/>
                  </a:cubicBezTo>
                  <a:cubicBezTo>
                    <a:pt x="198882" y="530987"/>
                    <a:pt x="207518" y="482854"/>
                    <a:pt x="250317" y="455803"/>
                  </a:cubicBezTo>
                  <a:cubicBezTo>
                    <a:pt x="302641" y="422783"/>
                    <a:pt x="383540" y="433832"/>
                    <a:pt x="423545" y="478663"/>
                  </a:cubicBezTo>
                  <a:cubicBezTo>
                    <a:pt x="458724" y="518414"/>
                    <a:pt x="449199" y="570865"/>
                    <a:pt x="399796" y="596138"/>
                  </a:cubicBezTo>
                  <a:cubicBezTo>
                    <a:pt x="380746" y="606298"/>
                    <a:pt x="357886" y="609727"/>
                    <a:pt x="336931" y="61645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663200" y="910800"/>
            <a:ext cx="833040" cy="969840"/>
            <a:chOff x="0" y="0"/>
            <a:chExt cx="1110720" cy="129312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110615" cy="1293114"/>
            </a:xfrm>
            <a:custGeom>
              <a:avLst/>
              <a:gdLst/>
              <a:ahLst/>
              <a:cxnLst/>
              <a:rect l="l" t="t" r="r" b="b"/>
              <a:pathLst>
                <a:path w="1110615" h="1293114">
                  <a:moveTo>
                    <a:pt x="976503" y="601345"/>
                  </a:moveTo>
                  <a:cubicBezTo>
                    <a:pt x="933704" y="533781"/>
                    <a:pt x="889889" y="465328"/>
                    <a:pt x="846074" y="396113"/>
                  </a:cubicBezTo>
                  <a:cubicBezTo>
                    <a:pt x="935482" y="396113"/>
                    <a:pt x="1022096" y="396113"/>
                    <a:pt x="1109726" y="396113"/>
                  </a:cubicBezTo>
                  <a:cubicBezTo>
                    <a:pt x="1109726" y="394462"/>
                    <a:pt x="1110615" y="393573"/>
                    <a:pt x="1110615" y="391922"/>
                  </a:cubicBezTo>
                  <a:cubicBezTo>
                    <a:pt x="1028700" y="364871"/>
                    <a:pt x="947801" y="337820"/>
                    <a:pt x="863092" y="310007"/>
                  </a:cubicBezTo>
                  <a:cubicBezTo>
                    <a:pt x="931672" y="258445"/>
                    <a:pt x="998220" y="208661"/>
                    <a:pt x="1064895" y="158877"/>
                  </a:cubicBezTo>
                  <a:cubicBezTo>
                    <a:pt x="1064006" y="157988"/>
                    <a:pt x="1064006" y="157226"/>
                    <a:pt x="1062990" y="156337"/>
                  </a:cubicBezTo>
                  <a:cubicBezTo>
                    <a:pt x="981075" y="181737"/>
                    <a:pt x="899287" y="207899"/>
                    <a:pt x="813562" y="234950"/>
                  </a:cubicBezTo>
                  <a:cubicBezTo>
                    <a:pt x="829691" y="155575"/>
                    <a:pt x="844931" y="78740"/>
                    <a:pt x="860171" y="1778"/>
                  </a:cubicBezTo>
                  <a:cubicBezTo>
                    <a:pt x="859282" y="1778"/>
                    <a:pt x="858266" y="889"/>
                    <a:pt x="857377" y="889"/>
                  </a:cubicBezTo>
                  <a:cubicBezTo>
                    <a:pt x="812800" y="67564"/>
                    <a:pt x="768985" y="134239"/>
                    <a:pt x="722376" y="204343"/>
                  </a:cubicBezTo>
                  <a:cubicBezTo>
                    <a:pt x="677672" y="135128"/>
                    <a:pt x="633857" y="67564"/>
                    <a:pt x="589153" y="0"/>
                  </a:cubicBezTo>
                  <a:cubicBezTo>
                    <a:pt x="588264" y="889"/>
                    <a:pt x="587248" y="889"/>
                    <a:pt x="586359" y="1651"/>
                  </a:cubicBezTo>
                  <a:cubicBezTo>
                    <a:pt x="600583" y="77724"/>
                    <a:pt x="615823" y="153670"/>
                    <a:pt x="631063" y="233934"/>
                  </a:cubicBezTo>
                  <a:cubicBezTo>
                    <a:pt x="545465" y="206121"/>
                    <a:pt x="462661" y="179832"/>
                    <a:pt x="380746" y="152908"/>
                  </a:cubicBezTo>
                  <a:cubicBezTo>
                    <a:pt x="379857" y="153797"/>
                    <a:pt x="379857" y="154559"/>
                    <a:pt x="378841" y="155448"/>
                  </a:cubicBezTo>
                  <a:cubicBezTo>
                    <a:pt x="420751" y="187579"/>
                    <a:pt x="463550" y="219583"/>
                    <a:pt x="505460" y="251714"/>
                  </a:cubicBezTo>
                  <a:cubicBezTo>
                    <a:pt x="504571" y="252603"/>
                    <a:pt x="504571" y="253365"/>
                    <a:pt x="503555" y="253365"/>
                  </a:cubicBezTo>
                  <a:cubicBezTo>
                    <a:pt x="479806" y="246634"/>
                    <a:pt x="455041" y="239014"/>
                    <a:pt x="429260" y="232283"/>
                  </a:cubicBezTo>
                  <a:cubicBezTo>
                    <a:pt x="414020" y="272034"/>
                    <a:pt x="397891" y="310896"/>
                    <a:pt x="384556" y="349631"/>
                  </a:cubicBezTo>
                  <a:cubicBezTo>
                    <a:pt x="377952" y="369951"/>
                    <a:pt x="366522" y="382524"/>
                    <a:pt x="343662" y="385953"/>
                  </a:cubicBezTo>
                  <a:cubicBezTo>
                    <a:pt x="339852" y="385953"/>
                    <a:pt x="337058" y="388493"/>
                    <a:pt x="328422" y="391033"/>
                  </a:cubicBezTo>
                  <a:cubicBezTo>
                    <a:pt x="342646" y="391922"/>
                    <a:pt x="352171" y="392684"/>
                    <a:pt x="364617" y="393573"/>
                  </a:cubicBezTo>
                  <a:cubicBezTo>
                    <a:pt x="360807" y="398653"/>
                    <a:pt x="358013" y="402844"/>
                    <a:pt x="354203" y="406273"/>
                  </a:cubicBezTo>
                  <a:cubicBezTo>
                    <a:pt x="309499" y="445135"/>
                    <a:pt x="282829" y="492379"/>
                    <a:pt x="262890" y="544830"/>
                  </a:cubicBezTo>
                  <a:cubicBezTo>
                    <a:pt x="185547" y="750062"/>
                    <a:pt x="104648" y="954405"/>
                    <a:pt x="25654" y="1159637"/>
                  </a:cubicBezTo>
                  <a:cubicBezTo>
                    <a:pt x="20955" y="1171448"/>
                    <a:pt x="15240" y="1183259"/>
                    <a:pt x="11430" y="1195959"/>
                  </a:cubicBezTo>
                  <a:cubicBezTo>
                    <a:pt x="0" y="1232281"/>
                    <a:pt x="20955" y="1268603"/>
                    <a:pt x="59944" y="1280414"/>
                  </a:cubicBezTo>
                  <a:cubicBezTo>
                    <a:pt x="99949" y="1293114"/>
                    <a:pt x="142748" y="1276223"/>
                    <a:pt x="157988" y="1239901"/>
                  </a:cubicBezTo>
                  <a:cubicBezTo>
                    <a:pt x="180848" y="1182497"/>
                    <a:pt x="202692" y="1124204"/>
                    <a:pt x="225552" y="1065911"/>
                  </a:cubicBezTo>
                  <a:cubicBezTo>
                    <a:pt x="295021" y="885190"/>
                    <a:pt x="365506" y="704469"/>
                    <a:pt x="434975" y="523621"/>
                  </a:cubicBezTo>
                  <a:cubicBezTo>
                    <a:pt x="438785" y="513461"/>
                    <a:pt x="439674" y="501650"/>
                    <a:pt x="439674" y="490728"/>
                  </a:cubicBezTo>
                  <a:cubicBezTo>
                    <a:pt x="441579" y="462915"/>
                    <a:pt x="440563" y="434086"/>
                    <a:pt x="442468" y="406273"/>
                  </a:cubicBezTo>
                  <a:cubicBezTo>
                    <a:pt x="442468" y="402082"/>
                    <a:pt x="448183" y="393573"/>
                    <a:pt x="450977" y="393573"/>
                  </a:cubicBezTo>
                  <a:cubicBezTo>
                    <a:pt x="498602" y="392684"/>
                    <a:pt x="545211" y="392684"/>
                    <a:pt x="598551" y="392684"/>
                  </a:cubicBezTo>
                  <a:cubicBezTo>
                    <a:pt x="551942" y="464439"/>
                    <a:pt x="508127" y="531241"/>
                    <a:pt x="464312" y="598805"/>
                  </a:cubicBezTo>
                  <a:cubicBezTo>
                    <a:pt x="465201" y="599694"/>
                    <a:pt x="466217" y="599694"/>
                    <a:pt x="467106" y="600456"/>
                  </a:cubicBezTo>
                  <a:cubicBezTo>
                    <a:pt x="534670" y="551434"/>
                    <a:pt x="602234" y="501650"/>
                    <a:pt x="671703" y="450088"/>
                  </a:cubicBezTo>
                  <a:cubicBezTo>
                    <a:pt x="686943" y="526923"/>
                    <a:pt x="702183" y="600456"/>
                    <a:pt x="716407" y="673862"/>
                  </a:cubicBezTo>
                  <a:cubicBezTo>
                    <a:pt x="719201" y="673862"/>
                    <a:pt x="721106" y="673862"/>
                    <a:pt x="723011" y="673862"/>
                  </a:cubicBezTo>
                  <a:cubicBezTo>
                    <a:pt x="738251" y="600329"/>
                    <a:pt x="753491" y="527685"/>
                    <a:pt x="769620" y="450850"/>
                  </a:cubicBezTo>
                  <a:cubicBezTo>
                    <a:pt x="839089" y="502412"/>
                    <a:pt x="906653" y="552196"/>
                    <a:pt x="973328" y="601980"/>
                  </a:cubicBezTo>
                  <a:cubicBezTo>
                    <a:pt x="974217" y="601980"/>
                    <a:pt x="975233" y="601091"/>
                    <a:pt x="976122" y="601091"/>
                  </a:cubicBezTo>
                  <a:close/>
                  <a:moveTo>
                    <a:pt x="768096" y="282067"/>
                  </a:moveTo>
                  <a:cubicBezTo>
                    <a:pt x="810895" y="269367"/>
                    <a:pt x="850011" y="256667"/>
                    <a:pt x="889000" y="244856"/>
                  </a:cubicBezTo>
                  <a:cubicBezTo>
                    <a:pt x="889000" y="245745"/>
                    <a:pt x="889889" y="246507"/>
                    <a:pt x="890905" y="247396"/>
                  </a:cubicBezTo>
                  <a:cubicBezTo>
                    <a:pt x="858520" y="271018"/>
                    <a:pt x="827151" y="294640"/>
                    <a:pt x="793877" y="320040"/>
                  </a:cubicBezTo>
                  <a:cubicBezTo>
                    <a:pt x="833882" y="334391"/>
                    <a:pt x="871982" y="347091"/>
                    <a:pt x="910971" y="359791"/>
                  </a:cubicBezTo>
                  <a:cubicBezTo>
                    <a:pt x="910082" y="361442"/>
                    <a:pt x="910082" y="362331"/>
                    <a:pt x="910082" y="363982"/>
                  </a:cubicBezTo>
                  <a:cubicBezTo>
                    <a:pt x="869188" y="363982"/>
                    <a:pt x="828167" y="363982"/>
                    <a:pt x="784479" y="363982"/>
                  </a:cubicBezTo>
                  <a:cubicBezTo>
                    <a:pt x="806323" y="397764"/>
                    <a:pt x="826389" y="429006"/>
                    <a:pt x="846328" y="461137"/>
                  </a:cubicBezTo>
                  <a:cubicBezTo>
                    <a:pt x="844423" y="461137"/>
                    <a:pt x="843534" y="462026"/>
                    <a:pt x="842518" y="462788"/>
                  </a:cubicBezTo>
                  <a:cubicBezTo>
                    <a:pt x="811149" y="439166"/>
                    <a:pt x="779653" y="416306"/>
                    <a:pt x="746379" y="391795"/>
                  </a:cubicBezTo>
                  <a:cubicBezTo>
                    <a:pt x="737870" y="430657"/>
                    <a:pt x="730250" y="466090"/>
                    <a:pt x="723519" y="502412"/>
                  </a:cubicBezTo>
                  <a:cubicBezTo>
                    <a:pt x="721614" y="502412"/>
                    <a:pt x="720725" y="502412"/>
                    <a:pt x="719709" y="502412"/>
                  </a:cubicBezTo>
                  <a:cubicBezTo>
                    <a:pt x="712089" y="466090"/>
                    <a:pt x="704469" y="429768"/>
                    <a:pt x="696849" y="391795"/>
                  </a:cubicBezTo>
                  <a:cubicBezTo>
                    <a:pt x="662559" y="416306"/>
                    <a:pt x="630174" y="439928"/>
                    <a:pt x="597916" y="463550"/>
                  </a:cubicBezTo>
                  <a:cubicBezTo>
                    <a:pt x="597027" y="462661"/>
                    <a:pt x="596011" y="462661"/>
                    <a:pt x="595122" y="461899"/>
                  </a:cubicBezTo>
                  <a:cubicBezTo>
                    <a:pt x="616077" y="429768"/>
                    <a:pt x="637032" y="397764"/>
                    <a:pt x="659892" y="361442"/>
                  </a:cubicBezTo>
                  <a:cubicBezTo>
                    <a:pt x="615188" y="361442"/>
                    <a:pt x="573278" y="361442"/>
                    <a:pt x="532384" y="361442"/>
                  </a:cubicBezTo>
                  <a:cubicBezTo>
                    <a:pt x="532384" y="360553"/>
                    <a:pt x="532384" y="359791"/>
                    <a:pt x="532384" y="358902"/>
                  </a:cubicBezTo>
                  <a:cubicBezTo>
                    <a:pt x="570484" y="346202"/>
                    <a:pt x="609473" y="333502"/>
                    <a:pt x="650367" y="319151"/>
                  </a:cubicBezTo>
                  <a:cubicBezTo>
                    <a:pt x="617093" y="293751"/>
                    <a:pt x="585597" y="270129"/>
                    <a:pt x="554228" y="246507"/>
                  </a:cubicBezTo>
                  <a:cubicBezTo>
                    <a:pt x="555117" y="245618"/>
                    <a:pt x="555117" y="243967"/>
                    <a:pt x="556133" y="243078"/>
                  </a:cubicBezTo>
                  <a:cubicBezTo>
                    <a:pt x="595122" y="255778"/>
                    <a:pt x="634238" y="268478"/>
                    <a:pt x="676021" y="281940"/>
                  </a:cubicBezTo>
                  <a:cubicBezTo>
                    <a:pt x="668401" y="242189"/>
                    <a:pt x="661797" y="206756"/>
                    <a:pt x="655066" y="170434"/>
                  </a:cubicBezTo>
                  <a:cubicBezTo>
                    <a:pt x="655955" y="169545"/>
                    <a:pt x="656971" y="169545"/>
                    <a:pt x="657860" y="169545"/>
                  </a:cubicBezTo>
                  <a:cubicBezTo>
                    <a:pt x="678815" y="200787"/>
                    <a:pt x="699770" y="232918"/>
                    <a:pt x="721614" y="266700"/>
                  </a:cubicBezTo>
                  <a:cubicBezTo>
                    <a:pt x="745363" y="232029"/>
                    <a:pt x="766318" y="200025"/>
                    <a:pt x="788289" y="168783"/>
                  </a:cubicBezTo>
                  <a:cubicBezTo>
                    <a:pt x="789178" y="168783"/>
                    <a:pt x="790194" y="169672"/>
                    <a:pt x="791083" y="169672"/>
                  </a:cubicBezTo>
                  <a:cubicBezTo>
                    <a:pt x="783463" y="205994"/>
                    <a:pt x="776859" y="242316"/>
                    <a:pt x="768223" y="282067"/>
                  </a:cubicBezTo>
                  <a:close/>
                  <a:moveTo>
                    <a:pt x="523494" y="327660"/>
                  </a:moveTo>
                  <a:cubicBezTo>
                    <a:pt x="499745" y="335280"/>
                    <a:pt x="481584" y="341122"/>
                    <a:pt x="459740" y="347980"/>
                  </a:cubicBezTo>
                  <a:cubicBezTo>
                    <a:pt x="465455" y="333629"/>
                    <a:pt x="470154" y="323469"/>
                    <a:pt x="473964" y="311658"/>
                  </a:cubicBezTo>
                  <a:cubicBezTo>
                    <a:pt x="491109" y="317627"/>
                    <a:pt x="504444" y="321818"/>
                    <a:pt x="523494" y="32766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1497600" y="933840"/>
            <a:ext cx="236880" cy="226800"/>
            <a:chOff x="0" y="0"/>
            <a:chExt cx="315840" cy="3024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315849" cy="302387"/>
            </a:xfrm>
            <a:custGeom>
              <a:avLst/>
              <a:gdLst/>
              <a:ahLst/>
              <a:cxnLst/>
              <a:rect l="l" t="t" r="r" b="b"/>
              <a:pathLst>
                <a:path w="315849" h="302387">
                  <a:moveTo>
                    <a:pt x="0" y="263652"/>
                  </a:moveTo>
                  <a:cubicBezTo>
                    <a:pt x="77978" y="277114"/>
                    <a:pt x="153162" y="289814"/>
                    <a:pt x="228346" y="301498"/>
                  </a:cubicBezTo>
                  <a:cubicBezTo>
                    <a:pt x="233045" y="302387"/>
                    <a:pt x="241681" y="298958"/>
                    <a:pt x="242570" y="295656"/>
                  </a:cubicBezTo>
                  <a:cubicBezTo>
                    <a:pt x="277749" y="216535"/>
                    <a:pt x="309118" y="136398"/>
                    <a:pt x="315849" y="50546"/>
                  </a:cubicBezTo>
                  <a:cubicBezTo>
                    <a:pt x="315849" y="48895"/>
                    <a:pt x="314960" y="46355"/>
                    <a:pt x="314960" y="42926"/>
                  </a:cubicBezTo>
                  <a:cubicBezTo>
                    <a:pt x="229235" y="28702"/>
                    <a:pt x="143637" y="14351"/>
                    <a:pt x="56134" y="0"/>
                  </a:cubicBezTo>
                  <a:cubicBezTo>
                    <a:pt x="37084" y="88392"/>
                    <a:pt x="19050" y="175260"/>
                    <a:pt x="0" y="26365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753120" y="1969200"/>
            <a:ext cx="16827120" cy="101520"/>
            <a:chOff x="0" y="0"/>
            <a:chExt cx="22436160" cy="1353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2436201" cy="135382"/>
            </a:xfrm>
            <a:custGeom>
              <a:avLst/>
              <a:gdLst/>
              <a:ahLst/>
              <a:cxnLst/>
              <a:rect l="l" t="t" r="r" b="b"/>
              <a:pathLst>
                <a:path w="22436201" h="135382">
                  <a:moveTo>
                    <a:pt x="0" y="0"/>
                  </a:moveTo>
                  <a:lnTo>
                    <a:pt x="22436201" y="0"/>
                  </a:lnTo>
                  <a:lnTo>
                    <a:pt x="22436201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" name="Google Shape;13550;p26">
            <a:extLst>
              <a:ext uri="{FF2B5EF4-FFF2-40B4-BE49-F238E27FC236}">
                <a16:creationId xmlns:a16="http://schemas.microsoft.com/office/drawing/2014/main" id="{4D8080FD-C38A-295E-FE8B-CC6C4ED862A8}"/>
              </a:ext>
            </a:extLst>
          </p:cNvPr>
          <p:cNvGrpSpPr/>
          <p:nvPr/>
        </p:nvGrpSpPr>
        <p:grpSpPr>
          <a:xfrm>
            <a:off x="2105152" y="3531827"/>
            <a:ext cx="726851" cy="726851"/>
            <a:chOff x="6243125" y="3052825"/>
            <a:chExt cx="363425" cy="363425"/>
          </a:xfrm>
          <a:solidFill>
            <a:srgbClr val="002060"/>
          </a:solidFill>
        </p:grpSpPr>
        <p:sp>
          <p:nvSpPr>
            <p:cNvPr id="3" name="Google Shape;13551;p26">
              <a:extLst>
                <a:ext uri="{FF2B5EF4-FFF2-40B4-BE49-F238E27FC236}">
                  <a16:creationId xmlns:a16="http://schemas.microsoft.com/office/drawing/2014/main" id="{CE2D2A9C-2B54-C099-6939-DCD25C0B5D58}"/>
                </a:ext>
              </a:extLst>
            </p:cNvPr>
            <p:cNvSpPr/>
            <p:nvPr/>
          </p:nvSpPr>
          <p:spPr>
            <a:xfrm>
              <a:off x="6243125" y="305282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3673" y="556"/>
                  </a:moveTo>
                  <a:cubicBezTo>
                    <a:pt x="13827" y="556"/>
                    <a:pt x="13951" y="711"/>
                    <a:pt x="13951" y="865"/>
                  </a:cubicBezTo>
                  <a:lnTo>
                    <a:pt x="13951" y="10401"/>
                  </a:lnTo>
                  <a:lnTo>
                    <a:pt x="8550" y="10401"/>
                  </a:lnTo>
                  <a:cubicBezTo>
                    <a:pt x="8531" y="10399"/>
                    <a:pt x="8513" y="10397"/>
                    <a:pt x="8496" y="10397"/>
                  </a:cubicBezTo>
                  <a:cubicBezTo>
                    <a:pt x="8136" y="10397"/>
                    <a:pt x="8136" y="10961"/>
                    <a:pt x="8496" y="10961"/>
                  </a:cubicBezTo>
                  <a:cubicBezTo>
                    <a:pt x="8513" y="10961"/>
                    <a:pt x="8531" y="10960"/>
                    <a:pt x="8550" y="10957"/>
                  </a:cubicBezTo>
                  <a:lnTo>
                    <a:pt x="13951" y="10957"/>
                  </a:lnTo>
                  <a:lnTo>
                    <a:pt x="13951" y="11790"/>
                  </a:lnTo>
                  <a:cubicBezTo>
                    <a:pt x="13951" y="11975"/>
                    <a:pt x="13827" y="12099"/>
                    <a:pt x="13673" y="12099"/>
                  </a:cubicBezTo>
                  <a:lnTo>
                    <a:pt x="834" y="12099"/>
                  </a:lnTo>
                  <a:cubicBezTo>
                    <a:pt x="680" y="12099"/>
                    <a:pt x="556" y="11975"/>
                    <a:pt x="556" y="11821"/>
                  </a:cubicBezTo>
                  <a:lnTo>
                    <a:pt x="556" y="10957"/>
                  </a:lnTo>
                  <a:lnTo>
                    <a:pt x="5957" y="10957"/>
                  </a:lnTo>
                  <a:cubicBezTo>
                    <a:pt x="6297" y="10926"/>
                    <a:pt x="6297" y="10432"/>
                    <a:pt x="5957" y="10401"/>
                  </a:cubicBezTo>
                  <a:lnTo>
                    <a:pt x="556" y="10401"/>
                  </a:lnTo>
                  <a:lnTo>
                    <a:pt x="556" y="865"/>
                  </a:lnTo>
                  <a:cubicBezTo>
                    <a:pt x="556" y="711"/>
                    <a:pt x="680" y="556"/>
                    <a:pt x="834" y="556"/>
                  </a:cubicBezTo>
                  <a:close/>
                  <a:moveTo>
                    <a:pt x="8673" y="12685"/>
                  </a:moveTo>
                  <a:lnTo>
                    <a:pt x="8673" y="13981"/>
                  </a:lnTo>
                  <a:lnTo>
                    <a:pt x="5834" y="13981"/>
                  </a:lnTo>
                  <a:lnTo>
                    <a:pt x="5834" y="12685"/>
                  </a:lnTo>
                  <a:close/>
                  <a:moveTo>
                    <a:pt x="13673" y="1"/>
                  </a:moveTo>
                  <a:lnTo>
                    <a:pt x="13673" y="32"/>
                  </a:lnTo>
                  <a:lnTo>
                    <a:pt x="834" y="32"/>
                  </a:lnTo>
                  <a:cubicBezTo>
                    <a:pt x="371" y="32"/>
                    <a:pt x="1" y="402"/>
                    <a:pt x="1" y="865"/>
                  </a:cubicBezTo>
                  <a:lnTo>
                    <a:pt x="1" y="11821"/>
                  </a:lnTo>
                  <a:cubicBezTo>
                    <a:pt x="1" y="12284"/>
                    <a:pt x="371" y="12685"/>
                    <a:pt x="834" y="12685"/>
                  </a:cubicBezTo>
                  <a:lnTo>
                    <a:pt x="5278" y="12685"/>
                  </a:lnTo>
                  <a:lnTo>
                    <a:pt x="5278" y="13981"/>
                  </a:lnTo>
                  <a:lnTo>
                    <a:pt x="3859" y="13981"/>
                  </a:lnTo>
                  <a:cubicBezTo>
                    <a:pt x="3704" y="13981"/>
                    <a:pt x="3550" y="14105"/>
                    <a:pt x="3581" y="14259"/>
                  </a:cubicBezTo>
                  <a:cubicBezTo>
                    <a:pt x="3581" y="14413"/>
                    <a:pt x="3704" y="14537"/>
                    <a:pt x="3859" y="14537"/>
                  </a:cubicBezTo>
                  <a:lnTo>
                    <a:pt x="10648" y="14537"/>
                  </a:lnTo>
                  <a:cubicBezTo>
                    <a:pt x="10833" y="14537"/>
                    <a:pt x="10957" y="14413"/>
                    <a:pt x="10957" y="14259"/>
                  </a:cubicBezTo>
                  <a:cubicBezTo>
                    <a:pt x="10957" y="14105"/>
                    <a:pt x="10833" y="13981"/>
                    <a:pt x="10648" y="13981"/>
                  </a:cubicBezTo>
                  <a:lnTo>
                    <a:pt x="9260" y="13981"/>
                  </a:lnTo>
                  <a:lnTo>
                    <a:pt x="9260" y="12685"/>
                  </a:lnTo>
                  <a:lnTo>
                    <a:pt x="13673" y="12685"/>
                  </a:lnTo>
                  <a:cubicBezTo>
                    <a:pt x="14136" y="12685"/>
                    <a:pt x="14537" y="12284"/>
                    <a:pt x="14537" y="11821"/>
                  </a:cubicBezTo>
                  <a:lnTo>
                    <a:pt x="14537" y="865"/>
                  </a:lnTo>
                  <a:cubicBezTo>
                    <a:pt x="14537" y="371"/>
                    <a:pt x="14136" y="1"/>
                    <a:pt x="1367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" name="Google Shape;13552;p26">
              <a:extLst>
                <a:ext uri="{FF2B5EF4-FFF2-40B4-BE49-F238E27FC236}">
                  <a16:creationId xmlns:a16="http://schemas.microsoft.com/office/drawing/2014/main" id="{002D07E3-7451-C923-D282-A76321FA8E8C}"/>
                </a:ext>
              </a:extLst>
            </p:cNvPr>
            <p:cNvSpPr/>
            <p:nvPr/>
          </p:nvSpPr>
          <p:spPr>
            <a:xfrm>
              <a:off x="6285575" y="3097575"/>
              <a:ext cx="277775" cy="78725"/>
            </a:xfrm>
            <a:custGeom>
              <a:avLst/>
              <a:gdLst/>
              <a:ahLst/>
              <a:cxnLst/>
              <a:rect l="l" t="t" r="r" b="b"/>
              <a:pathLst>
                <a:path w="11111" h="3149" extrusionOk="0">
                  <a:moveTo>
                    <a:pt x="10555" y="556"/>
                  </a:moveTo>
                  <a:lnTo>
                    <a:pt x="10555" y="2562"/>
                  </a:lnTo>
                  <a:lnTo>
                    <a:pt x="556" y="2562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2871"/>
                  </a:lnTo>
                  <a:cubicBezTo>
                    <a:pt x="0" y="3025"/>
                    <a:pt x="124" y="3149"/>
                    <a:pt x="278" y="3149"/>
                  </a:cubicBezTo>
                  <a:lnTo>
                    <a:pt x="278" y="3118"/>
                  </a:lnTo>
                  <a:lnTo>
                    <a:pt x="10833" y="3118"/>
                  </a:lnTo>
                  <a:cubicBezTo>
                    <a:pt x="10987" y="3118"/>
                    <a:pt x="11111" y="2995"/>
                    <a:pt x="11111" y="2840"/>
                  </a:cubicBezTo>
                  <a:lnTo>
                    <a:pt x="11111" y="279"/>
                  </a:lnTo>
                  <a:cubicBezTo>
                    <a:pt x="11111" y="124"/>
                    <a:pt x="10987" y="1"/>
                    <a:pt x="1083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" name="Google Shape;13553;p26">
              <a:extLst>
                <a:ext uri="{FF2B5EF4-FFF2-40B4-BE49-F238E27FC236}">
                  <a16:creationId xmlns:a16="http://schemas.microsoft.com/office/drawing/2014/main" id="{DE6D8D1D-2026-FC3B-7803-F71CE566BF6F}"/>
                </a:ext>
              </a:extLst>
            </p:cNvPr>
            <p:cNvSpPr/>
            <p:nvPr/>
          </p:nvSpPr>
          <p:spPr>
            <a:xfrm>
              <a:off x="6285575" y="3204050"/>
              <a:ext cx="125000" cy="77950"/>
            </a:xfrm>
            <a:custGeom>
              <a:avLst/>
              <a:gdLst/>
              <a:ahLst/>
              <a:cxnLst/>
              <a:rect l="l" t="t" r="r" b="b"/>
              <a:pathLst>
                <a:path w="5000" h="3118" extrusionOk="0">
                  <a:moveTo>
                    <a:pt x="4414" y="556"/>
                  </a:moveTo>
                  <a:lnTo>
                    <a:pt x="4414" y="2562"/>
                  </a:lnTo>
                  <a:lnTo>
                    <a:pt x="556" y="2562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2840"/>
                  </a:lnTo>
                  <a:cubicBezTo>
                    <a:pt x="0" y="2994"/>
                    <a:pt x="124" y="3118"/>
                    <a:pt x="278" y="3118"/>
                  </a:cubicBezTo>
                  <a:lnTo>
                    <a:pt x="4722" y="3118"/>
                  </a:lnTo>
                  <a:cubicBezTo>
                    <a:pt x="4877" y="3118"/>
                    <a:pt x="5000" y="2994"/>
                    <a:pt x="5000" y="2840"/>
                  </a:cubicBezTo>
                  <a:lnTo>
                    <a:pt x="5000" y="279"/>
                  </a:lnTo>
                  <a:cubicBezTo>
                    <a:pt x="5000" y="124"/>
                    <a:pt x="4877" y="1"/>
                    <a:pt x="472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" name="Google Shape;13554;p26">
              <a:extLst>
                <a:ext uri="{FF2B5EF4-FFF2-40B4-BE49-F238E27FC236}">
                  <a16:creationId xmlns:a16="http://schemas.microsoft.com/office/drawing/2014/main" id="{A90F64E6-0004-50DC-B7C6-3D9E80821CFD}"/>
                </a:ext>
              </a:extLst>
            </p:cNvPr>
            <p:cNvSpPr/>
            <p:nvPr/>
          </p:nvSpPr>
          <p:spPr>
            <a:xfrm>
              <a:off x="6438350" y="3204050"/>
              <a:ext cx="125000" cy="77950"/>
            </a:xfrm>
            <a:custGeom>
              <a:avLst/>
              <a:gdLst/>
              <a:ahLst/>
              <a:cxnLst/>
              <a:rect l="l" t="t" r="r" b="b"/>
              <a:pathLst>
                <a:path w="5000" h="3118" extrusionOk="0">
                  <a:moveTo>
                    <a:pt x="4444" y="556"/>
                  </a:moveTo>
                  <a:lnTo>
                    <a:pt x="4444" y="2562"/>
                  </a:lnTo>
                  <a:lnTo>
                    <a:pt x="586" y="2562"/>
                  </a:lnTo>
                  <a:lnTo>
                    <a:pt x="586" y="556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279"/>
                  </a:cubicBezTo>
                  <a:lnTo>
                    <a:pt x="0" y="2840"/>
                  </a:lnTo>
                  <a:cubicBezTo>
                    <a:pt x="0" y="2994"/>
                    <a:pt x="154" y="3118"/>
                    <a:pt x="309" y="3118"/>
                  </a:cubicBezTo>
                  <a:lnTo>
                    <a:pt x="4722" y="3118"/>
                  </a:lnTo>
                  <a:cubicBezTo>
                    <a:pt x="4876" y="3118"/>
                    <a:pt x="5000" y="2994"/>
                    <a:pt x="5000" y="2840"/>
                  </a:cubicBezTo>
                  <a:lnTo>
                    <a:pt x="5000" y="279"/>
                  </a:lnTo>
                  <a:cubicBezTo>
                    <a:pt x="5000" y="124"/>
                    <a:pt x="4876" y="1"/>
                    <a:pt x="472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" name="Google Shape;13555;p26">
              <a:extLst>
                <a:ext uri="{FF2B5EF4-FFF2-40B4-BE49-F238E27FC236}">
                  <a16:creationId xmlns:a16="http://schemas.microsoft.com/office/drawing/2014/main" id="{1976F488-5CF3-C883-D85B-218035967449}"/>
                </a:ext>
              </a:extLst>
            </p:cNvPr>
            <p:cNvSpPr/>
            <p:nvPr/>
          </p:nvSpPr>
          <p:spPr>
            <a:xfrm>
              <a:off x="6416650" y="3312350"/>
              <a:ext cx="15625" cy="14125"/>
            </a:xfrm>
            <a:custGeom>
              <a:avLst/>
              <a:gdLst/>
              <a:ahLst/>
              <a:cxnLst/>
              <a:rect l="l" t="t" r="r" b="b"/>
              <a:pathLst>
                <a:path w="625" h="565" extrusionOk="0">
                  <a:moveTo>
                    <a:pt x="318" y="1"/>
                  </a:moveTo>
                  <a:cubicBezTo>
                    <a:pt x="160" y="1"/>
                    <a:pt x="0" y="121"/>
                    <a:pt x="35" y="329"/>
                  </a:cubicBezTo>
                  <a:cubicBezTo>
                    <a:pt x="62" y="491"/>
                    <a:pt x="184" y="565"/>
                    <a:pt x="307" y="565"/>
                  </a:cubicBezTo>
                  <a:cubicBezTo>
                    <a:pt x="465" y="565"/>
                    <a:pt x="625" y="444"/>
                    <a:pt x="590" y="236"/>
                  </a:cubicBezTo>
                  <a:cubicBezTo>
                    <a:pt x="563" y="74"/>
                    <a:pt x="441" y="1"/>
                    <a:pt x="31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" name="Google Shape;13556;p26">
            <a:extLst>
              <a:ext uri="{FF2B5EF4-FFF2-40B4-BE49-F238E27FC236}">
                <a16:creationId xmlns:a16="http://schemas.microsoft.com/office/drawing/2014/main" id="{2851BB57-F9CB-3AAA-FB05-5CDA64018AD0}"/>
              </a:ext>
            </a:extLst>
          </p:cNvPr>
          <p:cNvGrpSpPr/>
          <p:nvPr/>
        </p:nvGrpSpPr>
        <p:grpSpPr>
          <a:xfrm>
            <a:off x="3406729" y="3531827"/>
            <a:ext cx="774650" cy="726851"/>
            <a:chOff x="5481625" y="3052825"/>
            <a:chExt cx="387325" cy="363425"/>
          </a:xfrm>
          <a:solidFill>
            <a:srgbClr val="002060"/>
          </a:solidFill>
        </p:grpSpPr>
        <p:sp>
          <p:nvSpPr>
            <p:cNvPr id="10" name="Google Shape;13557;p26">
              <a:extLst>
                <a:ext uri="{FF2B5EF4-FFF2-40B4-BE49-F238E27FC236}">
                  <a16:creationId xmlns:a16="http://schemas.microsoft.com/office/drawing/2014/main" id="{0F33B28D-D95F-432A-3596-77DEBD6923D1}"/>
                </a:ext>
              </a:extLst>
            </p:cNvPr>
            <p:cNvSpPr/>
            <p:nvPr/>
          </p:nvSpPr>
          <p:spPr>
            <a:xfrm>
              <a:off x="5650600" y="3095400"/>
              <a:ext cx="66375" cy="57000"/>
            </a:xfrm>
            <a:custGeom>
              <a:avLst/>
              <a:gdLst/>
              <a:ahLst/>
              <a:cxnLst/>
              <a:rect l="l" t="t" r="r" b="b"/>
              <a:pathLst>
                <a:path w="2655" h="2280" extrusionOk="0">
                  <a:moveTo>
                    <a:pt x="1142" y="582"/>
                  </a:moveTo>
                  <a:cubicBezTo>
                    <a:pt x="1636" y="582"/>
                    <a:pt x="1883" y="1168"/>
                    <a:pt x="1512" y="1538"/>
                  </a:cubicBezTo>
                  <a:cubicBezTo>
                    <a:pt x="1404" y="1657"/>
                    <a:pt x="1267" y="1709"/>
                    <a:pt x="1131" y="1709"/>
                  </a:cubicBezTo>
                  <a:cubicBezTo>
                    <a:pt x="841" y="1709"/>
                    <a:pt x="556" y="1473"/>
                    <a:pt x="556" y="1137"/>
                  </a:cubicBezTo>
                  <a:cubicBezTo>
                    <a:pt x="556" y="829"/>
                    <a:pt x="802" y="582"/>
                    <a:pt x="1142" y="582"/>
                  </a:cubicBezTo>
                  <a:close/>
                  <a:moveTo>
                    <a:pt x="1134" y="1"/>
                  </a:moveTo>
                  <a:cubicBezTo>
                    <a:pt x="549" y="1"/>
                    <a:pt x="0" y="449"/>
                    <a:pt x="0" y="1137"/>
                  </a:cubicBezTo>
                  <a:cubicBezTo>
                    <a:pt x="0" y="1754"/>
                    <a:pt x="494" y="2279"/>
                    <a:pt x="1142" y="2279"/>
                  </a:cubicBezTo>
                  <a:cubicBezTo>
                    <a:pt x="2130" y="2279"/>
                    <a:pt x="2654" y="1045"/>
                    <a:pt x="1944" y="335"/>
                  </a:cubicBezTo>
                  <a:cubicBezTo>
                    <a:pt x="1704" y="104"/>
                    <a:pt x="1415" y="1"/>
                    <a:pt x="113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" name="Google Shape;13558;p26">
              <a:extLst>
                <a:ext uri="{FF2B5EF4-FFF2-40B4-BE49-F238E27FC236}">
                  <a16:creationId xmlns:a16="http://schemas.microsoft.com/office/drawing/2014/main" id="{ECCFEA64-07D3-BF52-8B29-E2F9E05688E7}"/>
                </a:ext>
              </a:extLst>
            </p:cNvPr>
            <p:cNvSpPr/>
            <p:nvPr/>
          </p:nvSpPr>
          <p:spPr>
            <a:xfrm>
              <a:off x="5550300" y="3295250"/>
              <a:ext cx="66375" cy="56975"/>
            </a:xfrm>
            <a:custGeom>
              <a:avLst/>
              <a:gdLst/>
              <a:ahLst/>
              <a:cxnLst/>
              <a:rect l="l" t="t" r="r" b="b"/>
              <a:pathLst>
                <a:path w="2655" h="2279" extrusionOk="0">
                  <a:moveTo>
                    <a:pt x="1142" y="581"/>
                  </a:moveTo>
                  <a:cubicBezTo>
                    <a:pt x="1636" y="581"/>
                    <a:pt x="1913" y="1198"/>
                    <a:pt x="1543" y="1538"/>
                  </a:cubicBezTo>
                  <a:cubicBezTo>
                    <a:pt x="1421" y="1660"/>
                    <a:pt x="1272" y="1715"/>
                    <a:pt x="1127" y="1715"/>
                  </a:cubicBezTo>
                  <a:cubicBezTo>
                    <a:pt x="833" y="1715"/>
                    <a:pt x="556" y="1488"/>
                    <a:pt x="556" y="1136"/>
                  </a:cubicBezTo>
                  <a:cubicBezTo>
                    <a:pt x="556" y="828"/>
                    <a:pt x="833" y="581"/>
                    <a:pt x="1142" y="581"/>
                  </a:cubicBezTo>
                  <a:close/>
                  <a:moveTo>
                    <a:pt x="1147" y="0"/>
                  </a:moveTo>
                  <a:cubicBezTo>
                    <a:pt x="563" y="0"/>
                    <a:pt x="0" y="449"/>
                    <a:pt x="0" y="1136"/>
                  </a:cubicBezTo>
                  <a:cubicBezTo>
                    <a:pt x="0" y="1754"/>
                    <a:pt x="525" y="2278"/>
                    <a:pt x="1142" y="2278"/>
                  </a:cubicBezTo>
                  <a:cubicBezTo>
                    <a:pt x="2160" y="2278"/>
                    <a:pt x="2654" y="1044"/>
                    <a:pt x="1944" y="334"/>
                  </a:cubicBezTo>
                  <a:cubicBezTo>
                    <a:pt x="1714" y="104"/>
                    <a:pt x="1428" y="0"/>
                    <a:pt x="114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" name="Google Shape;13559;p26">
              <a:extLst>
                <a:ext uri="{FF2B5EF4-FFF2-40B4-BE49-F238E27FC236}">
                  <a16:creationId xmlns:a16="http://schemas.microsoft.com/office/drawing/2014/main" id="{B09672BA-0823-3D07-CCF5-C1D71692F353}"/>
                </a:ext>
              </a:extLst>
            </p:cNvPr>
            <p:cNvSpPr/>
            <p:nvPr/>
          </p:nvSpPr>
          <p:spPr>
            <a:xfrm>
              <a:off x="5481625" y="3059950"/>
              <a:ext cx="387325" cy="356300"/>
            </a:xfrm>
            <a:custGeom>
              <a:avLst/>
              <a:gdLst/>
              <a:ahLst/>
              <a:cxnLst/>
              <a:rect l="l" t="t" r="r" b="b"/>
              <a:pathLst>
                <a:path w="15493" h="14252" extrusionOk="0">
                  <a:moveTo>
                    <a:pt x="7901" y="4530"/>
                  </a:moveTo>
                  <a:cubicBezTo>
                    <a:pt x="8426" y="4530"/>
                    <a:pt x="8919" y="4870"/>
                    <a:pt x="9166" y="5364"/>
                  </a:cubicBezTo>
                  <a:cubicBezTo>
                    <a:pt x="8765" y="5580"/>
                    <a:pt x="8325" y="5688"/>
                    <a:pt x="7886" y="5688"/>
                  </a:cubicBezTo>
                  <a:cubicBezTo>
                    <a:pt x="7446" y="5688"/>
                    <a:pt x="7006" y="5580"/>
                    <a:pt x="6605" y="5364"/>
                  </a:cubicBezTo>
                  <a:cubicBezTo>
                    <a:pt x="6852" y="4870"/>
                    <a:pt x="7345" y="4530"/>
                    <a:pt x="7901" y="4530"/>
                  </a:cubicBezTo>
                  <a:close/>
                  <a:moveTo>
                    <a:pt x="3889" y="8296"/>
                  </a:moveTo>
                  <a:cubicBezTo>
                    <a:pt x="4630" y="8296"/>
                    <a:pt x="5339" y="8573"/>
                    <a:pt x="5833" y="9129"/>
                  </a:cubicBezTo>
                  <a:cubicBezTo>
                    <a:pt x="6882" y="10240"/>
                    <a:pt x="6790" y="12030"/>
                    <a:pt x="5648" y="13017"/>
                  </a:cubicBezTo>
                  <a:cubicBezTo>
                    <a:pt x="5262" y="12323"/>
                    <a:pt x="4568" y="11976"/>
                    <a:pt x="3877" y="11976"/>
                  </a:cubicBezTo>
                  <a:cubicBezTo>
                    <a:pt x="3187" y="11976"/>
                    <a:pt x="2500" y="12323"/>
                    <a:pt x="2130" y="13017"/>
                  </a:cubicBezTo>
                  <a:cubicBezTo>
                    <a:pt x="247" y="11382"/>
                    <a:pt x="1389" y="8296"/>
                    <a:pt x="3889" y="8296"/>
                  </a:cubicBezTo>
                  <a:close/>
                  <a:moveTo>
                    <a:pt x="11859" y="8306"/>
                  </a:moveTo>
                  <a:cubicBezTo>
                    <a:pt x="13233" y="8306"/>
                    <a:pt x="14546" y="9365"/>
                    <a:pt x="14567" y="10981"/>
                  </a:cubicBezTo>
                  <a:lnTo>
                    <a:pt x="14598" y="10981"/>
                  </a:lnTo>
                  <a:cubicBezTo>
                    <a:pt x="14567" y="11783"/>
                    <a:pt x="14228" y="12524"/>
                    <a:pt x="13641" y="13017"/>
                  </a:cubicBezTo>
                  <a:cubicBezTo>
                    <a:pt x="13271" y="12323"/>
                    <a:pt x="12584" y="11976"/>
                    <a:pt x="11894" y="11976"/>
                  </a:cubicBezTo>
                  <a:cubicBezTo>
                    <a:pt x="11203" y="11976"/>
                    <a:pt x="10509" y="12323"/>
                    <a:pt x="10123" y="13017"/>
                  </a:cubicBezTo>
                  <a:cubicBezTo>
                    <a:pt x="8950" y="12030"/>
                    <a:pt x="8889" y="10240"/>
                    <a:pt x="9938" y="9129"/>
                  </a:cubicBezTo>
                  <a:cubicBezTo>
                    <a:pt x="10496" y="8560"/>
                    <a:pt x="11185" y="8306"/>
                    <a:pt x="11859" y="8306"/>
                  </a:cubicBezTo>
                  <a:close/>
                  <a:moveTo>
                    <a:pt x="3904" y="12547"/>
                  </a:moveTo>
                  <a:cubicBezTo>
                    <a:pt x="4414" y="12547"/>
                    <a:pt x="4923" y="12817"/>
                    <a:pt x="5185" y="13357"/>
                  </a:cubicBezTo>
                  <a:cubicBezTo>
                    <a:pt x="4784" y="13573"/>
                    <a:pt x="4344" y="13681"/>
                    <a:pt x="3904" y="13681"/>
                  </a:cubicBezTo>
                  <a:cubicBezTo>
                    <a:pt x="3465" y="13681"/>
                    <a:pt x="3025" y="13573"/>
                    <a:pt x="2624" y="13357"/>
                  </a:cubicBezTo>
                  <a:cubicBezTo>
                    <a:pt x="2886" y="12817"/>
                    <a:pt x="3395" y="12547"/>
                    <a:pt x="3904" y="12547"/>
                  </a:cubicBezTo>
                  <a:close/>
                  <a:moveTo>
                    <a:pt x="11909" y="12547"/>
                  </a:moveTo>
                  <a:cubicBezTo>
                    <a:pt x="12422" y="12547"/>
                    <a:pt x="12931" y="12817"/>
                    <a:pt x="13178" y="13357"/>
                  </a:cubicBezTo>
                  <a:cubicBezTo>
                    <a:pt x="12777" y="13573"/>
                    <a:pt x="12337" y="13681"/>
                    <a:pt x="11898" y="13681"/>
                  </a:cubicBezTo>
                  <a:cubicBezTo>
                    <a:pt x="11458" y="13681"/>
                    <a:pt x="11018" y="13573"/>
                    <a:pt x="10617" y="13357"/>
                  </a:cubicBezTo>
                  <a:cubicBezTo>
                    <a:pt x="10879" y="12817"/>
                    <a:pt x="11396" y="12547"/>
                    <a:pt x="11909" y="12547"/>
                  </a:cubicBezTo>
                  <a:close/>
                  <a:moveTo>
                    <a:pt x="6621" y="0"/>
                  </a:moveTo>
                  <a:cubicBezTo>
                    <a:pt x="6583" y="0"/>
                    <a:pt x="6545" y="8"/>
                    <a:pt x="6512" y="25"/>
                  </a:cubicBezTo>
                  <a:cubicBezTo>
                    <a:pt x="3457" y="1413"/>
                    <a:pt x="4259" y="5950"/>
                    <a:pt x="7592" y="6228"/>
                  </a:cubicBezTo>
                  <a:lnTo>
                    <a:pt x="7592" y="7833"/>
                  </a:lnTo>
                  <a:lnTo>
                    <a:pt x="6111" y="8573"/>
                  </a:lnTo>
                  <a:cubicBezTo>
                    <a:pt x="5470" y="7991"/>
                    <a:pt x="4680" y="7716"/>
                    <a:pt x="3899" y="7716"/>
                  </a:cubicBezTo>
                  <a:cubicBezTo>
                    <a:pt x="2612" y="7716"/>
                    <a:pt x="1352" y="8463"/>
                    <a:pt x="834" y="9808"/>
                  </a:cubicBezTo>
                  <a:cubicBezTo>
                    <a:pt x="0" y="11937"/>
                    <a:pt x="1574" y="14252"/>
                    <a:pt x="3889" y="14252"/>
                  </a:cubicBezTo>
                  <a:cubicBezTo>
                    <a:pt x="5679" y="14252"/>
                    <a:pt x="7160" y="12801"/>
                    <a:pt x="7160" y="10981"/>
                  </a:cubicBezTo>
                  <a:cubicBezTo>
                    <a:pt x="7160" y="10271"/>
                    <a:pt x="6913" y="9592"/>
                    <a:pt x="6481" y="9005"/>
                  </a:cubicBezTo>
                  <a:lnTo>
                    <a:pt x="7901" y="8326"/>
                  </a:lnTo>
                  <a:lnTo>
                    <a:pt x="9290" y="9005"/>
                  </a:lnTo>
                  <a:cubicBezTo>
                    <a:pt x="8271" y="10425"/>
                    <a:pt x="8518" y="12400"/>
                    <a:pt x="9876" y="13480"/>
                  </a:cubicBezTo>
                  <a:cubicBezTo>
                    <a:pt x="10472" y="13954"/>
                    <a:pt x="11186" y="14184"/>
                    <a:pt x="11896" y="14184"/>
                  </a:cubicBezTo>
                  <a:cubicBezTo>
                    <a:pt x="12806" y="14184"/>
                    <a:pt x="13710" y="13807"/>
                    <a:pt x="14351" y="13079"/>
                  </a:cubicBezTo>
                  <a:cubicBezTo>
                    <a:pt x="15493" y="11783"/>
                    <a:pt x="15400" y="9808"/>
                    <a:pt x="14166" y="8604"/>
                  </a:cubicBezTo>
                  <a:cubicBezTo>
                    <a:pt x="13525" y="7995"/>
                    <a:pt x="12702" y="7686"/>
                    <a:pt x="11882" y="7686"/>
                  </a:cubicBezTo>
                  <a:cubicBezTo>
                    <a:pt x="11082" y="7686"/>
                    <a:pt x="10285" y="7979"/>
                    <a:pt x="9660" y="8573"/>
                  </a:cubicBezTo>
                  <a:lnTo>
                    <a:pt x="8179" y="7833"/>
                  </a:lnTo>
                  <a:lnTo>
                    <a:pt x="8179" y="6228"/>
                  </a:lnTo>
                  <a:cubicBezTo>
                    <a:pt x="11512" y="5950"/>
                    <a:pt x="12283" y="1413"/>
                    <a:pt x="9259" y="25"/>
                  </a:cubicBezTo>
                  <a:cubicBezTo>
                    <a:pt x="9218" y="8"/>
                    <a:pt x="9176" y="0"/>
                    <a:pt x="9136" y="0"/>
                  </a:cubicBezTo>
                  <a:cubicBezTo>
                    <a:pt x="9026" y="0"/>
                    <a:pt x="8925" y="58"/>
                    <a:pt x="8858" y="148"/>
                  </a:cubicBezTo>
                  <a:cubicBezTo>
                    <a:pt x="8796" y="302"/>
                    <a:pt x="8858" y="488"/>
                    <a:pt x="9012" y="549"/>
                  </a:cubicBezTo>
                  <a:cubicBezTo>
                    <a:pt x="10802" y="1383"/>
                    <a:pt x="11111" y="3759"/>
                    <a:pt x="9629" y="5055"/>
                  </a:cubicBezTo>
                  <a:cubicBezTo>
                    <a:pt x="9259" y="4345"/>
                    <a:pt x="8572" y="3990"/>
                    <a:pt x="7886" y="3990"/>
                  </a:cubicBezTo>
                  <a:cubicBezTo>
                    <a:pt x="7199" y="3990"/>
                    <a:pt x="6512" y="4345"/>
                    <a:pt x="6142" y="5055"/>
                  </a:cubicBezTo>
                  <a:cubicBezTo>
                    <a:pt x="4630" y="3759"/>
                    <a:pt x="4969" y="1383"/>
                    <a:pt x="6759" y="549"/>
                  </a:cubicBezTo>
                  <a:cubicBezTo>
                    <a:pt x="6913" y="488"/>
                    <a:pt x="6975" y="302"/>
                    <a:pt x="6882" y="148"/>
                  </a:cubicBezTo>
                  <a:cubicBezTo>
                    <a:pt x="6837" y="58"/>
                    <a:pt x="6726" y="0"/>
                    <a:pt x="662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" name="Google Shape;13560;p26">
              <a:extLst>
                <a:ext uri="{FF2B5EF4-FFF2-40B4-BE49-F238E27FC236}">
                  <a16:creationId xmlns:a16="http://schemas.microsoft.com/office/drawing/2014/main" id="{10075374-E597-F37D-493D-932580EF6161}"/>
                </a:ext>
              </a:extLst>
            </p:cNvPr>
            <p:cNvSpPr/>
            <p:nvPr/>
          </p:nvSpPr>
          <p:spPr>
            <a:xfrm>
              <a:off x="5750125" y="3295250"/>
              <a:ext cx="66375" cy="56975"/>
            </a:xfrm>
            <a:custGeom>
              <a:avLst/>
              <a:gdLst/>
              <a:ahLst/>
              <a:cxnLst/>
              <a:rect l="l" t="t" r="r" b="b"/>
              <a:pathLst>
                <a:path w="2655" h="2279" extrusionOk="0">
                  <a:moveTo>
                    <a:pt x="1142" y="581"/>
                  </a:moveTo>
                  <a:cubicBezTo>
                    <a:pt x="1667" y="581"/>
                    <a:pt x="1914" y="1198"/>
                    <a:pt x="1543" y="1538"/>
                  </a:cubicBezTo>
                  <a:cubicBezTo>
                    <a:pt x="1431" y="1660"/>
                    <a:pt x="1289" y="1715"/>
                    <a:pt x="1149" y="1715"/>
                  </a:cubicBezTo>
                  <a:cubicBezTo>
                    <a:pt x="864" y="1715"/>
                    <a:pt x="587" y="1488"/>
                    <a:pt x="587" y="1136"/>
                  </a:cubicBezTo>
                  <a:cubicBezTo>
                    <a:pt x="587" y="828"/>
                    <a:pt x="833" y="581"/>
                    <a:pt x="1142" y="581"/>
                  </a:cubicBezTo>
                  <a:close/>
                  <a:moveTo>
                    <a:pt x="1148" y="0"/>
                  </a:moveTo>
                  <a:cubicBezTo>
                    <a:pt x="563" y="0"/>
                    <a:pt x="0" y="449"/>
                    <a:pt x="0" y="1136"/>
                  </a:cubicBezTo>
                  <a:cubicBezTo>
                    <a:pt x="0" y="1754"/>
                    <a:pt x="525" y="2278"/>
                    <a:pt x="1142" y="2278"/>
                  </a:cubicBezTo>
                  <a:cubicBezTo>
                    <a:pt x="2161" y="2278"/>
                    <a:pt x="2654" y="1044"/>
                    <a:pt x="1945" y="334"/>
                  </a:cubicBezTo>
                  <a:cubicBezTo>
                    <a:pt x="1714" y="104"/>
                    <a:pt x="1428" y="0"/>
                    <a:pt x="114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" name="Google Shape;13561;p26">
              <a:extLst>
                <a:ext uri="{FF2B5EF4-FFF2-40B4-BE49-F238E27FC236}">
                  <a16:creationId xmlns:a16="http://schemas.microsoft.com/office/drawing/2014/main" id="{25CBA77E-B135-7F37-8946-14C01E0D359D}"/>
                </a:ext>
              </a:extLst>
            </p:cNvPr>
            <p:cNvSpPr/>
            <p:nvPr/>
          </p:nvSpPr>
          <p:spPr>
            <a:xfrm>
              <a:off x="5669100" y="305282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402" y="1"/>
                  </a:moveTo>
                  <a:cubicBezTo>
                    <a:pt x="124" y="1"/>
                    <a:pt x="1" y="310"/>
                    <a:pt x="186" y="495"/>
                  </a:cubicBezTo>
                  <a:cubicBezTo>
                    <a:pt x="243" y="552"/>
                    <a:pt x="311" y="576"/>
                    <a:pt x="379" y="576"/>
                  </a:cubicBezTo>
                  <a:cubicBezTo>
                    <a:pt x="531" y="576"/>
                    <a:pt x="680" y="450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5" name="Google Shape;13562;p26">
            <a:extLst>
              <a:ext uri="{FF2B5EF4-FFF2-40B4-BE49-F238E27FC236}">
                <a16:creationId xmlns:a16="http://schemas.microsoft.com/office/drawing/2014/main" id="{078B4DDE-E05E-2818-E957-5377830B60CE}"/>
              </a:ext>
            </a:extLst>
          </p:cNvPr>
          <p:cNvGrpSpPr/>
          <p:nvPr/>
        </p:nvGrpSpPr>
        <p:grpSpPr>
          <a:xfrm>
            <a:off x="4965500" y="3531151"/>
            <a:ext cx="625800" cy="728201"/>
            <a:chOff x="2518100" y="3601800"/>
            <a:chExt cx="312900" cy="364100"/>
          </a:xfrm>
          <a:solidFill>
            <a:srgbClr val="002060"/>
          </a:solidFill>
        </p:grpSpPr>
        <p:sp>
          <p:nvSpPr>
            <p:cNvPr id="16" name="Google Shape;13563;p26">
              <a:extLst>
                <a:ext uri="{FF2B5EF4-FFF2-40B4-BE49-F238E27FC236}">
                  <a16:creationId xmlns:a16="http://schemas.microsoft.com/office/drawing/2014/main" id="{C36A319F-BD87-71EA-373B-6A6FB6BDE11D}"/>
                </a:ext>
              </a:extLst>
            </p:cNvPr>
            <p:cNvSpPr/>
            <p:nvPr/>
          </p:nvSpPr>
          <p:spPr>
            <a:xfrm>
              <a:off x="2560550" y="3734875"/>
              <a:ext cx="156650" cy="141725"/>
            </a:xfrm>
            <a:custGeom>
              <a:avLst/>
              <a:gdLst/>
              <a:ahLst/>
              <a:cxnLst/>
              <a:rect l="l" t="t" r="r" b="b"/>
              <a:pathLst>
                <a:path w="6266" h="5669" extrusionOk="0">
                  <a:moveTo>
                    <a:pt x="3426" y="556"/>
                  </a:moveTo>
                  <a:lnTo>
                    <a:pt x="3426" y="1698"/>
                  </a:lnTo>
                  <a:cubicBezTo>
                    <a:pt x="2531" y="1822"/>
                    <a:pt x="1852" y="2531"/>
                    <a:pt x="1729" y="3396"/>
                  </a:cubicBezTo>
                  <a:lnTo>
                    <a:pt x="587" y="3396"/>
                  </a:lnTo>
                  <a:lnTo>
                    <a:pt x="587" y="556"/>
                  </a:lnTo>
                  <a:close/>
                  <a:moveTo>
                    <a:pt x="3426" y="2285"/>
                  </a:moveTo>
                  <a:lnTo>
                    <a:pt x="3426" y="3396"/>
                  </a:lnTo>
                  <a:lnTo>
                    <a:pt x="2315" y="3396"/>
                  </a:lnTo>
                  <a:cubicBezTo>
                    <a:pt x="2407" y="2840"/>
                    <a:pt x="2870" y="2408"/>
                    <a:pt x="3426" y="2285"/>
                  </a:cubicBezTo>
                  <a:close/>
                  <a:moveTo>
                    <a:pt x="3981" y="2285"/>
                  </a:moveTo>
                  <a:cubicBezTo>
                    <a:pt x="4630" y="2408"/>
                    <a:pt x="5123" y="2994"/>
                    <a:pt x="5123" y="3673"/>
                  </a:cubicBezTo>
                  <a:cubicBezTo>
                    <a:pt x="5107" y="4588"/>
                    <a:pt x="4391" y="5081"/>
                    <a:pt x="3682" y="5081"/>
                  </a:cubicBezTo>
                  <a:cubicBezTo>
                    <a:pt x="3074" y="5081"/>
                    <a:pt x="2471" y="4720"/>
                    <a:pt x="2315" y="3951"/>
                  </a:cubicBezTo>
                  <a:lnTo>
                    <a:pt x="3704" y="3951"/>
                  </a:lnTo>
                  <a:cubicBezTo>
                    <a:pt x="3858" y="3951"/>
                    <a:pt x="3981" y="3828"/>
                    <a:pt x="3981" y="3673"/>
                  </a:cubicBezTo>
                  <a:lnTo>
                    <a:pt x="3981" y="2285"/>
                  </a:lnTo>
                  <a:close/>
                  <a:moveTo>
                    <a:pt x="309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3673"/>
                  </a:lnTo>
                  <a:cubicBezTo>
                    <a:pt x="0" y="3828"/>
                    <a:pt x="124" y="3951"/>
                    <a:pt x="309" y="3951"/>
                  </a:cubicBezTo>
                  <a:lnTo>
                    <a:pt x="1729" y="3951"/>
                  </a:lnTo>
                  <a:cubicBezTo>
                    <a:pt x="1890" y="5021"/>
                    <a:pt x="2791" y="5669"/>
                    <a:pt x="3715" y="5669"/>
                  </a:cubicBezTo>
                  <a:cubicBezTo>
                    <a:pt x="4203" y="5669"/>
                    <a:pt x="4698" y="5488"/>
                    <a:pt x="5092" y="5093"/>
                  </a:cubicBezTo>
                  <a:cubicBezTo>
                    <a:pt x="6265" y="3920"/>
                    <a:pt x="5586" y="1945"/>
                    <a:pt x="3981" y="1698"/>
                  </a:cubicBezTo>
                  <a:lnTo>
                    <a:pt x="3981" y="279"/>
                  </a:lnTo>
                  <a:cubicBezTo>
                    <a:pt x="3981" y="124"/>
                    <a:pt x="3858" y="1"/>
                    <a:pt x="370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" name="Google Shape;13564;p26">
              <a:extLst>
                <a:ext uri="{FF2B5EF4-FFF2-40B4-BE49-F238E27FC236}">
                  <a16:creationId xmlns:a16="http://schemas.microsoft.com/office/drawing/2014/main" id="{E058D771-E92E-C5D6-EAE9-939197FB63F6}"/>
                </a:ext>
              </a:extLst>
            </p:cNvPr>
            <p:cNvSpPr/>
            <p:nvPr/>
          </p:nvSpPr>
          <p:spPr>
            <a:xfrm>
              <a:off x="2557900" y="3904525"/>
              <a:ext cx="144625" cy="14100"/>
            </a:xfrm>
            <a:custGeom>
              <a:avLst/>
              <a:gdLst/>
              <a:ahLst/>
              <a:cxnLst/>
              <a:rect l="l" t="t" r="r" b="b"/>
              <a:pathLst>
                <a:path w="5785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5507" y="560"/>
                  </a:lnTo>
                  <a:cubicBezTo>
                    <a:pt x="5661" y="560"/>
                    <a:pt x="5785" y="436"/>
                    <a:pt x="5785" y="282"/>
                  </a:cubicBezTo>
                  <a:cubicBezTo>
                    <a:pt x="5785" y="128"/>
                    <a:pt x="5661" y="4"/>
                    <a:pt x="5507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" name="Google Shape;13565;p26">
              <a:extLst>
                <a:ext uri="{FF2B5EF4-FFF2-40B4-BE49-F238E27FC236}">
                  <a16:creationId xmlns:a16="http://schemas.microsoft.com/office/drawing/2014/main" id="{8D3C5C1B-7917-7412-047B-8455A74844C0}"/>
                </a:ext>
              </a:extLst>
            </p:cNvPr>
            <p:cNvSpPr/>
            <p:nvPr/>
          </p:nvSpPr>
          <p:spPr>
            <a:xfrm>
              <a:off x="2772325" y="3669300"/>
              <a:ext cx="58675" cy="250000"/>
            </a:xfrm>
            <a:custGeom>
              <a:avLst/>
              <a:gdLst/>
              <a:ahLst/>
              <a:cxnLst/>
              <a:rect l="l" t="t" r="r" b="b"/>
              <a:pathLst>
                <a:path w="2347" h="10000" extrusionOk="0">
                  <a:moveTo>
                    <a:pt x="1189" y="587"/>
                  </a:moveTo>
                  <a:cubicBezTo>
                    <a:pt x="1498" y="587"/>
                    <a:pt x="1745" y="865"/>
                    <a:pt x="1745" y="1173"/>
                  </a:cubicBezTo>
                  <a:lnTo>
                    <a:pt x="1745" y="1729"/>
                  </a:lnTo>
                  <a:lnTo>
                    <a:pt x="634" y="1729"/>
                  </a:lnTo>
                  <a:lnTo>
                    <a:pt x="634" y="1204"/>
                  </a:lnTo>
                  <a:cubicBezTo>
                    <a:pt x="604" y="911"/>
                    <a:pt x="853" y="646"/>
                    <a:pt x="1142" y="646"/>
                  </a:cubicBezTo>
                  <a:cubicBezTo>
                    <a:pt x="1158" y="646"/>
                    <a:pt x="1173" y="647"/>
                    <a:pt x="1189" y="649"/>
                  </a:cubicBezTo>
                  <a:lnTo>
                    <a:pt x="1189" y="587"/>
                  </a:lnTo>
                  <a:close/>
                  <a:moveTo>
                    <a:pt x="1745" y="2315"/>
                  </a:moveTo>
                  <a:lnTo>
                    <a:pt x="1745" y="6852"/>
                  </a:lnTo>
                  <a:lnTo>
                    <a:pt x="634" y="6852"/>
                  </a:lnTo>
                  <a:lnTo>
                    <a:pt x="634" y="2315"/>
                  </a:lnTo>
                  <a:close/>
                  <a:moveTo>
                    <a:pt x="1652" y="7407"/>
                  </a:moveTo>
                  <a:lnTo>
                    <a:pt x="1189" y="8796"/>
                  </a:lnTo>
                  <a:lnTo>
                    <a:pt x="726" y="7407"/>
                  </a:lnTo>
                  <a:close/>
                  <a:moveTo>
                    <a:pt x="1174" y="1"/>
                  </a:moveTo>
                  <a:cubicBezTo>
                    <a:pt x="587" y="1"/>
                    <a:pt x="1" y="402"/>
                    <a:pt x="47" y="1204"/>
                  </a:cubicBezTo>
                  <a:lnTo>
                    <a:pt x="47" y="7160"/>
                  </a:lnTo>
                  <a:cubicBezTo>
                    <a:pt x="16" y="7191"/>
                    <a:pt x="16" y="7222"/>
                    <a:pt x="47" y="7253"/>
                  </a:cubicBezTo>
                  <a:lnTo>
                    <a:pt x="78" y="7253"/>
                  </a:lnTo>
                  <a:lnTo>
                    <a:pt x="911" y="9784"/>
                  </a:lnTo>
                  <a:cubicBezTo>
                    <a:pt x="942" y="9907"/>
                    <a:pt x="1066" y="10000"/>
                    <a:pt x="1189" y="10000"/>
                  </a:cubicBezTo>
                  <a:cubicBezTo>
                    <a:pt x="1312" y="10000"/>
                    <a:pt x="1405" y="9907"/>
                    <a:pt x="1467" y="9784"/>
                  </a:cubicBezTo>
                  <a:lnTo>
                    <a:pt x="2300" y="7253"/>
                  </a:lnTo>
                  <a:cubicBezTo>
                    <a:pt x="2300" y="7222"/>
                    <a:pt x="2300" y="7191"/>
                    <a:pt x="2300" y="7160"/>
                  </a:cubicBezTo>
                  <a:lnTo>
                    <a:pt x="2300" y="1204"/>
                  </a:lnTo>
                  <a:cubicBezTo>
                    <a:pt x="2346" y="402"/>
                    <a:pt x="1760" y="1"/>
                    <a:pt x="117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3566;p26">
              <a:extLst>
                <a:ext uri="{FF2B5EF4-FFF2-40B4-BE49-F238E27FC236}">
                  <a16:creationId xmlns:a16="http://schemas.microsoft.com/office/drawing/2014/main" id="{31CC0F7E-867A-249D-9D49-38DA6DF61CAE}"/>
                </a:ext>
              </a:extLst>
            </p:cNvPr>
            <p:cNvSpPr/>
            <p:nvPr/>
          </p:nvSpPr>
          <p:spPr>
            <a:xfrm>
              <a:off x="2621325" y="3951675"/>
              <a:ext cx="18725" cy="14225"/>
            </a:xfrm>
            <a:custGeom>
              <a:avLst/>
              <a:gdLst/>
              <a:ahLst/>
              <a:cxnLst/>
              <a:rect l="l" t="t" r="r" b="b"/>
              <a:pathLst>
                <a:path w="749" h="569" extrusionOk="0">
                  <a:moveTo>
                    <a:pt x="415" y="1"/>
                  </a:moveTo>
                  <a:cubicBezTo>
                    <a:pt x="371" y="1"/>
                    <a:pt x="326" y="11"/>
                    <a:pt x="285" y="32"/>
                  </a:cubicBezTo>
                  <a:cubicBezTo>
                    <a:pt x="0" y="213"/>
                    <a:pt x="172" y="568"/>
                    <a:pt x="417" y="568"/>
                  </a:cubicBezTo>
                  <a:cubicBezTo>
                    <a:pt x="464" y="568"/>
                    <a:pt x="513" y="555"/>
                    <a:pt x="563" y="526"/>
                  </a:cubicBezTo>
                  <a:cubicBezTo>
                    <a:pt x="686" y="433"/>
                    <a:pt x="748" y="279"/>
                    <a:pt x="655" y="124"/>
                  </a:cubicBezTo>
                  <a:cubicBezTo>
                    <a:pt x="594" y="42"/>
                    <a:pt x="505" y="1"/>
                    <a:pt x="41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567;p26">
              <a:extLst>
                <a:ext uri="{FF2B5EF4-FFF2-40B4-BE49-F238E27FC236}">
                  <a16:creationId xmlns:a16="http://schemas.microsoft.com/office/drawing/2014/main" id="{D50FAF00-9E40-5422-5755-FD4474B52C2A}"/>
                </a:ext>
              </a:extLst>
            </p:cNvPr>
            <p:cNvSpPr/>
            <p:nvPr/>
          </p:nvSpPr>
          <p:spPr>
            <a:xfrm>
              <a:off x="2518100" y="3601800"/>
              <a:ext cx="226875" cy="363800"/>
            </a:xfrm>
            <a:custGeom>
              <a:avLst/>
              <a:gdLst/>
              <a:ahLst/>
              <a:cxnLst/>
              <a:rect l="l" t="t" r="r" b="b"/>
              <a:pathLst>
                <a:path w="9075" h="14552" extrusionOk="0">
                  <a:moveTo>
                    <a:pt x="8241" y="1435"/>
                  </a:moveTo>
                  <a:cubicBezTo>
                    <a:pt x="8395" y="1435"/>
                    <a:pt x="8519" y="1559"/>
                    <a:pt x="8519" y="1744"/>
                  </a:cubicBezTo>
                  <a:lnTo>
                    <a:pt x="8519" y="3441"/>
                  </a:lnTo>
                  <a:lnTo>
                    <a:pt x="587" y="3441"/>
                  </a:lnTo>
                  <a:lnTo>
                    <a:pt x="587" y="1744"/>
                  </a:lnTo>
                  <a:cubicBezTo>
                    <a:pt x="587" y="1559"/>
                    <a:pt x="711" y="1435"/>
                    <a:pt x="865" y="1435"/>
                  </a:cubicBezTo>
                  <a:lnTo>
                    <a:pt x="1698" y="1435"/>
                  </a:lnTo>
                  <a:lnTo>
                    <a:pt x="1698" y="2022"/>
                  </a:lnTo>
                  <a:cubicBezTo>
                    <a:pt x="1683" y="2238"/>
                    <a:pt x="1837" y="2346"/>
                    <a:pt x="1991" y="2346"/>
                  </a:cubicBezTo>
                  <a:cubicBezTo>
                    <a:pt x="2146" y="2346"/>
                    <a:pt x="2300" y="2238"/>
                    <a:pt x="2285" y="2022"/>
                  </a:cubicBezTo>
                  <a:lnTo>
                    <a:pt x="2285" y="1435"/>
                  </a:lnTo>
                  <a:lnTo>
                    <a:pt x="3396" y="1435"/>
                  </a:lnTo>
                  <a:lnTo>
                    <a:pt x="3396" y="2022"/>
                  </a:lnTo>
                  <a:cubicBezTo>
                    <a:pt x="3396" y="2176"/>
                    <a:pt x="3550" y="2299"/>
                    <a:pt x="3704" y="2299"/>
                  </a:cubicBezTo>
                  <a:cubicBezTo>
                    <a:pt x="3859" y="2299"/>
                    <a:pt x="3982" y="2176"/>
                    <a:pt x="3982" y="2022"/>
                  </a:cubicBezTo>
                  <a:lnTo>
                    <a:pt x="3982" y="1435"/>
                  </a:lnTo>
                  <a:lnTo>
                    <a:pt x="5124" y="1435"/>
                  </a:lnTo>
                  <a:lnTo>
                    <a:pt x="5124" y="2022"/>
                  </a:lnTo>
                  <a:cubicBezTo>
                    <a:pt x="5093" y="2238"/>
                    <a:pt x="5247" y="2346"/>
                    <a:pt x="5402" y="2346"/>
                  </a:cubicBezTo>
                  <a:cubicBezTo>
                    <a:pt x="5556" y="2346"/>
                    <a:pt x="5710" y="2238"/>
                    <a:pt x="5679" y="2022"/>
                  </a:cubicBezTo>
                  <a:lnTo>
                    <a:pt x="5679" y="1435"/>
                  </a:lnTo>
                  <a:lnTo>
                    <a:pt x="6821" y="1435"/>
                  </a:lnTo>
                  <a:lnTo>
                    <a:pt x="6821" y="2022"/>
                  </a:lnTo>
                  <a:cubicBezTo>
                    <a:pt x="6790" y="2238"/>
                    <a:pt x="6945" y="2346"/>
                    <a:pt x="7099" y="2346"/>
                  </a:cubicBezTo>
                  <a:cubicBezTo>
                    <a:pt x="7253" y="2346"/>
                    <a:pt x="7408" y="2238"/>
                    <a:pt x="7377" y="2022"/>
                  </a:cubicBezTo>
                  <a:lnTo>
                    <a:pt x="7377" y="1435"/>
                  </a:lnTo>
                  <a:close/>
                  <a:moveTo>
                    <a:pt x="1991" y="0"/>
                  </a:moveTo>
                  <a:cubicBezTo>
                    <a:pt x="1837" y="0"/>
                    <a:pt x="1683" y="108"/>
                    <a:pt x="1698" y="324"/>
                  </a:cubicBezTo>
                  <a:lnTo>
                    <a:pt x="1698" y="880"/>
                  </a:lnTo>
                  <a:lnTo>
                    <a:pt x="865" y="880"/>
                  </a:lnTo>
                  <a:cubicBezTo>
                    <a:pt x="371" y="880"/>
                    <a:pt x="1" y="1250"/>
                    <a:pt x="1" y="1744"/>
                  </a:cubicBezTo>
                  <a:lnTo>
                    <a:pt x="1" y="14274"/>
                  </a:lnTo>
                  <a:cubicBezTo>
                    <a:pt x="1" y="14428"/>
                    <a:pt x="124" y="14551"/>
                    <a:pt x="279" y="14551"/>
                  </a:cubicBezTo>
                  <a:lnTo>
                    <a:pt x="3272" y="14551"/>
                  </a:lnTo>
                  <a:cubicBezTo>
                    <a:pt x="3427" y="14551"/>
                    <a:pt x="3550" y="14428"/>
                    <a:pt x="3550" y="14274"/>
                  </a:cubicBezTo>
                  <a:cubicBezTo>
                    <a:pt x="3550" y="14119"/>
                    <a:pt x="3427" y="13996"/>
                    <a:pt x="3272" y="13996"/>
                  </a:cubicBezTo>
                  <a:lnTo>
                    <a:pt x="556" y="13996"/>
                  </a:lnTo>
                  <a:lnTo>
                    <a:pt x="556" y="3997"/>
                  </a:lnTo>
                  <a:lnTo>
                    <a:pt x="8519" y="3997"/>
                  </a:lnTo>
                  <a:lnTo>
                    <a:pt x="8519" y="13996"/>
                  </a:lnTo>
                  <a:lnTo>
                    <a:pt x="5834" y="13996"/>
                  </a:lnTo>
                  <a:cubicBezTo>
                    <a:pt x="5649" y="13996"/>
                    <a:pt x="5525" y="14119"/>
                    <a:pt x="5525" y="14274"/>
                  </a:cubicBezTo>
                  <a:cubicBezTo>
                    <a:pt x="5525" y="14428"/>
                    <a:pt x="5649" y="14551"/>
                    <a:pt x="5834" y="14551"/>
                  </a:cubicBezTo>
                  <a:lnTo>
                    <a:pt x="8797" y="14551"/>
                  </a:lnTo>
                  <a:cubicBezTo>
                    <a:pt x="8951" y="14551"/>
                    <a:pt x="9074" y="14428"/>
                    <a:pt x="9074" y="14274"/>
                  </a:cubicBezTo>
                  <a:lnTo>
                    <a:pt x="9074" y="1744"/>
                  </a:lnTo>
                  <a:cubicBezTo>
                    <a:pt x="9074" y="1250"/>
                    <a:pt x="8704" y="880"/>
                    <a:pt x="8241" y="880"/>
                  </a:cubicBezTo>
                  <a:lnTo>
                    <a:pt x="7377" y="880"/>
                  </a:lnTo>
                  <a:lnTo>
                    <a:pt x="7377" y="324"/>
                  </a:lnTo>
                  <a:cubicBezTo>
                    <a:pt x="7408" y="108"/>
                    <a:pt x="7253" y="0"/>
                    <a:pt x="7099" y="0"/>
                  </a:cubicBezTo>
                  <a:cubicBezTo>
                    <a:pt x="6945" y="0"/>
                    <a:pt x="6790" y="108"/>
                    <a:pt x="6821" y="324"/>
                  </a:cubicBezTo>
                  <a:lnTo>
                    <a:pt x="6821" y="880"/>
                  </a:lnTo>
                  <a:lnTo>
                    <a:pt x="5679" y="880"/>
                  </a:lnTo>
                  <a:lnTo>
                    <a:pt x="5679" y="324"/>
                  </a:lnTo>
                  <a:cubicBezTo>
                    <a:pt x="5695" y="108"/>
                    <a:pt x="5541" y="0"/>
                    <a:pt x="5390" y="0"/>
                  </a:cubicBezTo>
                  <a:cubicBezTo>
                    <a:pt x="5240" y="0"/>
                    <a:pt x="5093" y="108"/>
                    <a:pt x="5124" y="324"/>
                  </a:cubicBezTo>
                  <a:lnTo>
                    <a:pt x="5124" y="880"/>
                  </a:lnTo>
                  <a:lnTo>
                    <a:pt x="3982" y="880"/>
                  </a:lnTo>
                  <a:lnTo>
                    <a:pt x="3982" y="324"/>
                  </a:lnTo>
                  <a:cubicBezTo>
                    <a:pt x="3982" y="170"/>
                    <a:pt x="3859" y="16"/>
                    <a:pt x="3704" y="16"/>
                  </a:cubicBezTo>
                  <a:cubicBezTo>
                    <a:pt x="3519" y="16"/>
                    <a:pt x="3396" y="170"/>
                    <a:pt x="3396" y="324"/>
                  </a:cubicBezTo>
                  <a:lnTo>
                    <a:pt x="3396" y="880"/>
                  </a:lnTo>
                  <a:lnTo>
                    <a:pt x="2285" y="880"/>
                  </a:lnTo>
                  <a:lnTo>
                    <a:pt x="2285" y="324"/>
                  </a:lnTo>
                  <a:cubicBezTo>
                    <a:pt x="2300" y="108"/>
                    <a:pt x="2146" y="0"/>
                    <a:pt x="199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" name="Google Shape;13568;p26">
            <a:extLst>
              <a:ext uri="{FF2B5EF4-FFF2-40B4-BE49-F238E27FC236}">
                <a16:creationId xmlns:a16="http://schemas.microsoft.com/office/drawing/2014/main" id="{AA6C91A6-232A-13D2-D6CF-37DA4F42F8BA}"/>
              </a:ext>
            </a:extLst>
          </p:cNvPr>
          <p:cNvGrpSpPr/>
          <p:nvPr/>
        </p:nvGrpSpPr>
        <p:grpSpPr>
          <a:xfrm>
            <a:off x="6468703" y="3531827"/>
            <a:ext cx="740750" cy="726851"/>
            <a:chOff x="4747100" y="3052825"/>
            <a:chExt cx="370375" cy="363425"/>
          </a:xfrm>
          <a:solidFill>
            <a:srgbClr val="002060"/>
          </a:solidFill>
        </p:grpSpPr>
        <p:sp>
          <p:nvSpPr>
            <p:cNvPr id="22" name="Google Shape;13569;p26">
              <a:extLst>
                <a:ext uri="{FF2B5EF4-FFF2-40B4-BE49-F238E27FC236}">
                  <a16:creationId xmlns:a16="http://schemas.microsoft.com/office/drawing/2014/main" id="{783D3025-2FF5-036B-7B81-DF0FE3CE5B62}"/>
                </a:ext>
              </a:extLst>
            </p:cNvPr>
            <p:cNvSpPr/>
            <p:nvPr/>
          </p:nvSpPr>
          <p:spPr>
            <a:xfrm>
              <a:off x="4983200" y="3354500"/>
              <a:ext cx="16225" cy="14600"/>
            </a:xfrm>
            <a:custGeom>
              <a:avLst/>
              <a:gdLst/>
              <a:ahLst/>
              <a:cxnLst/>
              <a:rect l="l" t="t" r="r" b="b"/>
              <a:pathLst>
                <a:path w="649" h="584" extrusionOk="0">
                  <a:moveTo>
                    <a:pt x="371" y="1"/>
                  </a:moveTo>
                  <a:cubicBezTo>
                    <a:pt x="124" y="1"/>
                    <a:pt x="1" y="310"/>
                    <a:pt x="155" y="495"/>
                  </a:cubicBezTo>
                  <a:cubicBezTo>
                    <a:pt x="217" y="556"/>
                    <a:pt x="292" y="584"/>
                    <a:pt x="365" y="584"/>
                  </a:cubicBezTo>
                  <a:cubicBezTo>
                    <a:pt x="511" y="584"/>
                    <a:pt x="649" y="474"/>
                    <a:pt x="649" y="310"/>
                  </a:cubicBezTo>
                  <a:cubicBezTo>
                    <a:pt x="649" y="124"/>
                    <a:pt x="525" y="1"/>
                    <a:pt x="37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570;p26">
              <a:extLst>
                <a:ext uri="{FF2B5EF4-FFF2-40B4-BE49-F238E27FC236}">
                  <a16:creationId xmlns:a16="http://schemas.microsoft.com/office/drawing/2014/main" id="{85DE0E88-9396-75A1-0EF4-7D4190AC6CE5}"/>
                </a:ext>
              </a:extLst>
            </p:cNvPr>
            <p:cNvSpPr/>
            <p:nvPr/>
          </p:nvSpPr>
          <p:spPr>
            <a:xfrm>
              <a:off x="4747100" y="3052825"/>
              <a:ext cx="370375" cy="363425"/>
            </a:xfrm>
            <a:custGeom>
              <a:avLst/>
              <a:gdLst/>
              <a:ahLst/>
              <a:cxnLst/>
              <a:rect l="l" t="t" r="r" b="b"/>
              <a:pathLst>
                <a:path w="14815" h="14537" extrusionOk="0">
                  <a:moveTo>
                    <a:pt x="13395" y="5865"/>
                  </a:moveTo>
                  <a:cubicBezTo>
                    <a:pt x="14105" y="5896"/>
                    <a:pt x="14105" y="6945"/>
                    <a:pt x="13395" y="7007"/>
                  </a:cubicBezTo>
                  <a:lnTo>
                    <a:pt x="12562" y="7007"/>
                  </a:lnTo>
                  <a:cubicBezTo>
                    <a:pt x="11852" y="6945"/>
                    <a:pt x="11852" y="5896"/>
                    <a:pt x="12562" y="5865"/>
                  </a:cubicBezTo>
                  <a:close/>
                  <a:moveTo>
                    <a:pt x="13395" y="7562"/>
                  </a:moveTo>
                  <a:cubicBezTo>
                    <a:pt x="13703" y="7562"/>
                    <a:pt x="13981" y="7809"/>
                    <a:pt x="13981" y="8118"/>
                  </a:cubicBezTo>
                  <a:cubicBezTo>
                    <a:pt x="13981" y="8426"/>
                    <a:pt x="13703" y="8704"/>
                    <a:pt x="13395" y="8704"/>
                  </a:cubicBezTo>
                  <a:lnTo>
                    <a:pt x="12562" y="8704"/>
                  </a:lnTo>
                  <a:cubicBezTo>
                    <a:pt x="11790" y="8704"/>
                    <a:pt x="11790" y="7562"/>
                    <a:pt x="12562" y="7562"/>
                  </a:cubicBezTo>
                  <a:close/>
                  <a:moveTo>
                    <a:pt x="13395" y="9260"/>
                  </a:moveTo>
                  <a:cubicBezTo>
                    <a:pt x="13703" y="9260"/>
                    <a:pt x="13981" y="9506"/>
                    <a:pt x="13981" y="9815"/>
                  </a:cubicBezTo>
                  <a:cubicBezTo>
                    <a:pt x="13981" y="10154"/>
                    <a:pt x="13703" y="10401"/>
                    <a:pt x="13395" y="10401"/>
                  </a:cubicBezTo>
                  <a:lnTo>
                    <a:pt x="12562" y="10401"/>
                  </a:lnTo>
                  <a:cubicBezTo>
                    <a:pt x="11852" y="10340"/>
                    <a:pt x="11852" y="9321"/>
                    <a:pt x="12562" y="9260"/>
                  </a:cubicBezTo>
                  <a:close/>
                  <a:moveTo>
                    <a:pt x="1698" y="6698"/>
                  </a:moveTo>
                  <a:lnTo>
                    <a:pt x="1698" y="12099"/>
                  </a:lnTo>
                  <a:lnTo>
                    <a:pt x="556" y="12099"/>
                  </a:lnTo>
                  <a:lnTo>
                    <a:pt x="556" y="6698"/>
                  </a:lnTo>
                  <a:close/>
                  <a:moveTo>
                    <a:pt x="8488" y="5001"/>
                  </a:moveTo>
                  <a:cubicBezTo>
                    <a:pt x="8334" y="5649"/>
                    <a:pt x="7747" y="6142"/>
                    <a:pt x="7099" y="6142"/>
                  </a:cubicBezTo>
                  <a:lnTo>
                    <a:pt x="6266" y="6142"/>
                  </a:lnTo>
                  <a:cubicBezTo>
                    <a:pt x="6081" y="6142"/>
                    <a:pt x="5957" y="6266"/>
                    <a:pt x="5957" y="6420"/>
                  </a:cubicBezTo>
                  <a:lnTo>
                    <a:pt x="5957" y="7253"/>
                  </a:lnTo>
                  <a:cubicBezTo>
                    <a:pt x="5957" y="8056"/>
                    <a:pt x="5340" y="8673"/>
                    <a:pt x="4537" y="8673"/>
                  </a:cubicBezTo>
                  <a:cubicBezTo>
                    <a:pt x="4528" y="8672"/>
                    <a:pt x="4519" y="8672"/>
                    <a:pt x="4510" y="8672"/>
                  </a:cubicBezTo>
                  <a:cubicBezTo>
                    <a:pt x="4145" y="8672"/>
                    <a:pt x="4145" y="9261"/>
                    <a:pt x="4510" y="9261"/>
                  </a:cubicBezTo>
                  <a:cubicBezTo>
                    <a:pt x="4519" y="9261"/>
                    <a:pt x="4528" y="9260"/>
                    <a:pt x="4537" y="9260"/>
                  </a:cubicBezTo>
                  <a:cubicBezTo>
                    <a:pt x="5093" y="9260"/>
                    <a:pt x="5587" y="9043"/>
                    <a:pt x="5957" y="8642"/>
                  </a:cubicBezTo>
                  <a:lnTo>
                    <a:pt x="5957" y="12099"/>
                  </a:lnTo>
                  <a:lnTo>
                    <a:pt x="5155" y="12099"/>
                  </a:lnTo>
                  <a:cubicBezTo>
                    <a:pt x="4846" y="12099"/>
                    <a:pt x="4537" y="11975"/>
                    <a:pt x="4321" y="11759"/>
                  </a:cubicBezTo>
                  <a:cubicBezTo>
                    <a:pt x="3982" y="11420"/>
                    <a:pt x="3550" y="11235"/>
                    <a:pt x="3087" y="11235"/>
                  </a:cubicBezTo>
                  <a:lnTo>
                    <a:pt x="2285" y="11235"/>
                  </a:lnTo>
                  <a:lnTo>
                    <a:pt x="2285" y="7531"/>
                  </a:lnTo>
                  <a:cubicBezTo>
                    <a:pt x="3303" y="7439"/>
                    <a:pt x="4167" y="6729"/>
                    <a:pt x="4507" y="5741"/>
                  </a:cubicBezTo>
                  <a:cubicBezTo>
                    <a:pt x="4661" y="5309"/>
                    <a:pt x="5062" y="5001"/>
                    <a:pt x="5525" y="5001"/>
                  </a:cubicBezTo>
                  <a:close/>
                  <a:moveTo>
                    <a:pt x="13395" y="10957"/>
                  </a:moveTo>
                  <a:cubicBezTo>
                    <a:pt x="13703" y="10957"/>
                    <a:pt x="13981" y="11204"/>
                    <a:pt x="13981" y="11543"/>
                  </a:cubicBezTo>
                  <a:cubicBezTo>
                    <a:pt x="13981" y="11852"/>
                    <a:pt x="13703" y="12099"/>
                    <a:pt x="13395" y="12099"/>
                  </a:cubicBezTo>
                  <a:lnTo>
                    <a:pt x="12562" y="12099"/>
                  </a:lnTo>
                  <a:cubicBezTo>
                    <a:pt x="11790" y="12099"/>
                    <a:pt x="11790" y="10957"/>
                    <a:pt x="12562" y="10957"/>
                  </a:cubicBezTo>
                  <a:close/>
                  <a:moveTo>
                    <a:pt x="7099" y="1"/>
                  </a:moveTo>
                  <a:cubicBezTo>
                    <a:pt x="6482" y="1"/>
                    <a:pt x="5957" y="526"/>
                    <a:pt x="5957" y="1143"/>
                  </a:cubicBezTo>
                  <a:lnTo>
                    <a:pt x="5957" y="4445"/>
                  </a:lnTo>
                  <a:lnTo>
                    <a:pt x="5525" y="4445"/>
                  </a:lnTo>
                  <a:cubicBezTo>
                    <a:pt x="5503" y="4444"/>
                    <a:pt x="5480" y="4444"/>
                    <a:pt x="5458" y="4444"/>
                  </a:cubicBezTo>
                  <a:cubicBezTo>
                    <a:pt x="4777" y="4444"/>
                    <a:pt x="4190" y="4899"/>
                    <a:pt x="3951" y="5556"/>
                  </a:cubicBezTo>
                  <a:cubicBezTo>
                    <a:pt x="3704" y="6297"/>
                    <a:pt x="3056" y="6852"/>
                    <a:pt x="2285" y="6976"/>
                  </a:cubicBezTo>
                  <a:lnTo>
                    <a:pt x="2285" y="6420"/>
                  </a:lnTo>
                  <a:cubicBezTo>
                    <a:pt x="2285" y="6266"/>
                    <a:pt x="2130" y="6142"/>
                    <a:pt x="1976" y="6142"/>
                  </a:cubicBezTo>
                  <a:lnTo>
                    <a:pt x="279" y="6142"/>
                  </a:lnTo>
                  <a:cubicBezTo>
                    <a:pt x="124" y="6142"/>
                    <a:pt x="1" y="6266"/>
                    <a:pt x="1" y="6420"/>
                  </a:cubicBezTo>
                  <a:lnTo>
                    <a:pt x="1" y="12377"/>
                  </a:lnTo>
                  <a:cubicBezTo>
                    <a:pt x="1" y="12531"/>
                    <a:pt x="124" y="12654"/>
                    <a:pt x="279" y="12654"/>
                  </a:cubicBezTo>
                  <a:lnTo>
                    <a:pt x="1976" y="12654"/>
                  </a:lnTo>
                  <a:cubicBezTo>
                    <a:pt x="2130" y="12654"/>
                    <a:pt x="2254" y="12531"/>
                    <a:pt x="2285" y="12377"/>
                  </a:cubicBezTo>
                  <a:lnTo>
                    <a:pt x="2285" y="11790"/>
                  </a:lnTo>
                  <a:lnTo>
                    <a:pt x="3087" y="11790"/>
                  </a:lnTo>
                  <a:cubicBezTo>
                    <a:pt x="3396" y="11790"/>
                    <a:pt x="3673" y="11914"/>
                    <a:pt x="3889" y="12130"/>
                  </a:cubicBezTo>
                  <a:cubicBezTo>
                    <a:pt x="4229" y="12469"/>
                    <a:pt x="4661" y="12654"/>
                    <a:pt x="5124" y="12654"/>
                  </a:cubicBezTo>
                  <a:lnTo>
                    <a:pt x="5957" y="12654"/>
                  </a:lnTo>
                  <a:lnTo>
                    <a:pt x="5957" y="13364"/>
                  </a:lnTo>
                  <a:cubicBezTo>
                    <a:pt x="5957" y="14012"/>
                    <a:pt x="6451" y="14506"/>
                    <a:pt x="7068" y="14506"/>
                  </a:cubicBezTo>
                  <a:lnTo>
                    <a:pt x="8519" y="14506"/>
                  </a:lnTo>
                  <a:cubicBezTo>
                    <a:pt x="8673" y="14506"/>
                    <a:pt x="8796" y="14383"/>
                    <a:pt x="8796" y="14228"/>
                  </a:cubicBezTo>
                  <a:cubicBezTo>
                    <a:pt x="8796" y="14074"/>
                    <a:pt x="8673" y="13950"/>
                    <a:pt x="8519" y="13950"/>
                  </a:cubicBezTo>
                  <a:lnTo>
                    <a:pt x="7068" y="13950"/>
                  </a:lnTo>
                  <a:cubicBezTo>
                    <a:pt x="6760" y="13950"/>
                    <a:pt x="6513" y="13704"/>
                    <a:pt x="6513" y="13364"/>
                  </a:cubicBezTo>
                  <a:lnTo>
                    <a:pt x="6513" y="6698"/>
                  </a:lnTo>
                  <a:lnTo>
                    <a:pt x="7068" y="6698"/>
                  </a:lnTo>
                  <a:cubicBezTo>
                    <a:pt x="8179" y="6698"/>
                    <a:pt x="9074" y="5803"/>
                    <a:pt x="9074" y="4723"/>
                  </a:cubicBezTo>
                  <a:cubicBezTo>
                    <a:pt x="9074" y="4582"/>
                    <a:pt x="8971" y="4441"/>
                    <a:pt x="8813" y="4441"/>
                  </a:cubicBezTo>
                  <a:cubicBezTo>
                    <a:pt x="8797" y="4441"/>
                    <a:pt x="8782" y="4442"/>
                    <a:pt x="8766" y="4445"/>
                  </a:cubicBezTo>
                  <a:lnTo>
                    <a:pt x="6544" y="4445"/>
                  </a:lnTo>
                  <a:lnTo>
                    <a:pt x="6544" y="1143"/>
                  </a:lnTo>
                  <a:cubicBezTo>
                    <a:pt x="6544" y="834"/>
                    <a:pt x="6790" y="556"/>
                    <a:pt x="7130" y="556"/>
                  </a:cubicBezTo>
                  <a:lnTo>
                    <a:pt x="12562" y="556"/>
                  </a:lnTo>
                  <a:cubicBezTo>
                    <a:pt x="12870" y="587"/>
                    <a:pt x="13117" y="834"/>
                    <a:pt x="13117" y="1143"/>
                  </a:cubicBezTo>
                  <a:lnTo>
                    <a:pt x="13117" y="5278"/>
                  </a:lnTo>
                  <a:lnTo>
                    <a:pt x="12531" y="5278"/>
                  </a:lnTo>
                  <a:cubicBezTo>
                    <a:pt x="11481" y="5278"/>
                    <a:pt x="10988" y="6575"/>
                    <a:pt x="11790" y="7253"/>
                  </a:cubicBezTo>
                  <a:cubicBezTo>
                    <a:pt x="11265" y="7716"/>
                    <a:pt x="11265" y="8519"/>
                    <a:pt x="11790" y="8982"/>
                  </a:cubicBezTo>
                  <a:cubicBezTo>
                    <a:pt x="11265" y="9414"/>
                    <a:pt x="11265" y="10216"/>
                    <a:pt x="11790" y="10679"/>
                  </a:cubicBezTo>
                  <a:cubicBezTo>
                    <a:pt x="10988" y="11358"/>
                    <a:pt x="11481" y="12654"/>
                    <a:pt x="12531" y="12654"/>
                  </a:cubicBezTo>
                  <a:lnTo>
                    <a:pt x="13117" y="12654"/>
                  </a:lnTo>
                  <a:lnTo>
                    <a:pt x="13117" y="13395"/>
                  </a:lnTo>
                  <a:cubicBezTo>
                    <a:pt x="13117" y="13704"/>
                    <a:pt x="12839" y="13981"/>
                    <a:pt x="12531" y="13981"/>
                  </a:cubicBezTo>
                  <a:lnTo>
                    <a:pt x="11111" y="13981"/>
                  </a:lnTo>
                  <a:cubicBezTo>
                    <a:pt x="11095" y="13979"/>
                    <a:pt x="11079" y="13977"/>
                    <a:pt x="11064" y="13977"/>
                  </a:cubicBezTo>
                  <a:cubicBezTo>
                    <a:pt x="10905" y="13977"/>
                    <a:pt x="10802" y="14118"/>
                    <a:pt x="10802" y="14259"/>
                  </a:cubicBezTo>
                  <a:cubicBezTo>
                    <a:pt x="10802" y="14413"/>
                    <a:pt x="10926" y="14537"/>
                    <a:pt x="11111" y="14537"/>
                  </a:cubicBezTo>
                  <a:lnTo>
                    <a:pt x="12531" y="14537"/>
                  </a:lnTo>
                  <a:cubicBezTo>
                    <a:pt x="13179" y="14506"/>
                    <a:pt x="13673" y="14012"/>
                    <a:pt x="13673" y="13395"/>
                  </a:cubicBezTo>
                  <a:lnTo>
                    <a:pt x="13673" y="12623"/>
                  </a:lnTo>
                  <a:cubicBezTo>
                    <a:pt x="14568" y="12407"/>
                    <a:pt x="14814" y="11266"/>
                    <a:pt x="14136" y="10679"/>
                  </a:cubicBezTo>
                  <a:cubicBezTo>
                    <a:pt x="14660" y="10216"/>
                    <a:pt x="14660" y="9414"/>
                    <a:pt x="14136" y="8982"/>
                  </a:cubicBezTo>
                  <a:cubicBezTo>
                    <a:pt x="14660" y="8519"/>
                    <a:pt x="14660" y="7716"/>
                    <a:pt x="14136" y="7253"/>
                  </a:cubicBezTo>
                  <a:cubicBezTo>
                    <a:pt x="14382" y="7037"/>
                    <a:pt x="14537" y="6729"/>
                    <a:pt x="14537" y="6420"/>
                  </a:cubicBezTo>
                  <a:cubicBezTo>
                    <a:pt x="14537" y="5896"/>
                    <a:pt x="14166" y="5433"/>
                    <a:pt x="13673" y="5309"/>
                  </a:cubicBezTo>
                  <a:lnTo>
                    <a:pt x="13673" y="1143"/>
                  </a:lnTo>
                  <a:cubicBezTo>
                    <a:pt x="13673" y="495"/>
                    <a:pt x="13179" y="1"/>
                    <a:pt x="1253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571;p26">
              <a:extLst>
                <a:ext uri="{FF2B5EF4-FFF2-40B4-BE49-F238E27FC236}">
                  <a16:creationId xmlns:a16="http://schemas.microsoft.com/office/drawing/2014/main" id="{12BE8C45-C8EE-98ED-8E2F-7593A2A4377E}"/>
                </a:ext>
              </a:extLst>
            </p:cNvPr>
            <p:cNvSpPr/>
            <p:nvPr/>
          </p:nvSpPr>
          <p:spPr>
            <a:xfrm>
              <a:off x="4961600" y="3095275"/>
              <a:ext cx="59425" cy="14675"/>
            </a:xfrm>
            <a:custGeom>
              <a:avLst/>
              <a:gdLst/>
              <a:ahLst/>
              <a:cxnLst/>
              <a:rect l="l" t="t" r="r" b="b"/>
              <a:pathLst>
                <a:path w="2377" h="587" extrusionOk="0">
                  <a:moveTo>
                    <a:pt x="402" y="0"/>
                  </a:moveTo>
                  <a:cubicBezTo>
                    <a:pt x="0" y="0"/>
                    <a:pt x="0" y="587"/>
                    <a:pt x="402" y="587"/>
                  </a:cubicBezTo>
                  <a:lnTo>
                    <a:pt x="2099" y="587"/>
                  </a:lnTo>
                  <a:cubicBezTo>
                    <a:pt x="2253" y="587"/>
                    <a:pt x="2377" y="432"/>
                    <a:pt x="2377" y="278"/>
                  </a:cubicBezTo>
                  <a:cubicBezTo>
                    <a:pt x="2377" y="124"/>
                    <a:pt x="2253" y="0"/>
                    <a:pt x="209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572;p26">
              <a:extLst>
                <a:ext uri="{FF2B5EF4-FFF2-40B4-BE49-F238E27FC236}">
                  <a16:creationId xmlns:a16="http://schemas.microsoft.com/office/drawing/2014/main" id="{0BAD82AE-D220-0614-0E2E-AC9FBE1F4181}"/>
                </a:ext>
              </a:extLst>
            </p:cNvPr>
            <p:cNvSpPr/>
            <p:nvPr/>
          </p:nvSpPr>
          <p:spPr>
            <a:xfrm>
              <a:off x="4983200" y="340215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6" y="1"/>
                  </a:moveTo>
                  <a:cubicBezTo>
                    <a:pt x="317" y="1"/>
                    <a:pt x="247" y="24"/>
                    <a:pt x="186" y="70"/>
                  </a:cubicBezTo>
                  <a:cubicBezTo>
                    <a:pt x="1" y="255"/>
                    <a:pt x="124" y="564"/>
                    <a:pt x="371" y="564"/>
                  </a:cubicBezTo>
                  <a:cubicBezTo>
                    <a:pt x="649" y="564"/>
                    <a:pt x="772" y="255"/>
                    <a:pt x="587" y="70"/>
                  </a:cubicBezTo>
                  <a:cubicBezTo>
                    <a:pt x="525" y="24"/>
                    <a:pt x="456" y="1"/>
                    <a:pt x="38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6" name="Google Shape;13573;p26">
            <a:extLst>
              <a:ext uri="{FF2B5EF4-FFF2-40B4-BE49-F238E27FC236}">
                <a16:creationId xmlns:a16="http://schemas.microsoft.com/office/drawing/2014/main" id="{7011882D-4EEE-449E-ED10-5C0EC7C34A4D}"/>
              </a:ext>
            </a:extLst>
          </p:cNvPr>
          <p:cNvGrpSpPr/>
          <p:nvPr/>
        </p:nvGrpSpPr>
        <p:grpSpPr>
          <a:xfrm>
            <a:off x="8031201" y="3531827"/>
            <a:ext cx="626550" cy="726851"/>
            <a:chOff x="1758900" y="3602950"/>
            <a:chExt cx="313275" cy="363425"/>
          </a:xfrm>
          <a:solidFill>
            <a:srgbClr val="002060"/>
          </a:solidFill>
        </p:grpSpPr>
        <p:sp>
          <p:nvSpPr>
            <p:cNvPr id="27" name="Google Shape;13574;p26">
              <a:extLst>
                <a:ext uri="{FF2B5EF4-FFF2-40B4-BE49-F238E27FC236}">
                  <a16:creationId xmlns:a16="http://schemas.microsoft.com/office/drawing/2014/main" id="{3BC306D8-4904-0CF5-5BE2-93DEBB394E57}"/>
                </a:ext>
              </a:extLst>
            </p:cNvPr>
            <p:cNvSpPr/>
            <p:nvPr/>
          </p:nvSpPr>
          <p:spPr>
            <a:xfrm>
              <a:off x="1926575" y="3817400"/>
              <a:ext cx="103950" cy="14750"/>
            </a:xfrm>
            <a:custGeom>
              <a:avLst/>
              <a:gdLst/>
              <a:ahLst/>
              <a:cxnLst/>
              <a:rect l="l" t="t" r="r" b="b"/>
              <a:pathLst>
                <a:path w="4158" h="590" extrusionOk="0">
                  <a:moveTo>
                    <a:pt x="393" y="1"/>
                  </a:moveTo>
                  <a:cubicBezTo>
                    <a:pt x="1" y="1"/>
                    <a:pt x="1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3818" y="588"/>
                  </a:lnTo>
                  <a:cubicBezTo>
                    <a:pt x="4157" y="527"/>
                    <a:pt x="4157" y="33"/>
                    <a:pt x="3818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" name="Google Shape;13575;p26">
              <a:extLst>
                <a:ext uri="{FF2B5EF4-FFF2-40B4-BE49-F238E27FC236}">
                  <a16:creationId xmlns:a16="http://schemas.microsoft.com/office/drawing/2014/main" id="{149AB747-FF87-4D93-EBA1-808E6285F438}"/>
                </a:ext>
              </a:extLst>
            </p:cNvPr>
            <p:cNvSpPr/>
            <p:nvPr/>
          </p:nvSpPr>
          <p:spPr>
            <a:xfrm>
              <a:off x="1926775" y="3774900"/>
              <a:ext cx="63175" cy="14125"/>
            </a:xfrm>
            <a:custGeom>
              <a:avLst/>
              <a:gdLst/>
              <a:ahLst/>
              <a:cxnLst/>
              <a:rect l="l" t="t" r="r" b="b"/>
              <a:pathLst>
                <a:path w="2527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112" y="560"/>
                  </a:lnTo>
                  <a:cubicBezTo>
                    <a:pt x="2131" y="563"/>
                    <a:pt x="2149" y="564"/>
                    <a:pt x="2166" y="564"/>
                  </a:cubicBezTo>
                  <a:cubicBezTo>
                    <a:pt x="2526" y="564"/>
                    <a:pt x="2526" y="1"/>
                    <a:pt x="2166" y="1"/>
                  </a:cubicBezTo>
                  <a:cubicBezTo>
                    <a:pt x="2149" y="1"/>
                    <a:pt x="2131" y="2"/>
                    <a:pt x="2112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" name="Google Shape;13576;p26">
              <a:extLst>
                <a:ext uri="{FF2B5EF4-FFF2-40B4-BE49-F238E27FC236}">
                  <a16:creationId xmlns:a16="http://schemas.microsoft.com/office/drawing/2014/main" id="{8E462A31-1283-2906-AD87-7C23408CF23A}"/>
                </a:ext>
              </a:extLst>
            </p:cNvPr>
            <p:cNvSpPr/>
            <p:nvPr/>
          </p:nvSpPr>
          <p:spPr>
            <a:xfrm>
              <a:off x="1758900" y="3602950"/>
              <a:ext cx="313275" cy="363425"/>
            </a:xfrm>
            <a:custGeom>
              <a:avLst/>
              <a:gdLst/>
              <a:ahLst/>
              <a:cxnLst/>
              <a:rect l="l" t="t" r="r" b="b"/>
              <a:pathLst>
                <a:path w="12531" h="14537" extrusionOk="0">
                  <a:moveTo>
                    <a:pt x="4352" y="556"/>
                  </a:moveTo>
                  <a:cubicBezTo>
                    <a:pt x="4414" y="556"/>
                    <a:pt x="4476" y="587"/>
                    <a:pt x="4537" y="649"/>
                  </a:cubicBezTo>
                  <a:lnTo>
                    <a:pt x="5587" y="1698"/>
                  </a:lnTo>
                  <a:lnTo>
                    <a:pt x="2038" y="1698"/>
                  </a:lnTo>
                  <a:cubicBezTo>
                    <a:pt x="1853" y="1698"/>
                    <a:pt x="1729" y="1821"/>
                    <a:pt x="1729" y="1976"/>
                  </a:cubicBezTo>
                  <a:lnTo>
                    <a:pt x="1729" y="4259"/>
                  </a:lnTo>
                  <a:lnTo>
                    <a:pt x="618" y="4259"/>
                  </a:lnTo>
                  <a:lnTo>
                    <a:pt x="618" y="834"/>
                  </a:lnTo>
                  <a:cubicBezTo>
                    <a:pt x="587" y="679"/>
                    <a:pt x="741" y="556"/>
                    <a:pt x="896" y="556"/>
                  </a:cubicBezTo>
                  <a:close/>
                  <a:moveTo>
                    <a:pt x="11667" y="3117"/>
                  </a:moveTo>
                  <a:cubicBezTo>
                    <a:pt x="11821" y="3117"/>
                    <a:pt x="11944" y="3241"/>
                    <a:pt x="11944" y="3395"/>
                  </a:cubicBezTo>
                  <a:lnTo>
                    <a:pt x="11944" y="4259"/>
                  </a:lnTo>
                  <a:lnTo>
                    <a:pt x="10802" y="4259"/>
                  </a:lnTo>
                  <a:lnTo>
                    <a:pt x="10802" y="3117"/>
                  </a:lnTo>
                  <a:close/>
                  <a:moveTo>
                    <a:pt x="10247" y="2253"/>
                  </a:moveTo>
                  <a:lnTo>
                    <a:pt x="10247" y="4259"/>
                  </a:lnTo>
                  <a:lnTo>
                    <a:pt x="7531" y="4259"/>
                  </a:lnTo>
                  <a:cubicBezTo>
                    <a:pt x="7518" y="4257"/>
                    <a:pt x="7504" y="4255"/>
                    <a:pt x="7492" y="4255"/>
                  </a:cubicBezTo>
                  <a:cubicBezTo>
                    <a:pt x="7356" y="4255"/>
                    <a:pt x="7253" y="4396"/>
                    <a:pt x="7253" y="4537"/>
                  </a:cubicBezTo>
                  <a:cubicBezTo>
                    <a:pt x="7253" y="4691"/>
                    <a:pt x="7377" y="4815"/>
                    <a:pt x="7531" y="4815"/>
                  </a:cubicBezTo>
                  <a:lnTo>
                    <a:pt x="11944" y="4815"/>
                  </a:lnTo>
                  <a:lnTo>
                    <a:pt x="11944" y="10370"/>
                  </a:lnTo>
                  <a:lnTo>
                    <a:pt x="618" y="10370"/>
                  </a:lnTo>
                  <a:lnTo>
                    <a:pt x="587" y="4784"/>
                  </a:lnTo>
                  <a:lnTo>
                    <a:pt x="5000" y="4784"/>
                  </a:lnTo>
                  <a:cubicBezTo>
                    <a:pt x="5155" y="4784"/>
                    <a:pt x="5278" y="4661"/>
                    <a:pt x="5278" y="4506"/>
                  </a:cubicBezTo>
                  <a:cubicBezTo>
                    <a:pt x="5278" y="4352"/>
                    <a:pt x="5155" y="4229"/>
                    <a:pt x="5000" y="4229"/>
                  </a:cubicBezTo>
                  <a:lnTo>
                    <a:pt x="2285" y="4229"/>
                  </a:lnTo>
                  <a:lnTo>
                    <a:pt x="2285" y="2253"/>
                  </a:lnTo>
                  <a:close/>
                  <a:moveTo>
                    <a:pt x="1149" y="12806"/>
                  </a:moveTo>
                  <a:cubicBezTo>
                    <a:pt x="1440" y="12806"/>
                    <a:pt x="1729" y="13035"/>
                    <a:pt x="1729" y="13394"/>
                  </a:cubicBezTo>
                  <a:cubicBezTo>
                    <a:pt x="1729" y="13703"/>
                    <a:pt x="1482" y="13950"/>
                    <a:pt x="1174" y="13950"/>
                  </a:cubicBezTo>
                  <a:cubicBezTo>
                    <a:pt x="649" y="13950"/>
                    <a:pt x="402" y="13333"/>
                    <a:pt x="772" y="12962"/>
                  </a:cubicBezTo>
                  <a:cubicBezTo>
                    <a:pt x="880" y="12855"/>
                    <a:pt x="1014" y="12806"/>
                    <a:pt x="1149" y="12806"/>
                  </a:cubicBezTo>
                  <a:close/>
                  <a:moveTo>
                    <a:pt x="7685" y="12808"/>
                  </a:moveTo>
                  <a:lnTo>
                    <a:pt x="7685" y="13950"/>
                  </a:lnTo>
                  <a:lnTo>
                    <a:pt x="4846" y="13950"/>
                  </a:lnTo>
                  <a:lnTo>
                    <a:pt x="4846" y="12808"/>
                  </a:lnTo>
                  <a:close/>
                  <a:moveTo>
                    <a:pt x="11389" y="12808"/>
                  </a:moveTo>
                  <a:cubicBezTo>
                    <a:pt x="11883" y="12808"/>
                    <a:pt x="12160" y="13425"/>
                    <a:pt x="11790" y="13796"/>
                  </a:cubicBezTo>
                  <a:cubicBezTo>
                    <a:pt x="11672" y="13904"/>
                    <a:pt x="11529" y="13953"/>
                    <a:pt x="11389" y="13953"/>
                  </a:cubicBezTo>
                  <a:cubicBezTo>
                    <a:pt x="11092" y="13953"/>
                    <a:pt x="10812" y="13731"/>
                    <a:pt x="10833" y="13394"/>
                  </a:cubicBezTo>
                  <a:cubicBezTo>
                    <a:pt x="10802" y="13055"/>
                    <a:pt x="11080" y="12808"/>
                    <a:pt x="11389" y="12808"/>
                  </a:cubicBezTo>
                  <a:close/>
                  <a:moveTo>
                    <a:pt x="865" y="0"/>
                  </a:moveTo>
                  <a:cubicBezTo>
                    <a:pt x="402" y="0"/>
                    <a:pt x="1" y="371"/>
                    <a:pt x="1" y="834"/>
                  </a:cubicBezTo>
                  <a:lnTo>
                    <a:pt x="1" y="10648"/>
                  </a:lnTo>
                  <a:cubicBezTo>
                    <a:pt x="1" y="10802"/>
                    <a:pt x="155" y="10926"/>
                    <a:pt x="309" y="10956"/>
                  </a:cubicBezTo>
                  <a:lnTo>
                    <a:pt x="5988" y="10956"/>
                  </a:lnTo>
                  <a:lnTo>
                    <a:pt x="5988" y="12253"/>
                  </a:lnTo>
                  <a:lnTo>
                    <a:pt x="4568" y="12253"/>
                  </a:lnTo>
                  <a:cubicBezTo>
                    <a:pt x="4414" y="12253"/>
                    <a:pt x="4291" y="12376"/>
                    <a:pt x="4291" y="12530"/>
                  </a:cubicBezTo>
                  <a:lnTo>
                    <a:pt x="4291" y="13117"/>
                  </a:lnTo>
                  <a:lnTo>
                    <a:pt x="2285" y="13117"/>
                  </a:lnTo>
                  <a:cubicBezTo>
                    <a:pt x="2132" y="12533"/>
                    <a:pt x="1659" y="12262"/>
                    <a:pt x="1187" y="12262"/>
                  </a:cubicBezTo>
                  <a:cubicBezTo>
                    <a:pt x="610" y="12262"/>
                    <a:pt x="32" y="12665"/>
                    <a:pt x="32" y="13394"/>
                  </a:cubicBezTo>
                  <a:cubicBezTo>
                    <a:pt x="32" y="14124"/>
                    <a:pt x="610" y="14527"/>
                    <a:pt x="1187" y="14527"/>
                  </a:cubicBezTo>
                  <a:cubicBezTo>
                    <a:pt x="1659" y="14527"/>
                    <a:pt x="2132" y="14256"/>
                    <a:pt x="2285" y="13672"/>
                  </a:cubicBezTo>
                  <a:lnTo>
                    <a:pt x="4291" y="13672"/>
                  </a:lnTo>
                  <a:lnTo>
                    <a:pt x="4291" y="14259"/>
                  </a:lnTo>
                  <a:cubicBezTo>
                    <a:pt x="4291" y="14413"/>
                    <a:pt x="4414" y="14536"/>
                    <a:pt x="4568" y="14536"/>
                  </a:cubicBezTo>
                  <a:lnTo>
                    <a:pt x="7994" y="14536"/>
                  </a:lnTo>
                  <a:cubicBezTo>
                    <a:pt x="8148" y="14536"/>
                    <a:pt x="8272" y="14413"/>
                    <a:pt x="8272" y="14259"/>
                  </a:cubicBezTo>
                  <a:lnTo>
                    <a:pt x="8272" y="13672"/>
                  </a:lnTo>
                  <a:lnTo>
                    <a:pt x="10278" y="13672"/>
                  </a:lnTo>
                  <a:cubicBezTo>
                    <a:pt x="10431" y="14256"/>
                    <a:pt x="10903" y="14527"/>
                    <a:pt x="11376" y="14527"/>
                  </a:cubicBezTo>
                  <a:cubicBezTo>
                    <a:pt x="11953" y="14527"/>
                    <a:pt x="12531" y="14124"/>
                    <a:pt x="12531" y="13394"/>
                  </a:cubicBezTo>
                  <a:cubicBezTo>
                    <a:pt x="12531" y="12665"/>
                    <a:pt x="11953" y="12262"/>
                    <a:pt x="11376" y="12262"/>
                  </a:cubicBezTo>
                  <a:cubicBezTo>
                    <a:pt x="10903" y="12262"/>
                    <a:pt x="10431" y="12533"/>
                    <a:pt x="10278" y="13117"/>
                  </a:cubicBezTo>
                  <a:lnTo>
                    <a:pt x="8272" y="13117"/>
                  </a:lnTo>
                  <a:lnTo>
                    <a:pt x="8272" y="12561"/>
                  </a:lnTo>
                  <a:cubicBezTo>
                    <a:pt x="8272" y="12407"/>
                    <a:pt x="8148" y="12253"/>
                    <a:pt x="7994" y="12253"/>
                  </a:cubicBezTo>
                  <a:lnTo>
                    <a:pt x="6574" y="12253"/>
                  </a:lnTo>
                  <a:lnTo>
                    <a:pt x="6574" y="10956"/>
                  </a:lnTo>
                  <a:lnTo>
                    <a:pt x="12222" y="10956"/>
                  </a:lnTo>
                  <a:cubicBezTo>
                    <a:pt x="12407" y="10956"/>
                    <a:pt x="12531" y="10833"/>
                    <a:pt x="12531" y="10679"/>
                  </a:cubicBezTo>
                  <a:lnTo>
                    <a:pt x="12531" y="3395"/>
                  </a:lnTo>
                  <a:cubicBezTo>
                    <a:pt x="12531" y="2932"/>
                    <a:pt x="12130" y="2531"/>
                    <a:pt x="11667" y="2531"/>
                  </a:cubicBezTo>
                  <a:lnTo>
                    <a:pt x="10833" y="2531"/>
                  </a:lnTo>
                  <a:lnTo>
                    <a:pt x="10833" y="1976"/>
                  </a:lnTo>
                  <a:cubicBezTo>
                    <a:pt x="10833" y="1821"/>
                    <a:pt x="10679" y="1698"/>
                    <a:pt x="10525" y="1698"/>
                  </a:cubicBezTo>
                  <a:lnTo>
                    <a:pt x="6389" y="1698"/>
                  </a:lnTo>
                  <a:lnTo>
                    <a:pt x="4939" y="247"/>
                  </a:lnTo>
                  <a:cubicBezTo>
                    <a:pt x="4784" y="62"/>
                    <a:pt x="4568" y="0"/>
                    <a:pt x="435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" name="Google Shape;13577;p26">
              <a:extLst>
                <a:ext uri="{FF2B5EF4-FFF2-40B4-BE49-F238E27FC236}">
                  <a16:creationId xmlns:a16="http://schemas.microsoft.com/office/drawing/2014/main" id="{58A4F281-81E1-211D-92BC-6C06BEFE2CDD}"/>
                </a:ext>
              </a:extLst>
            </p:cNvPr>
            <p:cNvSpPr/>
            <p:nvPr/>
          </p:nvSpPr>
          <p:spPr>
            <a:xfrm>
              <a:off x="1907050" y="3708950"/>
              <a:ext cx="16675" cy="14500"/>
            </a:xfrm>
            <a:custGeom>
              <a:avLst/>
              <a:gdLst/>
              <a:ahLst/>
              <a:cxnLst/>
              <a:rect l="l" t="t" r="r" b="b"/>
              <a:pathLst>
                <a:path w="667" h="580" extrusionOk="0">
                  <a:moveTo>
                    <a:pt x="376" y="0"/>
                  </a:moveTo>
                  <a:cubicBezTo>
                    <a:pt x="344" y="0"/>
                    <a:pt x="311" y="6"/>
                    <a:pt x="278" y="19"/>
                  </a:cubicBezTo>
                  <a:cubicBezTo>
                    <a:pt x="31" y="81"/>
                    <a:pt x="0" y="390"/>
                    <a:pt x="216" y="544"/>
                  </a:cubicBezTo>
                  <a:cubicBezTo>
                    <a:pt x="260" y="569"/>
                    <a:pt x="304" y="580"/>
                    <a:pt x="347" y="580"/>
                  </a:cubicBezTo>
                  <a:cubicBezTo>
                    <a:pt x="519" y="580"/>
                    <a:pt x="667" y="402"/>
                    <a:pt x="618" y="205"/>
                  </a:cubicBezTo>
                  <a:cubicBezTo>
                    <a:pt x="593" y="83"/>
                    <a:pt x="493" y="0"/>
                    <a:pt x="37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" name="Google Shape;13578;p26">
            <a:extLst>
              <a:ext uri="{FF2B5EF4-FFF2-40B4-BE49-F238E27FC236}">
                <a16:creationId xmlns:a16="http://schemas.microsoft.com/office/drawing/2014/main" id="{FC7E94A8-BE38-5713-6206-9CD38DBE5C18}"/>
              </a:ext>
            </a:extLst>
          </p:cNvPr>
          <p:cNvGrpSpPr/>
          <p:nvPr/>
        </p:nvGrpSpPr>
        <p:grpSpPr>
          <a:xfrm>
            <a:off x="9502828" y="3581878"/>
            <a:ext cx="726800" cy="626750"/>
            <a:chOff x="3997175" y="3077525"/>
            <a:chExt cx="363400" cy="313375"/>
          </a:xfrm>
          <a:solidFill>
            <a:srgbClr val="002060"/>
          </a:solidFill>
        </p:grpSpPr>
        <p:sp>
          <p:nvSpPr>
            <p:cNvPr id="32" name="Google Shape;13579;p26">
              <a:extLst>
                <a:ext uri="{FF2B5EF4-FFF2-40B4-BE49-F238E27FC236}">
                  <a16:creationId xmlns:a16="http://schemas.microsoft.com/office/drawing/2014/main" id="{C7472AC5-6C2B-4533-7572-32900B12A5EB}"/>
                </a:ext>
              </a:extLst>
            </p:cNvPr>
            <p:cNvSpPr/>
            <p:nvPr/>
          </p:nvSpPr>
          <p:spPr>
            <a:xfrm>
              <a:off x="4233250" y="333367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1"/>
                  </a:moveTo>
                  <a:cubicBezTo>
                    <a:pt x="124" y="1"/>
                    <a:pt x="1" y="309"/>
                    <a:pt x="155" y="494"/>
                  </a:cubicBezTo>
                  <a:cubicBezTo>
                    <a:pt x="216" y="555"/>
                    <a:pt x="289" y="582"/>
                    <a:pt x="361" y="582"/>
                  </a:cubicBezTo>
                  <a:cubicBezTo>
                    <a:pt x="509" y="582"/>
                    <a:pt x="649" y="465"/>
                    <a:pt x="649" y="278"/>
                  </a:cubicBezTo>
                  <a:cubicBezTo>
                    <a:pt x="649" y="124"/>
                    <a:pt x="525" y="1"/>
                    <a:pt x="37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" name="Google Shape;13580;p26">
              <a:extLst>
                <a:ext uri="{FF2B5EF4-FFF2-40B4-BE49-F238E27FC236}">
                  <a16:creationId xmlns:a16="http://schemas.microsoft.com/office/drawing/2014/main" id="{6B4FD847-D10F-D8BD-5BAE-6AACE2166DEC}"/>
                </a:ext>
              </a:extLst>
            </p:cNvPr>
            <p:cNvSpPr/>
            <p:nvPr/>
          </p:nvSpPr>
          <p:spPr>
            <a:xfrm>
              <a:off x="4211650" y="3248800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371" y="1"/>
                  </a:moveTo>
                  <a:cubicBezTo>
                    <a:pt x="124" y="1"/>
                    <a:pt x="1" y="309"/>
                    <a:pt x="186" y="495"/>
                  </a:cubicBezTo>
                  <a:cubicBezTo>
                    <a:pt x="243" y="551"/>
                    <a:pt x="311" y="576"/>
                    <a:pt x="379" y="576"/>
                  </a:cubicBezTo>
                  <a:cubicBezTo>
                    <a:pt x="531" y="576"/>
                    <a:pt x="680" y="450"/>
                    <a:pt x="680" y="279"/>
                  </a:cubicBezTo>
                  <a:cubicBezTo>
                    <a:pt x="680" y="124"/>
                    <a:pt x="525" y="1"/>
                    <a:pt x="37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" name="Google Shape;13581;p26">
              <a:extLst>
                <a:ext uri="{FF2B5EF4-FFF2-40B4-BE49-F238E27FC236}">
                  <a16:creationId xmlns:a16="http://schemas.microsoft.com/office/drawing/2014/main" id="{C30E4AC9-B5D0-F54E-B6F7-AEDBDFA6AC36}"/>
                </a:ext>
              </a:extLst>
            </p:cNvPr>
            <p:cNvSpPr/>
            <p:nvPr/>
          </p:nvSpPr>
          <p:spPr>
            <a:xfrm>
              <a:off x="4191975" y="3333100"/>
              <a:ext cx="15450" cy="13925"/>
            </a:xfrm>
            <a:custGeom>
              <a:avLst/>
              <a:gdLst/>
              <a:ahLst/>
              <a:cxnLst/>
              <a:rect l="l" t="t" r="r" b="b"/>
              <a:pathLst>
                <a:path w="618" h="557" extrusionOk="0">
                  <a:moveTo>
                    <a:pt x="309" y="1"/>
                  </a:moveTo>
                  <a:cubicBezTo>
                    <a:pt x="155" y="1"/>
                    <a:pt x="1" y="101"/>
                    <a:pt x="16" y="301"/>
                  </a:cubicBezTo>
                  <a:cubicBezTo>
                    <a:pt x="32" y="471"/>
                    <a:pt x="163" y="556"/>
                    <a:pt x="298" y="556"/>
                  </a:cubicBezTo>
                  <a:cubicBezTo>
                    <a:pt x="433" y="556"/>
                    <a:pt x="572" y="471"/>
                    <a:pt x="602" y="301"/>
                  </a:cubicBezTo>
                  <a:cubicBezTo>
                    <a:pt x="618" y="101"/>
                    <a:pt x="464" y="1"/>
                    <a:pt x="30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" name="Google Shape;13582;p26">
              <a:extLst>
                <a:ext uri="{FF2B5EF4-FFF2-40B4-BE49-F238E27FC236}">
                  <a16:creationId xmlns:a16="http://schemas.microsoft.com/office/drawing/2014/main" id="{00351337-E31F-11D1-5BA1-1A1A7772AC56}"/>
                </a:ext>
              </a:extLst>
            </p:cNvPr>
            <p:cNvSpPr/>
            <p:nvPr/>
          </p:nvSpPr>
          <p:spPr>
            <a:xfrm>
              <a:off x="4147625" y="3333675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6" y="555"/>
                    <a:pt x="319" y="582"/>
                    <a:pt x="391" y="582"/>
                  </a:cubicBezTo>
                  <a:cubicBezTo>
                    <a:pt x="539" y="582"/>
                    <a:pt x="679" y="465"/>
                    <a:pt x="679" y="278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" name="Google Shape;13583;p26">
              <a:extLst>
                <a:ext uri="{FF2B5EF4-FFF2-40B4-BE49-F238E27FC236}">
                  <a16:creationId xmlns:a16="http://schemas.microsoft.com/office/drawing/2014/main" id="{29E59309-2B6C-FA7A-8699-B06CBFCB4DBF}"/>
                </a:ext>
              </a:extLst>
            </p:cNvPr>
            <p:cNvSpPr/>
            <p:nvPr/>
          </p:nvSpPr>
          <p:spPr>
            <a:xfrm>
              <a:off x="4037475" y="3163875"/>
              <a:ext cx="16025" cy="13900"/>
            </a:xfrm>
            <a:custGeom>
              <a:avLst/>
              <a:gdLst/>
              <a:ahLst/>
              <a:cxnLst/>
              <a:rect l="l" t="t" r="r" b="b"/>
              <a:pathLst>
                <a:path w="641" h="556" extrusionOk="0">
                  <a:moveTo>
                    <a:pt x="329" y="1"/>
                  </a:moveTo>
                  <a:cubicBezTo>
                    <a:pt x="105" y="1"/>
                    <a:pt x="0" y="290"/>
                    <a:pt x="147" y="466"/>
                  </a:cubicBezTo>
                  <a:cubicBezTo>
                    <a:pt x="209" y="528"/>
                    <a:pt x="284" y="555"/>
                    <a:pt x="358" y="555"/>
                  </a:cubicBezTo>
                  <a:cubicBezTo>
                    <a:pt x="504" y="555"/>
                    <a:pt x="641" y="445"/>
                    <a:pt x="641" y="281"/>
                  </a:cubicBezTo>
                  <a:cubicBezTo>
                    <a:pt x="641" y="127"/>
                    <a:pt x="518" y="3"/>
                    <a:pt x="363" y="3"/>
                  </a:cubicBezTo>
                  <a:cubicBezTo>
                    <a:pt x="352" y="2"/>
                    <a:pt x="340" y="1"/>
                    <a:pt x="32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" name="Google Shape;13584;p26">
              <a:extLst>
                <a:ext uri="{FF2B5EF4-FFF2-40B4-BE49-F238E27FC236}">
                  <a16:creationId xmlns:a16="http://schemas.microsoft.com/office/drawing/2014/main" id="{B7377C32-90C3-4254-BCC6-DC4EABA1695D}"/>
                </a:ext>
              </a:extLst>
            </p:cNvPr>
            <p:cNvSpPr/>
            <p:nvPr/>
          </p:nvSpPr>
          <p:spPr>
            <a:xfrm>
              <a:off x="4037275" y="3206375"/>
              <a:ext cx="16225" cy="13825"/>
            </a:xfrm>
            <a:custGeom>
              <a:avLst/>
              <a:gdLst/>
              <a:ahLst/>
              <a:cxnLst/>
              <a:rect l="l" t="t" r="r" b="b"/>
              <a:pathLst>
                <a:path w="649" h="553" extrusionOk="0">
                  <a:moveTo>
                    <a:pt x="371" y="0"/>
                  </a:moveTo>
                  <a:cubicBezTo>
                    <a:pt x="124" y="0"/>
                    <a:pt x="1" y="278"/>
                    <a:pt x="155" y="463"/>
                  </a:cubicBezTo>
                  <a:cubicBezTo>
                    <a:pt x="217" y="525"/>
                    <a:pt x="292" y="553"/>
                    <a:pt x="366" y="553"/>
                  </a:cubicBezTo>
                  <a:cubicBezTo>
                    <a:pt x="512" y="553"/>
                    <a:pt x="649" y="443"/>
                    <a:pt x="649" y="278"/>
                  </a:cubicBezTo>
                  <a:cubicBezTo>
                    <a:pt x="649" y="124"/>
                    <a:pt x="526" y="0"/>
                    <a:pt x="37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" name="Google Shape;13585;p26">
              <a:extLst>
                <a:ext uri="{FF2B5EF4-FFF2-40B4-BE49-F238E27FC236}">
                  <a16:creationId xmlns:a16="http://schemas.microsoft.com/office/drawing/2014/main" id="{A4AAFFC6-62D4-FDFD-6F03-3654959B0F26}"/>
                </a:ext>
              </a:extLst>
            </p:cNvPr>
            <p:cNvSpPr/>
            <p:nvPr/>
          </p:nvSpPr>
          <p:spPr>
            <a:xfrm>
              <a:off x="4037275" y="3248800"/>
              <a:ext cx="16225" cy="14425"/>
            </a:xfrm>
            <a:custGeom>
              <a:avLst/>
              <a:gdLst/>
              <a:ahLst/>
              <a:cxnLst/>
              <a:rect l="l" t="t" r="r" b="b"/>
              <a:pathLst>
                <a:path w="649" h="577" extrusionOk="0">
                  <a:moveTo>
                    <a:pt x="371" y="1"/>
                  </a:moveTo>
                  <a:cubicBezTo>
                    <a:pt x="124" y="1"/>
                    <a:pt x="1" y="309"/>
                    <a:pt x="155" y="495"/>
                  </a:cubicBezTo>
                  <a:cubicBezTo>
                    <a:pt x="212" y="551"/>
                    <a:pt x="281" y="576"/>
                    <a:pt x="348" y="576"/>
                  </a:cubicBezTo>
                  <a:cubicBezTo>
                    <a:pt x="501" y="576"/>
                    <a:pt x="649" y="450"/>
                    <a:pt x="649" y="279"/>
                  </a:cubicBezTo>
                  <a:cubicBezTo>
                    <a:pt x="649" y="124"/>
                    <a:pt x="526" y="1"/>
                    <a:pt x="37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" name="Google Shape;13586;p26">
              <a:extLst>
                <a:ext uri="{FF2B5EF4-FFF2-40B4-BE49-F238E27FC236}">
                  <a16:creationId xmlns:a16="http://schemas.microsoft.com/office/drawing/2014/main" id="{C560891D-6623-20BF-EACC-C7B551DAD38A}"/>
                </a:ext>
              </a:extLst>
            </p:cNvPr>
            <p:cNvSpPr/>
            <p:nvPr/>
          </p:nvSpPr>
          <p:spPr>
            <a:xfrm>
              <a:off x="4037275" y="3291250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1" y="309"/>
                    <a:pt x="155" y="494"/>
                  </a:cubicBezTo>
                  <a:cubicBezTo>
                    <a:pt x="216" y="555"/>
                    <a:pt x="289" y="582"/>
                    <a:pt x="361" y="582"/>
                  </a:cubicBezTo>
                  <a:cubicBezTo>
                    <a:pt x="509" y="582"/>
                    <a:pt x="649" y="465"/>
                    <a:pt x="649" y="278"/>
                  </a:cubicBezTo>
                  <a:cubicBezTo>
                    <a:pt x="649" y="124"/>
                    <a:pt x="526" y="0"/>
                    <a:pt x="37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" name="Google Shape;13587;p26">
              <a:extLst>
                <a:ext uri="{FF2B5EF4-FFF2-40B4-BE49-F238E27FC236}">
                  <a16:creationId xmlns:a16="http://schemas.microsoft.com/office/drawing/2014/main" id="{A3CED3A1-831F-A5D6-5D79-6AF25898D58C}"/>
                </a:ext>
              </a:extLst>
            </p:cNvPr>
            <p:cNvSpPr/>
            <p:nvPr/>
          </p:nvSpPr>
          <p:spPr>
            <a:xfrm>
              <a:off x="4038825" y="3333100"/>
              <a:ext cx="15450" cy="13925"/>
            </a:xfrm>
            <a:custGeom>
              <a:avLst/>
              <a:gdLst/>
              <a:ahLst/>
              <a:cxnLst/>
              <a:rect l="l" t="t" r="r" b="b"/>
              <a:pathLst>
                <a:path w="618" h="557" extrusionOk="0">
                  <a:moveTo>
                    <a:pt x="309" y="1"/>
                  </a:moveTo>
                  <a:cubicBezTo>
                    <a:pt x="155" y="1"/>
                    <a:pt x="1" y="101"/>
                    <a:pt x="31" y="301"/>
                  </a:cubicBezTo>
                  <a:cubicBezTo>
                    <a:pt x="47" y="471"/>
                    <a:pt x="178" y="556"/>
                    <a:pt x="309" y="556"/>
                  </a:cubicBezTo>
                  <a:cubicBezTo>
                    <a:pt x="440" y="556"/>
                    <a:pt x="572" y="471"/>
                    <a:pt x="587" y="301"/>
                  </a:cubicBezTo>
                  <a:cubicBezTo>
                    <a:pt x="618" y="101"/>
                    <a:pt x="464" y="1"/>
                    <a:pt x="30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3" name="Google Shape;13588;p26">
              <a:extLst>
                <a:ext uri="{FF2B5EF4-FFF2-40B4-BE49-F238E27FC236}">
                  <a16:creationId xmlns:a16="http://schemas.microsoft.com/office/drawing/2014/main" id="{2C30B571-957D-CC60-4585-229C32787305}"/>
                </a:ext>
              </a:extLst>
            </p:cNvPr>
            <p:cNvSpPr/>
            <p:nvPr/>
          </p:nvSpPr>
          <p:spPr>
            <a:xfrm>
              <a:off x="4080500" y="3291250"/>
              <a:ext cx="84125" cy="13900"/>
            </a:xfrm>
            <a:custGeom>
              <a:avLst/>
              <a:gdLst/>
              <a:ahLst/>
              <a:cxnLst/>
              <a:rect l="l" t="t" r="r" b="b"/>
              <a:pathLst>
                <a:path w="3365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3086" y="556"/>
                  </a:lnTo>
                  <a:cubicBezTo>
                    <a:pt x="3241" y="556"/>
                    <a:pt x="3364" y="432"/>
                    <a:pt x="3364" y="278"/>
                  </a:cubicBezTo>
                  <a:cubicBezTo>
                    <a:pt x="3364" y="124"/>
                    <a:pt x="3241" y="0"/>
                    <a:pt x="308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4" name="Google Shape;13589;p26">
              <a:extLst>
                <a:ext uri="{FF2B5EF4-FFF2-40B4-BE49-F238E27FC236}">
                  <a16:creationId xmlns:a16="http://schemas.microsoft.com/office/drawing/2014/main" id="{FBA5B2B1-6436-30CB-C7B1-4E0587E87514}"/>
                </a:ext>
              </a:extLst>
            </p:cNvPr>
            <p:cNvSpPr/>
            <p:nvPr/>
          </p:nvSpPr>
          <p:spPr>
            <a:xfrm>
              <a:off x="4079725" y="3248800"/>
              <a:ext cx="108025" cy="13925"/>
            </a:xfrm>
            <a:custGeom>
              <a:avLst/>
              <a:gdLst/>
              <a:ahLst/>
              <a:cxnLst/>
              <a:rect l="l" t="t" r="r" b="b"/>
              <a:pathLst>
                <a:path w="4321" h="557" extrusionOk="0">
                  <a:moveTo>
                    <a:pt x="371" y="1"/>
                  </a:moveTo>
                  <a:cubicBezTo>
                    <a:pt x="0" y="1"/>
                    <a:pt x="0" y="556"/>
                    <a:pt x="371" y="556"/>
                  </a:cubicBezTo>
                  <a:lnTo>
                    <a:pt x="3951" y="556"/>
                  </a:lnTo>
                  <a:cubicBezTo>
                    <a:pt x="4321" y="556"/>
                    <a:pt x="4321" y="1"/>
                    <a:pt x="395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5" name="Google Shape;13590;p26">
              <a:extLst>
                <a:ext uri="{FF2B5EF4-FFF2-40B4-BE49-F238E27FC236}">
                  <a16:creationId xmlns:a16="http://schemas.microsoft.com/office/drawing/2014/main" id="{4A17E07E-95D4-0409-792C-6543EDD8D9B9}"/>
                </a:ext>
              </a:extLst>
            </p:cNvPr>
            <p:cNvSpPr/>
            <p:nvPr/>
          </p:nvSpPr>
          <p:spPr>
            <a:xfrm>
              <a:off x="4254100" y="3248800"/>
              <a:ext cx="66375" cy="13925"/>
            </a:xfrm>
            <a:custGeom>
              <a:avLst/>
              <a:gdLst/>
              <a:ahLst/>
              <a:cxnLst/>
              <a:rect l="l" t="t" r="r" b="b"/>
              <a:pathLst>
                <a:path w="2655" h="557" extrusionOk="0">
                  <a:moveTo>
                    <a:pt x="370" y="1"/>
                  </a:moveTo>
                  <a:cubicBezTo>
                    <a:pt x="0" y="1"/>
                    <a:pt x="0" y="556"/>
                    <a:pt x="370" y="556"/>
                  </a:cubicBezTo>
                  <a:lnTo>
                    <a:pt x="2253" y="556"/>
                  </a:lnTo>
                  <a:cubicBezTo>
                    <a:pt x="2654" y="556"/>
                    <a:pt x="2654" y="1"/>
                    <a:pt x="225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6" name="Google Shape;13591;p26">
              <a:extLst>
                <a:ext uri="{FF2B5EF4-FFF2-40B4-BE49-F238E27FC236}">
                  <a16:creationId xmlns:a16="http://schemas.microsoft.com/office/drawing/2014/main" id="{3C972873-F5B9-8A1B-3C5C-6A9A269B5CBB}"/>
                </a:ext>
              </a:extLst>
            </p:cNvPr>
            <p:cNvSpPr/>
            <p:nvPr/>
          </p:nvSpPr>
          <p:spPr>
            <a:xfrm>
              <a:off x="4147100" y="3163825"/>
              <a:ext cx="63550" cy="14050"/>
            </a:xfrm>
            <a:custGeom>
              <a:avLst/>
              <a:gdLst/>
              <a:ahLst/>
              <a:cxnLst/>
              <a:rect l="l" t="t" r="r" b="b"/>
              <a:pathLst>
                <a:path w="2542" h="562" extrusionOk="0">
                  <a:moveTo>
                    <a:pt x="366" y="1"/>
                  </a:moveTo>
                  <a:cubicBezTo>
                    <a:pt x="0" y="1"/>
                    <a:pt x="9" y="562"/>
                    <a:pt x="393" y="562"/>
                  </a:cubicBezTo>
                  <a:cubicBezTo>
                    <a:pt x="402" y="562"/>
                    <a:pt x="412" y="561"/>
                    <a:pt x="422" y="561"/>
                  </a:cubicBezTo>
                  <a:lnTo>
                    <a:pt x="2120" y="561"/>
                  </a:lnTo>
                  <a:cubicBezTo>
                    <a:pt x="2130" y="561"/>
                    <a:pt x="2140" y="562"/>
                    <a:pt x="2149" y="562"/>
                  </a:cubicBezTo>
                  <a:cubicBezTo>
                    <a:pt x="2533" y="562"/>
                    <a:pt x="2542" y="1"/>
                    <a:pt x="2176" y="1"/>
                  </a:cubicBezTo>
                  <a:cubicBezTo>
                    <a:pt x="2158" y="1"/>
                    <a:pt x="2139" y="2"/>
                    <a:pt x="2120" y="5"/>
                  </a:cubicBezTo>
                  <a:lnTo>
                    <a:pt x="422" y="5"/>
                  </a:lnTo>
                  <a:cubicBezTo>
                    <a:pt x="403" y="2"/>
                    <a:pt x="384" y="1"/>
                    <a:pt x="36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7" name="Google Shape;13592;p26">
              <a:extLst>
                <a:ext uri="{FF2B5EF4-FFF2-40B4-BE49-F238E27FC236}">
                  <a16:creationId xmlns:a16="http://schemas.microsoft.com/office/drawing/2014/main" id="{EA9DB902-896C-2264-4576-B1BB9C3219A2}"/>
                </a:ext>
              </a:extLst>
            </p:cNvPr>
            <p:cNvSpPr/>
            <p:nvPr/>
          </p:nvSpPr>
          <p:spPr>
            <a:xfrm>
              <a:off x="4189725" y="3291150"/>
              <a:ext cx="127650" cy="14100"/>
            </a:xfrm>
            <a:custGeom>
              <a:avLst/>
              <a:gdLst/>
              <a:ahLst/>
              <a:cxnLst/>
              <a:rect l="l" t="t" r="r" b="b"/>
              <a:pathLst>
                <a:path w="5106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2"/>
                    <a:pt x="415" y="560"/>
                  </a:cubicBezTo>
                  <a:lnTo>
                    <a:pt x="4828" y="560"/>
                  </a:lnTo>
                  <a:cubicBezTo>
                    <a:pt x="4982" y="560"/>
                    <a:pt x="5106" y="436"/>
                    <a:pt x="5106" y="282"/>
                  </a:cubicBezTo>
                  <a:cubicBezTo>
                    <a:pt x="5106" y="128"/>
                    <a:pt x="4982" y="4"/>
                    <a:pt x="4828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8" name="Google Shape;13593;p26">
              <a:extLst>
                <a:ext uri="{FF2B5EF4-FFF2-40B4-BE49-F238E27FC236}">
                  <a16:creationId xmlns:a16="http://schemas.microsoft.com/office/drawing/2014/main" id="{9664A080-5357-4658-BCB1-928AFFE002D7}"/>
                </a:ext>
              </a:extLst>
            </p:cNvPr>
            <p:cNvSpPr/>
            <p:nvPr/>
          </p:nvSpPr>
          <p:spPr>
            <a:xfrm>
              <a:off x="4080500" y="3206375"/>
              <a:ext cx="239200" cy="13900"/>
            </a:xfrm>
            <a:custGeom>
              <a:avLst/>
              <a:gdLst/>
              <a:ahLst/>
              <a:cxnLst/>
              <a:rect l="l" t="t" r="r" b="b"/>
              <a:pathLst>
                <a:path w="9568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9228" y="556"/>
                  </a:lnTo>
                  <a:cubicBezTo>
                    <a:pt x="9567" y="525"/>
                    <a:pt x="9567" y="31"/>
                    <a:pt x="922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9" name="Google Shape;13594;p26">
              <a:extLst>
                <a:ext uri="{FF2B5EF4-FFF2-40B4-BE49-F238E27FC236}">
                  <a16:creationId xmlns:a16="http://schemas.microsoft.com/office/drawing/2014/main" id="{6A217B5D-742F-803C-3772-1E7CEB6A030C}"/>
                </a:ext>
              </a:extLst>
            </p:cNvPr>
            <p:cNvSpPr/>
            <p:nvPr/>
          </p:nvSpPr>
          <p:spPr>
            <a:xfrm>
              <a:off x="4080500" y="3163825"/>
              <a:ext cx="44525" cy="14050"/>
            </a:xfrm>
            <a:custGeom>
              <a:avLst/>
              <a:gdLst/>
              <a:ahLst/>
              <a:cxnLst/>
              <a:rect l="l" t="t" r="r" b="b"/>
              <a:pathLst>
                <a:path w="1781" h="562" extrusionOk="0">
                  <a:moveTo>
                    <a:pt x="1414" y="1"/>
                  </a:moveTo>
                  <a:cubicBezTo>
                    <a:pt x="1396" y="1"/>
                    <a:pt x="1378" y="2"/>
                    <a:pt x="1358" y="5"/>
                  </a:cubicBezTo>
                  <a:lnTo>
                    <a:pt x="340" y="5"/>
                  </a:lnTo>
                  <a:cubicBezTo>
                    <a:pt x="0" y="36"/>
                    <a:pt x="0" y="530"/>
                    <a:pt x="340" y="561"/>
                  </a:cubicBezTo>
                  <a:lnTo>
                    <a:pt x="1358" y="561"/>
                  </a:lnTo>
                  <a:cubicBezTo>
                    <a:pt x="1368" y="561"/>
                    <a:pt x="1378" y="562"/>
                    <a:pt x="1388" y="562"/>
                  </a:cubicBezTo>
                  <a:cubicBezTo>
                    <a:pt x="1771" y="562"/>
                    <a:pt x="1780" y="1"/>
                    <a:pt x="141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0" name="Google Shape;13595;p26">
              <a:extLst>
                <a:ext uri="{FF2B5EF4-FFF2-40B4-BE49-F238E27FC236}">
                  <a16:creationId xmlns:a16="http://schemas.microsoft.com/office/drawing/2014/main" id="{D69F5888-CB4A-4F38-C425-BA62D2197A9D}"/>
                </a:ext>
              </a:extLst>
            </p:cNvPr>
            <p:cNvSpPr/>
            <p:nvPr/>
          </p:nvSpPr>
          <p:spPr>
            <a:xfrm>
              <a:off x="4234025" y="3163950"/>
              <a:ext cx="84900" cy="13900"/>
            </a:xfrm>
            <a:custGeom>
              <a:avLst/>
              <a:gdLst/>
              <a:ahLst/>
              <a:cxnLst/>
              <a:rect l="l" t="t" r="r" b="b"/>
              <a:pathLst>
                <a:path w="3396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1"/>
                    <a:pt x="305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1" name="Google Shape;13596;p26">
              <a:extLst>
                <a:ext uri="{FF2B5EF4-FFF2-40B4-BE49-F238E27FC236}">
                  <a16:creationId xmlns:a16="http://schemas.microsoft.com/office/drawing/2014/main" id="{5F41D1AC-13DD-135D-56F1-0A400C71428C}"/>
                </a:ext>
              </a:extLst>
            </p:cNvPr>
            <p:cNvSpPr/>
            <p:nvPr/>
          </p:nvSpPr>
          <p:spPr>
            <a:xfrm>
              <a:off x="4080500" y="3333650"/>
              <a:ext cx="44525" cy="14750"/>
            </a:xfrm>
            <a:custGeom>
              <a:avLst/>
              <a:gdLst/>
              <a:ahLst/>
              <a:cxnLst/>
              <a:rect l="l" t="t" r="r" b="b"/>
              <a:pathLst>
                <a:path w="1781" h="590" extrusionOk="0">
                  <a:moveTo>
                    <a:pt x="1388" y="1"/>
                  </a:moveTo>
                  <a:cubicBezTo>
                    <a:pt x="1378" y="1"/>
                    <a:pt x="1368" y="1"/>
                    <a:pt x="1358" y="2"/>
                  </a:cubicBezTo>
                  <a:lnTo>
                    <a:pt x="340" y="2"/>
                  </a:lnTo>
                  <a:cubicBezTo>
                    <a:pt x="0" y="33"/>
                    <a:pt x="0" y="526"/>
                    <a:pt x="340" y="588"/>
                  </a:cubicBezTo>
                  <a:lnTo>
                    <a:pt x="1358" y="588"/>
                  </a:lnTo>
                  <a:cubicBezTo>
                    <a:pt x="1368" y="589"/>
                    <a:pt x="1378" y="589"/>
                    <a:pt x="1388" y="589"/>
                  </a:cubicBezTo>
                  <a:cubicBezTo>
                    <a:pt x="1780" y="589"/>
                    <a:pt x="1780" y="1"/>
                    <a:pt x="138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2" name="Google Shape;13597;p26">
              <a:extLst>
                <a:ext uri="{FF2B5EF4-FFF2-40B4-BE49-F238E27FC236}">
                  <a16:creationId xmlns:a16="http://schemas.microsoft.com/office/drawing/2014/main" id="{DFA9416D-7390-29E2-3B4C-2EDC5118D0E9}"/>
                </a:ext>
              </a:extLst>
            </p:cNvPr>
            <p:cNvSpPr/>
            <p:nvPr/>
          </p:nvSpPr>
          <p:spPr>
            <a:xfrm>
              <a:off x="4169225" y="337612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7" y="556"/>
                    <a:pt x="319" y="583"/>
                    <a:pt x="388" y="583"/>
                  </a:cubicBezTo>
                  <a:cubicBezTo>
                    <a:pt x="525" y="583"/>
                    <a:pt x="648" y="473"/>
                    <a:pt x="648" y="309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3" name="Google Shape;13598;p26">
              <a:extLst>
                <a:ext uri="{FF2B5EF4-FFF2-40B4-BE49-F238E27FC236}">
                  <a16:creationId xmlns:a16="http://schemas.microsoft.com/office/drawing/2014/main" id="{592975F1-6497-972B-C84A-BF9146F11019}"/>
                </a:ext>
              </a:extLst>
            </p:cNvPr>
            <p:cNvSpPr/>
            <p:nvPr/>
          </p:nvSpPr>
          <p:spPr>
            <a:xfrm>
              <a:off x="3997175" y="3077525"/>
              <a:ext cx="363400" cy="313375"/>
            </a:xfrm>
            <a:custGeom>
              <a:avLst/>
              <a:gdLst/>
              <a:ahLst/>
              <a:cxnLst/>
              <a:rect l="l" t="t" r="r" b="b"/>
              <a:pathLst>
                <a:path w="14536" h="12535" extrusionOk="0">
                  <a:moveTo>
                    <a:pt x="794" y="614"/>
                  </a:moveTo>
                  <a:cubicBezTo>
                    <a:pt x="807" y="614"/>
                    <a:pt x="820" y="615"/>
                    <a:pt x="833" y="618"/>
                  </a:cubicBezTo>
                  <a:lnTo>
                    <a:pt x="10370" y="618"/>
                  </a:lnTo>
                  <a:lnTo>
                    <a:pt x="10370" y="1729"/>
                  </a:lnTo>
                  <a:lnTo>
                    <a:pt x="556" y="1729"/>
                  </a:lnTo>
                  <a:lnTo>
                    <a:pt x="556" y="896"/>
                  </a:lnTo>
                  <a:cubicBezTo>
                    <a:pt x="556" y="755"/>
                    <a:pt x="658" y="614"/>
                    <a:pt x="794" y="614"/>
                  </a:cubicBezTo>
                  <a:close/>
                  <a:moveTo>
                    <a:pt x="13672" y="618"/>
                  </a:moveTo>
                  <a:cubicBezTo>
                    <a:pt x="13826" y="618"/>
                    <a:pt x="13950" y="741"/>
                    <a:pt x="13950" y="896"/>
                  </a:cubicBezTo>
                  <a:lnTo>
                    <a:pt x="13950" y="1729"/>
                  </a:lnTo>
                  <a:lnTo>
                    <a:pt x="10956" y="1729"/>
                  </a:lnTo>
                  <a:lnTo>
                    <a:pt x="10956" y="618"/>
                  </a:lnTo>
                  <a:close/>
                  <a:moveTo>
                    <a:pt x="13672" y="1"/>
                  </a:moveTo>
                  <a:lnTo>
                    <a:pt x="13672" y="31"/>
                  </a:lnTo>
                  <a:lnTo>
                    <a:pt x="833" y="31"/>
                  </a:lnTo>
                  <a:cubicBezTo>
                    <a:pt x="370" y="31"/>
                    <a:pt x="0" y="402"/>
                    <a:pt x="0" y="896"/>
                  </a:cubicBezTo>
                  <a:lnTo>
                    <a:pt x="0" y="11697"/>
                  </a:lnTo>
                  <a:cubicBezTo>
                    <a:pt x="0" y="12160"/>
                    <a:pt x="370" y="12530"/>
                    <a:pt x="833" y="12530"/>
                  </a:cubicBezTo>
                  <a:lnTo>
                    <a:pt x="5987" y="12530"/>
                  </a:lnTo>
                  <a:cubicBezTo>
                    <a:pt x="6006" y="12533"/>
                    <a:pt x="6024" y="12534"/>
                    <a:pt x="6041" y="12534"/>
                  </a:cubicBezTo>
                  <a:cubicBezTo>
                    <a:pt x="6401" y="12534"/>
                    <a:pt x="6401" y="11971"/>
                    <a:pt x="6041" y="11971"/>
                  </a:cubicBezTo>
                  <a:cubicBezTo>
                    <a:pt x="6024" y="11971"/>
                    <a:pt x="6006" y="11972"/>
                    <a:pt x="5987" y="11975"/>
                  </a:cubicBezTo>
                  <a:lnTo>
                    <a:pt x="833" y="11975"/>
                  </a:lnTo>
                  <a:cubicBezTo>
                    <a:pt x="679" y="11975"/>
                    <a:pt x="556" y="11851"/>
                    <a:pt x="556" y="11697"/>
                  </a:cubicBezTo>
                  <a:lnTo>
                    <a:pt x="556" y="2315"/>
                  </a:lnTo>
                  <a:lnTo>
                    <a:pt x="13950" y="2315"/>
                  </a:lnTo>
                  <a:lnTo>
                    <a:pt x="13950" y="11666"/>
                  </a:lnTo>
                  <a:cubicBezTo>
                    <a:pt x="13950" y="11821"/>
                    <a:pt x="13826" y="11944"/>
                    <a:pt x="13672" y="11944"/>
                  </a:cubicBezTo>
                  <a:lnTo>
                    <a:pt x="8549" y="11944"/>
                  </a:lnTo>
                  <a:cubicBezTo>
                    <a:pt x="8209" y="12006"/>
                    <a:pt x="8209" y="12469"/>
                    <a:pt x="8549" y="12530"/>
                  </a:cubicBezTo>
                  <a:lnTo>
                    <a:pt x="13672" y="12530"/>
                  </a:lnTo>
                  <a:cubicBezTo>
                    <a:pt x="14135" y="12530"/>
                    <a:pt x="14536" y="12129"/>
                    <a:pt x="14536" y="11666"/>
                  </a:cubicBezTo>
                  <a:lnTo>
                    <a:pt x="14536" y="865"/>
                  </a:lnTo>
                  <a:cubicBezTo>
                    <a:pt x="14536" y="402"/>
                    <a:pt x="14135" y="1"/>
                    <a:pt x="1367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4" name="Google Shape;13599;p26">
            <a:extLst>
              <a:ext uri="{FF2B5EF4-FFF2-40B4-BE49-F238E27FC236}">
                <a16:creationId xmlns:a16="http://schemas.microsoft.com/office/drawing/2014/main" id="{E2088884-8F09-7923-0507-EF5BE191E3DF}"/>
              </a:ext>
            </a:extLst>
          </p:cNvPr>
          <p:cNvGrpSpPr/>
          <p:nvPr/>
        </p:nvGrpSpPr>
        <p:grpSpPr>
          <a:xfrm>
            <a:off x="10929952" y="3531827"/>
            <a:ext cx="726851" cy="726851"/>
            <a:chOff x="3246450" y="3052825"/>
            <a:chExt cx="363425" cy="363425"/>
          </a:xfrm>
          <a:solidFill>
            <a:srgbClr val="002060"/>
          </a:solidFill>
        </p:grpSpPr>
        <p:sp>
          <p:nvSpPr>
            <p:cNvPr id="65" name="Google Shape;13600;p26">
              <a:extLst>
                <a:ext uri="{FF2B5EF4-FFF2-40B4-BE49-F238E27FC236}">
                  <a16:creationId xmlns:a16="http://schemas.microsoft.com/office/drawing/2014/main" id="{109C97F3-D275-F153-2095-3EAEE737AF0A}"/>
                </a:ext>
              </a:extLst>
            </p:cNvPr>
            <p:cNvSpPr/>
            <p:nvPr/>
          </p:nvSpPr>
          <p:spPr>
            <a:xfrm>
              <a:off x="3246450" y="305282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8704" y="556"/>
                  </a:moveTo>
                  <a:lnTo>
                    <a:pt x="8704" y="3025"/>
                  </a:lnTo>
                  <a:lnTo>
                    <a:pt x="5864" y="3025"/>
                  </a:lnTo>
                  <a:lnTo>
                    <a:pt x="5864" y="556"/>
                  </a:lnTo>
                  <a:close/>
                  <a:moveTo>
                    <a:pt x="9568" y="5834"/>
                  </a:moveTo>
                  <a:lnTo>
                    <a:pt x="9568" y="8673"/>
                  </a:lnTo>
                  <a:lnTo>
                    <a:pt x="5000" y="8673"/>
                  </a:lnTo>
                  <a:lnTo>
                    <a:pt x="5000" y="5834"/>
                  </a:lnTo>
                  <a:close/>
                  <a:moveTo>
                    <a:pt x="2593" y="11512"/>
                  </a:moveTo>
                  <a:lnTo>
                    <a:pt x="2562" y="13981"/>
                  </a:lnTo>
                  <a:lnTo>
                    <a:pt x="618" y="13981"/>
                  </a:lnTo>
                  <a:lnTo>
                    <a:pt x="618" y="11512"/>
                  </a:lnTo>
                  <a:close/>
                  <a:moveTo>
                    <a:pt x="13981" y="11512"/>
                  </a:moveTo>
                  <a:lnTo>
                    <a:pt x="13981" y="13981"/>
                  </a:lnTo>
                  <a:lnTo>
                    <a:pt x="12006" y="13981"/>
                  </a:lnTo>
                  <a:lnTo>
                    <a:pt x="12006" y="11512"/>
                  </a:lnTo>
                  <a:close/>
                  <a:moveTo>
                    <a:pt x="5586" y="1"/>
                  </a:moveTo>
                  <a:cubicBezTo>
                    <a:pt x="5432" y="1"/>
                    <a:pt x="5309" y="124"/>
                    <a:pt x="5309" y="279"/>
                  </a:cubicBezTo>
                  <a:lnTo>
                    <a:pt x="5309" y="3303"/>
                  </a:lnTo>
                  <a:cubicBezTo>
                    <a:pt x="5309" y="3457"/>
                    <a:pt x="5432" y="3581"/>
                    <a:pt x="5586" y="3581"/>
                  </a:cubicBezTo>
                  <a:lnTo>
                    <a:pt x="7006" y="3581"/>
                  </a:lnTo>
                  <a:lnTo>
                    <a:pt x="7006" y="5278"/>
                  </a:lnTo>
                  <a:lnTo>
                    <a:pt x="4722" y="5278"/>
                  </a:lnTo>
                  <a:cubicBezTo>
                    <a:pt x="4568" y="5278"/>
                    <a:pt x="4445" y="5402"/>
                    <a:pt x="4445" y="5556"/>
                  </a:cubicBezTo>
                  <a:lnTo>
                    <a:pt x="4445" y="6976"/>
                  </a:lnTo>
                  <a:lnTo>
                    <a:pt x="1574" y="6976"/>
                  </a:lnTo>
                  <a:cubicBezTo>
                    <a:pt x="1420" y="6976"/>
                    <a:pt x="1297" y="7099"/>
                    <a:pt x="1297" y="7253"/>
                  </a:cubicBezTo>
                  <a:lnTo>
                    <a:pt x="1297" y="10957"/>
                  </a:lnTo>
                  <a:lnTo>
                    <a:pt x="309" y="10957"/>
                  </a:lnTo>
                  <a:cubicBezTo>
                    <a:pt x="155" y="10957"/>
                    <a:pt x="31" y="11080"/>
                    <a:pt x="0" y="11235"/>
                  </a:cubicBezTo>
                  <a:lnTo>
                    <a:pt x="0" y="14259"/>
                  </a:lnTo>
                  <a:cubicBezTo>
                    <a:pt x="0" y="14413"/>
                    <a:pt x="155" y="14537"/>
                    <a:pt x="309" y="14537"/>
                  </a:cubicBezTo>
                  <a:lnTo>
                    <a:pt x="2840" y="14537"/>
                  </a:lnTo>
                  <a:cubicBezTo>
                    <a:pt x="3025" y="14537"/>
                    <a:pt x="3148" y="14413"/>
                    <a:pt x="3148" y="14259"/>
                  </a:cubicBezTo>
                  <a:lnTo>
                    <a:pt x="3148" y="11235"/>
                  </a:lnTo>
                  <a:cubicBezTo>
                    <a:pt x="3148" y="11080"/>
                    <a:pt x="3025" y="10957"/>
                    <a:pt x="2840" y="10957"/>
                  </a:cubicBezTo>
                  <a:lnTo>
                    <a:pt x="1852" y="10957"/>
                  </a:lnTo>
                  <a:lnTo>
                    <a:pt x="1852" y="7562"/>
                  </a:lnTo>
                  <a:lnTo>
                    <a:pt x="4475" y="7562"/>
                  </a:lnTo>
                  <a:lnTo>
                    <a:pt x="4475" y="8982"/>
                  </a:lnTo>
                  <a:cubicBezTo>
                    <a:pt x="4475" y="9136"/>
                    <a:pt x="4599" y="9260"/>
                    <a:pt x="4753" y="9260"/>
                  </a:cubicBezTo>
                  <a:lnTo>
                    <a:pt x="7006" y="9260"/>
                  </a:lnTo>
                  <a:lnTo>
                    <a:pt x="7006" y="10957"/>
                  </a:lnTo>
                  <a:lnTo>
                    <a:pt x="4722" y="10957"/>
                  </a:lnTo>
                  <a:cubicBezTo>
                    <a:pt x="4568" y="10957"/>
                    <a:pt x="4445" y="11080"/>
                    <a:pt x="4445" y="11235"/>
                  </a:cubicBezTo>
                  <a:lnTo>
                    <a:pt x="4445" y="14259"/>
                  </a:lnTo>
                  <a:cubicBezTo>
                    <a:pt x="4445" y="14413"/>
                    <a:pt x="4568" y="14537"/>
                    <a:pt x="4722" y="14537"/>
                  </a:cubicBezTo>
                  <a:lnTo>
                    <a:pt x="6019" y="14537"/>
                  </a:lnTo>
                  <a:cubicBezTo>
                    <a:pt x="6173" y="14537"/>
                    <a:pt x="6296" y="14413"/>
                    <a:pt x="6296" y="14259"/>
                  </a:cubicBezTo>
                  <a:cubicBezTo>
                    <a:pt x="6296" y="14118"/>
                    <a:pt x="6193" y="13977"/>
                    <a:pt x="6058" y="13977"/>
                  </a:cubicBezTo>
                  <a:cubicBezTo>
                    <a:pt x="6045" y="13977"/>
                    <a:pt x="6032" y="13979"/>
                    <a:pt x="6019" y="13981"/>
                  </a:cubicBezTo>
                  <a:lnTo>
                    <a:pt x="5000" y="13981"/>
                  </a:lnTo>
                  <a:lnTo>
                    <a:pt x="5000" y="11512"/>
                  </a:lnTo>
                  <a:lnTo>
                    <a:pt x="9568" y="11512"/>
                  </a:lnTo>
                  <a:lnTo>
                    <a:pt x="9568" y="13981"/>
                  </a:lnTo>
                  <a:lnTo>
                    <a:pt x="8549" y="13981"/>
                  </a:lnTo>
                  <a:cubicBezTo>
                    <a:pt x="8536" y="13979"/>
                    <a:pt x="8523" y="13977"/>
                    <a:pt x="8510" y="13977"/>
                  </a:cubicBezTo>
                  <a:cubicBezTo>
                    <a:pt x="8374" y="13977"/>
                    <a:pt x="8271" y="14118"/>
                    <a:pt x="8271" y="14259"/>
                  </a:cubicBezTo>
                  <a:cubicBezTo>
                    <a:pt x="8271" y="14413"/>
                    <a:pt x="8395" y="14537"/>
                    <a:pt x="8549" y="14537"/>
                  </a:cubicBezTo>
                  <a:lnTo>
                    <a:pt x="9845" y="14537"/>
                  </a:lnTo>
                  <a:cubicBezTo>
                    <a:pt x="10000" y="14537"/>
                    <a:pt x="10123" y="14413"/>
                    <a:pt x="10123" y="14259"/>
                  </a:cubicBezTo>
                  <a:lnTo>
                    <a:pt x="10123" y="11235"/>
                  </a:lnTo>
                  <a:cubicBezTo>
                    <a:pt x="10123" y="11080"/>
                    <a:pt x="10000" y="10957"/>
                    <a:pt x="9845" y="10957"/>
                  </a:cubicBezTo>
                  <a:lnTo>
                    <a:pt x="7562" y="10957"/>
                  </a:lnTo>
                  <a:lnTo>
                    <a:pt x="7562" y="9260"/>
                  </a:lnTo>
                  <a:lnTo>
                    <a:pt x="9845" y="9260"/>
                  </a:lnTo>
                  <a:cubicBezTo>
                    <a:pt x="10000" y="9260"/>
                    <a:pt x="10123" y="9136"/>
                    <a:pt x="10123" y="8982"/>
                  </a:cubicBezTo>
                  <a:lnTo>
                    <a:pt x="10123" y="7562"/>
                  </a:lnTo>
                  <a:lnTo>
                    <a:pt x="12716" y="7562"/>
                  </a:lnTo>
                  <a:lnTo>
                    <a:pt x="12716" y="10957"/>
                  </a:lnTo>
                  <a:lnTo>
                    <a:pt x="11697" y="10957"/>
                  </a:lnTo>
                  <a:cubicBezTo>
                    <a:pt x="11543" y="10957"/>
                    <a:pt x="11419" y="11080"/>
                    <a:pt x="11419" y="11235"/>
                  </a:cubicBezTo>
                  <a:lnTo>
                    <a:pt x="11419" y="14259"/>
                  </a:lnTo>
                  <a:cubicBezTo>
                    <a:pt x="11419" y="14413"/>
                    <a:pt x="11543" y="14537"/>
                    <a:pt x="11697" y="14537"/>
                  </a:cubicBezTo>
                  <a:lnTo>
                    <a:pt x="14259" y="14537"/>
                  </a:lnTo>
                  <a:cubicBezTo>
                    <a:pt x="14413" y="14537"/>
                    <a:pt x="14536" y="14413"/>
                    <a:pt x="14536" y="14259"/>
                  </a:cubicBezTo>
                  <a:lnTo>
                    <a:pt x="14536" y="11235"/>
                  </a:lnTo>
                  <a:cubicBezTo>
                    <a:pt x="14536" y="11080"/>
                    <a:pt x="14413" y="10957"/>
                    <a:pt x="14259" y="10957"/>
                  </a:cubicBezTo>
                  <a:lnTo>
                    <a:pt x="13271" y="10957"/>
                  </a:lnTo>
                  <a:lnTo>
                    <a:pt x="13271" y="7253"/>
                  </a:lnTo>
                  <a:cubicBezTo>
                    <a:pt x="13271" y="7099"/>
                    <a:pt x="13148" y="6976"/>
                    <a:pt x="12993" y="6976"/>
                  </a:cubicBezTo>
                  <a:lnTo>
                    <a:pt x="10123" y="6976"/>
                  </a:lnTo>
                  <a:lnTo>
                    <a:pt x="10123" y="5556"/>
                  </a:lnTo>
                  <a:cubicBezTo>
                    <a:pt x="10123" y="5402"/>
                    <a:pt x="10000" y="5278"/>
                    <a:pt x="9845" y="5278"/>
                  </a:cubicBezTo>
                  <a:lnTo>
                    <a:pt x="7562" y="5278"/>
                  </a:lnTo>
                  <a:lnTo>
                    <a:pt x="7562" y="3581"/>
                  </a:lnTo>
                  <a:lnTo>
                    <a:pt x="8981" y="3581"/>
                  </a:lnTo>
                  <a:cubicBezTo>
                    <a:pt x="9136" y="3581"/>
                    <a:pt x="9259" y="3457"/>
                    <a:pt x="9259" y="3303"/>
                  </a:cubicBezTo>
                  <a:lnTo>
                    <a:pt x="9259" y="279"/>
                  </a:lnTo>
                  <a:cubicBezTo>
                    <a:pt x="9259" y="124"/>
                    <a:pt x="9136" y="1"/>
                    <a:pt x="898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6" name="Google Shape;13601;p26">
              <a:extLst>
                <a:ext uri="{FF2B5EF4-FFF2-40B4-BE49-F238E27FC236}">
                  <a16:creationId xmlns:a16="http://schemas.microsoft.com/office/drawing/2014/main" id="{CB5F5B2C-4313-9AEB-6947-0344AF4C197E}"/>
                </a:ext>
              </a:extLst>
            </p:cNvPr>
            <p:cNvSpPr/>
            <p:nvPr/>
          </p:nvSpPr>
          <p:spPr>
            <a:xfrm>
              <a:off x="3418725" y="3402300"/>
              <a:ext cx="16775" cy="13875"/>
            </a:xfrm>
            <a:custGeom>
              <a:avLst/>
              <a:gdLst/>
              <a:ahLst/>
              <a:cxnLst/>
              <a:rect l="l" t="t" r="r" b="b"/>
              <a:pathLst>
                <a:path w="671" h="555" extrusionOk="0">
                  <a:moveTo>
                    <a:pt x="359" y="0"/>
                  </a:moveTo>
                  <a:cubicBezTo>
                    <a:pt x="132" y="0"/>
                    <a:pt x="0" y="289"/>
                    <a:pt x="177" y="465"/>
                  </a:cubicBezTo>
                  <a:cubicBezTo>
                    <a:pt x="239" y="527"/>
                    <a:pt x="314" y="554"/>
                    <a:pt x="387" y="554"/>
                  </a:cubicBezTo>
                  <a:cubicBezTo>
                    <a:pt x="533" y="554"/>
                    <a:pt x="671" y="445"/>
                    <a:pt x="671" y="280"/>
                  </a:cubicBezTo>
                  <a:cubicBezTo>
                    <a:pt x="671" y="126"/>
                    <a:pt x="547" y="2"/>
                    <a:pt x="393" y="2"/>
                  </a:cubicBezTo>
                  <a:cubicBezTo>
                    <a:pt x="381" y="1"/>
                    <a:pt x="370" y="0"/>
                    <a:pt x="35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7" name="Google Shape;13602;p26">
            <a:extLst>
              <a:ext uri="{FF2B5EF4-FFF2-40B4-BE49-F238E27FC236}">
                <a16:creationId xmlns:a16="http://schemas.microsoft.com/office/drawing/2014/main" id="{B4BA519F-854E-2C18-6C5A-17CD0170B853}"/>
              </a:ext>
            </a:extLst>
          </p:cNvPr>
          <p:cNvGrpSpPr/>
          <p:nvPr/>
        </p:nvGrpSpPr>
        <p:grpSpPr>
          <a:xfrm>
            <a:off x="12459913" y="3532601"/>
            <a:ext cx="725300" cy="725300"/>
            <a:chOff x="2492650" y="3053600"/>
            <a:chExt cx="362650" cy="362650"/>
          </a:xfrm>
          <a:solidFill>
            <a:srgbClr val="002060"/>
          </a:solidFill>
        </p:grpSpPr>
        <p:sp>
          <p:nvSpPr>
            <p:cNvPr id="68" name="Google Shape;13603;p26">
              <a:extLst>
                <a:ext uri="{FF2B5EF4-FFF2-40B4-BE49-F238E27FC236}">
                  <a16:creationId xmlns:a16="http://schemas.microsoft.com/office/drawing/2014/main" id="{CD7E5EF0-5B1D-9DB4-469A-F42B8F7D85A3}"/>
                </a:ext>
              </a:extLst>
            </p:cNvPr>
            <p:cNvSpPr/>
            <p:nvPr/>
          </p:nvSpPr>
          <p:spPr>
            <a:xfrm>
              <a:off x="2798950" y="3120725"/>
              <a:ext cx="56350" cy="248475"/>
            </a:xfrm>
            <a:custGeom>
              <a:avLst/>
              <a:gdLst/>
              <a:ahLst/>
              <a:cxnLst/>
              <a:rect l="l" t="t" r="r" b="b"/>
              <a:pathLst>
                <a:path w="2254" h="9939" extrusionOk="0">
                  <a:moveTo>
                    <a:pt x="1112" y="1"/>
                  </a:moveTo>
                  <a:cubicBezTo>
                    <a:pt x="1117" y="1"/>
                    <a:pt x="1122" y="1"/>
                    <a:pt x="1127" y="1"/>
                  </a:cubicBezTo>
                  <a:lnTo>
                    <a:pt x="1127" y="1"/>
                  </a:lnTo>
                  <a:cubicBezTo>
                    <a:pt x="1132" y="1"/>
                    <a:pt x="1137" y="1"/>
                    <a:pt x="1142" y="1"/>
                  </a:cubicBezTo>
                  <a:close/>
                  <a:moveTo>
                    <a:pt x="1142" y="587"/>
                  </a:moveTo>
                  <a:cubicBezTo>
                    <a:pt x="1451" y="587"/>
                    <a:pt x="1698" y="834"/>
                    <a:pt x="1698" y="1143"/>
                  </a:cubicBezTo>
                  <a:lnTo>
                    <a:pt x="1698" y="1729"/>
                  </a:lnTo>
                  <a:lnTo>
                    <a:pt x="587" y="1729"/>
                  </a:lnTo>
                  <a:lnTo>
                    <a:pt x="587" y="1174"/>
                  </a:lnTo>
                  <a:cubicBezTo>
                    <a:pt x="587" y="834"/>
                    <a:pt x="834" y="587"/>
                    <a:pt x="1142" y="587"/>
                  </a:cubicBezTo>
                  <a:close/>
                  <a:moveTo>
                    <a:pt x="1698" y="2285"/>
                  </a:moveTo>
                  <a:lnTo>
                    <a:pt x="1698" y="6821"/>
                  </a:lnTo>
                  <a:lnTo>
                    <a:pt x="587" y="6821"/>
                  </a:lnTo>
                  <a:lnTo>
                    <a:pt x="587" y="2285"/>
                  </a:lnTo>
                  <a:close/>
                  <a:moveTo>
                    <a:pt x="1605" y="7377"/>
                  </a:moveTo>
                  <a:lnTo>
                    <a:pt x="1142" y="8766"/>
                  </a:lnTo>
                  <a:lnTo>
                    <a:pt x="680" y="7377"/>
                  </a:lnTo>
                  <a:close/>
                  <a:moveTo>
                    <a:pt x="1127" y="1"/>
                  </a:moveTo>
                  <a:lnTo>
                    <a:pt x="1127" y="1"/>
                  </a:lnTo>
                  <a:cubicBezTo>
                    <a:pt x="517" y="9"/>
                    <a:pt x="1" y="531"/>
                    <a:pt x="1" y="1174"/>
                  </a:cubicBezTo>
                  <a:lnTo>
                    <a:pt x="1" y="7130"/>
                  </a:lnTo>
                  <a:cubicBezTo>
                    <a:pt x="1" y="7130"/>
                    <a:pt x="1" y="7161"/>
                    <a:pt x="1" y="7192"/>
                  </a:cubicBezTo>
                  <a:lnTo>
                    <a:pt x="865" y="9753"/>
                  </a:lnTo>
                  <a:cubicBezTo>
                    <a:pt x="911" y="9877"/>
                    <a:pt x="1019" y="9938"/>
                    <a:pt x="1127" y="9938"/>
                  </a:cubicBezTo>
                  <a:cubicBezTo>
                    <a:pt x="1235" y="9938"/>
                    <a:pt x="1343" y="9877"/>
                    <a:pt x="1389" y="9753"/>
                  </a:cubicBezTo>
                  <a:lnTo>
                    <a:pt x="2254" y="7192"/>
                  </a:lnTo>
                  <a:cubicBezTo>
                    <a:pt x="2254" y="7161"/>
                    <a:pt x="2254" y="7130"/>
                    <a:pt x="2254" y="7130"/>
                  </a:cubicBezTo>
                  <a:lnTo>
                    <a:pt x="2254" y="1174"/>
                  </a:lnTo>
                  <a:cubicBezTo>
                    <a:pt x="2254" y="531"/>
                    <a:pt x="1768" y="9"/>
                    <a:pt x="112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9" name="Google Shape;13604;p26">
              <a:extLst>
                <a:ext uri="{FF2B5EF4-FFF2-40B4-BE49-F238E27FC236}">
                  <a16:creationId xmlns:a16="http://schemas.microsoft.com/office/drawing/2014/main" id="{16065683-38F4-26EF-7111-DCCB702B490D}"/>
                </a:ext>
              </a:extLst>
            </p:cNvPr>
            <p:cNvSpPr/>
            <p:nvPr/>
          </p:nvSpPr>
          <p:spPr>
            <a:xfrm>
              <a:off x="2538950" y="3142325"/>
              <a:ext cx="57100" cy="57125"/>
            </a:xfrm>
            <a:custGeom>
              <a:avLst/>
              <a:gdLst/>
              <a:ahLst/>
              <a:cxnLst/>
              <a:rect l="l" t="t" r="r" b="b"/>
              <a:pathLst>
                <a:path w="2284" h="2285" extrusionOk="0">
                  <a:moveTo>
                    <a:pt x="1728" y="556"/>
                  </a:moveTo>
                  <a:lnTo>
                    <a:pt x="1728" y="1698"/>
                  </a:lnTo>
                  <a:lnTo>
                    <a:pt x="556" y="1698"/>
                  </a:lnTo>
                  <a:lnTo>
                    <a:pt x="556" y="556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310"/>
                  </a:cubicBezTo>
                  <a:lnTo>
                    <a:pt x="0" y="2007"/>
                  </a:lnTo>
                  <a:cubicBezTo>
                    <a:pt x="0" y="2161"/>
                    <a:pt x="154" y="2285"/>
                    <a:pt x="309" y="2285"/>
                  </a:cubicBezTo>
                  <a:lnTo>
                    <a:pt x="2006" y="2285"/>
                  </a:lnTo>
                  <a:cubicBezTo>
                    <a:pt x="2160" y="2285"/>
                    <a:pt x="2284" y="2161"/>
                    <a:pt x="2284" y="2007"/>
                  </a:cubicBezTo>
                  <a:lnTo>
                    <a:pt x="2284" y="310"/>
                  </a:lnTo>
                  <a:cubicBezTo>
                    <a:pt x="2284" y="124"/>
                    <a:pt x="2160" y="1"/>
                    <a:pt x="200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0" name="Google Shape;13605;p26">
              <a:extLst>
                <a:ext uri="{FF2B5EF4-FFF2-40B4-BE49-F238E27FC236}">
                  <a16:creationId xmlns:a16="http://schemas.microsoft.com/office/drawing/2014/main" id="{5AA7F3A0-DFB1-DE5D-3986-9030AFD33BFA}"/>
                </a:ext>
              </a:extLst>
            </p:cNvPr>
            <p:cNvSpPr/>
            <p:nvPr/>
          </p:nvSpPr>
          <p:spPr>
            <a:xfrm>
              <a:off x="2621175" y="3142225"/>
              <a:ext cx="108375" cy="14125"/>
            </a:xfrm>
            <a:custGeom>
              <a:avLst/>
              <a:gdLst/>
              <a:ahLst/>
              <a:cxnLst/>
              <a:rect l="l" t="t" r="r" b="b"/>
              <a:pathLst>
                <a:path w="4335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025" y="560"/>
                  </a:lnTo>
                  <a:cubicBezTo>
                    <a:pt x="4334" y="530"/>
                    <a:pt x="4334" y="36"/>
                    <a:pt x="4025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1" name="Google Shape;13606;p26">
              <a:extLst>
                <a:ext uri="{FF2B5EF4-FFF2-40B4-BE49-F238E27FC236}">
                  <a16:creationId xmlns:a16="http://schemas.microsoft.com/office/drawing/2014/main" id="{845EC671-29FE-CBD1-D7B4-BE4F8B61C431}"/>
                </a:ext>
              </a:extLst>
            </p:cNvPr>
            <p:cNvSpPr/>
            <p:nvPr/>
          </p:nvSpPr>
          <p:spPr>
            <a:xfrm>
              <a:off x="2624575" y="3184775"/>
              <a:ext cx="82600" cy="13900"/>
            </a:xfrm>
            <a:custGeom>
              <a:avLst/>
              <a:gdLst/>
              <a:ahLst/>
              <a:cxnLst/>
              <a:rect l="l" t="t" r="r" b="b"/>
              <a:pathLst>
                <a:path w="3304" h="556" extrusionOk="0">
                  <a:moveTo>
                    <a:pt x="279" y="0"/>
                  </a:moveTo>
                  <a:cubicBezTo>
                    <a:pt x="124" y="0"/>
                    <a:pt x="1" y="124"/>
                    <a:pt x="1" y="278"/>
                  </a:cubicBezTo>
                  <a:cubicBezTo>
                    <a:pt x="1" y="432"/>
                    <a:pt x="124" y="556"/>
                    <a:pt x="279" y="556"/>
                  </a:cubicBezTo>
                  <a:lnTo>
                    <a:pt x="3025" y="556"/>
                  </a:lnTo>
                  <a:cubicBezTo>
                    <a:pt x="3180" y="556"/>
                    <a:pt x="3303" y="432"/>
                    <a:pt x="3303" y="278"/>
                  </a:cubicBezTo>
                  <a:cubicBezTo>
                    <a:pt x="3303" y="124"/>
                    <a:pt x="3180" y="0"/>
                    <a:pt x="302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2" name="Google Shape;13607;p26">
              <a:extLst>
                <a:ext uri="{FF2B5EF4-FFF2-40B4-BE49-F238E27FC236}">
                  <a16:creationId xmlns:a16="http://schemas.microsoft.com/office/drawing/2014/main" id="{29FBEF7B-B698-BB54-B251-E5D89911F0EE}"/>
                </a:ext>
              </a:extLst>
            </p:cNvPr>
            <p:cNvSpPr/>
            <p:nvPr/>
          </p:nvSpPr>
          <p:spPr>
            <a:xfrm>
              <a:off x="2538950" y="3227200"/>
              <a:ext cx="57100" cy="57125"/>
            </a:xfrm>
            <a:custGeom>
              <a:avLst/>
              <a:gdLst/>
              <a:ahLst/>
              <a:cxnLst/>
              <a:rect l="l" t="t" r="r" b="b"/>
              <a:pathLst>
                <a:path w="2284" h="2285" extrusionOk="0">
                  <a:moveTo>
                    <a:pt x="1728" y="587"/>
                  </a:moveTo>
                  <a:lnTo>
                    <a:pt x="1728" y="1698"/>
                  </a:lnTo>
                  <a:lnTo>
                    <a:pt x="556" y="1698"/>
                  </a:lnTo>
                  <a:lnTo>
                    <a:pt x="556" y="587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278"/>
                  </a:cubicBezTo>
                  <a:lnTo>
                    <a:pt x="0" y="2007"/>
                  </a:lnTo>
                  <a:cubicBezTo>
                    <a:pt x="0" y="2161"/>
                    <a:pt x="154" y="2285"/>
                    <a:pt x="309" y="2285"/>
                  </a:cubicBezTo>
                  <a:lnTo>
                    <a:pt x="2006" y="2285"/>
                  </a:lnTo>
                  <a:cubicBezTo>
                    <a:pt x="2160" y="2285"/>
                    <a:pt x="2284" y="2161"/>
                    <a:pt x="2284" y="2007"/>
                  </a:cubicBezTo>
                  <a:lnTo>
                    <a:pt x="2284" y="278"/>
                  </a:lnTo>
                  <a:cubicBezTo>
                    <a:pt x="2284" y="124"/>
                    <a:pt x="2160" y="1"/>
                    <a:pt x="200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3" name="Google Shape;13608;p26">
              <a:extLst>
                <a:ext uri="{FF2B5EF4-FFF2-40B4-BE49-F238E27FC236}">
                  <a16:creationId xmlns:a16="http://schemas.microsoft.com/office/drawing/2014/main" id="{A5F4CB9B-B5A0-9ADB-74EE-858B37196E4E}"/>
                </a:ext>
              </a:extLst>
            </p:cNvPr>
            <p:cNvSpPr/>
            <p:nvPr/>
          </p:nvSpPr>
          <p:spPr>
            <a:xfrm>
              <a:off x="2620975" y="3227175"/>
              <a:ext cx="108575" cy="14750"/>
            </a:xfrm>
            <a:custGeom>
              <a:avLst/>
              <a:gdLst/>
              <a:ahLst/>
              <a:cxnLst/>
              <a:rect l="l" t="t" r="r" b="b"/>
              <a:pathLst>
                <a:path w="4343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4033" y="588"/>
                  </a:lnTo>
                  <a:cubicBezTo>
                    <a:pt x="4342" y="526"/>
                    <a:pt x="4342" y="63"/>
                    <a:pt x="4033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4" name="Google Shape;13609;p26">
              <a:extLst>
                <a:ext uri="{FF2B5EF4-FFF2-40B4-BE49-F238E27FC236}">
                  <a16:creationId xmlns:a16="http://schemas.microsoft.com/office/drawing/2014/main" id="{6B09CC07-4E04-ECEA-A207-C71A2E5308F0}"/>
                </a:ext>
              </a:extLst>
            </p:cNvPr>
            <p:cNvSpPr/>
            <p:nvPr/>
          </p:nvSpPr>
          <p:spPr>
            <a:xfrm>
              <a:off x="2620975" y="3269625"/>
              <a:ext cx="86950" cy="14725"/>
            </a:xfrm>
            <a:custGeom>
              <a:avLst/>
              <a:gdLst/>
              <a:ahLst/>
              <a:cxnLst/>
              <a:rect l="l" t="t" r="r" b="b"/>
              <a:pathLst>
                <a:path w="3478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3169" y="588"/>
                  </a:lnTo>
                  <a:cubicBezTo>
                    <a:pt x="3478" y="526"/>
                    <a:pt x="3478" y="63"/>
                    <a:pt x="3169" y="1"/>
                  </a:cubicBezTo>
                  <a:lnTo>
                    <a:pt x="423" y="1"/>
                  </a:lnTo>
                  <a:cubicBezTo>
                    <a:pt x="413" y="0"/>
                    <a:pt x="403" y="0"/>
                    <a:pt x="39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5" name="Google Shape;13610;p26">
              <a:extLst>
                <a:ext uri="{FF2B5EF4-FFF2-40B4-BE49-F238E27FC236}">
                  <a16:creationId xmlns:a16="http://schemas.microsoft.com/office/drawing/2014/main" id="{34DB3938-A82A-33A7-A349-3A1CB8291F28}"/>
                </a:ext>
              </a:extLst>
            </p:cNvPr>
            <p:cNvSpPr/>
            <p:nvPr/>
          </p:nvSpPr>
          <p:spPr>
            <a:xfrm>
              <a:off x="2539725" y="3312075"/>
              <a:ext cx="56325" cy="57125"/>
            </a:xfrm>
            <a:custGeom>
              <a:avLst/>
              <a:gdLst/>
              <a:ahLst/>
              <a:cxnLst/>
              <a:rect l="l" t="t" r="r" b="b"/>
              <a:pathLst>
                <a:path w="2253" h="2285" extrusionOk="0">
                  <a:moveTo>
                    <a:pt x="1697" y="587"/>
                  </a:moveTo>
                  <a:lnTo>
                    <a:pt x="1697" y="1729"/>
                  </a:lnTo>
                  <a:lnTo>
                    <a:pt x="525" y="1729"/>
                  </a:lnTo>
                  <a:lnTo>
                    <a:pt x="525" y="587"/>
                  </a:lnTo>
                  <a:close/>
                  <a:moveTo>
                    <a:pt x="1975" y="1"/>
                  </a:moveTo>
                  <a:lnTo>
                    <a:pt x="1975" y="31"/>
                  </a:lnTo>
                  <a:lnTo>
                    <a:pt x="278" y="31"/>
                  </a:lnTo>
                  <a:cubicBezTo>
                    <a:pt x="123" y="31"/>
                    <a:pt x="0" y="155"/>
                    <a:pt x="0" y="309"/>
                  </a:cubicBezTo>
                  <a:lnTo>
                    <a:pt x="0" y="2007"/>
                  </a:lnTo>
                  <a:cubicBezTo>
                    <a:pt x="0" y="2161"/>
                    <a:pt x="123" y="2284"/>
                    <a:pt x="278" y="2284"/>
                  </a:cubicBezTo>
                  <a:lnTo>
                    <a:pt x="1975" y="2284"/>
                  </a:lnTo>
                  <a:cubicBezTo>
                    <a:pt x="2129" y="2253"/>
                    <a:pt x="2253" y="2130"/>
                    <a:pt x="2253" y="2007"/>
                  </a:cubicBezTo>
                  <a:lnTo>
                    <a:pt x="2253" y="278"/>
                  </a:lnTo>
                  <a:cubicBezTo>
                    <a:pt x="2253" y="124"/>
                    <a:pt x="2129" y="1"/>
                    <a:pt x="197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6" name="Google Shape;13611;p26">
              <a:extLst>
                <a:ext uri="{FF2B5EF4-FFF2-40B4-BE49-F238E27FC236}">
                  <a16:creationId xmlns:a16="http://schemas.microsoft.com/office/drawing/2014/main" id="{D0FAC446-DE45-8EBB-C1C9-C17167C14FBD}"/>
                </a:ext>
              </a:extLst>
            </p:cNvPr>
            <p:cNvSpPr/>
            <p:nvPr/>
          </p:nvSpPr>
          <p:spPr>
            <a:xfrm>
              <a:off x="2621175" y="3312750"/>
              <a:ext cx="108375" cy="14100"/>
            </a:xfrm>
            <a:custGeom>
              <a:avLst/>
              <a:gdLst/>
              <a:ahLst/>
              <a:cxnLst/>
              <a:rect l="l" t="t" r="r" b="b"/>
              <a:pathLst>
                <a:path w="4335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025" y="560"/>
                  </a:lnTo>
                  <a:cubicBezTo>
                    <a:pt x="4334" y="529"/>
                    <a:pt x="4334" y="35"/>
                    <a:pt x="4025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7" name="Google Shape;13612;p26">
              <a:extLst>
                <a:ext uri="{FF2B5EF4-FFF2-40B4-BE49-F238E27FC236}">
                  <a16:creationId xmlns:a16="http://schemas.microsoft.com/office/drawing/2014/main" id="{B73276E6-CAD2-7F74-32C8-91CAC2BFA067}"/>
                </a:ext>
              </a:extLst>
            </p:cNvPr>
            <p:cNvSpPr/>
            <p:nvPr/>
          </p:nvSpPr>
          <p:spPr>
            <a:xfrm>
              <a:off x="2621175" y="3355175"/>
              <a:ext cx="86750" cy="14125"/>
            </a:xfrm>
            <a:custGeom>
              <a:avLst/>
              <a:gdLst/>
              <a:ahLst/>
              <a:cxnLst/>
              <a:rect l="l" t="t" r="r" b="b"/>
              <a:pathLst>
                <a:path w="3470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161" y="560"/>
                  </a:lnTo>
                  <a:cubicBezTo>
                    <a:pt x="3470" y="529"/>
                    <a:pt x="3470" y="36"/>
                    <a:pt x="3161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8" name="Google Shape;13613;p26">
              <a:extLst>
                <a:ext uri="{FF2B5EF4-FFF2-40B4-BE49-F238E27FC236}">
                  <a16:creationId xmlns:a16="http://schemas.microsoft.com/office/drawing/2014/main" id="{2A129C94-DC1B-4439-B90E-F8194816DA22}"/>
                </a:ext>
              </a:extLst>
            </p:cNvPr>
            <p:cNvSpPr/>
            <p:nvPr/>
          </p:nvSpPr>
          <p:spPr>
            <a:xfrm>
              <a:off x="2623800" y="3402200"/>
              <a:ext cx="15475" cy="14050"/>
            </a:xfrm>
            <a:custGeom>
              <a:avLst/>
              <a:gdLst/>
              <a:ahLst/>
              <a:cxnLst/>
              <a:rect l="l" t="t" r="r" b="b"/>
              <a:pathLst>
                <a:path w="619" h="562" extrusionOk="0">
                  <a:moveTo>
                    <a:pt x="312" y="0"/>
                  </a:moveTo>
                  <a:cubicBezTo>
                    <a:pt x="179" y="0"/>
                    <a:pt x="59" y="88"/>
                    <a:pt x="32" y="222"/>
                  </a:cubicBezTo>
                  <a:cubicBezTo>
                    <a:pt x="1" y="377"/>
                    <a:pt x="124" y="531"/>
                    <a:pt x="279" y="562"/>
                  </a:cubicBezTo>
                  <a:cubicBezTo>
                    <a:pt x="433" y="562"/>
                    <a:pt x="556" y="469"/>
                    <a:pt x="587" y="315"/>
                  </a:cubicBezTo>
                  <a:cubicBezTo>
                    <a:pt x="618" y="161"/>
                    <a:pt x="526" y="6"/>
                    <a:pt x="371" y="6"/>
                  </a:cubicBezTo>
                  <a:cubicBezTo>
                    <a:pt x="351" y="2"/>
                    <a:pt x="331" y="0"/>
                    <a:pt x="31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9" name="Google Shape;13614;p26">
              <a:extLst>
                <a:ext uri="{FF2B5EF4-FFF2-40B4-BE49-F238E27FC236}">
                  <a16:creationId xmlns:a16="http://schemas.microsoft.com/office/drawing/2014/main" id="{F0C02DFB-9710-B0C4-7B3B-15F519012978}"/>
                </a:ext>
              </a:extLst>
            </p:cNvPr>
            <p:cNvSpPr/>
            <p:nvPr/>
          </p:nvSpPr>
          <p:spPr>
            <a:xfrm>
              <a:off x="2492650" y="3053600"/>
              <a:ext cx="277775" cy="362650"/>
            </a:xfrm>
            <a:custGeom>
              <a:avLst/>
              <a:gdLst/>
              <a:ahLst/>
              <a:cxnLst/>
              <a:rect l="l" t="t" r="r" b="b"/>
              <a:pathLst>
                <a:path w="11111" h="14506" extrusionOk="0">
                  <a:moveTo>
                    <a:pt x="6697" y="525"/>
                  </a:moveTo>
                  <a:cubicBezTo>
                    <a:pt x="6852" y="525"/>
                    <a:pt x="6975" y="680"/>
                    <a:pt x="6975" y="834"/>
                  </a:cubicBezTo>
                  <a:lnTo>
                    <a:pt x="6975" y="1390"/>
                  </a:lnTo>
                  <a:cubicBezTo>
                    <a:pt x="6975" y="1544"/>
                    <a:pt x="6852" y="1667"/>
                    <a:pt x="6697" y="1667"/>
                  </a:cubicBezTo>
                  <a:lnTo>
                    <a:pt x="4414" y="1667"/>
                  </a:lnTo>
                  <a:cubicBezTo>
                    <a:pt x="4259" y="1667"/>
                    <a:pt x="4136" y="1544"/>
                    <a:pt x="4136" y="1390"/>
                  </a:cubicBezTo>
                  <a:lnTo>
                    <a:pt x="4136" y="834"/>
                  </a:lnTo>
                  <a:cubicBezTo>
                    <a:pt x="4136" y="680"/>
                    <a:pt x="4259" y="525"/>
                    <a:pt x="4414" y="525"/>
                  </a:cubicBezTo>
                  <a:close/>
                  <a:moveTo>
                    <a:pt x="4414" y="1"/>
                  </a:moveTo>
                  <a:cubicBezTo>
                    <a:pt x="3951" y="1"/>
                    <a:pt x="3580" y="371"/>
                    <a:pt x="3580" y="834"/>
                  </a:cubicBezTo>
                  <a:lnTo>
                    <a:pt x="834" y="834"/>
                  </a:lnTo>
                  <a:cubicBezTo>
                    <a:pt x="371" y="834"/>
                    <a:pt x="0" y="1235"/>
                    <a:pt x="0" y="1698"/>
                  </a:cubicBezTo>
                  <a:lnTo>
                    <a:pt x="0" y="13642"/>
                  </a:lnTo>
                  <a:cubicBezTo>
                    <a:pt x="0" y="14105"/>
                    <a:pt x="371" y="14506"/>
                    <a:pt x="834" y="14506"/>
                  </a:cubicBezTo>
                  <a:lnTo>
                    <a:pt x="4290" y="14506"/>
                  </a:lnTo>
                  <a:cubicBezTo>
                    <a:pt x="4445" y="14506"/>
                    <a:pt x="4568" y="14382"/>
                    <a:pt x="4568" y="14228"/>
                  </a:cubicBezTo>
                  <a:cubicBezTo>
                    <a:pt x="4568" y="14087"/>
                    <a:pt x="4465" y="13946"/>
                    <a:pt x="4330" y="13946"/>
                  </a:cubicBezTo>
                  <a:cubicBezTo>
                    <a:pt x="4317" y="13946"/>
                    <a:pt x="4304" y="13948"/>
                    <a:pt x="4290" y="13950"/>
                  </a:cubicBezTo>
                  <a:lnTo>
                    <a:pt x="834" y="13950"/>
                  </a:lnTo>
                  <a:cubicBezTo>
                    <a:pt x="679" y="13919"/>
                    <a:pt x="556" y="13796"/>
                    <a:pt x="556" y="13642"/>
                  </a:cubicBezTo>
                  <a:lnTo>
                    <a:pt x="556" y="1698"/>
                  </a:lnTo>
                  <a:cubicBezTo>
                    <a:pt x="556" y="1544"/>
                    <a:pt x="679" y="1420"/>
                    <a:pt x="834" y="1420"/>
                  </a:cubicBezTo>
                  <a:lnTo>
                    <a:pt x="3580" y="1420"/>
                  </a:lnTo>
                  <a:cubicBezTo>
                    <a:pt x="3580" y="1883"/>
                    <a:pt x="3951" y="2254"/>
                    <a:pt x="4414" y="2254"/>
                  </a:cubicBezTo>
                  <a:lnTo>
                    <a:pt x="6697" y="2254"/>
                  </a:lnTo>
                  <a:cubicBezTo>
                    <a:pt x="7160" y="2254"/>
                    <a:pt x="7562" y="1883"/>
                    <a:pt x="7562" y="1420"/>
                  </a:cubicBezTo>
                  <a:lnTo>
                    <a:pt x="10277" y="1420"/>
                  </a:lnTo>
                  <a:cubicBezTo>
                    <a:pt x="10432" y="1420"/>
                    <a:pt x="10555" y="1544"/>
                    <a:pt x="10555" y="1698"/>
                  </a:cubicBezTo>
                  <a:lnTo>
                    <a:pt x="10555" y="13642"/>
                  </a:lnTo>
                  <a:cubicBezTo>
                    <a:pt x="10555" y="13796"/>
                    <a:pt x="10432" y="13919"/>
                    <a:pt x="10277" y="13950"/>
                  </a:cubicBezTo>
                  <a:lnTo>
                    <a:pt x="6852" y="13950"/>
                  </a:lnTo>
                  <a:cubicBezTo>
                    <a:pt x="6836" y="13948"/>
                    <a:pt x="6820" y="13946"/>
                    <a:pt x="6805" y="13946"/>
                  </a:cubicBezTo>
                  <a:cubicBezTo>
                    <a:pt x="6646" y="13946"/>
                    <a:pt x="6543" y="14087"/>
                    <a:pt x="6543" y="14228"/>
                  </a:cubicBezTo>
                  <a:cubicBezTo>
                    <a:pt x="6543" y="14382"/>
                    <a:pt x="6667" y="14506"/>
                    <a:pt x="6852" y="14506"/>
                  </a:cubicBezTo>
                  <a:lnTo>
                    <a:pt x="10277" y="14506"/>
                  </a:lnTo>
                  <a:cubicBezTo>
                    <a:pt x="10740" y="14506"/>
                    <a:pt x="11111" y="14136"/>
                    <a:pt x="11111" y="13642"/>
                  </a:cubicBezTo>
                  <a:lnTo>
                    <a:pt x="11111" y="1698"/>
                  </a:lnTo>
                  <a:cubicBezTo>
                    <a:pt x="11111" y="1235"/>
                    <a:pt x="10740" y="834"/>
                    <a:pt x="10277" y="834"/>
                  </a:cubicBezTo>
                  <a:lnTo>
                    <a:pt x="7562" y="834"/>
                  </a:lnTo>
                  <a:cubicBezTo>
                    <a:pt x="7562" y="371"/>
                    <a:pt x="7160" y="1"/>
                    <a:pt x="669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0" name="Google Shape;13615;p26">
            <a:extLst>
              <a:ext uri="{FF2B5EF4-FFF2-40B4-BE49-F238E27FC236}">
                <a16:creationId xmlns:a16="http://schemas.microsoft.com/office/drawing/2014/main" id="{C67313DD-2D8C-3541-6E0F-DEDEE89834A3}"/>
              </a:ext>
            </a:extLst>
          </p:cNvPr>
          <p:cNvGrpSpPr/>
          <p:nvPr/>
        </p:nvGrpSpPr>
        <p:grpSpPr>
          <a:xfrm>
            <a:off x="13914028" y="3532577"/>
            <a:ext cx="726851" cy="725351"/>
            <a:chOff x="1734225" y="3053575"/>
            <a:chExt cx="363425" cy="362675"/>
          </a:xfrm>
          <a:solidFill>
            <a:srgbClr val="002060"/>
          </a:solidFill>
        </p:grpSpPr>
        <p:sp>
          <p:nvSpPr>
            <p:cNvPr id="81" name="Google Shape;13616;p26">
              <a:extLst>
                <a:ext uri="{FF2B5EF4-FFF2-40B4-BE49-F238E27FC236}">
                  <a16:creationId xmlns:a16="http://schemas.microsoft.com/office/drawing/2014/main" id="{D35D5E94-62E6-4C9C-10D7-F587257C38F4}"/>
                </a:ext>
              </a:extLst>
            </p:cNvPr>
            <p:cNvSpPr/>
            <p:nvPr/>
          </p:nvSpPr>
          <p:spPr>
            <a:xfrm>
              <a:off x="1734225" y="3053575"/>
              <a:ext cx="363425" cy="362675"/>
            </a:xfrm>
            <a:custGeom>
              <a:avLst/>
              <a:gdLst/>
              <a:ahLst/>
              <a:cxnLst/>
              <a:rect l="l" t="t" r="r" b="b"/>
              <a:pathLst>
                <a:path w="14537" h="14507" extrusionOk="0">
                  <a:moveTo>
                    <a:pt x="13672" y="526"/>
                  </a:moveTo>
                  <a:cubicBezTo>
                    <a:pt x="13826" y="526"/>
                    <a:pt x="13950" y="681"/>
                    <a:pt x="13950" y="835"/>
                  </a:cubicBezTo>
                  <a:lnTo>
                    <a:pt x="13950" y="10371"/>
                  </a:lnTo>
                  <a:lnTo>
                    <a:pt x="8549" y="10371"/>
                  </a:lnTo>
                  <a:cubicBezTo>
                    <a:pt x="8209" y="10402"/>
                    <a:pt x="8209" y="10896"/>
                    <a:pt x="8549" y="10927"/>
                  </a:cubicBezTo>
                  <a:lnTo>
                    <a:pt x="13950" y="10927"/>
                  </a:lnTo>
                  <a:lnTo>
                    <a:pt x="13950" y="11760"/>
                  </a:lnTo>
                  <a:cubicBezTo>
                    <a:pt x="13950" y="11945"/>
                    <a:pt x="13826" y="12069"/>
                    <a:pt x="13672" y="12069"/>
                  </a:cubicBezTo>
                  <a:lnTo>
                    <a:pt x="864" y="12069"/>
                  </a:lnTo>
                  <a:cubicBezTo>
                    <a:pt x="710" y="12069"/>
                    <a:pt x="556" y="11945"/>
                    <a:pt x="556" y="11791"/>
                  </a:cubicBezTo>
                  <a:lnTo>
                    <a:pt x="556" y="10927"/>
                  </a:lnTo>
                  <a:lnTo>
                    <a:pt x="5957" y="10927"/>
                  </a:lnTo>
                  <a:cubicBezTo>
                    <a:pt x="5976" y="10930"/>
                    <a:pt x="5995" y="10931"/>
                    <a:pt x="6013" y="10931"/>
                  </a:cubicBezTo>
                  <a:cubicBezTo>
                    <a:pt x="6379" y="10931"/>
                    <a:pt x="6370" y="10370"/>
                    <a:pt x="5986" y="10370"/>
                  </a:cubicBezTo>
                  <a:cubicBezTo>
                    <a:pt x="5976" y="10370"/>
                    <a:pt x="5967" y="10371"/>
                    <a:pt x="5957" y="10371"/>
                  </a:cubicBezTo>
                  <a:lnTo>
                    <a:pt x="556" y="10371"/>
                  </a:lnTo>
                  <a:lnTo>
                    <a:pt x="556" y="835"/>
                  </a:lnTo>
                  <a:cubicBezTo>
                    <a:pt x="556" y="681"/>
                    <a:pt x="710" y="526"/>
                    <a:pt x="864" y="526"/>
                  </a:cubicBezTo>
                  <a:close/>
                  <a:moveTo>
                    <a:pt x="8672" y="12655"/>
                  </a:moveTo>
                  <a:lnTo>
                    <a:pt x="8672" y="13951"/>
                  </a:lnTo>
                  <a:lnTo>
                    <a:pt x="5833" y="13951"/>
                  </a:lnTo>
                  <a:lnTo>
                    <a:pt x="5833" y="12655"/>
                  </a:lnTo>
                  <a:close/>
                  <a:moveTo>
                    <a:pt x="13722" y="0"/>
                  </a:moveTo>
                  <a:cubicBezTo>
                    <a:pt x="13706" y="0"/>
                    <a:pt x="13689" y="1"/>
                    <a:pt x="13672" y="2"/>
                  </a:cubicBezTo>
                  <a:lnTo>
                    <a:pt x="864" y="2"/>
                  </a:lnTo>
                  <a:cubicBezTo>
                    <a:pt x="371" y="2"/>
                    <a:pt x="0" y="372"/>
                    <a:pt x="0" y="835"/>
                  </a:cubicBezTo>
                  <a:lnTo>
                    <a:pt x="0" y="11791"/>
                  </a:lnTo>
                  <a:cubicBezTo>
                    <a:pt x="0" y="12254"/>
                    <a:pt x="371" y="12655"/>
                    <a:pt x="864" y="12655"/>
                  </a:cubicBezTo>
                  <a:lnTo>
                    <a:pt x="5278" y="12655"/>
                  </a:lnTo>
                  <a:lnTo>
                    <a:pt x="5278" y="13951"/>
                  </a:lnTo>
                  <a:lnTo>
                    <a:pt x="3858" y="13951"/>
                  </a:lnTo>
                  <a:cubicBezTo>
                    <a:pt x="3704" y="13951"/>
                    <a:pt x="3580" y="14075"/>
                    <a:pt x="3580" y="14229"/>
                  </a:cubicBezTo>
                  <a:cubicBezTo>
                    <a:pt x="3580" y="14383"/>
                    <a:pt x="3704" y="14507"/>
                    <a:pt x="3858" y="14507"/>
                  </a:cubicBezTo>
                  <a:lnTo>
                    <a:pt x="10678" y="14507"/>
                  </a:lnTo>
                  <a:cubicBezTo>
                    <a:pt x="10833" y="14507"/>
                    <a:pt x="10956" y="14383"/>
                    <a:pt x="10956" y="14229"/>
                  </a:cubicBezTo>
                  <a:cubicBezTo>
                    <a:pt x="10956" y="14075"/>
                    <a:pt x="10833" y="13951"/>
                    <a:pt x="10678" y="13951"/>
                  </a:cubicBezTo>
                  <a:lnTo>
                    <a:pt x="9259" y="13951"/>
                  </a:lnTo>
                  <a:lnTo>
                    <a:pt x="9259" y="12655"/>
                  </a:lnTo>
                  <a:lnTo>
                    <a:pt x="13672" y="12655"/>
                  </a:lnTo>
                  <a:cubicBezTo>
                    <a:pt x="14166" y="12655"/>
                    <a:pt x="14536" y="12254"/>
                    <a:pt x="14536" y="11791"/>
                  </a:cubicBezTo>
                  <a:lnTo>
                    <a:pt x="14536" y="835"/>
                  </a:lnTo>
                  <a:cubicBezTo>
                    <a:pt x="14536" y="389"/>
                    <a:pt x="14164" y="0"/>
                    <a:pt x="1372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2" name="Google Shape;13617;p26">
              <a:extLst>
                <a:ext uri="{FF2B5EF4-FFF2-40B4-BE49-F238E27FC236}">
                  <a16:creationId xmlns:a16="http://schemas.microsoft.com/office/drawing/2014/main" id="{F26422D9-8FD1-FC2D-0224-F8E8B1A3207D}"/>
                </a:ext>
              </a:extLst>
            </p:cNvPr>
            <p:cNvSpPr/>
            <p:nvPr/>
          </p:nvSpPr>
          <p:spPr>
            <a:xfrm>
              <a:off x="1789000" y="3097575"/>
              <a:ext cx="253100" cy="77950"/>
            </a:xfrm>
            <a:custGeom>
              <a:avLst/>
              <a:gdLst/>
              <a:ahLst/>
              <a:cxnLst/>
              <a:rect l="l" t="t" r="r" b="b"/>
              <a:pathLst>
                <a:path w="10124" h="3118" extrusionOk="0">
                  <a:moveTo>
                    <a:pt x="8055" y="587"/>
                  </a:moveTo>
                  <a:cubicBezTo>
                    <a:pt x="8611" y="587"/>
                    <a:pt x="9043" y="1019"/>
                    <a:pt x="9043" y="1575"/>
                  </a:cubicBezTo>
                  <a:cubicBezTo>
                    <a:pt x="9043" y="2130"/>
                    <a:pt x="8611" y="2562"/>
                    <a:pt x="8055" y="2562"/>
                  </a:cubicBezTo>
                  <a:lnTo>
                    <a:pt x="3303" y="2562"/>
                  </a:lnTo>
                  <a:cubicBezTo>
                    <a:pt x="3766" y="2007"/>
                    <a:pt x="3766" y="1174"/>
                    <a:pt x="3303" y="587"/>
                  </a:cubicBezTo>
                  <a:close/>
                  <a:moveTo>
                    <a:pt x="2099" y="587"/>
                  </a:moveTo>
                  <a:cubicBezTo>
                    <a:pt x="2994" y="587"/>
                    <a:pt x="3426" y="1667"/>
                    <a:pt x="2809" y="2285"/>
                  </a:cubicBezTo>
                  <a:cubicBezTo>
                    <a:pt x="2599" y="2484"/>
                    <a:pt x="2348" y="2574"/>
                    <a:pt x="2103" y="2574"/>
                  </a:cubicBezTo>
                  <a:cubicBezTo>
                    <a:pt x="1592" y="2574"/>
                    <a:pt x="1111" y="2181"/>
                    <a:pt x="1111" y="1575"/>
                  </a:cubicBezTo>
                  <a:cubicBezTo>
                    <a:pt x="1111" y="1019"/>
                    <a:pt x="1543" y="587"/>
                    <a:pt x="2099" y="587"/>
                  </a:cubicBezTo>
                  <a:close/>
                  <a:moveTo>
                    <a:pt x="2099" y="1"/>
                  </a:moveTo>
                  <a:cubicBezTo>
                    <a:pt x="0" y="1"/>
                    <a:pt x="0" y="3118"/>
                    <a:pt x="2099" y="3118"/>
                  </a:cubicBezTo>
                  <a:lnTo>
                    <a:pt x="8055" y="3118"/>
                  </a:lnTo>
                  <a:cubicBezTo>
                    <a:pt x="10123" y="3118"/>
                    <a:pt x="10123" y="1"/>
                    <a:pt x="805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3" name="Google Shape;13618;p26">
              <a:extLst>
                <a:ext uri="{FF2B5EF4-FFF2-40B4-BE49-F238E27FC236}">
                  <a16:creationId xmlns:a16="http://schemas.microsoft.com/office/drawing/2014/main" id="{447C7298-B58B-91DA-1A14-FB0105EE93E8}"/>
                </a:ext>
              </a:extLst>
            </p:cNvPr>
            <p:cNvSpPr/>
            <p:nvPr/>
          </p:nvSpPr>
          <p:spPr>
            <a:xfrm>
              <a:off x="1789000" y="3204050"/>
              <a:ext cx="240750" cy="77950"/>
            </a:xfrm>
            <a:custGeom>
              <a:avLst/>
              <a:gdLst/>
              <a:ahLst/>
              <a:cxnLst/>
              <a:rect l="l" t="t" r="r" b="b"/>
              <a:pathLst>
                <a:path w="9630" h="3118" extrusionOk="0">
                  <a:moveTo>
                    <a:pt x="8055" y="556"/>
                  </a:moveTo>
                  <a:cubicBezTo>
                    <a:pt x="8611" y="556"/>
                    <a:pt x="9043" y="1019"/>
                    <a:pt x="9043" y="1575"/>
                  </a:cubicBezTo>
                  <a:cubicBezTo>
                    <a:pt x="9043" y="2158"/>
                    <a:pt x="8552" y="2558"/>
                    <a:pt x="8042" y="2558"/>
                  </a:cubicBezTo>
                  <a:cubicBezTo>
                    <a:pt x="7796" y="2558"/>
                    <a:pt x="7546" y="2465"/>
                    <a:pt x="7346" y="2254"/>
                  </a:cubicBezTo>
                  <a:cubicBezTo>
                    <a:pt x="6728" y="1637"/>
                    <a:pt x="7160" y="556"/>
                    <a:pt x="8055" y="556"/>
                  </a:cubicBezTo>
                  <a:close/>
                  <a:moveTo>
                    <a:pt x="6852" y="556"/>
                  </a:moveTo>
                  <a:cubicBezTo>
                    <a:pt x="6358" y="1143"/>
                    <a:pt x="6358" y="1976"/>
                    <a:pt x="6852" y="2562"/>
                  </a:cubicBezTo>
                  <a:lnTo>
                    <a:pt x="2099" y="2562"/>
                  </a:lnTo>
                  <a:cubicBezTo>
                    <a:pt x="1543" y="2562"/>
                    <a:pt x="1111" y="2099"/>
                    <a:pt x="1111" y="1575"/>
                  </a:cubicBezTo>
                  <a:cubicBezTo>
                    <a:pt x="1111" y="1019"/>
                    <a:pt x="1543" y="556"/>
                    <a:pt x="2099" y="556"/>
                  </a:cubicBezTo>
                  <a:close/>
                  <a:moveTo>
                    <a:pt x="2099" y="1"/>
                  </a:moveTo>
                  <a:cubicBezTo>
                    <a:pt x="0" y="1"/>
                    <a:pt x="0" y="3118"/>
                    <a:pt x="2099" y="3118"/>
                  </a:cubicBezTo>
                  <a:lnTo>
                    <a:pt x="8055" y="3118"/>
                  </a:lnTo>
                  <a:cubicBezTo>
                    <a:pt x="8919" y="3118"/>
                    <a:pt x="9598" y="2439"/>
                    <a:pt x="9598" y="1575"/>
                  </a:cubicBezTo>
                  <a:lnTo>
                    <a:pt x="9629" y="1575"/>
                  </a:lnTo>
                  <a:cubicBezTo>
                    <a:pt x="9629" y="711"/>
                    <a:pt x="8919" y="1"/>
                    <a:pt x="808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4" name="Google Shape;13619;p26">
              <a:extLst>
                <a:ext uri="{FF2B5EF4-FFF2-40B4-BE49-F238E27FC236}">
                  <a16:creationId xmlns:a16="http://schemas.microsoft.com/office/drawing/2014/main" id="{6DBE8872-CD59-7141-B3BC-751184806737}"/>
                </a:ext>
              </a:extLst>
            </p:cNvPr>
            <p:cNvSpPr/>
            <p:nvPr/>
          </p:nvSpPr>
          <p:spPr>
            <a:xfrm>
              <a:off x="1908575" y="3312200"/>
              <a:ext cx="14700" cy="14475"/>
            </a:xfrm>
            <a:custGeom>
              <a:avLst/>
              <a:gdLst/>
              <a:ahLst/>
              <a:cxnLst/>
              <a:rect l="l" t="t" r="r" b="b"/>
              <a:pathLst>
                <a:path w="588" h="579" extrusionOk="0">
                  <a:moveTo>
                    <a:pt x="289" y="0"/>
                  </a:moveTo>
                  <a:cubicBezTo>
                    <a:pt x="141" y="0"/>
                    <a:pt x="1" y="117"/>
                    <a:pt x="1" y="304"/>
                  </a:cubicBezTo>
                  <a:cubicBezTo>
                    <a:pt x="1" y="469"/>
                    <a:pt x="138" y="578"/>
                    <a:pt x="284" y="578"/>
                  </a:cubicBezTo>
                  <a:cubicBezTo>
                    <a:pt x="358" y="578"/>
                    <a:pt x="433" y="551"/>
                    <a:pt x="495" y="489"/>
                  </a:cubicBezTo>
                  <a:cubicBezTo>
                    <a:pt x="587" y="366"/>
                    <a:pt x="587" y="212"/>
                    <a:pt x="495" y="88"/>
                  </a:cubicBezTo>
                  <a:cubicBezTo>
                    <a:pt x="434" y="28"/>
                    <a:pt x="361" y="0"/>
                    <a:pt x="28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5" name="Google Shape;13620;p26">
            <a:extLst>
              <a:ext uri="{FF2B5EF4-FFF2-40B4-BE49-F238E27FC236}">
                <a16:creationId xmlns:a16="http://schemas.microsoft.com/office/drawing/2014/main" id="{E207F8B4-1A3E-477D-4BD9-CE11AE19BEA1}"/>
              </a:ext>
            </a:extLst>
          </p:cNvPr>
          <p:cNvGrpSpPr/>
          <p:nvPr/>
        </p:nvGrpSpPr>
        <p:grpSpPr>
          <a:xfrm>
            <a:off x="15457939" y="3532028"/>
            <a:ext cx="726800" cy="726450"/>
            <a:chOff x="975800" y="3053025"/>
            <a:chExt cx="363400" cy="363225"/>
          </a:xfrm>
          <a:solidFill>
            <a:srgbClr val="002060"/>
          </a:solidFill>
        </p:grpSpPr>
        <p:sp>
          <p:nvSpPr>
            <p:cNvPr id="86" name="Google Shape;13621;p26">
              <a:extLst>
                <a:ext uri="{FF2B5EF4-FFF2-40B4-BE49-F238E27FC236}">
                  <a16:creationId xmlns:a16="http://schemas.microsoft.com/office/drawing/2014/main" id="{6E0CFC5A-4C2B-236E-9A27-47DC863DA55F}"/>
                </a:ext>
              </a:extLst>
            </p:cNvPr>
            <p:cNvSpPr/>
            <p:nvPr/>
          </p:nvSpPr>
          <p:spPr>
            <a:xfrm>
              <a:off x="1198775" y="3169350"/>
              <a:ext cx="47150" cy="42975"/>
            </a:xfrm>
            <a:custGeom>
              <a:avLst/>
              <a:gdLst/>
              <a:ahLst/>
              <a:cxnLst/>
              <a:rect l="l" t="t" r="r" b="b"/>
              <a:pathLst>
                <a:path w="1886" h="1719" extrusionOk="0">
                  <a:moveTo>
                    <a:pt x="293" y="0"/>
                  </a:moveTo>
                  <a:cubicBezTo>
                    <a:pt x="224" y="0"/>
                    <a:pt x="154" y="31"/>
                    <a:pt x="93" y="93"/>
                  </a:cubicBezTo>
                  <a:cubicBezTo>
                    <a:pt x="0" y="185"/>
                    <a:pt x="0" y="340"/>
                    <a:pt x="93" y="463"/>
                  </a:cubicBezTo>
                  <a:lnTo>
                    <a:pt x="494" y="864"/>
                  </a:lnTo>
                  <a:lnTo>
                    <a:pt x="93" y="1235"/>
                  </a:lnTo>
                  <a:cubicBezTo>
                    <a:pt x="0" y="1358"/>
                    <a:pt x="0" y="1512"/>
                    <a:pt x="93" y="1636"/>
                  </a:cubicBezTo>
                  <a:cubicBezTo>
                    <a:pt x="154" y="1682"/>
                    <a:pt x="224" y="1705"/>
                    <a:pt x="293" y="1705"/>
                  </a:cubicBezTo>
                  <a:cubicBezTo>
                    <a:pt x="363" y="1705"/>
                    <a:pt x="432" y="1682"/>
                    <a:pt x="494" y="1636"/>
                  </a:cubicBezTo>
                  <a:lnTo>
                    <a:pt x="864" y="1235"/>
                  </a:lnTo>
                  <a:lnTo>
                    <a:pt x="1265" y="1636"/>
                  </a:lnTo>
                  <a:cubicBezTo>
                    <a:pt x="1298" y="1694"/>
                    <a:pt x="1347" y="1719"/>
                    <a:pt x="1402" y="1719"/>
                  </a:cubicBezTo>
                  <a:cubicBezTo>
                    <a:pt x="1606" y="1719"/>
                    <a:pt x="1886" y="1381"/>
                    <a:pt x="1667" y="1235"/>
                  </a:cubicBezTo>
                  <a:lnTo>
                    <a:pt x="1265" y="864"/>
                  </a:lnTo>
                  <a:lnTo>
                    <a:pt x="1667" y="463"/>
                  </a:lnTo>
                  <a:cubicBezTo>
                    <a:pt x="1786" y="248"/>
                    <a:pt x="1628" y="33"/>
                    <a:pt x="1436" y="33"/>
                  </a:cubicBezTo>
                  <a:cubicBezTo>
                    <a:pt x="1380" y="33"/>
                    <a:pt x="1321" y="51"/>
                    <a:pt x="1265" y="93"/>
                  </a:cubicBezTo>
                  <a:lnTo>
                    <a:pt x="864" y="463"/>
                  </a:lnTo>
                  <a:lnTo>
                    <a:pt x="494" y="93"/>
                  </a:lnTo>
                  <a:cubicBezTo>
                    <a:pt x="432" y="31"/>
                    <a:pt x="363" y="0"/>
                    <a:pt x="29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7" name="Google Shape;13622;p26">
              <a:extLst>
                <a:ext uri="{FF2B5EF4-FFF2-40B4-BE49-F238E27FC236}">
                  <a16:creationId xmlns:a16="http://schemas.microsoft.com/office/drawing/2014/main" id="{D31BEE2D-0676-3FBE-30FD-9FC0D7F87DFC}"/>
                </a:ext>
              </a:extLst>
            </p:cNvPr>
            <p:cNvSpPr/>
            <p:nvPr/>
          </p:nvSpPr>
          <p:spPr>
            <a:xfrm>
              <a:off x="1072175" y="3253250"/>
              <a:ext cx="44050" cy="42075"/>
            </a:xfrm>
            <a:custGeom>
              <a:avLst/>
              <a:gdLst/>
              <a:ahLst/>
              <a:cxnLst/>
              <a:rect l="l" t="t" r="r" b="b"/>
              <a:pathLst>
                <a:path w="1762" h="1683" extrusionOk="0">
                  <a:moveTo>
                    <a:pt x="1469" y="0"/>
                  </a:moveTo>
                  <a:cubicBezTo>
                    <a:pt x="1399" y="0"/>
                    <a:pt x="1330" y="23"/>
                    <a:pt x="1268" y="70"/>
                  </a:cubicBezTo>
                  <a:lnTo>
                    <a:pt x="898" y="440"/>
                  </a:lnTo>
                  <a:lnTo>
                    <a:pt x="497" y="70"/>
                  </a:lnTo>
                  <a:cubicBezTo>
                    <a:pt x="451" y="47"/>
                    <a:pt x="405" y="37"/>
                    <a:pt x="360" y="37"/>
                  </a:cubicBezTo>
                  <a:cubicBezTo>
                    <a:pt x="162" y="37"/>
                    <a:pt x="0" y="239"/>
                    <a:pt x="126" y="440"/>
                  </a:cubicBezTo>
                  <a:lnTo>
                    <a:pt x="497" y="841"/>
                  </a:lnTo>
                  <a:lnTo>
                    <a:pt x="126" y="1212"/>
                  </a:lnTo>
                  <a:cubicBezTo>
                    <a:pt x="3" y="1335"/>
                    <a:pt x="3" y="1489"/>
                    <a:pt x="126" y="1613"/>
                  </a:cubicBezTo>
                  <a:cubicBezTo>
                    <a:pt x="172" y="1659"/>
                    <a:pt x="242" y="1682"/>
                    <a:pt x="311" y="1682"/>
                  </a:cubicBezTo>
                  <a:cubicBezTo>
                    <a:pt x="381" y="1682"/>
                    <a:pt x="450" y="1659"/>
                    <a:pt x="497" y="1613"/>
                  </a:cubicBezTo>
                  <a:lnTo>
                    <a:pt x="898" y="1212"/>
                  </a:lnTo>
                  <a:lnTo>
                    <a:pt x="1268" y="1613"/>
                  </a:lnTo>
                  <a:cubicBezTo>
                    <a:pt x="1330" y="1659"/>
                    <a:pt x="1399" y="1682"/>
                    <a:pt x="1469" y="1682"/>
                  </a:cubicBezTo>
                  <a:cubicBezTo>
                    <a:pt x="1538" y="1682"/>
                    <a:pt x="1608" y="1659"/>
                    <a:pt x="1669" y="1613"/>
                  </a:cubicBezTo>
                  <a:cubicBezTo>
                    <a:pt x="1762" y="1489"/>
                    <a:pt x="1762" y="1335"/>
                    <a:pt x="1669" y="1212"/>
                  </a:cubicBezTo>
                  <a:lnTo>
                    <a:pt x="1268" y="841"/>
                  </a:lnTo>
                  <a:lnTo>
                    <a:pt x="1669" y="440"/>
                  </a:lnTo>
                  <a:cubicBezTo>
                    <a:pt x="1762" y="348"/>
                    <a:pt x="1762" y="162"/>
                    <a:pt x="1669" y="70"/>
                  </a:cubicBezTo>
                  <a:cubicBezTo>
                    <a:pt x="1608" y="23"/>
                    <a:pt x="1538" y="0"/>
                    <a:pt x="146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8" name="Google Shape;13623;p26">
              <a:extLst>
                <a:ext uri="{FF2B5EF4-FFF2-40B4-BE49-F238E27FC236}">
                  <a16:creationId xmlns:a16="http://schemas.microsoft.com/office/drawing/2014/main" id="{98A222FD-1EBB-03A1-E37C-3D4636264F65}"/>
                </a:ext>
              </a:extLst>
            </p:cNvPr>
            <p:cNvSpPr/>
            <p:nvPr/>
          </p:nvSpPr>
          <p:spPr>
            <a:xfrm>
              <a:off x="1043675" y="3161100"/>
              <a:ext cx="227650" cy="142275"/>
            </a:xfrm>
            <a:custGeom>
              <a:avLst/>
              <a:gdLst/>
              <a:ahLst/>
              <a:cxnLst/>
              <a:rect l="l" t="t" r="r" b="b"/>
              <a:pathLst>
                <a:path w="9106" h="5691" extrusionOk="0">
                  <a:moveTo>
                    <a:pt x="1150" y="585"/>
                  </a:moveTo>
                  <a:cubicBezTo>
                    <a:pt x="1435" y="585"/>
                    <a:pt x="1698" y="812"/>
                    <a:pt x="1698" y="1163"/>
                  </a:cubicBezTo>
                  <a:cubicBezTo>
                    <a:pt x="1698" y="1472"/>
                    <a:pt x="1451" y="1719"/>
                    <a:pt x="1143" y="1719"/>
                  </a:cubicBezTo>
                  <a:cubicBezTo>
                    <a:pt x="649" y="1719"/>
                    <a:pt x="371" y="1102"/>
                    <a:pt x="742" y="762"/>
                  </a:cubicBezTo>
                  <a:cubicBezTo>
                    <a:pt x="864" y="640"/>
                    <a:pt x="1009" y="585"/>
                    <a:pt x="1150" y="585"/>
                  </a:cubicBezTo>
                  <a:close/>
                  <a:moveTo>
                    <a:pt x="7963" y="3972"/>
                  </a:moveTo>
                  <a:cubicBezTo>
                    <a:pt x="8457" y="3972"/>
                    <a:pt x="8704" y="4589"/>
                    <a:pt x="8364" y="4959"/>
                  </a:cubicBezTo>
                  <a:cubicBezTo>
                    <a:pt x="8246" y="5068"/>
                    <a:pt x="8103" y="5116"/>
                    <a:pt x="7963" y="5116"/>
                  </a:cubicBezTo>
                  <a:cubicBezTo>
                    <a:pt x="7663" y="5116"/>
                    <a:pt x="7377" y="4894"/>
                    <a:pt x="7377" y="4558"/>
                  </a:cubicBezTo>
                  <a:cubicBezTo>
                    <a:pt x="7377" y="4250"/>
                    <a:pt x="7655" y="4003"/>
                    <a:pt x="7963" y="4003"/>
                  </a:cubicBezTo>
                  <a:lnTo>
                    <a:pt x="7963" y="3972"/>
                  </a:lnTo>
                  <a:close/>
                  <a:moveTo>
                    <a:pt x="1156" y="0"/>
                  </a:moveTo>
                  <a:cubicBezTo>
                    <a:pt x="579" y="0"/>
                    <a:pt x="1" y="403"/>
                    <a:pt x="1" y="1133"/>
                  </a:cubicBezTo>
                  <a:cubicBezTo>
                    <a:pt x="1" y="1882"/>
                    <a:pt x="584" y="2293"/>
                    <a:pt x="1163" y="2293"/>
                  </a:cubicBezTo>
                  <a:cubicBezTo>
                    <a:pt x="1633" y="2293"/>
                    <a:pt x="2102" y="2022"/>
                    <a:pt x="2254" y="1441"/>
                  </a:cubicBezTo>
                  <a:lnTo>
                    <a:pt x="2840" y="1441"/>
                  </a:lnTo>
                  <a:cubicBezTo>
                    <a:pt x="3643" y="1441"/>
                    <a:pt x="4260" y="2058"/>
                    <a:pt x="4260" y="2861"/>
                  </a:cubicBezTo>
                  <a:cubicBezTo>
                    <a:pt x="4260" y="3941"/>
                    <a:pt x="5155" y="4836"/>
                    <a:pt x="6266" y="4836"/>
                  </a:cubicBezTo>
                  <a:lnTo>
                    <a:pt x="6852" y="4836"/>
                  </a:lnTo>
                  <a:cubicBezTo>
                    <a:pt x="7005" y="5420"/>
                    <a:pt x="7477" y="5691"/>
                    <a:pt x="7950" y="5691"/>
                  </a:cubicBezTo>
                  <a:cubicBezTo>
                    <a:pt x="8527" y="5691"/>
                    <a:pt x="9105" y="5287"/>
                    <a:pt x="9105" y="4558"/>
                  </a:cubicBezTo>
                  <a:cubicBezTo>
                    <a:pt x="9105" y="3829"/>
                    <a:pt x="8527" y="3426"/>
                    <a:pt x="7950" y="3426"/>
                  </a:cubicBezTo>
                  <a:cubicBezTo>
                    <a:pt x="7477" y="3426"/>
                    <a:pt x="7005" y="3697"/>
                    <a:pt x="6852" y="4280"/>
                  </a:cubicBezTo>
                  <a:lnTo>
                    <a:pt x="6266" y="4280"/>
                  </a:lnTo>
                  <a:cubicBezTo>
                    <a:pt x="5463" y="4280"/>
                    <a:pt x="4846" y="3632"/>
                    <a:pt x="4846" y="2861"/>
                  </a:cubicBezTo>
                  <a:cubicBezTo>
                    <a:pt x="4846" y="1750"/>
                    <a:pt x="3951" y="855"/>
                    <a:pt x="2840" y="855"/>
                  </a:cubicBezTo>
                  <a:lnTo>
                    <a:pt x="2254" y="855"/>
                  </a:lnTo>
                  <a:cubicBezTo>
                    <a:pt x="2101" y="271"/>
                    <a:pt x="1629" y="0"/>
                    <a:pt x="115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9" name="Google Shape;13624;p26">
              <a:extLst>
                <a:ext uri="{FF2B5EF4-FFF2-40B4-BE49-F238E27FC236}">
                  <a16:creationId xmlns:a16="http://schemas.microsoft.com/office/drawing/2014/main" id="{6243BBF5-6B76-096A-FF9D-BF13E25EA588}"/>
                </a:ext>
              </a:extLst>
            </p:cNvPr>
            <p:cNvSpPr/>
            <p:nvPr/>
          </p:nvSpPr>
          <p:spPr>
            <a:xfrm>
              <a:off x="1150150" y="311637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02" y="1"/>
                  </a:moveTo>
                  <a:cubicBezTo>
                    <a:pt x="149" y="1"/>
                    <a:pt x="1" y="127"/>
                    <a:pt x="1" y="298"/>
                  </a:cubicBezTo>
                  <a:cubicBezTo>
                    <a:pt x="1" y="453"/>
                    <a:pt x="124" y="576"/>
                    <a:pt x="279" y="576"/>
                  </a:cubicBezTo>
                  <a:cubicBezTo>
                    <a:pt x="556" y="576"/>
                    <a:pt x="680" y="267"/>
                    <a:pt x="495" y="82"/>
                  </a:cubicBezTo>
                  <a:cubicBezTo>
                    <a:pt x="438" y="25"/>
                    <a:pt x="369" y="1"/>
                    <a:pt x="30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0" name="Google Shape;13625;p26">
              <a:extLst>
                <a:ext uri="{FF2B5EF4-FFF2-40B4-BE49-F238E27FC236}">
                  <a16:creationId xmlns:a16="http://schemas.microsoft.com/office/drawing/2014/main" id="{C32DE076-E493-5C6D-8063-C91D4D4FCB9C}"/>
                </a:ext>
              </a:extLst>
            </p:cNvPr>
            <p:cNvSpPr/>
            <p:nvPr/>
          </p:nvSpPr>
          <p:spPr>
            <a:xfrm>
              <a:off x="975800" y="3053025"/>
              <a:ext cx="363400" cy="363225"/>
            </a:xfrm>
            <a:custGeom>
              <a:avLst/>
              <a:gdLst/>
              <a:ahLst/>
              <a:cxnLst/>
              <a:rect l="l" t="t" r="r" b="b"/>
              <a:pathLst>
                <a:path w="14536" h="14529" extrusionOk="0">
                  <a:moveTo>
                    <a:pt x="11697" y="556"/>
                  </a:moveTo>
                  <a:cubicBezTo>
                    <a:pt x="11974" y="556"/>
                    <a:pt x="12252" y="749"/>
                    <a:pt x="12252" y="1135"/>
                  </a:cubicBezTo>
                  <a:cubicBezTo>
                    <a:pt x="12252" y="1289"/>
                    <a:pt x="12376" y="1413"/>
                    <a:pt x="12561" y="1413"/>
                  </a:cubicBezTo>
                  <a:lnTo>
                    <a:pt x="13672" y="1413"/>
                  </a:lnTo>
                  <a:cubicBezTo>
                    <a:pt x="13826" y="1413"/>
                    <a:pt x="13950" y="1536"/>
                    <a:pt x="13980" y="1690"/>
                  </a:cubicBezTo>
                  <a:lnTo>
                    <a:pt x="13980" y="2277"/>
                  </a:lnTo>
                  <a:cubicBezTo>
                    <a:pt x="13950" y="2431"/>
                    <a:pt x="13826" y="2554"/>
                    <a:pt x="13672" y="2554"/>
                  </a:cubicBezTo>
                  <a:lnTo>
                    <a:pt x="8549" y="2554"/>
                  </a:lnTo>
                  <a:cubicBezTo>
                    <a:pt x="8209" y="2585"/>
                    <a:pt x="8209" y="3079"/>
                    <a:pt x="8549" y="3110"/>
                  </a:cubicBezTo>
                  <a:lnTo>
                    <a:pt x="13116" y="3110"/>
                  </a:lnTo>
                  <a:lnTo>
                    <a:pt x="13116" y="10949"/>
                  </a:lnTo>
                  <a:cubicBezTo>
                    <a:pt x="13116" y="11103"/>
                    <a:pt x="12993" y="11227"/>
                    <a:pt x="12839" y="11227"/>
                  </a:cubicBezTo>
                  <a:lnTo>
                    <a:pt x="1697" y="11227"/>
                  </a:lnTo>
                  <a:cubicBezTo>
                    <a:pt x="1543" y="11227"/>
                    <a:pt x="1420" y="11103"/>
                    <a:pt x="1420" y="10949"/>
                  </a:cubicBezTo>
                  <a:lnTo>
                    <a:pt x="1420" y="3110"/>
                  </a:lnTo>
                  <a:lnTo>
                    <a:pt x="5987" y="3110"/>
                  </a:lnTo>
                  <a:cubicBezTo>
                    <a:pt x="6006" y="3113"/>
                    <a:pt x="6024" y="3114"/>
                    <a:pt x="6041" y="3114"/>
                  </a:cubicBezTo>
                  <a:cubicBezTo>
                    <a:pt x="6401" y="3114"/>
                    <a:pt x="6401" y="2551"/>
                    <a:pt x="6041" y="2551"/>
                  </a:cubicBezTo>
                  <a:cubicBezTo>
                    <a:pt x="6024" y="2551"/>
                    <a:pt x="6006" y="2552"/>
                    <a:pt x="5987" y="2554"/>
                  </a:cubicBezTo>
                  <a:lnTo>
                    <a:pt x="864" y="2554"/>
                  </a:lnTo>
                  <a:cubicBezTo>
                    <a:pt x="710" y="2554"/>
                    <a:pt x="556" y="2431"/>
                    <a:pt x="556" y="2277"/>
                  </a:cubicBezTo>
                  <a:lnTo>
                    <a:pt x="556" y="1690"/>
                  </a:lnTo>
                  <a:cubicBezTo>
                    <a:pt x="556" y="1536"/>
                    <a:pt x="710" y="1413"/>
                    <a:pt x="864" y="1413"/>
                  </a:cubicBezTo>
                  <a:lnTo>
                    <a:pt x="1975" y="1413"/>
                  </a:lnTo>
                  <a:cubicBezTo>
                    <a:pt x="2129" y="1413"/>
                    <a:pt x="2284" y="1289"/>
                    <a:pt x="2284" y="1135"/>
                  </a:cubicBezTo>
                  <a:cubicBezTo>
                    <a:pt x="2284" y="749"/>
                    <a:pt x="2562" y="556"/>
                    <a:pt x="2839" y="556"/>
                  </a:cubicBezTo>
                  <a:cubicBezTo>
                    <a:pt x="3117" y="556"/>
                    <a:pt x="3395" y="749"/>
                    <a:pt x="3395" y="1135"/>
                  </a:cubicBezTo>
                  <a:cubicBezTo>
                    <a:pt x="3395" y="1289"/>
                    <a:pt x="3518" y="1413"/>
                    <a:pt x="3703" y="1413"/>
                  </a:cubicBezTo>
                  <a:lnTo>
                    <a:pt x="10833" y="1413"/>
                  </a:lnTo>
                  <a:cubicBezTo>
                    <a:pt x="10987" y="1413"/>
                    <a:pt x="11141" y="1289"/>
                    <a:pt x="11141" y="1135"/>
                  </a:cubicBezTo>
                  <a:cubicBezTo>
                    <a:pt x="11141" y="749"/>
                    <a:pt x="11419" y="556"/>
                    <a:pt x="11697" y="556"/>
                  </a:cubicBezTo>
                  <a:close/>
                  <a:moveTo>
                    <a:pt x="2839" y="1"/>
                  </a:moveTo>
                  <a:cubicBezTo>
                    <a:pt x="2361" y="1"/>
                    <a:pt x="1883" y="286"/>
                    <a:pt x="1728" y="857"/>
                  </a:cubicBezTo>
                  <a:lnTo>
                    <a:pt x="864" y="857"/>
                  </a:lnTo>
                  <a:cubicBezTo>
                    <a:pt x="370" y="857"/>
                    <a:pt x="0" y="1227"/>
                    <a:pt x="0" y="1690"/>
                  </a:cubicBezTo>
                  <a:lnTo>
                    <a:pt x="0" y="2277"/>
                  </a:lnTo>
                  <a:cubicBezTo>
                    <a:pt x="0" y="2740"/>
                    <a:pt x="370" y="3110"/>
                    <a:pt x="864" y="3110"/>
                  </a:cubicBezTo>
                  <a:lnTo>
                    <a:pt x="864" y="10949"/>
                  </a:lnTo>
                  <a:cubicBezTo>
                    <a:pt x="864" y="11412"/>
                    <a:pt x="1234" y="11782"/>
                    <a:pt x="1697" y="11813"/>
                  </a:cubicBezTo>
                  <a:lnTo>
                    <a:pt x="6975" y="11813"/>
                  </a:lnTo>
                  <a:lnTo>
                    <a:pt x="6975" y="13973"/>
                  </a:lnTo>
                  <a:lnTo>
                    <a:pt x="6419" y="13973"/>
                  </a:lnTo>
                  <a:cubicBezTo>
                    <a:pt x="6406" y="13971"/>
                    <a:pt x="6393" y="13969"/>
                    <a:pt x="6380" y="13969"/>
                  </a:cubicBezTo>
                  <a:cubicBezTo>
                    <a:pt x="6244" y="13969"/>
                    <a:pt x="6142" y="14110"/>
                    <a:pt x="6142" y="14251"/>
                  </a:cubicBezTo>
                  <a:cubicBezTo>
                    <a:pt x="6142" y="14405"/>
                    <a:pt x="6265" y="14529"/>
                    <a:pt x="6419" y="14529"/>
                  </a:cubicBezTo>
                  <a:lnTo>
                    <a:pt x="8117" y="14529"/>
                  </a:lnTo>
                  <a:cubicBezTo>
                    <a:pt x="8271" y="14529"/>
                    <a:pt x="8394" y="14405"/>
                    <a:pt x="8394" y="14251"/>
                  </a:cubicBezTo>
                  <a:cubicBezTo>
                    <a:pt x="8394" y="14110"/>
                    <a:pt x="8292" y="13969"/>
                    <a:pt x="8156" y="13969"/>
                  </a:cubicBezTo>
                  <a:cubicBezTo>
                    <a:pt x="8143" y="13969"/>
                    <a:pt x="8130" y="13971"/>
                    <a:pt x="8117" y="13973"/>
                  </a:cubicBezTo>
                  <a:lnTo>
                    <a:pt x="7561" y="13973"/>
                  </a:lnTo>
                  <a:lnTo>
                    <a:pt x="7561" y="11813"/>
                  </a:lnTo>
                  <a:lnTo>
                    <a:pt x="12839" y="11813"/>
                  </a:lnTo>
                  <a:cubicBezTo>
                    <a:pt x="13301" y="11813"/>
                    <a:pt x="13672" y="11412"/>
                    <a:pt x="13672" y="10949"/>
                  </a:cubicBezTo>
                  <a:lnTo>
                    <a:pt x="13672" y="3110"/>
                  </a:lnTo>
                  <a:cubicBezTo>
                    <a:pt x="14135" y="3110"/>
                    <a:pt x="14536" y="2740"/>
                    <a:pt x="14536" y="2277"/>
                  </a:cubicBezTo>
                  <a:lnTo>
                    <a:pt x="14536" y="1690"/>
                  </a:lnTo>
                  <a:cubicBezTo>
                    <a:pt x="14536" y="1227"/>
                    <a:pt x="14135" y="857"/>
                    <a:pt x="13672" y="857"/>
                  </a:cubicBezTo>
                  <a:lnTo>
                    <a:pt x="12808" y="857"/>
                  </a:lnTo>
                  <a:cubicBezTo>
                    <a:pt x="12653" y="286"/>
                    <a:pt x="12175" y="1"/>
                    <a:pt x="11697" y="1"/>
                  </a:cubicBezTo>
                  <a:cubicBezTo>
                    <a:pt x="11218" y="1"/>
                    <a:pt x="10740" y="286"/>
                    <a:pt x="10586" y="857"/>
                  </a:cubicBezTo>
                  <a:lnTo>
                    <a:pt x="3950" y="857"/>
                  </a:lnTo>
                  <a:cubicBezTo>
                    <a:pt x="3796" y="286"/>
                    <a:pt x="3318" y="1"/>
                    <a:pt x="283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1" name="Google Shape;13626;p26">
            <a:extLst>
              <a:ext uri="{FF2B5EF4-FFF2-40B4-BE49-F238E27FC236}">
                <a16:creationId xmlns:a16="http://schemas.microsoft.com/office/drawing/2014/main" id="{2C08C9A3-652F-A092-604E-7553974AA0C4}"/>
              </a:ext>
            </a:extLst>
          </p:cNvPr>
          <p:cNvGrpSpPr/>
          <p:nvPr/>
        </p:nvGrpSpPr>
        <p:grpSpPr>
          <a:xfrm>
            <a:off x="15457913" y="4657039"/>
            <a:ext cx="726851" cy="729401"/>
            <a:chOff x="7724500" y="2485750"/>
            <a:chExt cx="363425" cy="364700"/>
          </a:xfrm>
          <a:solidFill>
            <a:srgbClr val="002060"/>
          </a:solidFill>
        </p:grpSpPr>
        <p:sp>
          <p:nvSpPr>
            <p:cNvPr id="92" name="Google Shape;13627;p26">
              <a:extLst>
                <a:ext uri="{FF2B5EF4-FFF2-40B4-BE49-F238E27FC236}">
                  <a16:creationId xmlns:a16="http://schemas.microsoft.com/office/drawing/2014/main" id="{8979C900-5D2E-2334-C72C-272745C057DB}"/>
                </a:ext>
              </a:extLst>
            </p:cNvPr>
            <p:cNvSpPr/>
            <p:nvPr/>
          </p:nvSpPr>
          <p:spPr>
            <a:xfrm>
              <a:off x="772450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2439" y="1698"/>
                  </a:lnTo>
                  <a:lnTo>
                    <a:pt x="2439" y="865"/>
                  </a:lnTo>
                  <a:cubicBezTo>
                    <a:pt x="2439" y="710"/>
                    <a:pt x="2562" y="556"/>
                    <a:pt x="2717" y="556"/>
                  </a:cubicBezTo>
                  <a:close/>
                  <a:moveTo>
                    <a:pt x="11821" y="556"/>
                  </a:moveTo>
                  <a:cubicBezTo>
                    <a:pt x="11975" y="556"/>
                    <a:pt x="12099" y="710"/>
                    <a:pt x="12099" y="865"/>
                  </a:cubicBezTo>
                  <a:lnTo>
                    <a:pt x="12099" y="1698"/>
                  </a:lnTo>
                  <a:lnTo>
                    <a:pt x="10957" y="1698"/>
                  </a:lnTo>
                  <a:lnTo>
                    <a:pt x="10957" y="556"/>
                  </a:lnTo>
                  <a:close/>
                  <a:moveTo>
                    <a:pt x="12654" y="5648"/>
                  </a:moveTo>
                  <a:lnTo>
                    <a:pt x="13734" y="6265"/>
                  </a:lnTo>
                  <a:lnTo>
                    <a:pt x="12654" y="7037"/>
                  </a:lnTo>
                  <a:lnTo>
                    <a:pt x="12654" y="5648"/>
                  </a:lnTo>
                  <a:close/>
                  <a:moveTo>
                    <a:pt x="1883" y="5679"/>
                  </a:moveTo>
                  <a:lnTo>
                    <a:pt x="1883" y="7068"/>
                  </a:lnTo>
                  <a:lnTo>
                    <a:pt x="803" y="6296"/>
                  </a:lnTo>
                  <a:lnTo>
                    <a:pt x="1883" y="5679"/>
                  </a:lnTo>
                  <a:close/>
                  <a:moveTo>
                    <a:pt x="12099" y="2284"/>
                  </a:moveTo>
                  <a:lnTo>
                    <a:pt x="12099" y="7469"/>
                  </a:lnTo>
                  <a:lnTo>
                    <a:pt x="7284" y="11018"/>
                  </a:lnTo>
                  <a:lnTo>
                    <a:pt x="2470" y="7469"/>
                  </a:lnTo>
                  <a:lnTo>
                    <a:pt x="2470" y="2284"/>
                  </a:lnTo>
                  <a:close/>
                  <a:moveTo>
                    <a:pt x="2717" y="1"/>
                  </a:moveTo>
                  <a:cubicBezTo>
                    <a:pt x="2254" y="1"/>
                    <a:pt x="1883" y="371"/>
                    <a:pt x="1883" y="865"/>
                  </a:cubicBezTo>
                  <a:lnTo>
                    <a:pt x="1883" y="5031"/>
                  </a:lnTo>
                  <a:lnTo>
                    <a:pt x="155" y="5988"/>
                  </a:lnTo>
                  <a:cubicBezTo>
                    <a:pt x="62" y="6049"/>
                    <a:pt x="1" y="6142"/>
                    <a:pt x="1" y="6235"/>
                  </a:cubicBezTo>
                  <a:lnTo>
                    <a:pt x="1" y="14259"/>
                  </a:lnTo>
                  <a:cubicBezTo>
                    <a:pt x="1" y="14413"/>
                    <a:pt x="124" y="14536"/>
                    <a:pt x="278" y="14536"/>
                  </a:cubicBezTo>
                  <a:lnTo>
                    <a:pt x="5988" y="14536"/>
                  </a:lnTo>
                  <a:cubicBezTo>
                    <a:pt x="6142" y="14536"/>
                    <a:pt x="6266" y="14413"/>
                    <a:pt x="6266" y="14259"/>
                  </a:cubicBezTo>
                  <a:cubicBezTo>
                    <a:pt x="6266" y="14118"/>
                    <a:pt x="6163" y="13977"/>
                    <a:pt x="6028" y="13977"/>
                  </a:cubicBezTo>
                  <a:cubicBezTo>
                    <a:pt x="6015" y="13977"/>
                    <a:pt x="6001" y="13978"/>
                    <a:pt x="5988" y="13981"/>
                  </a:cubicBezTo>
                  <a:lnTo>
                    <a:pt x="587" y="13981"/>
                  </a:lnTo>
                  <a:lnTo>
                    <a:pt x="587" y="6790"/>
                  </a:lnTo>
                  <a:lnTo>
                    <a:pt x="5093" y="10092"/>
                  </a:lnTo>
                  <a:lnTo>
                    <a:pt x="2562" y="11975"/>
                  </a:lnTo>
                  <a:cubicBezTo>
                    <a:pt x="2356" y="12181"/>
                    <a:pt x="2538" y="12474"/>
                    <a:pt x="2784" y="12474"/>
                  </a:cubicBezTo>
                  <a:cubicBezTo>
                    <a:pt x="2832" y="12474"/>
                    <a:pt x="2882" y="12463"/>
                    <a:pt x="2933" y="12438"/>
                  </a:cubicBezTo>
                  <a:lnTo>
                    <a:pt x="5556" y="10432"/>
                  </a:lnTo>
                  <a:lnTo>
                    <a:pt x="7099" y="11605"/>
                  </a:lnTo>
                  <a:cubicBezTo>
                    <a:pt x="7161" y="11635"/>
                    <a:pt x="7222" y="11666"/>
                    <a:pt x="7284" y="11666"/>
                  </a:cubicBezTo>
                  <a:cubicBezTo>
                    <a:pt x="7346" y="11666"/>
                    <a:pt x="7408" y="11635"/>
                    <a:pt x="7438" y="11605"/>
                  </a:cubicBezTo>
                  <a:lnTo>
                    <a:pt x="8982" y="10432"/>
                  </a:lnTo>
                  <a:lnTo>
                    <a:pt x="11636" y="12438"/>
                  </a:lnTo>
                  <a:cubicBezTo>
                    <a:pt x="11698" y="12494"/>
                    <a:pt x="11764" y="12517"/>
                    <a:pt x="11826" y="12517"/>
                  </a:cubicBezTo>
                  <a:cubicBezTo>
                    <a:pt x="12074" y="12517"/>
                    <a:pt x="12271" y="12148"/>
                    <a:pt x="11975" y="11975"/>
                  </a:cubicBezTo>
                  <a:lnTo>
                    <a:pt x="9475" y="10092"/>
                  </a:lnTo>
                  <a:lnTo>
                    <a:pt x="13981" y="6790"/>
                  </a:lnTo>
                  <a:lnTo>
                    <a:pt x="13981" y="13981"/>
                  </a:lnTo>
                  <a:lnTo>
                    <a:pt x="8549" y="13981"/>
                  </a:lnTo>
                  <a:cubicBezTo>
                    <a:pt x="8536" y="13978"/>
                    <a:pt x="8523" y="13977"/>
                    <a:pt x="8510" y="13977"/>
                  </a:cubicBezTo>
                  <a:cubicBezTo>
                    <a:pt x="8375" y="13977"/>
                    <a:pt x="8272" y="14118"/>
                    <a:pt x="8272" y="14259"/>
                  </a:cubicBezTo>
                  <a:cubicBezTo>
                    <a:pt x="8272" y="14413"/>
                    <a:pt x="8395" y="14536"/>
                    <a:pt x="8549" y="14536"/>
                  </a:cubicBezTo>
                  <a:lnTo>
                    <a:pt x="14259" y="14536"/>
                  </a:lnTo>
                  <a:cubicBezTo>
                    <a:pt x="14413" y="14536"/>
                    <a:pt x="14537" y="14413"/>
                    <a:pt x="14537" y="14259"/>
                  </a:cubicBezTo>
                  <a:lnTo>
                    <a:pt x="14537" y="6235"/>
                  </a:lnTo>
                  <a:cubicBezTo>
                    <a:pt x="14537" y="6142"/>
                    <a:pt x="14475" y="6049"/>
                    <a:pt x="14382" y="5988"/>
                  </a:cubicBezTo>
                  <a:lnTo>
                    <a:pt x="12654" y="5031"/>
                  </a:lnTo>
                  <a:lnTo>
                    <a:pt x="12654" y="865"/>
                  </a:lnTo>
                  <a:cubicBezTo>
                    <a:pt x="12654" y="371"/>
                    <a:pt x="12284" y="1"/>
                    <a:pt x="1182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3" name="Google Shape;13628;p26">
              <a:extLst>
                <a:ext uri="{FF2B5EF4-FFF2-40B4-BE49-F238E27FC236}">
                  <a16:creationId xmlns:a16="http://schemas.microsoft.com/office/drawing/2014/main" id="{CA4070E6-C14D-F98A-C5B0-CA3F1A832AC6}"/>
                </a:ext>
              </a:extLst>
            </p:cNvPr>
            <p:cNvSpPr/>
            <p:nvPr/>
          </p:nvSpPr>
          <p:spPr>
            <a:xfrm>
              <a:off x="7834075" y="2656250"/>
              <a:ext cx="145075" cy="13925"/>
            </a:xfrm>
            <a:custGeom>
              <a:avLst/>
              <a:gdLst/>
              <a:ahLst/>
              <a:cxnLst/>
              <a:rect l="l" t="t" r="r" b="b"/>
              <a:pathLst>
                <a:path w="5803" h="557" extrusionOk="0">
                  <a:moveTo>
                    <a:pt x="340" y="1"/>
                  </a:moveTo>
                  <a:cubicBezTo>
                    <a:pt x="0" y="32"/>
                    <a:pt x="0" y="526"/>
                    <a:pt x="340" y="557"/>
                  </a:cubicBezTo>
                  <a:lnTo>
                    <a:pt x="5463" y="557"/>
                  </a:lnTo>
                  <a:cubicBezTo>
                    <a:pt x="5802" y="526"/>
                    <a:pt x="5802" y="32"/>
                    <a:pt x="546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4" name="Google Shape;13629;p26">
              <a:extLst>
                <a:ext uri="{FF2B5EF4-FFF2-40B4-BE49-F238E27FC236}">
                  <a16:creationId xmlns:a16="http://schemas.microsoft.com/office/drawing/2014/main" id="{9FB53C13-8A36-8E87-B339-142968DD425A}"/>
                </a:ext>
              </a:extLst>
            </p:cNvPr>
            <p:cNvSpPr/>
            <p:nvPr/>
          </p:nvSpPr>
          <p:spPr>
            <a:xfrm>
              <a:off x="7810400" y="2613725"/>
              <a:ext cx="191625" cy="14050"/>
            </a:xfrm>
            <a:custGeom>
              <a:avLst/>
              <a:gdLst/>
              <a:ahLst/>
              <a:cxnLst/>
              <a:rect l="l" t="t" r="r" b="b"/>
              <a:pathLst>
                <a:path w="7665" h="562" extrusionOk="0">
                  <a:moveTo>
                    <a:pt x="366" y="0"/>
                  </a:moveTo>
                  <a:cubicBezTo>
                    <a:pt x="0" y="0"/>
                    <a:pt x="9" y="561"/>
                    <a:pt x="393" y="561"/>
                  </a:cubicBezTo>
                  <a:cubicBezTo>
                    <a:pt x="403" y="561"/>
                    <a:pt x="412" y="561"/>
                    <a:pt x="422" y="560"/>
                  </a:cubicBezTo>
                  <a:lnTo>
                    <a:pt x="7243" y="560"/>
                  </a:lnTo>
                  <a:cubicBezTo>
                    <a:pt x="7253" y="561"/>
                    <a:pt x="7263" y="561"/>
                    <a:pt x="7272" y="561"/>
                  </a:cubicBezTo>
                  <a:cubicBezTo>
                    <a:pt x="7656" y="561"/>
                    <a:pt x="7665" y="0"/>
                    <a:pt x="7299" y="0"/>
                  </a:cubicBezTo>
                  <a:cubicBezTo>
                    <a:pt x="7281" y="0"/>
                    <a:pt x="7263" y="2"/>
                    <a:pt x="7243" y="5"/>
                  </a:cubicBezTo>
                  <a:lnTo>
                    <a:pt x="422" y="5"/>
                  </a:lnTo>
                  <a:cubicBezTo>
                    <a:pt x="403" y="2"/>
                    <a:pt x="384" y="0"/>
                    <a:pt x="36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5" name="Google Shape;13630;p26">
              <a:extLst>
                <a:ext uri="{FF2B5EF4-FFF2-40B4-BE49-F238E27FC236}">
                  <a16:creationId xmlns:a16="http://schemas.microsoft.com/office/drawing/2014/main" id="{DAF1792C-03A8-86D4-FBC5-53ADE62752AA}"/>
                </a:ext>
              </a:extLst>
            </p:cNvPr>
            <p:cNvSpPr/>
            <p:nvPr/>
          </p:nvSpPr>
          <p:spPr>
            <a:xfrm>
              <a:off x="7810400" y="2570600"/>
              <a:ext cx="191650" cy="14725"/>
            </a:xfrm>
            <a:custGeom>
              <a:avLst/>
              <a:gdLst/>
              <a:ahLst/>
              <a:cxnLst/>
              <a:rect l="l" t="t" r="r" b="b"/>
              <a:pathLst>
                <a:path w="7666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2" y="588"/>
                    <a:pt x="422" y="588"/>
                  </a:cubicBezTo>
                  <a:lnTo>
                    <a:pt x="7243" y="588"/>
                  </a:lnTo>
                  <a:cubicBezTo>
                    <a:pt x="7253" y="588"/>
                    <a:pt x="7263" y="589"/>
                    <a:pt x="7272" y="589"/>
                  </a:cubicBezTo>
                  <a:cubicBezTo>
                    <a:pt x="7665" y="589"/>
                    <a:pt x="7665" y="0"/>
                    <a:pt x="7272" y="0"/>
                  </a:cubicBezTo>
                  <a:cubicBezTo>
                    <a:pt x="7263" y="0"/>
                    <a:pt x="7253" y="1"/>
                    <a:pt x="7243" y="1"/>
                  </a:cubicBezTo>
                  <a:lnTo>
                    <a:pt x="422" y="1"/>
                  </a:lnTo>
                  <a:cubicBezTo>
                    <a:pt x="412" y="1"/>
                    <a:pt x="403" y="0"/>
                    <a:pt x="39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6" name="Google Shape;13631;p26">
              <a:extLst>
                <a:ext uri="{FF2B5EF4-FFF2-40B4-BE49-F238E27FC236}">
                  <a16:creationId xmlns:a16="http://schemas.microsoft.com/office/drawing/2014/main" id="{E03E36F6-3643-61D7-240E-92C7A913EC24}"/>
                </a:ext>
              </a:extLst>
            </p:cNvPr>
            <p:cNvSpPr/>
            <p:nvPr/>
          </p:nvSpPr>
          <p:spPr>
            <a:xfrm>
              <a:off x="7874625" y="2698600"/>
              <a:ext cx="63175" cy="14100"/>
            </a:xfrm>
            <a:custGeom>
              <a:avLst/>
              <a:gdLst/>
              <a:ahLst/>
              <a:cxnLst/>
              <a:rect l="l" t="t" r="r" b="b"/>
              <a:pathLst>
                <a:path w="2527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112" y="560"/>
                  </a:lnTo>
                  <a:cubicBezTo>
                    <a:pt x="2131" y="563"/>
                    <a:pt x="2149" y="564"/>
                    <a:pt x="2166" y="564"/>
                  </a:cubicBezTo>
                  <a:cubicBezTo>
                    <a:pt x="2526" y="564"/>
                    <a:pt x="2526" y="0"/>
                    <a:pt x="2166" y="0"/>
                  </a:cubicBezTo>
                  <a:cubicBezTo>
                    <a:pt x="2149" y="0"/>
                    <a:pt x="2131" y="2"/>
                    <a:pt x="2112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7" name="Google Shape;13632;p26">
              <a:extLst>
                <a:ext uri="{FF2B5EF4-FFF2-40B4-BE49-F238E27FC236}">
                  <a16:creationId xmlns:a16="http://schemas.microsoft.com/office/drawing/2014/main" id="{91F14CF8-D734-E394-54B2-79FB9E6FC612}"/>
                </a:ext>
              </a:extLst>
            </p:cNvPr>
            <p:cNvSpPr/>
            <p:nvPr/>
          </p:nvSpPr>
          <p:spPr>
            <a:xfrm>
              <a:off x="7896200" y="2835100"/>
              <a:ext cx="18125" cy="15350"/>
            </a:xfrm>
            <a:custGeom>
              <a:avLst/>
              <a:gdLst/>
              <a:ahLst/>
              <a:cxnLst/>
              <a:rect l="l" t="t" r="r" b="b"/>
              <a:pathLst>
                <a:path w="725" h="614" extrusionOk="0">
                  <a:moveTo>
                    <a:pt x="408" y="1"/>
                  </a:moveTo>
                  <a:cubicBezTo>
                    <a:pt x="293" y="1"/>
                    <a:pt x="183" y="80"/>
                    <a:pt x="138" y="192"/>
                  </a:cubicBezTo>
                  <a:cubicBezTo>
                    <a:pt x="1" y="428"/>
                    <a:pt x="201" y="614"/>
                    <a:pt x="397" y="614"/>
                  </a:cubicBezTo>
                  <a:cubicBezTo>
                    <a:pt x="508" y="614"/>
                    <a:pt x="618" y="554"/>
                    <a:pt x="663" y="408"/>
                  </a:cubicBezTo>
                  <a:cubicBezTo>
                    <a:pt x="725" y="254"/>
                    <a:pt x="663" y="69"/>
                    <a:pt x="509" y="7"/>
                  </a:cubicBezTo>
                  <a:lnTo>
                    <a:pt x="509" y="7"/>
                  </a:lnTo>
                  <a:lnTo>
                    <a:pt x="540" y="38"/>
                  </a:lnTo>
                  <a:cubicBezTo>
                    <a:pt x="497" y="12"/>
                    <a:pt x="452" y="1"/>
                    <a:pt x="40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8" name="Google Shape;13633;p26">
            <a:extLst>
              <a:ext uri="{FF2B5EF4-FFF2-40B4-BE49-F238E27FC236}">
                <a16:creationId xmlns:a16="http://schemas.microsoft.com/office/drawing/2014/main" id="{5E3B1279-DE76-835D-E23E-6387D47AED46}"/>
              </a:ext>
            </a:extLst>
          </p:cNvPr>
          <p:cNvGrpSpPr/>
          <p:nvPr/>
        </p:nvGrpSpPr>
        <p:grpSpPr>
          <a:xfrm>
            <a:off x="13914028" y="4657739"/>
            <a:ext cx="726851" cy="728000"/>
            <a:chOff x="6979200" y="2485750"/>
            <a:chExt cx="363425" cy="364000"/>
          </a:xfrm>
          <a:solidFill>
            <a:srgbClr val="002060"/>
          </a:solidFill>
        </p:grpSpPr>
        <p:sp>
          <p:nvSpPr>
            <p:cNvPr id="99" name="Google Shape;13634;p26">
              <a:extLst>
                <a:ext uri="{FF2B5EF4-FFF2-40B4-BE49-F238E27FC236}">
                  <a16:creationId xmlns:a16="http://schemas.microsoft.com/office/drawing/2014/main" id="{EC340998-C67F-6623-43CC-7340D236A985}"/>
                </a:ext>
              </a:extLst>
            </p:cNvPr>
            <p:cNvSpPr/>
            <p:nvPr/>
          </p:nvSpPr>
          <p:spPr>
            <a:xfrm>
              <a:off x="7221450" y="2835850"/>
              <a:ext cx="15475" cy="13900"/>
            </a:xfrm>
            <a:custGeom>
              <a:avLst/>
              <a:gdLst/>
              <a:ahLst/>
              <a:cxnLst/>
              <a:rect l="l" t="t" r="r" b="b"/>
              <a:pathLst>
                <a:path w="619" h="556" extrusionOk="0">
                  <a:moveTo>
                    <a:pt x="309" y="0"/>
                  </a:moveTo>
                  <a:cubicBezTo>
                    <a:pt x="178" y="0"/>
                    <a:pt x="47" y="85"/>
                    <a:pt x="32" y="255"/>
                  </a:cubicBezTo>
                  <a:cubicBezTo>
                    <a:pt x="1" y="455"/>
                    <a:pt x="155" y="556"/>
                    <a:pt x="309" y="556"/>
                  </a:cubicBezTo>
                  <a:cubicBezTo>
                    <a:pt x="464" y="556"/>
                    <a:pt x="618" y="455"/>
                    <a:pt x="587" y="255"/>
                  </a:cubicBezTo>
                  <a:cubicBezTo>
                    <a:pt x="572" y="85"/>
                    <a:pt x="441" y="0"/>
                    <a:pt x="30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0" name="Google Shape;13635;p26">
              <a:extLst>
                <a:ext uri="{FF2B5EF4-FFF2-40B4-BE49-F238E27FC236}">
                  <a16:creationId xmlns:a16="http://schemas.microsoft.com/office/drawing/2014/main" id="{548389C5-02AD-EF0E-F446-00A2AB503576}"/>
                </a:ext>
              </a:extLst>
            </p:cNvPr>
            <p:cNvSpPr/>
            <p:nvPr/>
          </p:nvSpPr>
          <p:spPr>
            <a:xfrm>
              <a:off x="697920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420" y="556"/>
                  </a:moveTo>
                  <a:cubicBezTo>
                    <a:pt x="1574" y="556"/>
                    <a:pt x="1698" y="710"/>
                    <a:pt x="1698" y="865"/>
                  </a:cubicBezTo>
                  <a:lnTo>
                    <a:pt x="1698" y="3118"/>
                  </a:lnTo>
                  <a:cubicBezTo>
                    <a:pt x="1698" y="3272"/>
                    <a:pt x="1574" y="3395"/>
                    <a:pt x="1420" y="3395"/>
                  </a:cubicBezTo>
                  <a:lnTo>
                    <a:pt x="864" y="3395"/>
                  </a:lnTo>
                  <a:cubicBezTo>
                    <a:pt x="710" y="3395"/>
                    <a:pt x="587" y="3272"/>
                    <a:pt x="587" y="3118"/>
                  </a:cubicBezTo>
                  <a:lnTo>
                    <a:pt x="587" y="865"/>
                  </a:lnTo>
                  <a:cubicBezTo>
                    <a:pt x="587" y="710"/>
                    <a:pt x="710" y="556"/>
                    <a:pt x="864" y="556"/>
                  </a:cubicBezTo>
                  <a:close/>
                  <a:moveTo>
                    <a:pt x="10277" y="556"/>
                  </a:moveTo>
                  <a:cubicBezTo>
                    <a:pt x="10431" y="556"/>
                    <a:pt x="10555" y="710"/>
                    <a:pt x="10555" y="865"/>
                  </a:cubicBezTo>
                  <a:lnTo>
                    <a:pt x="10555" y="3118"/>
                  </a:lnTo>
                  <a:cubicBezTo>
                    <a:pt x="10555" y="3272"/>
                    <a:pt x="10431" y="3395"/>
                    <a:pt x="10277" y="3395"/>
                  </a:cubicBezTo>
                  <a:lnTo>
                    <a:pt x="9413" y="3395"/>
                  </a:lnTo>
                  <a:lnTo>
                    <a:pt x="9413" y="2840"/>
                  </a:lnTo>
                  <a:cubicBezTo>
                    <a:pt x="9413" y="2223"/>
                    <a:pt x="8919" y="1729"/>
                    <a:pt x="8302" y="1698"/>
                  </a:cubicBezTo>
                  <a:cubicBezTo>
                    <a:pt x="7685" y="1698"/>
                    <a:pt x="7160" y="2223"/>
                    <a:pt x="7160" y="2840"/>
                  </a:cubicBezTo>
                  <a:lnTo>
                    <a:pt x="7160" y="3426"/>
                  </a:lnTo>
                  <a:lnTo>
                    <a:pt x="6296" y="3426"/>
                  </a:lnTo>
                  <a:cubicBezTo>
                    <a:pt x="6142" y="3426"/>
                    <a:pt x="6018" y="3272"/>
                    <a:pt x="6018" y="3118"/>
                  </a:cubicBezTo>
                  <a:lnTo>
                    <a:pt x="6018" y="865"/>
                  </a:lnTo>
                  <a:cubicBezTo>
                    <a:pt x="6018" y="710"/>
                    <a:pt x="6142" y="556"/>
                    <a:pt x="6296" y="556"/>
                  </a:cubicBezTo>
                  <a:close/>
                  <a:moveTo>
                    <a:pt x="1420" y="5833"/>
                  </a:moveTo>
                  <a:cubicBezTo>
                    <a:pt x="1574" y="5833"/>
                    <a:pt x="1698" y="5988"/>
                    <a:pt x="1698" y="6142"/>
                  </a:cubicBezTo>
                  <a:lnTo>
                    <a:pt x="1698" y="8395"/>
                  </a:lnTo>
                  <a:cubicBezTo>
                    <a:pt x="1698" y="8549"/>
                    <a:pt x="1574" y="8673"/>
                    <a:pt x="1420" y="8673"/>
                  </a:cubicBezTo>
                  <a:lnTo>
                    <a:pt x="864" y="8673"/>
                  </a:lnTo>
                  <a:cubicBezTo>
                    <a:pt x="710" y="8673"/>
                    <a:pt x="587" y="8549"/>
                    <a:pt x="587" y="8395"/>
                  </a:cubicBezTo>
                  <a:lnTo>
                    <a:pt x="587" y="6142"/>
                  </a:lnTo>
                  <a:cubicBezTo>
                    <a:pt x="587" y="5988"/>
                    <a:pt x="710" y="5833"/>
                    <a:pt x="864" y="5833"/>
                  </a:cubicBezTo>
                  <a:close/>
                  <a:moveTo>
                    <a:pt x="1459" y="11138"/>
                  </a:moveTo>
                  <a:cubicBezTo>
                    <a:pt x="1595" y="11138"/>
                    <a:pt x="1698" y="11279"/>
                    <a:pt x="1698" y="11419"/>
                  </a:cubicBezTo>
                  <a:lnTo>
                    <a:pt x="1698" y="13672"/>
                  </a:lnTo>
                  <a:cubicBezTo>
                    <a:pt x="1698" y="13827"/>
                    <a:pt x="1574" y="13981"/>
                    <a:pt x="1420" y="13981"/>
                  </a:cubicBezTo>
                  <a:lnTo>
                    <a:pt x="864" y="13981"/>
                  </a:lnTo>
                  <a:cubicBezTo>
                    <a:pt x="710" y="13950"/>
                    <a:pt x="587" y="13827"/>
                    <a:pt x="587" y="13672"/>
                  </a:cubicBezTo>
                  <a:lnTo>
                    <a:pt x="587" y="11419"/>
                  </a:lnTo>
                  <a:cubicBezTo>
                    <a:pt x="587" y="11265"/>
                    <a:pt x="710" y="11142"/>
                    <a:pt x="864" y="11142"/>
                  </a:cubicBezTo>
                  <a:lnTo>
                    <a:pt x="1420" y="11142"/>
                  </a:lnTo>
                  <a:cubicBezTo>
                    <a:pt x="1433" y="11139"/>
                    <a:pt x="1446" y="11138"/>
                    <a:pt x="1459" y="11138"/>
                  </a:cubicBezTo>
                  <a:close/>
                  <a:moveTo>
                    <a:pt x="864" y="1"/>
                  </a:moveTo>
                  <a:cubicBezTo>
                    <a:pt x="40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401" y="3982"/>
                    <a:pt x="864" y="3982"/>
                  </a:cubicBezTo>
                  <a:lnTo>
                    <a:pt x="1420" y="3982"/>
                  </a:lnTo>
                  <a:cubicBezTo>
                    <a:pt x="1883" y="3982"/>
                    <a:pt x="2284" y="3581"/>
                    <a:pt x="2284" y="3118"/>
                  </a:cubicBezTo>
                  <a:lnTo>
                    <a:pt x="2284" y="2284"/>
                  </a:lnTo>
                  <a:lnTo>
                    <a:pt x="3580" y="2284"/>
                  </a:lnTo>
                  <a:lnTo>
                    <a:pt x="3580" y="6975"/>
                  </a:lnTo>
                  <a:lnTo>
                    <a:pt x="2284" y="6975"/>
                  </a:lnTo>
                  <a:lnTo>
                    <a:pt x="2284" y="6142"/>
                  </a:lnTo>
                  <a:cubicBezTo>
                    <a:pt x="2284" y="5648"/>
                    <a:pt x="1883" y="5278"/>
                    <a:pt x="1420" y="5278"/>
                  </a:cubicBezTo>
                  <a:lnTo>
                    <a:pt x="864" y="5278"/>
                  </a:lnTo>
                  <a:cubicBezTo>
                    <a:pt x="401" y="5278"/>
                    <a:pt x="0" y="5648"/>
                    <a:pt x="0" y="6142"/>
                  </a:cubicBezTo>
                  <a:lnTo>
                    <a:pt x="0" y="8395"/>
                  </a:lnTo>
                  <a:cubicBezTo>
                    <a:pt x="0" y="8858"/>
                    <a:pt x="401" y="9259"/>
                    <a:pt x="864" y="9259"/>
                  </a:cubicBezTo>
                  <a:lnTo>
                    <a:pt x="1420" y="9259"/>
                  </a:lnTo>
                  <a:cubicBezTo>
                    <a:pt x="1883" y="9259"/>
                    <a:pt x="2284" y="8858"/>
                    <a:pt x="2284" y="8395"/>
                  </a:cubicBezTo>
                  <a:lnTo>
                    <a:pt x="2284" y="7562"/>
                  </a:lnTo>
                  <a:lnTo>
                    <a:pt x="3580" y="7562"/>
                  </a:lnTo>
                  <a:lnTo>
                    <a:pt x="3580" y="12253"/>
                  </a:lnTo>
                  <a:lnTo>
                    <a:pt x="2284" y="12253"/>
                  </a:lnTo>
                  <a:lnTo>
                    <a:pt x="2284" y="11419"/>
                  </a:lnTo>
                  <a:cubicBezTo>
                    <a:pt x="2284" y="10926"/>
                    <a:pt x="1883" y="10555"/>
                    <a:pt x="1420" y="10555"/>
                  </a:cubicBezTo>
                  <a:lnTo>
                    <a:pt x="864" y="10555"/>
                  </a:lnTo>
                  <a:cubicBezTo>
                    <a:pt x="401" y="10555"/>
                    <a:pt x="0" y="10926"/>
                    <a:pt x="0" y="11419"/>
                  </a:cubicBezTo>
                  <a:lnTo>
                    <a:pt x="0" y="13672"/>
                  </a:lnTo>
                  <a:cubicBezTo>
                    <a:pt x="0" y="14135"/>
                    <a:pt x="401" y="14536"/>
                    <a:pt x="864" y="14536"/>
                  </a:cubicBezTo>
                  <a:lnTo>
                    <a:pt x="1420" y="14536"/>
                  </a:lnTo>
                  <a:cubicBezTo>
                    <a:pt x="1883" y="14536"/>
                    <a:pt x="2284" y="14166"/>
                    <a:pt x="2284" y="13672"/>
                  </a:cubicBezTo>
                  <a:lnTo>
                    <a:pt x="2284" y="12839"/>
                  </a:lnTo>
                  <a:lnTo>
                    <a:pt x="3858" y="12839"/>
                  </a:lnTo>
                  <a:cubicBezTo>
                    <a:pt x="4012" y="12839"/>
                    <a:pt x="4136" y="12716"/>
                    <a:pt x="4167" y="12561"/>
                  </a:cubicBezTo>
                  <a:lnTo>
                    <a:pt x="4167" y="2284"/>
                  </a:lnTo>
                  <a:lnTo>
                    <a:pt x="5463" y="2284"/>
                  </a:lnTo>
                  <a:lnTo>
                    <a:pt x="5463" y="3118"/>
                  </a:lnTo>
                  <a:cubicBezTo>
                    <a:pt x="5463" y="3581"/>
                    <a:pt x="5833" y="3982"/>
                    <a:pt x="6296" y="3982"/>
                  </a:cubicBezTo>
                  <a:lnTo>
                    <a:pt x="7160" y="3982"/>
                  </a:lnTo>
                  <a:lnTo>
                    <a:pt x="7160" y="7839"/>
                  </a:lnTo>
                  <a:lnTo>
                    <a:pt x="6574" y="7839"/>
                  </a:lnTo>
                  <a:cubicBezTo>
                    <a:pt x="5957" y="7839"/>
                    <a:pt x="5432" y="8364"/>
                    <a:pt x="5432" y="8981"/>
                  </a:cubicBezTo>
                  <a:lnTo>
                    <a:pt x="5432" y="10000"/>
                  </a:lnTo>
                  <a:cubicBezTo>
                    <a:pt x="5463" y="12006"/>
                    <a:pt x="6759" y="13734"/>
                    <a:pt x="8641" y="14320"/>
                  </a:cubicBezTo>
                  <a:cubicBezTo>
                    <a:pt x="8674" y="14334"/>
                    <a:pt x="8707" y="14340"/>
                    <a:pt x="8740" y="14340"/>
                  </a:cubicBezTo>
                  <a:cubicBezTo>
                    <a:pt x="8858" y="14340"/>
                    <a:pt x="8963" y="14257"/>
                    <a:pt x="9012" y="14135"/>
                  </a:cubicBezTo>
                  <a:cubicBezTo>
                    <a:pt x="9043" y="13981"/>
                    <a:pt x="8981" y="13827"/>
                    <a:pt x="8827" y="13796"/>
                  </a:cubicBezTo>
                  <a:cubicBezTo>
                    <a:pt x="7160" y="13271"/>
                    <a:pt x="6018" y="11728"/>
                    <a:pt x="6018" y="10000"/>
                  </a:cubicBezTo>
                  <a:lnTo>
                    <a:pt x="6018" y="8981"/>
                  </a:lnTo>
                  <a:cubicBezTo>
                    <a:pt x="6018" y="8642"/>
                    <a:pt x="6265" y="8395"/>
                    <a:pt x="6574" y="8395"/>
                  </a:cubicBezTo>
                  <a:lnTo>
                    <a:pt x="7160" y="8395"/>
                  </a:lnTo>
                  <a:lnTo>
                    <a:pt x="7160" y="10000"/>
                  </a:lnTo>
                  <a:cubicBezTo>
                    <a:pt x="7160" y="10154"/>
                    <a:pt x="7284" y="10278"/>
                    <a:pt x="7438" y="10278"/>
                  </a:cubicBezTo>
                  <a:cubicBezTo>
                    <a:pt x="7592" y="10278"/>
                    <a:pt x="7716" y="10154"/>
                    <a:pt x="7716" y="10000"/>
                  </a:cubicBezTo>
                  <a:lnTo>
                    <a:pt x="7716" y="2840"/>
                  </a:lnTo>
                  <a:cubicBezTo>
                    <a:pt x="7716" y="2469"/>
                    <a:pt x="8001" y="2284"/>
                    <a:pt x="8287" y="2284"/>
                  </a:cubicBezTo>
                  <a:cubicBezTo>
                    <a:pt x="8572" y="2284"/>
                    <a:pt x="8858" y="2469"/>
                    <a:pt x="8858" y="2840"/>
                  </a:cubicBezTo>
                  <a:lnTo>
                    <a:pt x="8858" y="8117"/>
                  </a:lnTo>
                  <a:cubicBezTo>
                    <a:pt x="8827" y="8333"/>
                    <a:pt x="8981" y="8441"/>
                    <a:pt x="9135" y="8441"/>
                  </a:cubicBezTo>
                  <a:cubicBezTo>
                    <a:pt x="9290" y="8441"/>
                    <a:pt x="9444" y="8333"/>
                    <a:pt x="9413" y="8117"/>
                  </a:cubicBezTo>
                  <a:lnTo>
                    <a:pt x="9413" y="6698"/>
                  </a:lnTo>
                  <a:cubicBezTo>
                    <a:pt x="9413" y="6327"/>
                    <a:pt x="9699" y="6142"/>
                    <a:pt x="9984" y="6142"/>
                  </a:cubicBezTo>
                  <a:cubicBezTo>
                    <a:pt x="10269" y="6142"/>
                    <a:pt x="10555" y="6327"/>
                    <a:pt x="10555" y="6698"/>
                  </a:cubicBezTo>
                  <a:lnTo>
                    <a:pt x="10555" y="8117"/>
                  </a:lnTo>
                  <a:cubicBezTo>
                    <a:pt x="10555" y="8272"/>
                    <a:pt x="10678" y="8395"/>
                    <a:pt x="10833" y="8395"/>
                  </a:cubicBezTo>
                  <a:cubicBezTo>
                    <a:pt x="10987" y="8395"/>
                    <a:pt x="11110" y="8272"/>
                    <a:pt x="11110" y="8117"/>
                  </a:cubicBezTo>
                  <a:lnTo>
                    <a:pt x="11110" y="7284"/>
                  </a:lnTo>
                  <a:cubicBezTo>
                    <a:pt x="11141" y="6929"/>
                    <a:pt x="11411" y="6752"/>
                    <a:pt x="11681" y="6752"/>
                  </a:cubicBezTo>
                  <a:cubicBezTo>
                    <a:pt x="11951" y="6752"/>
                    <a:pt x="12221" y="6929"/>
                    <a:pt x="12252" y="7284"/>
                  </a:cubicBezTo>
                  <a:lnTo>
                    <a:pt x="12252" y="8117"/>
                  </a:lnTo>
                  <a:cubicBezTo>
                    <a:pt x="12221" y="8333"/>
                    <a:pt x="12376" y="8441"/>
                    <a:pt x="12530" y="8441"/>
                  </a:cubicBezTo>
                  <a:cubicBezTo>
                    <a:pt x="12684" y="8441"/>
                    <a:pt x="12839" y="8333"/>
                    <a:pt x="12808" y="8117"/>
                  </a:cubicBezTo>
                  <a:lnTo>
                    <a:pt x="12808" y="7839"/>
                  </a:lnTo>
                  <a:cubicBezTo>
                    <a:pt x="12808" y="7454"/>
                    <a:pt x="13093" y="7261"/>
                    <a:pt x="13379" y="7261"/>
                  </a:cubicBezTo>
                  <a:cubicBezTo>
                    <a:pt x="13664" y="7261"/>
                    <a:pt x="13950" y="7454"/>
                    <a:pt x="13950" y="7839"/>
                  </a:cubicBezTo>
                  <a:lnTo>
                    <a:pt x="13950" y="10000"/>
                  </a:lnTo>
                  <a:cubicBezTo>
                    <a:pt x="13950" y="11728"/>
                    <a:pt x="12808" y="13271"/>
                    <a:pt x="11172" y="13796"/>
                  </a:cubicBezTo>
                  <a:cubicBezTo>
                    <a:pt x="10788" y="13851"/>
                    <a:pt x="10916" y="14345"/>
                    <a:pt x="11210" y="14345"/>
                  </a:cubicBezTo>
                  <a:cubicBezTo>
                    <a:pt x="11247" y="14345"/>
                    <a:pt x="11286" y="14337"/>
                    <a:pt x="11326" y="14320"/>
                  </a:cubicBezTo>
                  <a:cubicBezTo>
                    <a:pt x="13240" y="13734"/>
                    <a:pt x="14536" y="11975"/>
                    <a:pt x="14536" y="10000"/>
                  </a:cubicBezTo>
                  <a:lnTo>
                    <a:pt x="14536" y="7839"/>
                  </a:lnTo>
                  <a:cubicBezTo>
                    <a:pt x="14536" y="7191"/>
                    <a:pt x="14011" y="6698"/>
                    <a:pt x="13394" y="6698"/>
                  </a:cubicBezTo>
                  <a:cubicBezTo>
                    <a:pt x="13178" y="6698"/>
                    <a:pt x="12962" y="6759"/>
                    <a:pt x="12777" y="6883"/>
                  </a:cubicBezTo>
                  <a:cubicBezTo>
                    <a:pt x="12623" y="6420"/>
                    <a:pt x="12191" y="6111"/>
                    <a:pt x="11697" y="6111"/>
                  </a:cubicBezTo>
                  <a:cubicBezTo>
                    <a:pt x="11481" y="6111"/>
                    <a:pt x="11265" y="6173"/>
                    <a:pt x="11080" y="6327"/>
                  </a:cubicBezTo>
                  <a:cubicBezTo>
                    <a:pt x="10894" y="5864"/>
                    <a:pt x="10493" y="5556"/>
                    <a:pt x="9999" y="5556"/>
                  </a:cubicBezTo>
                  <a:cubicBezTo>
                    <a:pt x="9962" y="5550"/>
                    <a:pt x="9926" y="5548"/>
                    <a:pt x="9891" y="5548"/>
                  </a:cubicBezTo>
                  <a:cubicBezTo>
                    <a:pt x="9721" y="5548"/>
                    <a:pt x="9572" y="5608"/>
                    <a:pt x="9444" y="5710"/>
                  </a:cubicBezTo>
                  <a:lnTo>
                    <a:pt x="9444" y="3982"/>
                  </a:lnTo>
                  <a:lnTo>
                    <a:pt x="10277" y="3982"/>
                  </a:lnTo>
                  <a:cubicBezTo>
                    <a:pt x="10740" y="3982"/>
                    <a:pt x="11141" y="3581"/>
                    <a:pt x="11141" y="3118"/>
                  </a:cubicBezTo>
                  <a:lnTo>
                    <a:pt x="11141" y="865"/>
                  </a:lnTo>
                  <a:cubicBezTo>
                    <a:pt x="11141" y="371"/>
                    <a:pt x="10740" y="1"/>
                    <a:pt x="10277" y="1"/>
                  </a:cubicBezTo>
                  <a:lnTo>
                    <a:pt x="6296" y="1"/>
                  </a:lnTo>
                  <a:cubicBezTo>
                    <a:pt x="5833" y="1"/>
                    <a:pt x="5463" y="371"/>
                    <a:pt x="5463" y="865"/>
                  </a:cubicBezTo>
                  <a:lnTo>
                    <a:pt x="5463" y="1698"/>
                  </a:lnTo>
                  <a:lnTo>
                    <a:pt x="2284" y="1698"/>
                  </a:lnTo>
                  <a:lnTo>
                    <a:pt x="2284" y="865"/>
                  </a:lnTo>
                  <a:cubicBezTo>
                    <a:pt x="2284" y="371"/>
                    <a:pt x="1883" y="1"/>
                    <a:pt x="142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01" name="Google Shape;13636;p26">
            <a:extLst>
              <a:ext uri="{FF2B5EF4-FFF2-40B4-BE49-F238E27FC236}">
                <a16:creationId xmlns:a16="http://schemas.microsoft.com/office/drawing/2014/main" id="{0BA7A949-C162-70B7-688D-1C4ACC436025}"/>
              </a:ext>
            </a:extLst>
          </p:cNvPr>
          <p:cNvGrpSpPr/>
          <p:nvPr/>
        </p:nvGrpSpPr>
        <p:grpSpPr>
          <a:xfrm>
            <a:off x="12459140" y="4658314"/>
            <a:ext cx="726851" cy="726851"/>
            <a:chOff x="6243125" y="2485750"/>
            <a:chExt cx="363425" cy="363425"/>
          </a:xfrm>
          <a:solidFill>
            <a:srgbClr val="002060"/>
          </a:solidFill>
        </p:grpSpPr>
        <p:sp>
          <p:nvSpPr>
            <p:cNvPr id="102" name="Google Shape;13637;p26">
              <a:extLst>
                <a:ext uri="{FF2B5EF4-FFF2-40B4-BE49-F238E27FC236}">
                  <a16:creationId xmlns:a16="http://schemas.microsoft.com/office/drawing/2014/main" id="{6A3D6447-7749-A2D2-A28B-94BC1D1FD94B}"/>
                </a:ext>
              </a:extLst>
            </p:cNvPr>
            <p:cNvSpPr/>
            <p:nvPr/>
          </p:nvSpPr>
          <p:spPr>
            <a:xfrm>
              <a:off x="6243125" y="2681725"/>
              <a:ext cx="363425" cy="167450"/>
            </a:xfrm>
            <a:custGeom>
              <a:avLst/>
              <a:gdLst/>
              <a:ahLst/>
              <a:cxnLst/>
              <a:rect l="l" t="t" r="r" b="b"/>
              <a:pathLst>
                <a:path w="14537" h="6698" extrusionOk="0">
                  <a:moveTo>
                    <a:pt x="3550" y="988"/>
                  </a:moveTo>
                  <a:lnTo>
                    <a:pt x="4692" y="2130"/>
                  </a:lnTo>
                  <a:lnTo>
                    <a:pt x="3550" y="2130"/>
                  </a:lnTo>
                  <a:lnTo>
                    <a:pt x="3550" y="988"/>
                  </a:lnTo>
                  <a:close/>
                  <a:moveTo>
                    <a:pt x="12407" y="988"/>
                  </a:moveTo>
                  <a:lnTo>
                    <a:pt x="13549" y="2130"/>
                  </a:lnTo>
                  <a:lnTo>
                    <a:pt x="12407" y="2130"/>
                  </a:lnTo>
                  <a:lnTo>
                    <a:pt x="12407" y="988"/>
                  </a:lnTo>
                  <a:close/>
                  <a:moveTo>
                    <a:pt x="2964" y="556"/>
                  </a:moveTo>
                  <a:lnTo>
                    <a:pt x="2964" y="2408"/>
                  </a:lnTo>
                  <a:cubicBezTo>
                    <a:pt x="2964" y="2562"/>
                    <a:pt x="3087" y="2685"/>
                    <a:pt x="3241" y="2685"/>
                  </a:cubicBezTo>
                  <a:lnTo>
                    <a:pt x="5093" y="2685"/>
                  </a:lnTo>
                  <a:lnTo>
                    <a:pt x="5093" y="6142"/>
                  </a:lnTo>
                  <a:lnTo>
                    <a:pt x="556" y="6142"/>
                  </a:lnTo>
                  <a:lnTo>
                    <a:pt x="556" y="556"/>
                  </a:lnTo>
                  <a:close/>
                  <a:moveTo>
                    <a:pt x="11821" y="556"/>
                  </a:moveTo>
                  <a:lnTo>
                    <a:pt x="11821" y="2408"/>
                  </a:lnTo>
                  <a:cubicBezTo>
                    <a:pt x="11821" y="2562"/>
                    <a:pt x="11944" y="2685"/>
                    <a:pt x="12099" y="2685"/>
                  </a:cubicBezTo>
                  <a:lnTo>
                    <a:pt x="13951" y="2685"/>
                  </a:lnTo>
                  <a:lnTo>
                    <a:pt x="13951" y="6142"/>
                  </a:lnTo>
                  <a:lnTo>
                    <a:pt x="9414" y="6142"/>
                  </a:lnTo>
                  <a:lnTo>
                    <a:pt x="9414" y="556"/>
                  </a:lnTo>
                  <a:close/>
                  <a:moveTo>
                    <a:pt x="279" y="0"/>
                  </a:moveTo>
                  <a:cubicBezTo>
                    <a:pt x="124" y="0"/>
                    <a:pt x="1" y="124"/>
                    <a:pt x="1" y="278"/>
                  </a:cubicBezTo>
                  <a:lnTo>
                    <a:pt x="1" y="6420"/>
                  </a:lnTo>
                  <a:cubicBezTo>
                    <a:pt x="1" y="6574"/>
                    <a:pt x="124" y="6697"/>
                    <a:pt x="279" y="6697"/>
                  </a:cubicBezTo>
                  <a:lnTo>
                    <a:pt x="5371" y="6697"/>
                  </a:lnTo>
                  <a:cubicBezTo>
                    <a:pt x="5525" y="6697"/>
                    <a:pt x="5680" y="6574"/>
                    <a:pt x="5680" y="6420"/>
                  </a:cubicBezTo>
                  <a:lnTo>
                    <a:pt x="5680" y="4846"/>
                  </a:lnTo>
                  <a:lnTo>
                    <a:pt x="8858" y="4846"/>
                  </a:lnTo>
                  <a:lnTo>
                    <a:pt x="8858" y="6420"/>
                  </a:lnTo>
                  <a:cubicBezTo>
                    <a:pt x="8858" y="6574"/>
                    <a:pt x="8982" y="6697"/>
                    <a:pt x="9136" y="6697"/>
                  </a:cubicBezTo>
                  <a:lnTo>
                    <a:pt x="14228" y="6697"/>
                  </a:lnTo>
                  <a:cubicBezTo>
                    <a:pt x="14383" y="6697"/>
                    <a:pt x="14537" y="6574"/>
                    <a:pt x="14537" y="6420"/>
                  </a:cubicBezTo>
                  <a:lnTo>
                    <a:pt x="14537" y="2408"/>
                  </a:lnTo>
                  <a:cubicBezTo>
                    <a:pt x="14537" y="2346"/>
                    <a:pt x="14506" y="2253"/>
                    <a:pt x="14444" y="2222"/>
                  </a:cubicBezTo>
                  <a:lnTo>
                    <a:pt x="12315" y="93"/>
                  </a:lnTo>
                  <a:cubicBezTo>
                    <a:pt x="12253" y="31"/>
                    <a:pt x="12191" y="0"/>
                    <a:pt x="12099" y="0"/>
                  </a:cubicBezTo>
                  <a:lnTo>
                    <a:pt x="9136" y="0"/>
                  </a:lnTo>
                  <a:cubicBezTo>
                    <a:pt x="8982" y="0"/>
                    <a:pt x="8858" y="124"/>
                    <a:pt x="8858" y="278"/>
                  </a:cubicBezTo>
                  <a:lnTo>
                    <a:pt x="8858" y="4259"/>
                  </a:lnTo>
                  <a:lnTo>
                    <a:pt x="7531" y="4259"/>
                  </a:lnTo>
                  <a:lnTo>
                    <a:pt x="7531" y="2716"/>
                  </a:lnTo>
                  <a:cubicBezTo>
                    <a:pt x="7516" y="2547"/>
                    <a:pt x="7385" y="2462"/>
                    <a:pt x="7253" y="2462"/>
                  </a:cubicBezTo>
                  <a:cubicBezTo>
                    <a:pt x="7122" y="2462"/>
                    <a:pt x="6991" y="2547"/>
                    <a:pt x="6976" y="2716"/>
                  </a:cubicBezTo>
                  <a:lnTo>
                    <a:pt x="6976" y="4259"/>
                  </a:lnTo>
                  <a:lnTo>
                    <a:pt x="5680" y="4259"/>
                  </a:lnTo>
                  <a:lnTo>
                    <a:pt x="5680" y="2408"/>
                  </a:lnTo>
                  <a:cubicBezTo>
                    <a:pt x="5680" y="2346"/>
                    <a:pt x="5649" y="2253"/>
                    <a:pt x="5587" y="2222"/>
                  </a:cubicBezTo>
                  <a:lnTo>
                    <a:pt x="3457" y="93"/>
                  </a:lnTo>
                  <a:cubicBezTo>
                    <a:pt x="3396" y="31"/>
                    <a:pt x="3334" y="0"/>
                    <a:pt x="324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3" name="Google Shape;13638;p26">
              <a:extLst>
                <a:ext uri="{FF2B5EF4-FFF2-40B4-BE49-F238E27FC236}">
                  <a16:creationId xmlns:a16="http://schemas.microsoft.com/office/drawing/2014/main" id="{13224E7C-C613-EA63-5C75-164B47EF14A2}"/>
                </a:ext>
              </a:extLst>
            </p:cNvPr>
            <p:cNvSpPr/>
            <p:nvPr/>
          </p:nvSpPr>
          <p:spPr>
            <a:xfrm>
              <a:off x="6417500" y="2710075"/>
              <a:ext cx="18400" cy="14175"/>
            </a:xfrm>
            <a:custGeom>
              <a:avLst/>
              <a:gdLst/>
              <a:ahLst/>
              <a:cxnLst/>
              <a:rect l="l" t="t" r="r" b="b"/>
              <a:pathLst>
                <a:path w="736" h="567" extrusionOk="0">
                  <a:moveTo>
                    <a:pt x="294" y="1"/>
                  </a:moveTo>
                  <a:cubicBezTo>
                    <a:pt x="224" y="1"/>
                    <a:pt x="155" y="24"/>
                    <a:pt x="93" y="70"/>
                  </a:cubicBezTo>
                  <a:cubicBezTo>
                    <a:pt x="1" y="193"/>
                    <a:pt x="1" y="348"/>
                    <a:pt x="93" y="471"/>
                  </a:cubicBezTo>
                  <a:cubicBezTo>
                    <a:pt x="127" y="539"/>
                    <a:pt x="180" y="566"/>
                    <a:pt x="239" y="566"/>
                  </a:cubicBezTo>
                  <a:cubicBezTo>
                    <a:pt x="449" y="566"/>
                    <a:pt x="736" y="215"/>
                    <a:pt x="495" y="70"/>
                  </a:cubicBezTo>
                  <a:cubicBezTo>
                    <a:pt x="433" y="24"/>
                    <a:pt x="363" y="1"/>
                    <a:pt x="29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4" name="Google Shape;13639;p26">
              <a:extLst>
                <a:ext uri="{FF2B5EF4-FFF2-40B4-BE49-F238E27FC236}">
                  <a16:creationId xmlns:a16="http://schemas.microsoft.com/office/drawing/2014/main" id="{0F7F4B55-389C-3C67-1E00-4AA0597F77CA}"/>
                </a:ext>
              </a:extLst>
            </p:cNvPr>
            <p:cNvSpPr/>
            <p:nvPr/>
          </p:nvSpPr>
          <p:spPr>
            <a:xfrm>
              <a:off x="6353475" y="2485750"/>
              <a:ext cx="141975" cy="207175"/>
            </a:xfrm>
            <a:custGeom>
              <a:avLst/>
              <a:gdLst/>
              <a:ahLst/>
              <a:cxnLst/>
              <a:rect l="l" t="t" r="r" b="b"/>
              <a:pathLst>
                <a:path w="5679" h="8287" extrusionOk="0">
                  <a:moveTo>
                    <a:pt x="3549" y="957"/>
                  </a:moveTo>
                  <a:lnTo>
                    <a:pt x="4722" y="2130"/>
                  </a:lnTo>
                  <a:lnTo>
                    <a:pt x="3549" y="2130"/>
                  </a:lnTo>
                  <a:lnTo>
                    <a:pt x="3549" y="957"/>
                  </a:lnTo>
                  <a:close/>
                  <a:moveTo>
                    <a:pt x="2994" y="587"/>
                  </a:moveTo>
                  <a:lnTo>
                    <a:pt x="2994" y="2439"/>
                  </a:lnTo>
                  <a:cubicBezTo>
                    <a:pt x="2994" y="2593"/>
                    <a:pt x="3117" y="2716"/>
                    <a:pt x="3272" y="2716"/>
                  </a:cubicBezTo>
                  <a:lnTo>
                    <a:pt x="5123" y="2716"/>
                  </a:lnTo>
                  <a:lnTo>
                    <a:pt x="5123" y="6142"/>
                  </a:lnTo>
                  <a:lnTo>
                    <a:pt x="587" y="6142"/>
                  </a:lnTo>
                  <a:lnTo>
                    <a:pt x="587" y="587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lnTo>
                    <a:pt x="0" y="6420"/>
                  </a:lnTo>
                  <a:cubicBezTo>
                    <a:pt x="0" y="6574"/>
                    <a:pt x="124" y="6698"/>
                    <a:pt x="278" y="6698"/>
                  </a:cubicBezTo>
                  <a:lnTo>
                    <a:pt x="2562" y="6698"/>
                  </a:lnTo>
                  <a:lnTo>
                    <a:pt x="2562" y="7963"/>
                  </a:lnTo>
                  <a:cubicBezTo>
                    <a:pt x="2531" y="8179"/>
                    <a:pt x="2685" y="8287"/>
                    <a:pt x="2839" y="8287"/>
                  </a:cubicBezTo>
                  <a:cubicBezTo>
                    <a:pt x="2994" y="8287"/>
                    <a:pt x="3148" y="8179"/>
                    <a:pt x="3117" y="7963"/>
                  </a:cubicBezTo>
                  <a:lnTo>
                    <a:pt x="3117" y="6698"/>
                  </a:lnTo>
                  <a:lnTo>
                    <a:pt x="5401" y="6698"/>
                  </a:lnTo>
                  <a:cubicBezTo>
                    <a:pt x="5555" y="6698"/>
                    <a:pt x="5679" y="6574"/>
                    <a:pt x="5679" y="6420"/>
                  </a:cubicBezTo>
                  <a:lnTo>
                    <a:pt x="5679" y="2408"/>
                  </a:lnTo>
                  <a:cubicBezTo>
                    <a:pt x="5679" y="2346"/>
                    <a:pt x="5648" y="2253"/>
                    <a:pt x="5586" y="2223"/>
                  </a:cubicBezTo>
                  <a:lnTo>
                    <a:pt x="3457" y="93"/>
                  </a:lnTo>
                  <a:cubicBezTo>
                    <a:pt x="3426" y="31"/>
                    <a:pt x="3333" y="1"/>
                    <a:pt x="327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05" name="Google Shape;13640;p26">
            <a:extLst>
              <a:ext uri="{FF2B5EF4-FFF2-40B4-BE49-F238E27FC236}">
                <a16:creationId xmlns:a16="http://schemas.microsoft.com/office/drawing/2014/main" id="{CEA06DB6-B5D6-F76A-14E9-B4FF9D0CAEBB}"/>
              </a:ext>
            </a:extLst>
          </p:cNvPr>
          <p:cNvGrpSpPr/>
          <p:nvPr/>
        </p:nvGrpSpPr>
        <p:grpSpPr>
          <a:xfrm>
            <a:off x="10928002" y="4658314"/>
            <a:ext cx="730751" cy="726851"/>
            <a:chOff x="5495100" y="2485750"/>
            <a:chExt cx="365375" cy="363425"/>
          </a:xfrm>
          <a:solidFill>
            <a:srgbClr val="002060"/>
          </a:solidFill>
        </p:grpSpPr>
        <p:sp>
          <p:nvSpPr>
            <p:cNvPr id="106" name="Google Shape;13641;p26">
              <a:extLst>
                <a:ext uri="{FF2B5EF4-FFF2-40B4-BE49-F238E27FC236}">
                  <a16:creationId xmlns:a16="http://schemas.microsoft.com/office/drawing/2014/main" id="{80DEE298-B754-FAC4-A4FC-FE0F6B386009}"/>
                </a:ext>
              </a:extLst>
            </p:cNvPr>
            <p:cNvSpPr/>
            <p:nvPr/>
          </p:nvSpPr>
          <p:spPr>
            <a:xfrm>
              <a:off x="5579600" y="27920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2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8" y="556"/>
                    <a:pt x="323" y="584"/>
                    <a:pt x="396" y="584"/>
                  </a:cubicBezTo>
                  <a:cubicBezTo>
                    <a:pt x="543" y="584"/>
                    <a:pt x="680" y="474"/>
                    <a:pt x="680" y="30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7" name="Google Shape;13642;p26">
              <a:extLst>
                <a:ext uri="{FF2B5EF4-FFF2-40B4-BE49-F238E27FC236}">
                  <a16:creationId xmlns:a16="http://schemas.microsoft.com/office/drawing/2014/main" id="{30F1A4EF-860C-E752-43A6-5D08AA98A0EC}"/>
                </a:ext>
              </a:extLst>
            </p:cNvPr>
            <p:cNvSpPr/>
            <p:nvPr/>
          </p:nvSpPr>
          <p:spPr>
            <a:xfrm>
              <a:off x="5496275" y="2485750"/>
              <a:ext cx="364200" cy="363425"/>
            </a:xfrm>
            <a:custGeom>
              <a:avLst/>
              <a:gdLst/>
              <a:ahLst/>
              <a:cxnLst/>
              <a:rect l="l" t="t" r="r" b="b"/>
              <a:pathLst>
                <a:path w="14568" h="14537" extrusionOk="0">
                  <a:moveTo>
                    <a:pt x="4028" y="5817"/>
                  </a:moveTo>
                  <a:cubicBezTo>
                    <a:pt x="4158" y="5817"/>
                    <a:pt x="4293" y="5867"/>
                    <a:pt x="4414" y="5988"/>
                  </a:cubicBezTo>
                  <a:lnTo>
                    <a:pt x="8025" y="9599"/>
                  </a:lnTo>
                  <a:cubicBezTo>
                    <a:pt x="8066" y="9667"/>
                    <a:pt x="8123" y="9694"/>
                    <a:pt x="8184" y="9694"/>
                  </a:cubicBezTo>
                  <a:cubicBezTo>
                    <a:pt x="8401" y="9694"/>
                    <a:pt x="8667" y="9349"/>
                    <a:pt x="8426" y="9228"/>
                  </a:cubicBezTo>
                  <a:lnTo>
                    <a:pt x="7840" y="8611"/>
                  </a:lnTo>
                  <a:cubicBezTo>
                    <a:pt x="7416" y="8188"/>
                    <a:pt x="7781" y="7621"/>
                    <a:pt x="8225" y="7621"/>
                  </a:cubicBezTo>
                  <a:cubicBezTo>
                    <a:pt x="8364" y="7621"/>
                    <a:pt x="8510" y="7676"/>
                    <a:pt x="8642" y="7809"/>
                  </a:cubicBezTo>
                  <a:lnTo>
                    <a:pt x="9228" y="8395"/>
                  </a:lnTo>
                  <a:cubicBezTo>
                    <a:pt x="9274" y="8418"/>
                    <a:pt x="9320" y="8428"/>
                    <a:pt x="9365" y="8428"/>
                  </a:cubicBezTo>
                  <a:cubicBezTo>
                    <a:pt x="9564" y="8428"/>
                    <a:pt x="9730" y="8226"/>
                    <a:pt x="9630" y="8025"/>
                  </a:cubicBezTo>
                  <a:lnTo>
                    <a:pt x="9012" y="7407"/>
                  </a:lnTo>
                  <a:cubicBezTo>
                    <a:pt x="8796" y="7191"/>
                    <a:pt x="8796" y="6821"/>
                    <a:pt x="9012" y="6605"/>
                  </a:cubicBezTo>
                  <a:cubicBezTo>
                    <a:pt x="9120" y="6497"/>
                    <a:pt x="9267" y="6443"/>
                    <a:pt x="9414" y="6443"/>
                  </a:cubicBezTo>
                  <a:cubicBezTo>
                    <a:pt x="9560" y="6443"/>
                    <a:pt x="9707" y="6497"/>
                    <a:pt x="9815" y="6605"/>
                  </a:cubicBezTo>
                  <a:lnTo>
                    <a:pt x="10432" y="7222"/>
                  </a:lnTo>
                  <a:cubicBezTo>
                    <a:pt x="10478" y="7268"/>
                    <a:pt x="10548" y="7292"/>
                    <a:pt x="10617" y="7292"/>
                  </a:cubicBezTo>
                  <a:cubicBezTo>
                    <a:pt x="10687" y="7292"/>
                    <a:pt x="10756" y="7268"/>
                    <a:pt x="10802" y="7222"/>
                  </a:cubicBezTo>
                  <a:cubicBezTo>
                    <a:pt x="10895" y="7099"/>
                    <a:pt x="10895" y="6944"/>
                    <a:pt x="10802" y="6821"/>
                  </a:cubicBezTo>
                  <a:cubicBezTo>
                    <a:pt x="10586" y="6605"/>
                    <a:pt x="10586" y="6235"/>
                    <a:pt x="10802" y="6019"/>
                  </a:cubicBezTo>
                  <a:cubicBezTo>
                    <a:pt x="10910" y="5911"/>
                    <a:pt x="11057" y="5857"/>
                    <a:pt x="11204" y="5857"/>
                  </a:cubicBezTo>
                  <a:cubicBezTo>
                    <a:pt x="11350" y="5857"/>
                    <a:pt x="11497" y="5911"/>
                    <a:pt x="11605" y="6019"/>
                  </a:cubicBezTo>
                  <a:lnTo>
                    <a:pt x="12839" y="7191"/>
                  </a:lnTo>
                  <a:cubicBezTo>
                    <a:pt x="13580" y="7932"/>
                    <a:pt x="14012" y="8950"/>
                    <a:pt x="14012" y="10000"/>
                  </a:cubicBezTo>
                  <a:cubicBezTo>
                    <a:pt x="14012" y="12191"/>
                    <a:pt x="12253" y="13981"/>
                    <a:pt x="10062" y="13981"/>
                  </a:cubicBezTo>
                  <a:cubicBezTo>
                    <a:pt x="9043" y="13981"/>
                    <a:pt x="8086" y="13580"/>
                    <a:pt x="7346" y="12901"/>
                  </a:cubicBezTo>
                  <a:lnTo>
                    <a:pt x="6667" y="12222"/>
                  </a:lnTo>
                  <a:cubicBezTo>
                    <a:pt x="6451" y="11975"/>
                    <a:pt x="6451" y="11635"/>
                    <a:pt x="6667" y="11419"/>
                  </a:cubicBezTo>
                  <a:lnTo>
                    <a:pt x="7037" y="11018"/>
                  </a:lnTo>
                  <a:lnTo>
                    <a:pt x="8056" y="12037"/>
                  </a:lnTo>
                  <a:cubicBezTo>
                    <a:pt x="8102" y="12083"/>
                    <a:pt x="8171" y="12106"/>
                    <a:pt x="8241" y="12106"/>
                  </a:cubicBezTo>
                  <a:cubicBezTo>
                    <a:pt x="8310" y="12106"/>
                    <a:pt x="8380" y="12083"/>
                    <a:pt x="8426" y="12037"/>
                  </a:cubicBezTo>
                  <a:cubicBezTo>
                    <a:pt x="8519" y="11913"/>
                    <a:pt x="8519" y="11759"/>
                    <a:pt x="8426" y="11635"/>
                  </a:cubicBezTo>
                  <a:lnTo>
                    <a:pt x="3612" y="6790"/>
                  </a:lnTo>
                  <a:cubicBezTo>
                    <a:pt x="3207" y="6386"/>
                    <a:pt x="3591" y="5817"/>
                    <a:pt x="4028" y="5817"/>
                  </a:cubicBezTo>
                  <a:close/>
                  <a:moveTo>
                    <a:pt x="896" y="1"/>
                  </a:moveTo>
                  <a:cubicBezTo>
                    <a:pt x="402" y="1"/>
                    <a:pt x="32" y="371"/>
                    <a:pt x="32" y="834"/>
                  </a:cubicBezTo>
                  <a:lnTo>
                    <a:pt x="32" y="5988"/>
                  </a:lnTo>
                  <a:cubicBezTo>
                    <a:pt x="1" y="6204"/>
                    <a:pt x="155" y="6312"/>
                    <a:pt x="309" y="6312"/>
                  </a:cubicBezTo>
                  <a:cubicBezTo>
                    <a:pt x="464" y="6312"/>
                    <a:pt x="618" y="6204"/>
                    <a:pt x="587" y="5988"/>
                  </a:cubicBezTo>
                  <a:lnTo>
                    <a:pt x="587" y="865"/>
                  </a:lnTo>
                  <a:cubicBezTo>
                    <a:pt x="587" y="710"/>
                    <a:pt x="710" y="556"/>
                    <a:pt x="896" y="556"/>
                  </a:cubicBezTo>
                  <a:lnTo>
                    <a:pt x="6543" y="556"/>
                  </a:lnTo>
                  <a:cubicBezTo>
                    <a:pt x="6698" y="556"/>
                    <a:pt x="6852" y="710"/>
                    <a:pt x="6852" y="865"/>
                  </a:cubicBezTo>
                  <a:lnTo>
                    <a:pt x="6852" y="7623"/>
                  </a:lnTo>
                  <a:lnTo>
                    <a:pt x="4815" y="5587"/>
                  </a:lnTo>
                  <a:cubicBezTo>
                    <a:pt x="4563" y="5334"/>
                    <a:pt x="4281" y="5228"/>
                    <a:pt x="4012" y="5228"/>
                  </a:cubicBezTo>
                  <a:cubicBezTo>
                    <a:pt x="3131" y="5228"/>
                    <a:pt x="2383" y="6364"/>
                    <a:pt x="3210" y="7191"/>
                  </a:cubicBezTo>
                  <a:lnTo>
                    <a:pt x="6605" y="10617"/>
                  </a:lnTo>
                  <a:lnTo>
                    <a:pt x="6235" y="10987"/>
                  </a:lnTo>
                  <a:cubicBezTo>
                    <a:pt x="5803" y="11419"/>
                    <a:pt x="5803" y="12160"/>
                    <a:pt x="6235" y="12592"/>
                  </a:cubicBezTo>
                  <a:lnTo>
                    <a:pt x="6852" y="13209"/>
                  </a:lnTo>
                  <a:lnTo>
                    <a:pt x="6852" y="13672"/>
                  </a:lnTo>
                  <a:cubicBezTo>
                    <a:pt x="6852" y="13827"/>
                    <a:pt x="6729" y="13950"/>
                    <a:pt x="6574" y="13950"/>
                  </a:cubicBezTo>
                  <a:lnTo>
                    <a:pt x="896" y="13950"/>
                  </a:lnTo>
                  <a:cubicBezTo>
                    <a:pt x="710" y="13950"/>
                    <a:pt x="587" y="13827"/>
                    <a:pt x="587" y="13672"/>
                  </a:cubicBezTo>
                  <a:lnTo>
                    <a:pt x="587" y="8549"/>
                  </a:lnTo>
                  <a:cubicBezTo>
                    <a:pt x="572" y="8380"/>
                    <a:pt x="440" y="8295"/>
                    <a:pt x="309" y="8295"/>
                  </a:cubicBezTo>
                  <a:cubicBezTo>
                    <a:pt x="178" y="8295"/>
                    <a:pt x="47" y="8380"/>
                    <a:pt x="32" y="8549"/>
                  </a:cubicBezTo>
                  <a:lnTo>
                    <a:pt x="32" y="13672"/>
                  </a:lnTo>
                  <a:cubicBezTo>
                    <a:pt x="32" y="14166"/>
                    <a:pt x="402" y="14536"/>
                    <a:pt x="896" y="14536"/>
                  </a:cubicBezTo>
                  <a:lnTo>
                    <a:pt x="6574" y="14536"/>
                  </a:lnTo>
                  <a:cubicBezTo>
                    <a:pt x="7006" y="14536"/>
                    <a:pt x="7408" y="14166"/>
                    <a:pt x="7408" y="13703"/>
                  </a:cubicBezTo>
                  <a:cubicBezTo>
                    <a:pt x="8179" y="14259"/>
                    <a:pt x="9105" y="14536"/>
                    <a:pt x="10031" y="14536"/>
                  </a:cubicBezTo>
                  <a:cubicBezTo>
                    <a:pt x="12531" y="14536"/>
                    <a:pt x="14567" y="12500"/>
                    <a:pt x="14537" y="10000"/>
                  </a:cubicBezTo>
                  <a:cubicBezTo>
                    <a:pt x="14537" y="8796"/>
                    <a:pt x="14074" y="7654"/>
                    <a:pt x="13240" y="6821"/>
                  </a:cubicBezTo>
                  <a:lnTo>
                    <a:pt x="12037" y="5587"/>
                  </a:lnTo>
                  <a:cubicBezTo>
                    <a:pt x="11810" y="5359"/>
                    <a:pt x="11524" y="5253"/>
                    <a:pt x="11242" y="5253"/>
                  </a:cubicBezTo>
                  <a:cubicBezTo>
                    <a:pt x="10760" y="5253"/>
                    <a:pt x="10291" y="5565"/>
                    <a:pt x="10154" y="6111"/>
                  </a:cubicBezTo>
                  <a:cubicBezTo>
                    <a:pt x="9936" y="5936"/>
                    <a:pt x="9688" y="5858"/>
                    <a:pt x="9446" y="5858"/>
                  </a:cubicBezTo>
                  <a:cubicBezTo>
                    <a:pt x="8833" y="5858"/>
                    <a:pt x="8258" y="6360"/>
                    <a:pt x="8303" y="7068"/>
                  </a:cubicBezTo>
                  <a:cubicBezTo>
                    <a:pt x="7963" y="7068"/>
                    <a:pt x="7654" y="7160"/>
                    <a:pt x="7438" y="7407"/>
                  </a:cubicBezTo>
                  <a:lnTo>
                    <a:pt x="7438" y="834"/>
                  </a:lnTo>
                  <a:cubicBezTo>
                    <a:pt x="7438" y="371"/>
                    <a:pt x="7037" y="1"/>
                    <a:pt x="657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8" name="Google Shape;13643;p26">
              <a:extLst>
                <a:ext uri="{FF2B5EF4-FFF2-40B4-BE49-F238E27FC236}">
                  <a16:creationId xmlns:a16="http://schemas.microsoft.com/office/drawing/2014/main" id="{7DA5A142-E749-D36D-B5EB-CD5A0513078C}"/>
                </a:ext>
              </a:extLst>
            </p:cNvPr>
            <p:cNvSpPr/>
            <p:nvPr/>
          </p:nvSpPr>
          <p:spPr>
            <a:xfrm>
              <a:off x="5558775" y="2528175"/>
              <a:ext cx="61750" cy="14700"/>
            </a:xfrm>
            <a:custGeom>
              <a:avLst/>
              <a:gdLst/>
              <a:ahLst/>
              <a:cxnLst/>
              <a:rect l="l" t="t" r="r" b="b"/>
              <a:pathLst>
                <a:path w="2470" h="588" extrusionOk="0">
                  <a:moveTo>
                    <a:pt x="371" y="1"/>
                  </a:moveTo>
                  <a:cubicBezTo>
                    <a:pt x="0" y="1"/>
                    <a:pt x="0" y="587"/>
                    <a:pt x="371" y="587"/>
                  </a:cubicBezTo>
                  <a:lnTo>
                    <a:pt x="2068" y="587"/>
                  </a:lnTo>
                  <a:cubicBezTo>
                    <a:pt x="2469" y="587"/>
                    <a:pt x="2469" y="1"/>
                    <a:pt x="206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9" name="Google Shape;13644;p26">
              <a:extLst>
                <a:ext uri="{FF2B5EF4-FFF2-40B4-BE49-F238E27FC236}">
                  <a16:creationId xmlns:a16="http://schemas.microsoft.com/office/drawing/2014/main" id="{D713128A-C6F8-8CBC-A093-660637180223}"/>
                </a:ext>
              </a:extLst>
            </p:cNvPr>
            <p:cNvSpPr/>
            <p:nvPr/>
          </p:nvSpPr>
          <p:spPr>
            <a:xfrm>
              <a:off x="5495100" y="2660300"/>
              <a:ext cx="17400" cy="14275"/>
            </a:xfrm>
            <a:custGeom>
              <a:avLst/>
              <a:gdLst/>
              <a:ahLst/>
              <a:cxnLst/>
              <a:rect l="l" t="t" r="r" b="b"/>
              <a:pathLst>
                <a:path w="696" h="571" extrusionOk="0">
                  <a:moveTo>
                    <a:pt x="357" y="1"/>
                  </a:moveTo>
                  <a:cubicBezTo>
                    <a:pt x="238" y="1"/>
                    <a:pt x="124" y="64"/>
                    <a:pt x="79" y="178"/>
                  </a:cubicBezTo>
                  <a:cubicBezTo>
                    <a:pt x="1" y="385"/>
                    <a:pt x="162" y="571"/>
                    <a:pt x="343" y="571"/>
                  </a:cubicBezTo>
                  <a:cubicBezTo>
                    <a:pt x="378" y="571"/>
                    <a:pt x="414" y="564"/>
                    <a:pt x="449" y="549"/>
                  </a:cubicBezTo>
                  <a:cubicBezTo>
                    <a:pt x="696" y="456"/>
                    <a:pt x="696" y="117"/>
                    <a:pt x="480" y="24"/>
                  </a:cubicBezTo>
                  <a:cubicBezTo>
                    <a:pt x="440" y="8"/>
                    <a:pt x="398" y="1"/>
                    <a:pt x="35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10" name="Google Shape;13645;p26">
            <a:extLst>
              <a:ext uri="{FF2B5EF4-FFF2-40B4-BE49-F238E27FC236}">
                <a16:creationId xmlns:a16="http://schemas.microsoft.com/office/drawing/2014/main" id="{FBBA3FDF-7605-871D-6EC9-A964BAFA3475}"/>
              </a:ext>
            </a:extLst>
          </p:cNvPr>
          <p:cNvGrpSpPr/>
          <p:nvPr/>
        </p:nvGrpSpPr>
        <p:grpSpPr>
          <a:xfrm>
            <a:off x="9498628" y="4657313"/>
            <a:ext cx="735200" cy="728850"/>
            <a:chOff x="4744475" y="2485325"/>
            <a:chExt cx="367600" cy="364425"/>
          </a:xfrm>
          <a:solidFill>
            <a:srgbClr val="002060"/>
          </a:solidFill>
        </p:grpSpPr>
        <p:sp>
          <p:nvSpPr>
            <p:cNvPr id="111" name="Google Shape;13646;p26">
              <a:extLst>
                <a:ext uri="{FF2B5EF4-FFF2-40B4-BE49-F238E27FC236}">
                  <a16:creationId xmlns:a16="http://schemas.microsoft.com/office/drawing/2014/main" id="{DDD444E2-73A2-5F5D-0BA1-6AB86E365FF1}"/>
                </a:ext>
              </a:extLst>
            </p:cNvPr>
            <p:cNvSpPr/>
            <p:nvPr/>
          </p:nvSpPr>
          <p:spPr>
            <a:xfrm>
              <a:off x="4744475" y="2813550"/>
              <a:ext cx="367600" cy="36200"/>
            </a:xfrm>
            <a:custGeom>
              <a:avLst/>
              <a:gdLst/>
              <a:ahLst/>
              <a:cxnLst/>
              <a:rect l="l" t="t" r="r" b="b"/>
              <a:pathLst>
                <a:path w="14704" h="1448" extrusionOk="0">
                  <a:moveTo>
                    <a:pt x="360" y="1"/>
                  </a:moveTo>
                  <a:cubicBezTo>
                    <a:pt x="0" y="1"/>
                    <a:pt x="0" y="564"/>
                    <a:pt x="360" y="564"/>
                  </a:cubicBezTo>
                  <a:cubicBezTo>
                    <a:pt x="378" y="564"/>
                    <a:pt x="396" y="563"/>
                    <a:pt x="414" y="560"/>
                  </a:cubicBezTo>
                  <a:lnTo>
                    <a:pt x="970" y="560"/>
                  </a:lnTo>
                  <a:lnTo>
                    <a:pt x="970" y="1147"/>
                  </a:lnTo>
                  <a:cubicBezTo>
                    <a:pt x="970" y="1332"/>
                    <a:pt x="1117" y="1424"/>
                    <a:pt x="1263" y="1424"/>
                  </a:cubicBezTo>
                  <a:cubicBezTo>
                    <a:pt x="1410" y="1424"/>
                    <a:pt x="1556" y="1332"/>
                    <a:pt x="1556" y="1147"/>
                  </a:cubicBezTo>
                  <a:lnTo>
                    <a:pt x="1556" y="560"/>
                  </a:lnTo>
                  <a:lnTo>
                    <a:pt x="2698" y="560"/>
                  </a:lnTo>
                  <a:lnTo>
                    <a:pt x="2698" y="1147"/>
                  </a:lnTo>
                  <a:cubicBezTo>
                    <a:pt x="2683" y="1347"/>
                    <a:pt x="2837" y="1448"/>
                    <a:pt x="2991" y="1448"/>
                  </a:cubicBezTo>
                  <a:cubicBezTo>
                    <a:pt x="3146" y="1448"/>
                    <a:pt x="3300" y="1347"/>
                    <a:pt x="3285" y="1147"/>
                  </a:cubicBezTo>
                  <a:lnTo>
                    <a:pt x="3285" y="560"/>
                  </a:lnTo>
                  <a:lnTo>
                    <a:pt x="4426" y="560"/>
                  </a:lnTo>
                  <a:lnTo>
                    <a:pt x="4426" y="1147"/>
                  </a:lnTo>
                  <a:cubicBezTo>
                    <a:pt x="4411" y="1347"/>
                    <a:pt x="4565" y="1448"/>
                    <a:pt x="4720" y="1448"/>
                  </a:cubicBezTo>
                  <a:cubicBezTo>
                    <a:pt x="4874" y="1448"/>
                    <a:pt x="5028" y="1347"/>
                    <a:pt x="5013" y="1147"/>
                  </a:cubicBezTo>
                  <a:lnTo>
                    <a:pt x="5013" y="560"/>
                  </a:lnTo>
                  <a:lnTo>
                    <a:pt x="6186" y="560"/>
                  </a:lnTo>
                  <a:lnTo>
                    <a:pt x="6186" y="1147"/>
                  </a:lnTo>
                  <a:cubicBezTo>
                    <a:pt x="6170" y="1347"/>
                    <a:pt x="6324" y="1448"/>
                    <a:pt x="6479" y="1448"/>
                  </a:cubicBezTo>
                  <a:cubicBezTo>
                    <a:pt x="6633" y="1448"/>
                    <a:pt x="6787" y="1347"/>
                    <a:pt x="6772" y="1147"/>
                  </a:cubicBezTo>
                  <a:lnTo>
                    <a:pt x="6772" y="560"/>
                  </a:lnTo>
                  <a:lnTo>
                    <a:pt x="7945" y="560"/>
                  </a:lnTo>
                  <a:lnTo>
                    <a:pt x="7945" y="1147"/>
                  </a:lnTo>
                  <a:cubicBezTo>
                    <a:pt x="7929" y="1347"/>
                    <a:pt x="8084" y="1448"/>
                    <a:pt x="8238" y="1448"/>
                  </a:cubicBezTo>
                  <a:cubicBezTo>
                    <a:pt x="8392" y="1448"/>
                    <a:pt x="8547" y="1347"/>
                    <a:pt x="8531" y="1147"/>
                  </a:cubicBezTo>
                  <a:lnTo>
                    <a:pt x="8531" y="560"/>
                  </a:lnTo>
                  <a:lnTo>
                    <a:pt x="9735" y="560"/>
                  </a:lnTo>
                  <a:lnTo>
                    <a:pt x="9735" y="1147"/>
                  </a:lnTo>
                  <a:cubicBezTo>
                    <a:pt x="9735" y="1332"/>
                    <a:pt x="9881" y="1424"/>
                    <a:pt x="10028" y="1424"/>
                  </a:cubicBezTo>
                  <a:cubicBezTo>
                    <a:pt x="10174" y="1424"/>
                    <a:pt x="10321" y="1332"/>
                    <a:pt x="10321" y="1147"/>
                  </a:cubicBezTo>
                  <a:lnTo>
                    <a:pt x="10321" y="560"/>
                  </a:lnTo>
                  <a:lnTo>
                    <a:pt x="11463" y="560"/>
                  </a:lnTo>
                  <a:lnTo>
                    <a:pt x="11463" y="1147"/>
                  </a:lnTo>
                  <a:cubicBezTo>
                    <a:pt x="11432" y="1347"/>
                    <a:pt x="11586" y="1448"/>
                    <a:pt x="11741" y="1448"/>
                  </a:cubicBezTo>
                  <a:cubicBezTo>
                    <a:pt x="11895" y="1448"/>
                    <a:pt x="12049" y="1347"/>
                    <a:pt x="12018" y="1147"/>
                  </a:cubicBezTo>
                  <a:lnTo>
                    <a:pt x="12018" y="560"/>
                  </a:lnTo>
                  <a:lnTo>
                    <a:pt x="13191" y="560"/>
                  </a:lnTo>
                  <a:lnTo>
                    <a:pt x="13191" y="1147"/>
                  </a:lnTo>
                  <a:cubicBezTo>
                    <a:pt x="13160" y="1347"/>
                    <a:pt x="13315" y="1448"/>
                    <a:pt x="13469" y="1448"/>
                  </a:cubicBezTo>
                  <a:cubicBezTo>
                    <a:pt x="13623" y="1448"/>
                    <a:pt x="13778" y="1347"/>
                    <a:pt x="13747" y="1147"/>
                  </a:cubicBezTo>
                  <a:lnTo>
                    <a:pt x="13747" y="560"/>
                  </a:lnTo>
                  <a:lnTo>
                    <a:pt x="14364" y="560"/>
                  </a:lnTo>
                  <a:cubicBezTo>
                    <a:pt x="14703" y="529"/>
                    <a:pt x="14703" y="36"/>
                    <a:pt x="14364" y="5"/>
                  </a:cubicBezTo>
                  <a:lnTo>
                    <a:pt x="414" y="5"/>
                  </a:lnTo>
                  <a:cubicBezTo>
                    <a:pt x="396" y="2"/>
                    <a:pt x="378" y="1"/>
                    <a:pt x="36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2" name="Google Shape;13647;p26">
              <a:extLst>
                <a:ext uri="{FF2B5EF4-FFF2-40B4-BE49-F238E27FC236}">
                  <a16:creationId xmlns:a16="http://schemas.microsoft.com/office/drawing/2014/main" id="{93138D8D-1C4B-F42A-D562-5E50D9580D02}"/>
                </a:ext>
              </a:extLst>
            </p:cNvPr>
            <p:cNvSpPr/>
            <p:nvPr/>
          </p:nvSpPr>
          <p:spPr>
            <a:xfrm>
              <a:off x="4772575" y="2634650"/>
              <a:ext cx="57125" cy="150475"/>
            </a:xfrm>
            <a:custGeom>
              <a:avLst/>
              <a:gdLst/>
              <a:ahLst/>
              <a:cxnLst/>
              <a:rect l="l" t="t" r="r" b="b"/>
              <a:pathLst>
                <a:path w="2285" h="6019" extrusionOk="0">
                  <a:moveTo>
                    <a:pt x="1729" y="587"/>
                  </a:moveTo>
                  <a:lnTo>
                    <a:pt x="1729" y="5463"/>
                  </a:lnTo>
                  <a:lnTo>
                    <a:pt x="556" y="5463"/>
                  </a:lnTo>
                  <a:lnTo>
                    <a:pt x="556" y="587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5741"/>
                  </a:lnTo>
                  <a:cubicBezTo>
                    <a:pt x="0" y="5895"/>
                    <a:pt x="124" y="6019"/>
                    <a:pt x="278" y="6019"/>
                  </a:cubicBezTo>
                  <a:lnTo>
                    <a:pt x="1975" y="6019"/>
                  </a:lnTo>
                  <a:cubicBezTo>
                    <a:pt x="2130" y="6019"/>
                    <a:pt x="2284" y="5895"/>
                    <a:pt x="2284" y="5741"/>
                  </a:cubicBezTo>
                  <a:lnTo>
                    <a:pt x="2284" y="279"/>
                  </a:lnTo>
                  <a:cubicBezTo>
                    <a:pt x="2284" y="124"/>
                    <a:pt x="2130" y="1"/>
                    <a:pt x="197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3" name="Google Shape;13648;p26">
              <a:extLst>
                <a:ext uri="{FF2B5EF4-FFF2-40B4-BE49-F238E27FC236}">
                  <a16:creationId xmlns:a16="http://schemas.microsoft.com/office/drawing/2014/main" id="{BF8D402B-DBE8-D4D4-289B-91CF0E37EA46}"/>
                </a:ext>
              </a:extLst>
            </p:cNvPr>
            <p:cNvSpPr/>
            <p:nvPr/>
          </p:nvSpPr>
          <p:spPr>
            <a:xfrm>
              <a:off x="4857450" y="2592225"/>
              <a:ext cx="57100" cy="192900"/>
            </a:xfrm>
            <a:custGeom>
              <a:avLst/>
              <a:gdLst/>
              <a:ahLst/>
              <a:cxnLst/>
              <a:rect l="l" t="t" r="r" b="b"/>
              <a:pathLst>
                <a:path w="2284" h="7716" extrusionOk="0">
                  <a:moveTo>
                    <a:pt x="1728" y="556"/>
                  </a:moveTo>
                  <a:lnTo>
                    <a:pt x="1728" y="7160"/>
                  </a:lnTo>
                  <a:lnTo>
                    <a:pt x="586" y="7160"/>
                  </a:lnTo>
                  <a:lnTo>
                    <a:pt x="586" y="556"/>
                  </a:lnTo>
                  <a:close/>
                  <a:moveTo>
                    <a:pt x="309" y="0"/>
                  </a:moveTo>
                  <a:cubicBezTo>
                    <a:pt x="154" y="0"/>
                    <a:pt x="0" y="124"/>
                    <a:pt x="0" y="278"/>
                  </a:cubicBezTo>
                  <a:lnTo>
                    <a:pt x="0" y="7438"/>
                  </a:lnTo>
                  <a:cubicBezTo>
                    <a:pt x="0" y="7592"/>
                    <a:pt x="154" y="7716"/>
                    <a:pt x="309" y="7716"/>
                  </a:cubicBezTo>
                  <a:lnTo>
                    <a:pt x="2006" y="7716"/>
                  </a:lnTo>
                  <a:cubicBezTo>
                    <a:pt x="2160" y="7716"/>
                    <a:pt x="2284" y="7592"/>
                    <a:pt x="2284" y="7438"/>
                  </a:cubicBezTo>
                  <a:lnTo>
                    <a:pt x="2284" y="278"/>
                  </a:lnTo>
                  <a:cubicBezTo>
                    <a:pt x="2284" y="124"/>
                    <a:pt x="2160" y="0"/>
                    <a:pt x="200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4" name="Google Shape;13649;p26">
              <a:extLst>
                <a:ext uri="{FF2B5EF4-FFF2-40B4-BE49-F238E27FC236}">
                  <a16:creationId xmlns:a16="http://schemas.microsoft.com/office/drawing/2014/main" id="{32E5C7B9-7198-15F3-9945-185084F987B1}"/>
                </a:ext>
              </a:extLst>
            </p:cNvPr>
            <p:cNvSpPr/>
            <p:nvPr/>
          </p:nvSpPr>
          <p:spPr>
            <a:xfrm>
              <a:off x="4943075" y="2613825"/>
              <a:ext cx="56350" cy="171300"/>
            </a:xfrm>
            <a:custGeom>
              <a:avLst/>
              <a:gdLst/>
              <a:ahLst/>
              <a:cxnLst/>
              <a:rect l="l" t="t" r="r" b="b"/>
              <a:pathLst>
                <a:path w="2254" h="6852" extrusionOk="0">
                  <a:moveTo>
                    <a:pt x="1698" y="556"/>
                  </a:moveTo>
                  <a:lnTo>
                    <a:pt x="1698" y="6296"/>
                  </a:lnTo>
                  <a:lnTo>
                    <a:pt x="556" y="6296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1" y="124"/>
                    <a:pt x="1" y="278"/>
                  </a:cubicBezTo>
                  <a:lnTo>
                    <a:pt x="1" y="6574"/>
                  </a:lnTo>
                  <a:cubicBezTo>
                    <a:pt x="1" y="6728"/>
                    <a:pt x="124" y="6852"/>
                    <a:pt x="278" y="6852"/>
                  </a:cubicBezTo>
                  <a:lnTo>
                    <a:pt x="1976" y="6852"/>
                  </a:lnTo>
                  <a:cubicBezTo>
                    <a:pt x="2130" y="6852"/>
                    <a:pt x="2254" y="6728"/>
                    <a:pt x="2254" y="6574"/>
                  </a:cubicBezTo>
                  <a:lnTo>
                    <a:pt x="2254" y="278"/>
                  </a:lnTo>
                  <a:cubicBezTo>
                    <a:pt x="2254" y="124"/>
                    <a:pt x="2130" y="1"/>
                    <a:pt x="197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5" name="Google Shape;13650;p26">
              <a:extLst>
                <a:ext uri="{FF2B5EF4-FFF2-40B4-BE49-F238E27FC236}">
                  <a16:creationId xmlns:a16="http://schemas.microsoft.com/office/drawing/2014/main" id="{640E5D31-A6E3-02A4-8296-DB51D64E9E0E}"/>
                </a:ext>
              </a:extLst>
            </p:cNvPr>
            <p:cNvSpPr/>
            <p:nvPr/>
          </p:nvSpPr>
          <p:spPr>
            <a:xfrm>
              <a:off x="4766400" y="2485325"/>
              <a:ext cx="324575" cy="120800"/>
            </a:xfrm>
            <a:custGeom>
              <a:avLst/>
              <a:gdLst/>
              <a:ahLst/>
              <a:cxnLst/>
              <a:rect l="l" t="t" r="r" b="b"/>
              <a:pathLst>
                <a:path w="12983" h="4832" extrusionOk="0">
                  <a:moveTo>
                    <a:pt x="11604" y="604"/>
                  </a:moveTo>
                  <a:cubicBezTo>
                    <a:pt x="12098" y="604"/>
                    <a:pt x="12345" y="1221"/>
                    <a:pt x="12006" y="1561"/>
                  </a:cubicBezTo>
                  <a:cubicBezTo>
                    <a:pt x="11883" y="1683"/>
                    <a:pt x="11738" y="1738"/>
                    <a:pt x="11597" y="1738"/>
                  </a:cubicBezTo>
                  <a:cubicBezTo>
                    <a:pt x="11312" y="1738"/>
                    <a:pt x="11049" y="1511"/>
                    <a:pt x="11049" y="1159"/>
                  </a:cubicBezTo>
                  <a:cubicBezTo>
                    <a:pt x="11049" y="851"/>
                    <a:pt x="11296" y="604"/>
                    <a:pt x="11604" y="604"/>
                  </a:cubicBezTo>
                  <a:close/>
                  <a:moveTo>
                    <a:pt x="4784" y="1437"/>
                  </a:moveTo>
                  <a:lnTo>
                    <a:pt x="4784" y="1468"/>
                  </a:lnTo>
                  <a:cubicBezTo>
                    <a:pt x="4797" y="1467"/>
                    <a:pt x="4809" y="1467"/>
                    <a:pt x="4822" y="1467"/>
                  </a:cubicBezTo>
                  <a:cubicBezTo>
                    <a:pt x="5320" y="1467"/>
                    <a:pt x="5547" y="2063"/>
                    <a:pt x="5185" y="2425"/>
                  </a:cubicBezTo>
                  <a:cubicBezTo>
                    <a:pt x="5068" y="2542"/>
                    <a:pt x="4929" y="2594"/>
                    <a:pt x="4794" y="2594"/>
                  </a:cubicBezTo>
                  <a:cubicBezTo>
                    <a:pt x="4502" y="2594"/>
                    <a:pt x="4228" y="2351"/>
                    <a:pt x="4228" y="1993"/>
                  </a:cubicBezTo>
                  <a:cubicBezTo>
                    <a:pt x="4228" y="1684"/>
                    <a:pt x="4475" y="1437"/>
                    <a:pt x="4784" y="1437"/>
                  </a:cubicBezTo>
                  <a:close/>
                  <a:moveTo>
                    <a:pt x="8210" y="2301"/>
                  </a:moveTo>
                  <a:cubicBezTo>
                    <a:pt x="8703" y="2301"/>
                    <a:pt x="8950" y="2919"/>
                    <a:pt x="8580" y="3258"/>
                  </a:cubicBezTo>
                  <a:cubicBezTo>
                    <a:pt x="8467" y="3381"/>
                    <a:pt x="8323" y="3436"/>
                    <a:pt x="8181" y="3436"/>
                  </a:cubicBezTo>
                  <a:cubicBezTo>
                    <a:pt x="7898" y="3436"/>
                    <a:pt x="7623" y="3217"/>
                    <a:pt x="7623" y="2888"/>
                  </a:cubicBezTo>
                  <a:cubicBezTo>
                    <a:pt x="7623" y="2548"/>
                    <a:pt x="7870" y="2301"/>
                    <a:pt x="8210" y="2301"/>
                  </a:cubicBezTo>
                  <a:close/>
                  <a:moveTo>
                    <a:pt x="1389" y="3165"/>
                  </a:moveTo>
                  <a:cubicBezTo>
                    <a:pt x="1883" y="3165"/>
                    <a:pt x="2161" y="3783"/>
                    <a:pt x="1790" y="4122"/>
                  </a:cubicBezTo>
                  <a:cubicBezTo>
                    <a:pt x="1668" y="4244"/>
                    <a:pt x="1519" y="4299"/>
                    <a:pt x="1374" y="4299"/>
                  </a:cubicBezTo>
                  <a:cubicBezTo>
                    <a:pt x="1080" y="4299"/>
                    <a:pt x="803" y="4073"/>
                    <a:pt x="803" y="3721"/>
                  </a:cubicBezTo>
                  <a:cubicBezTo>
                    <a:pt x="803" y="3412"/>
                    <a:pt x="1081" y="3165"/>
                    <a:pt x="1389" y="3165"/>
                  </a:cubicBezTo>
                  <a:close/>
                  <a:moveTo>
                    <a:pt x="11599" y="0"/>
                  </a:moveTo>
                  <a:cubicBezTo>
                    <a:pt x="11029" y="0"/>
                    <a:pt x="10463" y="410"/>
                    <a:pt x="10463" y="1129"/>
                  </a:cubicBezTo>
                  <a:cubicBezTo>
                    <a:pt x="10463" y="1221"/>
                    <a:pt x="10463" y="1314"/>
                    <a:pt x="10493" y="1375"/>
                  </a:cubicBezTo>
                  <a:lnTo>
                    <a:pt x="9043" y="2085"/>
                  </a:lnTo>
                  <a:cubicBezTo>
                    <a:pt x="8825" y="1827"/>
                    <a:pt x="8512" y="1700"/>
                    <a:pt x="8198" y="1700"/>
                  </a:cubicBezTo>
                  <a:cubicBezTo>
                    <a:pt x="7799" y="1700"/>
                    <a:pt x="7398" y="1904"/>
                    <a:pt x="7191" y="2301"/>
                  </a:cubicBezTo>
                  <a:lnTo>
                    <a:pt x="5926" y="1993"/>
                  </a:lnTo>
                  <a:cubicBezTo>
                    <a:pt x="5880" y="1267"/>
                    <a:pt x="5332" y="905"/>
                    <a:pt x="4784" y="905"/>
                  </a:cubicBezTo>
                  <a:cubicBezTo>
                    <a:pt x="4236" y="905"/>
                    <a:pt x="3688" y="1267"/>
                    <a:pt x="3642" y="1993"/>
                  </a:cubicBezTo>
                  <a:cubicBezTo>
                    <a:pt x="3642" y="2054"/>
                    <a:pt x="3673" y="2147"/>
                    <a:pt x="3673" y="2240"/>
                  </a:cubicBezTo>
                  <a:lnTo>
                    <a:pt x="2222" y="2949"/>
                  </a:lnTo>
                  <a:cubicBezTo>
                    <a:pt x="2001" y="2689"/>
                    <a:pt x="1693" y="2566"/>
                    <a:pt x="1384" y="2566"/>
                  </a:cubicBezTo>
                  <a:cubicBezTo>
                    <a:pt x="960" y="2566"/>
                    <a:pt x="536" y="2799"/>
                    <a:pt x="340" y="3227"/>
                  </a:cubicBezTo>
                  <a:cubicBezTo>
                    <a:pt x="0" y="3968"/>
                    <a:pt x="556" y="4832"/>
                    <a:pt x="1389" y="4832"/>
                  </a:cubicBezTo>
                  <a:cubicBezTo>
                    <a:pt x="2006" y="4832"/>
                    <a:pt x="2531" y="4307"/>
                    <a:pt x="2531" y="3690"/>
                  </a:cubicBezTo>
                  <a:cubicBezTo>
                    <a:pt x="2531" y="3598"/>
                    <a:pt x="2500" y="3536"/>
                    <a:pt x="2500" y="3443"/>
                  </a:cubicBezTo>
                  <a:lnTo>
                    <a:pt x="3951" y="2733"/>
                  </a:lnTo>
                  <a:cubicBezTo>
                    <a:pt x="4168" y="2992"/>
                    <a:pt x="4476" y="3118"/>
                    <a:pt x="4786" y="3118"/>
                  </a:cubicBezTo>
                  <a:cubicBezTo>
                    <a:pt x="5180" y="3118"/>
                    <a:pt x="5578" y="2914"/>
                    <a:pt x="5802" y="2517"/>
                  </a:cubicBezTo>
                  <a:lnTo>
                    <a:pt x="7068" y="2857"/>
                  </a:lnTo>
                  <a:cubicBezTo>
                    <a:pt x="7068" y="3613"/>
                    <a:pt x="7631" y="3991"/>
                    <a:pt x="8194" y="3991"/>
                  </a:cubicBezTo>
                  <a:cubicBezTo>
                    <a:pt x="8757" y="3991"/>
                    <a:pt x="9321" y="3613"/>
                    <a:pt x="9321" y="2857"/>
                  </a:cubicBezTo>
                  <a:cubicBezTo>
                    <a:pt x="9321" y="2764"/>
                    <a:pt x="9321" y="2672"/>
                    <a:pt x="9321" y="2610"/>
                  </a:cubicBezTo>
                  <a:lnTo>
                    <a:pt x="10740" y="1900"/>
                  </a:lnTo>
                  <a:cubicBezTo>
                    <a:pt x="10982" y="2168"/>
                    <a:pt x="11283" y="2284"/>
                    <a:pt x="11578" y="2284"/>
                  </a:cubicBezTo>
                  <a:cubicBezTo>
                    <a:pt x="12300" y="2284"/>
                    <a:pt x="12982" y="1591"/>
                    <a:pt x="12654" y="758"/>
                  </a:cubicBezTo>
                  <a:cubicBezTo>
                    <a:pt x="12467" y="238"/>
                    <a:pt x="12032" y="0"/>
                    <a:pt x="1159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6" name="Google Shape;13651;p26">
              <a:extLst>
                <a:ext uri="{FF2B5EF4-FFF2-40B4-BE49-F238E27FC236}">
                  <a16:creationId xmlns:a16="http://schemas.microsoft.com/office/drawing/2014/main" id="{20D0DB8A-A31E-5FCD-00E7-772CAEF885BF}"/>
                </a:ext>
              </a:extLst>
            </p:cNvPr>
            <p:cNvSpPr/>
            <p:nvPr/>
          </p:nvSpPr>
          <p:spPr>
            <a:xfrm>
              <a:off x="5068075" y="2670925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2" y="0"/>
                  </a:moveTo>
                  <a:cubicBezTo>
                    <a:pt x="124" y="0"/>
                    <a:pt x="0" y="309"/>
                    <a:pt x="186" y="494"/>
                  </a:cubicBezTo>
                  <a:cubicBezTo>
                    <a:pt x="246" y="555"/>
                    <a:pt x="320" y="582"/>
                    <a:pt x="391" y="582"/>
                  </a:cubicBezTo>
                  <a:cubicBezTo>
                    <a:pt x="539" y="582"/>
                    <a:pt x="679" y="465"/>
                    <a:pt x="679" y="278"/>
                  </a:cubicBezTo>
                  <a:cubicBezTo>
                    <a:pt x="679" y="124"/>
                    <a:pt x="556" y="0"/>
                    <a:pt x="40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7" name="Google Shape;13652;p26">
              <a:extLst>
                <a:ext uri="{FF2B5EF4-FFF2-40B4-BE49-F238E27FC236}">
                  <a16:creationId xmlns:a16="http://schemas.microsoft.com/office/drawing/2014/main" id="{78E4C2E4-FCAF-056B-EBB7-B3A7BB5A1CEB}"/>
                </a:ext>
              </a:extLst>
            </p:cNvPr>
            <p:cNvSpPr/>
            <p:nvPr/>
          </p:nvSpPr>
          <p:spPr>
            <a:xfrm>
              <a:off x="5027950" y="2570625"/>
              <a:ext cx="57500" cy="214500"/>
            </a:xfrm>
            <a:custGeom>
              <a:avLst/>
              <a:gdLst/>
              <a:ahLst/>
              <a:cxnLst/>
              <a:rect l="l" t="t" r="r" b="b"/>
              <a:pathLst>
                <a:path w="2300" h="8580" extrusionOk="0">
                  <a:moveTo>
                    <a:pt x="278" y="0"/>
                  </a:moveTo>
                  <a:cubicBezTo>
                    <a:pt x="124" y="0"/>
                    <a:pt x="1" y="124"/>
                    <a:pt x="1" y="309"/>
                  </a:cubicBezTo>
                  <a:lnTo>
                    <a:pt x="1" y="8302"/>
                  </a:lnTo>
                  <a:cubicBezTo>
                    <a:pt x="1" y="8456"/>
                    <a:pt x="124" y="8580"/>
                    <a:pt x="278" y="8580"/>
                  </a:cubicBezTo>
                  <a:lnTo>
                    <a:pt x="2007" y="8580"/>
                  </a:lnTo>
                  <a:cubicBezTo>
                    <a:pt x="2161" y="8580"/>
                    <a:pt x="2284" y="8456"/>
                    <a:pt x="2284" y="8302"/>
                  </a:cubicBezTo>
                  <a:lnTo>
                    <a:pt x="2284" y="5586"/>
                  </a:lnTo>
                  <a:cubicBezTo>
                    <a:pt x="2300" y="5370"/>
                    <a:pt x="2145" y="5262"/>
                    <a:pt x="1991" y="5262"/>
                  </a:cubicBezTo>
                  <a:cubicBezTo>
                    <a:pt x="1837" y="5262"/>
                    <a:pt x="1682" y="5370"/>
                    <a:pt x="1698" y="5586"/>
                  </a:cubicBezTo>
                  <a:lnTo>
                    <a:pt x="1698" y="8024"/>
                  </a:lnTo>
                  <a:lnTo>
                    <a:pt x="587" y="8024"/>
                  </a:lnTo>
                  <a:lnTo>
                    <a:pt x="587" y="587"/>
                  </a:lnTo>
                  <a:lnTo>
                    <a:pt x="1698" y="587"/>
                  </a:lnTo>
                  <a:lnTo>
                    <a:pt x="1698" y="3025"/>
                  </a:lnTo>
                  <a:cubicBezTo>
                    <a:pt x="1698" y="3179"/>
                    <a:pt x="1821" y="3303"/>
                    <a:pt x="2007" y="3303"/>
                  </a:cubicBezTo>
                  <a:cubicBezTo>
                    <a:pt x="2161" y="3303"/>
                    <a:pt x="2284" y="3179"/>
                    <a:pt x="2284" y="3025"/>
                  </a:cubicBezTo>
                  <a:lnTo>
                    <a:pt x="2284" y="309"/>
                  </a:lnTo>
                  <a:cubicBezTo>
                    <a:pt x="2284" y="124"/>
                    <a:pt x="2161" y="0"/>
                    <a:pt x="200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18" name="Google Shape;13653;p26">
            <a:extLst>
              <a:ext uri="{FF2B5EF4-FFF2-40B4-BE49-F238E27FC236}">
                <a16:creationId xmlns:a16="http://schemas.microsoft.com/office/drawing/2014/main" id="{095A8470-65DF-9019-17E8-8D0DCC7A5912}"/>
              </a:ext>
            </a:extLst>
          </p:cNvPr>
          <p:cNvGrpSpPr/>
          <p:nvPr/>
        </p:nvGrpSpPr>
        <p:grpSpPr>
          <a:xfrm>
            <a:off x="7981078" y="4658314"/>
            <a:ext cx="726800" cy="726851"/>
            <a:chOff x="3997175" y="2485750"/>
            <a:chExt cx="363400" cy="363425"/>
          </a:xfrm>
          <a:solidFill>
            <a:srgbClr val="002060"/>
          </a:solidFill>
        </p:grpSpPr>
        <p:sp>
          <p:nvSpPr>
            <p:cNvPr id="119" name="Google Shape;13654;p26">
              <a:extLst>
                <a:ext uri="{FF2B5EF4-FFF2-40B4-BE49-F238E27FC236}">
                  <a16:creationId xmlns:a16="http://schemas.microsoft.com/office/drawing/2014/main" id="{CE26D87D-2C05-9389-19F6-3D5214A57BF8}"/>
                </a:ext>
              </a:extLst>
            </p:cNvPr>
            <p:cNvSpPr/>
            <p:nvPr/>
          </p:nvSpPr>
          <p:spPr>
            <a:xfrm>
              <a:off x="4190050" y="27025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55"/>
                    <a:pt x="525" y="1"/>
                    <a:pt x="37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0" name="Google Shape;13655;p26">
              <a:extLst>
                <a:ext uri="{FF2B5EF4-FFF2-40B4-BE49-F238E27FC236}">
                  <a16:creationId xmlns:a16="http://schemas.microsoft.com/office/drawing/2014/main" id="{01CFC020-3352-1EAE-D01D-F6E07B7B4DDA}"/>
                </a:ext>
              </a:extLst>
            </p:cNvPr>
            <p:cNvSpPr/>
            <p:nvPr/>
          </p:nvSpPr>
          <p:spPr>
            <a:xfrm>
              <a:off x="4041150" y="27025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55"/>
                    <a:pt x="556" y="1"/>
                    <a:pt x="40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1" name="Google Shape;13656;p26">
              <a:extLst>
                <a:ext uri="{FF2B5EF4-FFF2-40B4-BE49-F238E27FC236}">
                  <a16:creationId xmlns:a16="http://schemas.microsoft.com/office/drawing/2014/main" id="{84F53C2F-9FD3-4028-8794-B095FE3A6872}"/>
                </a:ext>
              </a:extLst>
            </p:cNvPr>
            <p:cNvSpPr/>
            <p:nvPr/>
          </p:nvSpPr>
          <p:spPr>
            <a:xfrm>
              <a:off x="3997175" y="2485750"/>
              <a:ext cx="363400" cy="363425"/>
            </a:xfrm>
            <a:custGeom>
              <a:avLst/>
              <a:gdLst/>
              <a:ahLst/>
              <a:cxnLst/>
              <a:rect l="l" t="t" r="r" b="b"/>
              <a:pathLst>
                <a:path w="14536" h="14537" extrusionOk="0">
                  <a:moveTo>
                    <a:pt x="13672" y="556"/>
                  </a:moveTo>
                  <a:cubicBezTo>
                    <a:pt x="13826" y="556"/>
                    <a:pt x="13950" y="710"/>
                    <a:pt x="13950" y="865"/>
                  </a:cubicBezTo>
                  <a:lnTo>
                    <a:pt x="13950" y="10401"/>
                  </a:lnTo>
                  <a:lnTo>
                    <a:pt x="8549" y="10401"/>
                  </a:lnTo>
                  <a:cubicBezTo>
                    <a:pt x="8209" y="10432"/>
                    <a:pt x="8209" y="10926"/>
                    <a:pt x="8549" y="10956"/>
                  </a:cubicBezTo>
                  <a:lnTo>
                    <a:pt x="13950" y="10956"/>
                  </a:lnTo>
                  <a:lnTo>
                    <a:pt x="13950" y="11821"/>
                  </a:lnTo>
                  <a:cubicBezTo>
                    <a:pt x="13950" y="11975"/>
                    <a:pt x="13826" y="12098"/>
                    <a:pt x="13672" y="12098"/>
                  </a:cubicBezTo>
                  <a:lnTo>
                    <a:pt x="833" y="12098"/>
                  </a:lnTo>
                  <a:cubicBezTo>
                    <a:pt x="679" y="12098"/>
                    <a:pt x="556" y="11975"/>
                    <a:pt x="556" y="11821"/>
                  </a:cubicBezTo>
                  <a:lnTo>
                    <a:pt x="556" y="10956"/>
                  </a:lnTo>
                  <a:lnTo>
                    <a:pt x="5956" y="10956"/>
                  </a:lnTo>
                  <a:cubicBezTo>
                    <a:pt x="5975" y="10959"/>
                    <a:pt x="5993" y="10960"/>
                    <a:pt x="6010" y="10960"/>
                  </a:cubicBezTo>
                  <a:cubicBezTo>
                    <a:pt x="6370" y="10960"/>
                    <a:pt x="6370" y="10397"/>
                    <a:pt x="6010" y="10397"/>
                  </a:cubicBezTo>
                  <a:cubicBezTo>
                    <a:pt x="5993" y="10397"/>
                    <a:pt x="5975" y="10398"/>
                    <a:pt x="5956" y="10401"/>
                  </a:cubicBezTo>
                  <a:lnTo>
                    <a:pt x="556" y="10401"/>
                  </a:lnTo>
                  <a:lnTo>
                    <a:pt x="556" y="865"/>
                  </a:lnTo>
                  <a:cubicBezTo>
                    <a:pt x="556" y="710"/>
                    <a:pt x="679" y="556"/>
                    <a:pt x="833" y="556"/>
                  </a:cubicBezTo>
                  <a:close/>
                  <a:moveTo>
                    <a:pt x="8672" y="12685"/>
                  </a:moveTo>
                  <a:lnTo>
                    <a:pt x="8672" y="13981"/>
                  </a:lnTo>
                  <a:lnTo>
                    <a:pt x="5833" y="13981"/>
                  </a:lnTo>
                  <a:lnTo>
                    <a:pt x="5833" y="12685"/>
                  </a:ln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11821"/>
                  </a:lnTo>
                  <a:cubicBezTo>
                    <a:pt x="0" y="12284"/>
                    <a:pt x="370" y="12685"/>
                    <a:pt x="833" y="12685"/>
                  </a:cubicBezTo>
                  <a:lnTo>
                    <a:pt x="5277" y="12685"/>
                  </a:lnTo>
                  <a:lnTo>
                    <a:pt x="5277" y="13981"/>
                  </a:lnTo>
                  <a:lnTo>
                    <a:pt x="3858" y="13981"/>
                  </a:lnTo>
                  <a:cubicBezTo>
                    <a:pt x="3703" y="13981"/>
                    <a:pt x="3580" y="14104"/>
                    <a:pt x="3580" y="14259"/>
                  </a:cubicBezTo>
                  <a:cubicBezTo>
                    <a:pt x="3580" y="14413"/>
                    <a:pt x="3703" y="14536"/>
                    <a:pt x="3858" y="14536"/>
                  </a:cubicBezTo>
                  <a:lnTo>
                    <a:pt x="10678" y="14536"/>
                  </a:lnTo>
                  <a:cubicBezTo>
                    <a:pt x="10833" y="14536"/>
                    <a:pt x="10956" y="14413"/>
                    <a:pt x="10956" y="14259"/>
                  </a:cubicBezTo>
                  <a:cubicBezTo>
                    <a:pt x="10956" y="14104"/>
                    <a:pt x="10833" y="13981"/>
                    <a:pt x="10678" y="13981"/>
                  </a:cubicBezTo>
                  <a:lnTo>
                    <a:pt x="9259" y="13981"/>
                  </a:lnTo>
                  <a:lnTo>
                    <a:pt x="9259" y="12685"/>
                  </a:lnTo>
                  <a:lnTo>
                    <a:pt x="13672" y="12685"/>
                  </a:lnTo>
                  <a:cubicBezTo>
                    <a:pt x="14135" y="12654"/>
                    <a:pt x="14536" y="12284"/>
                    <a:pt x="14536" y="11821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2" name="Google Shape;13657;p26">
              <a:extLst>
                <a:ext uri="{FF2B5EF4-FFF2-40B4-BE49-F238E27FC236}">
                  <a16:creationId xmlns:a16="http://schemas.microsoft.com/office/drawing/2014/main" id="{CEA7ED1A-A582-ECE1-06FC-E2E324E3DC1D}"/>
                </a:ext>
              </a:extLst>
            </p:cNvPr>
            <p:cNvSpPr/>
            <p:nvPr/>
          </p:nvSpPr>
          <p:spPr>
            <a:xfrm>
              <a:off x="4061450" y="2528175"/>
              <a:ext cx="232025" cy="146650"/>
            </a:xfrm>
            <a:custGeom>
              <a:avLst/>
              <a:gdLst/>
              <a:ahLst/>
              <a:cxnLst/>
              <a:rect l="l" t="t" r="r" b="b"/>
              <a:pathLst>
                <a:path w="9281" h="5866" extrusionOk="0">
                  <a:moveTo>
                    <a:pt x="2706" y="3118"/>
                  </a:moveTo>
                  <a:lnTo>
                    <a:pt x="2706" y="5278"/>
                  </a:lnTo>
                  <a:lnTo>
                    <a:pt x="1565" y="5278"/>
                  </a:lnTo>
                  <a:lnTo>
                    <a:pt x="1565" y="3118"/>
                  </a:lnTo>
                  <a:close/>
                  <a:moveTo>
                    <a:pt x="4404" y="587"/>
                  </a:moveTo>
                  <a:lnTo>
                    <a:pt x="4404" y="5278"/>
                  </a:lnTo>
                  <a:lnTo>
                    <a:pt x="3262" y="5278"/>
                  </a:lnTo>
                  <a:lnTo>
                    <a:pt x="3262" y="587"/>
                  </a:lnTo>
                  <a:close/>
                  <a:moveTo>
                    <a:pt x="6101" y="2285"/>
                  </a:moveTo>
                  <a:lnTo>
                    <a:pt x="6101" y="5278"/>
                  </a:lnTo>
                  <a:lnTo>
                    <a:pt x="4959" y="5278"/>
                  </a:lnTo>
                  <a:lnTo>
                    <a:pt x="4959" y="2285"/>
                  </a:lnTo>
                  <a:close/>
                  <a:moveTo>
                    <a:pt x="7799" y="3982"/>
                  </a:moveTo>
                  <a:lnTo>
                    <a:pt x="7799" y="5278"/>
                  </a:lnTo>
                  <a:lnTo>
                    <a:pt x="6688" y="5278"/>
                  </a:lnTo>
                  <a:lnTo>
                    <a:pt x="6688" y="3982"/>
                  </a:lnTo>
                  <a:close/>
                  <a:moveTo>
                    <a:pt x="2984" y="1"/>
                  </a:moveTo>
                  <a:cubicBezTo>
                    <a:pt x="2830" y="1"/>
                    <a:pt x="2706" y="124"/>
                    <a:pt x="2706" y="279"/>
                  </a:cubicBezTo>
                  <a:lnTo>
                    <a:pt x="2706" y="2562"/>
                  </a:lnTo>
                  <a:lnTo>
                    <a:pt x="1287" y="2562"/>
                  </a:lnTo>
                  <a:cubicBezTo>
                    <a:pt x="1132" y="2562"/>
                    <a:pt x="1009" y="2686"/>
                    <a:pt x="1009" y="2840"/>
                  </a:cubicBezTo>
                  <a:lnTo>
                    <a:pt x="1009" y="5278"/>
                  </a:lnTo>
                  <a:lnTo>
                    <a:pt x="423" y="5278"/>
                  </a:lnTo>
                  <a:cubicBezTo>
                    <a:pt x="413" y="5278"/>
                    <a:pt x="403" y="5277"/>
                    <a:pt x="393" y="5277"/>
                  </a:cubicBezTo>
                  <a:cubicBezTo>
                    <a:pt x="0" y="5277"/>
                    <a:pt x="0" y="5866"/>
                    <a:pt x="393" y="5866"/>
                  </a:cubicBezTo>
                  <a:cubicBezTo>
                    <a:pt x="403" y="5866"/>
                    <a:pt x="413" y="5865"/>
                    <a:pt x="423" y="5865"/>
                  </a:cubicBezTo>
                  <a:lnTo>
                    <a:pt x="8941" y="5865"/>
                  </a:lnTo>
                  <a:cubicBezTo>
                    <a:pt x="9280" y="5803"/>
                    <a:pt x="9280" y="5340"/>
                    <a:pt x="8941" y="5278"/>
                  </a:cubicBezTo>
                  <a:lnTo>
                    <a:pt x="8385" y="5278"/>
                  </a:lnTo>
                  <a:lnTo>
                    <a:pt x="8385" y="3704"/>
                  </a:lnTo>
                  <a:cubicBezTo>
                    <a:pt x="8385" y="3550"/>
                    <a:pt x="8262" y="3427"/>
                    <a:pt x="8076" y="3427"/>
                  </a:cubicBezTo>
                  <a:lnTo>
                    <a:pt x="6657" y="3427"/>
                  </a:lnTo>
                  <a:lnTo>
                    <a:pt x="6657" y="2007"/>
                  </a:lnTo>
                  <a:cubicBezTo>
                    <a:pt x="6657" y="1822"/>
                    <a:pt x="6533" y="1698"/>
                    <a:pt x="6379" y="1698"/>
                  </a:cubicBezTo>
                  <a:lnTo>
                    <a:pt x="4959" y="1698"/>
                  </a:lnTo>
                  <a:lnTo>
                    <a:pt x="4959" y="279"/>
                  </a:lnTo>
                  <a:cubicBezTo>
                    <a:pt x="4959" y="124"/>
                    <a:pt x="4836" y="1"/>
                    <a:pt x="468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" name="Google Shape;13658;p26">
              <a:extLst>
                <a:ext uri="{FF2B5EF4-FFF2-40B4-BE49-F238E27FC236}">
                  <a16:creationId xmlns:a16="http://schemas.microsoft.com/office/drawing/2014/main" id="{F9C5ABE7-F316-8974-CBEF-C271E4448F6B}"/>
                </a:ext>
              </a:extLst>
            </p:cNvPr>
            <p:cNvSpPr/>
            <p:nvPr/>
          </p:nvSpPr>
          <p:spPr>
            <a:xfrm>
              <a:off x="4085125" y="2702550"/>
              <a:ext cx="81025" cy="14700"/>
            </a:xfrm>
            <a:custGeom>
              <a:avLst/>
              <a:gdLst/>
              <a:ahLst/>
              <a:cxnLst/>
              <a:rect l="l" t="t" r="r" b="b"/>
              <a:pathLst>
                <a:path w="3241" h="588" extrusionOk="0">
                  <a:moveTo>
                    <a:pt x="340" y="1"/>
                  </a:moveTo>
                  <a:cubicBezTo>
                    <a:pt x="0" y="62"/>
                    <a:pt x="0" y="525"/>
                    <a:pt x="340" y="587"/>
                  </a:cubicBezTo>
                  <a:lnTo>
                    <a:pt x="2901" y="587"/>
                  </a:lnTo>
                  <a:cubicBezTo>
                    <a:pt x="3241" y="525"/>
                    <a:pt x="3241" y="62"/>
                    <a:pt x="290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4" name="Google Shape;13659;p26">
              <a:extLst>
                <a:ext uri="{FF2B5EF4-FFF2-40B4-BE49-F238E27FC236}">
                  <a16:creationId xmlns:a16="http://schemas.microsoft.com/office/drawing/2014/main" id="{3CF614FC-BD82-EE33-8B4B-33808BC0E2F5}"/>
                </a:ext>
              </a:extLst>
            </p:cNvPr>
            <p:cNvSpPr/>
            <p:nvPr/>
          </p:nvSpPr>
          <p:spPr>
            <a:xfrm>
              <a:off x="4235575" y="2702525"/>
              <a:ext cx="81550" cy="14750"/>
            </a:xfrm>
            <a:custGeom>
              <a:avLst/>
              <a:gdLst/>
              <a:ahLst/>
              <a:cxnLst/>
              <a:rect l="l" t="t" r="r" b="b"/>
              <a:pathLst>
                <a:path w="3262" h="590" extrusionOk="0">
                  <a:moveTo>
                    <a:pt x="2869" y="1"/>
                  </a:moveTo>
                  <a:cubicBezTo>
                    <a:pt x="2860" y="1"/>
                    <a:pt x="2850" y="1"/>
                    <a:pt x="2840" y="2"/>
                  </a:cubicBezTo>
                  <a:lnTo>
                    <a:pt x="278" y="2"/>
                  </a:lnTo>
                  <a:cubicBezTo>
                    <a:pt x="124" y="2"/>
                    <a:pt x="0" y="156"/>
                    <a:pt x="0" y="310"/>
                  </a:cubicBezTo>
                  <a:cubicBezTo>
                    <a:pt x="0" y="465"/>
                    <a:pt x="124" y="588"/>
                    <a:pt x="278" y="588"/>
                  </a:cubicBezTo>
                  <a:lnTo>
                    <a:pt x="2840" y="588"/>
                  </a:lnTo>
                  <a:cubicBezTo>
                    <a:pt x="2850" y="589"/>
                    <a:pt x="2860" y="589"/>
                    <a:pt x="2869" y="589"/>
                  </a:cubicBezTo>
                  <a:cubicBezTo>
                    <a:pt x="3262" y="589"/>
                    <a:pt x="3262" y="1"/>
                    <a:pt x="286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5" name="Google Shape;13660;p26">
              <a:extLst>
                <a:ext uri="{FF2B5EF4-FFF2-40B4-BE49-F238E27FC236}">
                  <a16:creationId xmlns:a16="http://schemas.microsoft.com/office/drawing/2014/main" id="{590B6761-1CA1-FE6A-B953-53E63CD25FCA}"/>
                </a:ext>
              </a:extLst>
            </p:cNvPr>
            <p:cNvSpPr/>
            <p:nvPr/>
          </p:nvSpPr>
          <p:spPr>
            <a:xfrm>
              <a:off x="4169225" y="2745750"/>
              <a:ext cx="16225" cy="13850"/>
            </a:xfrm>
            <a:custGeom>
              <a:avLst/>
              <a:gdLst/>
              <a:ahLst/>
              <a:cxnLst/>
              <a:rect l="l" t="t" r="r" b="b"/>
              <a:pathLst>
                <a:path w="649" h="554" extrusionOk="0">
                  <a:moveTo>
                    <a:pt x="371" y="1"/>
                  </a:moveTo>
                  <a:cubicBezTo>
                    <a:pt x="124" y="1"/>
                    <a:pt x="0" y="310"/>
                    <a:pt x="185" y="464"/>
                  </a:cubicBezTo>
                  <a:cubicBezTo>
                    <a:pt x="247" y="526"/>
                    <a:pt x="319" y="553"/>
                    <a:pt x="388" y="553"/>
                  </a:cubicBezTo>
                  <a:cubicBezTo>
                    <a:pt x="525" y="553"/>
                    <a:pt x="648" y="443"/>
                    <a:pt x="648" y="279"/>
                  </a:cubicBezTo>
                  <a:cubicBezTo>
                    <a:pt x="648" y="124"/>
                    <a:pt x="525" y="1"/>
                    <a:pt x="37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6" name="Google Shape;13661;p26">
            <a:extLst>
              <a:ext uri="{FF2B5EF4-FFF2-40B4-BE49-F238E27FC236}">
                <a16:creationId xmlns:a16="http://schemas.microsoft.com/office/drawing/2014/main" id="{880E5B9F-5A5E-C1C2-5200-7C9879AE945A}"/>
              </a:ext>
            </a:extLst>
          </p:cNvPr>
          <p:cNvGrpSpPr/>
          <p:nvPr/>
        </p:nvGrpSpPr>
        <p:grpSpPr>
          <a:xfrm>
            <a:off x="6611428" y="4658288"/>
            <a:ext cx="455300" cy="726900"/>
            <a:chOff x="6311025" y="3602925"/>
            <a:chExt cx="227650" cy="363450"/>
          </a:xfrm>
          <a:solidFill>
            <a:srgbClr val="002060"/>
          </a:solidFill>
        </p:grpSpPr>
        <p:sp>
          <p:nvSpPr>
            <p:cNvPr id="127" name="Google Shape;13662;p26">
              <a:extLst>
                <a:ext uri="{FF2B5EF4-FFF2-40B4-BE49-F238E27FC236}">
                  <a16:creationId xmlns:a16="http://schemas.microsoft.com/office/drawing/2014/main" id="{8DAFD38B-3F27-8882-6FB5-8DFFE371AB3F}"/>
                </a:ext>
              </a:extLst>
            </p:cNvPr>
            <p:cNvSpPr/>
            <p:nvPr/>
          </p:nvSpPr>
          <p:spPr>
            <a:xfrm>
              <a:off x="6415200" y="390692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0" y="1"/>
                  </a:moveTo>
                  <a:cubicBezTo>
                    <a:pt x="124" y="1"/>
                    <a:pt x="0" y="310"/>
                    <a:pt x="154" y="495"/>
                  </a:cubicBezTo>
                  <a:cubicBezTo>
                    <a:pt x="215" y="555"/>
                    <a:pt x="289" y="583"/>
                    <a:pt x="360" y="583"/>
                  </a:cubicBezTo>
                  <a:cubicBezTo>
                    <a:pt x="508" y="583"/>
                    <a:pt x="648" y="466"/>
                    <a:pt x="648" y="279"/>
                  </a:cubicBezTo>
                  <a:cubicBezTo>
                    <a:pt x="648" y="124"/>
                    <a:pt x="525" y="1"/>
                    <a:pt x="37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8" name="Google Shape;13663;p26">
              <a:extLst>
                <a:ext uri="{FF2B5EF4-FFF2-40B4-BE49-F238E27FC236}">
                  <a16:creationId xmlns:a16="http://schemas.microsoft.com/office/drawing/2014/main" id="{0131CE30-9BB5-9B15-35F9-CC5C483282CA}"/>
                </a:ext>
              </a:extLst>
            </p:cNvPr>
            <p:cNvSpPr/>
            <p:nvPr/>
          </p:nvSpPr>
          <p:spPr>
            <a:xfrm>
              <a:off x="6393600" y="3646925"/>
              <a:ext cx="61725" cy="14675"/>
            </a:xfrm>
            <a:custGeom>
              <a:avLst/>
              <a:gdLst/>
              <a:ahLst/>
              <a:cxnLst/>
              <a:rect l="l" t="t" r="r" b="b"/>
              <a:pathLst>
                <a:path w="2469" h="587" extrusionOk="0">
                  <a:moveTo>
                    <a:pt x="401" y="1"/>
                  </a:moveTo>
                  <a:cubicBezTo>
                    <a:pt x="0" y="1"/>
                    <a:pt x="0" y="587"/>
                    <a:pt x="401" y="587"/>
                  </a:cubicBezTo>
                  <a:lnTo>
                    <a:pt x="2099" y="587"/>
                  </a:lnTo>
                  <a:cubicBezTo>
                    <a:pt x="2469" y="587"/>
                    <a:pt x="2469" y="1"/>
                    <a:pt x="209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9" name="Google Shape;13664;p26">
              <a:extLst>
                <a:ext uri="{FF2B5EF4-FFF2-40B4-BE49-F238E27FC236}">
                  <a16:creationId xmlns:a16="http://schemas.microsoft.com/office/drawing/2014/main" id="{A391F399-D88D-A7DB-1C02-8C3F8C96EF58}"/>
                </a:ext>
              </a:extLst>
            </p:cNvPr>
            <p:cNvSpPr/>
            <p:nvPr/>
          </p:nvSpPr>
          <p:spPr>
            <a:xfrm>
              <a:off x="6311025" y="3602925"/>
              <a:ext cx="227650" cy="362675"/>
            </a:xfrm>
            <a:custGeom>
              <a:avLst/>
              <a:gdLst/>
              <a:ahLst/>
              <a:cxnLst/>
              <a:rect l="l" t="t" r="r" b="b"/>
              <a:pathLst>
                <a:path w="9106" h="14507" extrusionOk="0">
                  <a:moveTo>
                    <a:pt x="7099" y="557"/>
                  </a:moveTo>
                  <a:cubicBezTo>
                    <a:pt x="7408" y="557"/>
                    <a:pt x="7655" y="804"/>
                    <a:pt x="7655" y="1112"/>
                  </a:cubicBezTo>
                  <a:lnTo>
                    <a:pt x="7655" y="3551"/>
                  </a:lnTo>
                  <a:lnTo>
                    <a:pt x="1420" y="3551"/>
                  </a:lnTo>
                  <a:lnTo>
                    <a:pt x="1420" y="1112"/>
                  </a:lnTo>
                  <a:cubicBezTo>
                    <a:pt x="1420" y="804"/>
                    <a:pt x="1667" y="557"/>
                    <a:pt x="1976" y="557"/>
                  </a:cubicBezTo>
                  <a:close/>
                  <a:moveTo>
                    <a:pt x="6821" y="4137"/>
                  </a:moveTo>
                  <a:lnTo>
                    <a:pt x="6821" y="5279"/>
                  </a:lnTo>
                  <a:lnTo>
                    <a:pt x="556" y="5279"/>
                  </a:lnTo>
                  <a:lnTo>
                    <a:pt x="556" y="4415"/>
                  </a:lnTo>
                  <a:cubicBezTo>
                    <a:pt x="556" y="4260"/>
                    <a:pt x="680" y="4137"/>
                    <a:pt x="865" y="4137"/>
                  </a:cubicBezTo>
                  <a:close/>
                  <a:moveTo>
                    <a:pt x="8241" y="4137"/>
                  </a:moveTo>
                  <a:cubicBezTo>
                    <a:pt x="8395" y="4137"/>
                    <a:pt x="8519" y="4260"/>
                    <a:pt x="8519" y="4415"/>
                  </a:cubicBezTo>
                  <a:lnTo>
                    <a:pt x="8519" y="5279"/>
                  </a:lnTo>
                  <a:lnTo>
                    <a:pt x="7377" y="5279"/>
                  </a:lnTo>
                  <a:lnTo>
                    <a:pt x="7377" y="4137"/>
                  </a:lnTo>
                  <a:close/>
                  <a:moveTo>
                    <a:pt x="8519" y="5834"/>
                  </a:moveTo>
                  <a:lnTo>
                    <a:pt x="8519" y="10093"/>
                  </a:lnTo>
                  <a:cubicBezTo>
                    <a:pt x="8519" y="10248"/>
                    <a:pt x="8395" y="10371"/>
                    <a:pt x="8241" y="10371"/>
                  </a:cubicBezTo>
                  <a:lnTo>
                    <a:pt x="865" y="10371"/>
                  </a:lnTo>
                  <a:cubicBezTo>
                    <a:pt x="680" y="10371"/>
                    <a:pt x="556" y="10248"/>
                    <a:pt x="556" y="10093"/>
                  </a:cubicBezTo>
                  <a:lnTo>
                    <a:pt x="556" y="5834"/>
                  </a:lnTo>
                  <a:close/>
                  <a:moveTo>
                    <a:pt x="1924" y="0"/>
                  </a:moveTo>
                  <a:cubicBezTo>
                    <a:pt x="1330" y="0"/>
                    <a:pt x="834" y="513"/>
                    <a:pt x="834" y="1112"/>
                  </a:cubicBezTo>
                  <a:lnTo>
                    <a:pt x="865" y="1112"/>
                  </a:lnTo>
                  <a:lnTo>
                    <a:pt x="865" y="3551"/>
                  </a:lnTo>
                  <a:cubicBezTo>
                    <a:pt x="371" y="3551"/>
                    <a:pt x="1" y="3952"/>
                    <a:pt x="1" y="4415"/>
                  </a:cubicBezTo>
                  <a:lnTo>
                    <a:pt x="1" y="10093"/>
                  </a:lnTo>
                  <a:cubicBezTo>
                    <a:pt x="1" y="10556"/>
                    <a:pt x="371" y="10927"/>
                    <a:pt x="865" y="10957"/>
                  </a:cubicBezTo>
                  <a:lnTo>
                    <a:pt x="865" y="13395"/>
                  </a:lnTo>
                  <a:cubicBezTo>
                    <a:pt x="865" y="14013"/>
                    <a:pt x="1390" y="14506"/>
                    <a:pt x="2007" y="14506"/>
                  </a:cubicBezTo>
                  <a:lnTo>
                    <a:pt x="3272" y="14506"/>
                  </a:lnTo>
                  <a:cubicBezTo>
                    <a:pt x="3426" y="14506"/>
                    <a:pt x="3581" y="14383"/>
                    <a:pt x="3550" y="14229"/>
                  </a:cubicBezTo>
                  <a:cubicBezTo>
                    <a:pt x="3550" y="14074"/>
                    <a:pt x="3426" y="13951"/>
                    <a:pt x="3272" y="13951"/>
                  </a:cubicBezTo>
                  <a:lnTo>
                    <a:pt x="2007" y="13951"/>
                  </a:lnTo>
                  <a:cubicBezTo>
                    <a:pt x="1698" y="13951"/>
                    <a:pt x="1420" y="13704"/>
                    <a:pt x="1420" y="13395"/>
                  </a:cubicBezTo>
                  <a:lnTo>
                    <a:pt x="1420" y="10957"/>
                  </a:lnTo>
                  <a:lnTo>
                    <a:pt x="7685" y="10957"/>
                  </a:lnTo>
                  <a:lnTo>
                    <a:pt x="7685" y="13395"/>
                  </a:lnTo>
                  <a:cubicBezTo>
                    <a:pt x="7685" y="13704"/>
                    <a:pt x="7439" y="13951"/>
                    <a:pt x="7130" y="13951"/>
                  </a:cubicBezTo>
                  <a:lnTo>
                    <a:pt x="5834" y="13951"/>
                  </a:lnTo>
                  <a:cubicBezTo>
                    <a:pt x="5679" y="13951"/>
                    <a:pt x="5556" y="14074"/>
                    <a:pt x="5556" y="14229"/>
                  </a:cubicBezTo>
                  <a:cubicBezTo>
                    <a:pt x="5556" y="14383"/>
                    <a:pt x="5679" y="14506"/>
                    <a:pt x="5834" y="14506"/>
                  </a:cubicBezTo>
                  <a:lnTo>
                    <a:pt x="7130" y="14506"/>
                  </a:lnTo>
                  <a:cubicBezTo>
                    <a:pt x="7747" y="14506"/>
                    <a:pt x="8241" y="14013"/>
                    <a:pt x="8241" y="13395"/>
                  </a:cubicBezTo>
                  <a:lnTo>
                    <a:pt x="8241" y="10957"/>
                  </a:lnTo>
                  <a:cubicBezTo>
                    <a:pt x="8735" y="10957"/>
                    <a:pt x="9105" y="10556"/>
                    <a:pt x="9105" y="10093"/>
                  </a:cubicBezTo>
                  <a:lnTo>
                    <a:pt x="9105" y="4415"/>
                  </a:lnTo>
                  <a:cubicBezTo>
                    <a:pt x="9105" y="3952"/>
                    <a:pt x="8735" y="3551"/>
                    <a:pt x="8241" y="3551"/>
                  </a:cubicBezTo>
                  <a:lnTo>
                    <a:pt x="8241" y="1112"/>
                  </a:lnTo>
                  <a:cubicBezTo>
                    <a:pt x="8241" y="495"/>
                    <a:pt x="7747" y="1"/>
                    <a:pt x="7130" y="1"/>
                  </a:cubicBezTo>
                  <a:lnTo>
                    <a:pt x="1976" y="1"/>
                  </a:lnTo>
                  <a:cubicBezTo>
                    <a:pt x="1959" y="1"/>
                    <a:pt x="1941" y="0"/>
                    <a:pt x="192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" name="Google Shape;13665;p26">
              <a:extLst>
                <a:ext uri="{FF2B5EF4-FFF2-40B4-BE49-F238E27FC236}">
                  <a16:creationId xmlns:a16="http://schemas.microsoft.com/office/drawing/2014/main" id="{4761D552-2408-4D80-5F2A-788A699C5C4C}"/>
                </a:ext>
              </a:extLst>
            </p:cNvPr>
            <p:cNvSpPr/>
            <p:nvPr/>
          </p:nvSpPr>
          <p:spPr>
            <a:xfrm>
              <a:off x="6350800" y="3777225"/>
              <a:ext cx="146200" cy="14100"/>
            </a:xfrm>
            <a:custGeom>
              <a:avLst/>
              <a:gdLst/>
              <a:ahLst/>
              <a:cxnLst/>
              <a:rect l="l" t="t" r="r" b="b"/>
              <a:pathLst>
                <a:path w="5848" h="564" extrusionOk="0">
                  <a:moveTo>
                    <a:pt x="335" y="0"/>
                  </a:moveTo>
                  <a:cubicBezTo>
                    <a:pt x="0" y="0"/>
                    <a:pt x="0" y="564"/>
                    <a:pt x="335" y="564"/>
                  </a:cubicBezTo>
                  <a:cubicBezTo>
                    <a:pt x="351" y="564"/>
                    <a:pt x="367" y="562"/>
                    <a:pt x="385" y="560"/>
                  </a:cubicBezTo>
                  <a:lnTo>
                    <a:pt x="5508" y="560"/>
                  </a:lnTo>
                  <a:cubicBezTo>
                    <a:pt x="5848" y="529"/>
                    <a:pt x="5848" y="35"/>
                    <a:pt x="5508" y="4"/>
                  </a:cubicBezTo>
                  <a:lnTo>
                    <a:pt x="385" y="4"/>
                  </a:lnTo>
                  <a:cubicBezTo>
                    <a:pt x="367" y="2"/>
                    <a:pt x="351" y="0"/>
                    <a:pt x="33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" name="Google Shape;13666;p26">
              <a:extLst>
                <a:ext uri="{FF2B5EF4-FFF2-40B4-BE49-F238E27FC236}">
                  <a16:creationId xmlns:a16="http://schemas.microsoft.com/office/drawing/2014/main" id="{044CAD8F-FB5B-4DC2-AC1D-520D1240D615}"/>
                </a:ext>
              </a:extLst>
            </p:cNvPr>
            <p:cNvSpPr/>
            <p:nvPr/>
          </p:nvSpPr>
          <p:spPr>
            <a:xfrm>
              <a:off x="6350800" y="3819650"/>
              <a:ext cx="146200" cy="14125"/>
            </a:xfrm>
            <a:custGeom>
              <a:avLst/>
              <a:gdLst/>
              <a:ahLst/>
              <a:cxnLst/>
              <a:rect l="l" t="t" r="r" b="b"/>
              <a:pathLst>
                <a:path w="5848" h="565" extrusionOk="0">
                  <a:moveTo>
                    <a:pt x="335" y="1"/>
                  </a:moveTo>
                  <a:cubicBezTo>
                    <a:pt x="0" y="1"/>
                    <a:pt x="0" y="564"/>
                    <a:pt x="335" y="564"/>
                  </a:cubicBezTo>
                  <a:cubicBezTo>
                    <a:pt x="351" y="564"/>
                    <a:pt x="367" y="563"/>
                    <a:pt x="385" y="560"/>
                  </a:cubicBezTo>
                  <a:lnTo>
                    <a:pt x="5508" y="560"/>
                  </a:lnTo>
                  <a:cubicBezTo>
                    <a:pt x="5848" y="529"/>
                    <a:pt x="5848" y="35"/>
                    <a:pt x="5508" y="5"/>
                  </a:cubicBezTo>
                  <a:lnTo>
                    <a:pt x="385" y="5"/>
                  </a:lnTo>
                  <a:cubicBezTo>
                    <a:pt x="367" y="2"/>
                    <a:pt x="351" y="1"/>
                    <a:pt x="33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" name="Google Shape;13667;p26">
              <a:extLst>
                <a:ext uri="{FF2B5EF4-FFF2-40B4-BE49-F238E27FC236}">
                  <a16:creationId xmlns:a16="http://schemas.microsoft.com/office/drawing/2014/main" id="{5DAD0DC1-5C5D-1665-7E9C-4065D1CBD61C}"/>
                </a:ext>
              </a:extLst>
            </p:cNvPr>
            <p:cNvSpPr/>
            <p:nvPr/>
          </p:nvSpPr>
          <p:spPr>
            <a:xfrm>
              <a:off x="6415200" y="3951675"/>
              <a:ext cx="19300" cy="14700"/>
            </a:xfrm>
            <a:custGeom>
              <a:avLst/>
              <a:gdLst/>
              <a:ahLst/>
              <a:cxnLst/>
              <a:rect l="l" t="t" r="r" b="b"/>
              <a:pathLst>
                <a:path w="772" h="588" extrusionOk="0">
                  <a:moveTo>
                    <a:pt x="386" y="1"/>
                  </a:moveTo>
                  <a:cubicBezTo>
                    <a:pt x="316" y="1"/>
                    <a:pt x="247" y="32"/>
                    <a:pt x="185" y="94"/>
                  </a:cubicBezTo>
                  <a:cubicBezTo>
                    <a:pt x="0" y="248"/>
                    <a:pt x="124" y="587"/>
                    <a:pt x="370" y="587"/>
                  </a:cubicBezTo>
                  <a:cubicBezTo>
                    <a:pt x="648" y="587"/>
                    <a:pt x="772" y="248"/>
                    <a:pt x="587" y="94"/>
                  </a:cubicBezTo>
                  <a:cubicBezTo>
                    <a:pt x="525" y="32"/>
                    <a:pt x="455" y="1"/>
                    <a:pt x="38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3" name="Google Shape;13668;p26">
            <a:extLst>
              <a:ext uri="{FF2B5EF4-FFF2-40B4-BE49-F238E27FC236}">
                <a16:creationId xmlns:a16="http://schemas.microsoft.com/office/drawing/2014/main" id="{9F60DE3D-0AE4-79EB-8F5A-5BCBDA20DE90}"/>
              </a:ext>
            </a:extLst>
          </p:cNvPr>
          <p:cNvGrpSpPr/>
          <p:nvPr/>
        </p:nvGrpSpPr>
        <p:grpSpPr>
          <a:xfrm>
            <a:off x="4915751" y="4658314"/>
            <a:ext cx="725300" cy="726851"/>
            <a:chOff x="3247225" y="2485750"/>
            <a:chExt cx="362650" cy="363425"/>
          </a:xfrm>
          <a:solidFill>
            <a:srgbClr val="002060"/>
          </a:solidFill>
        </p:grpSpPr>
        <p:sp>
          <p:nvSpPr>
            <p:cNvPr id="134" name="Google Shape;13669;p26">
              <a:extLst>
                <a:ext uri="{FF2B5EF4-FFF2-40B4-BE49-F238E27FC236}">
                  <a16:creationId xmlns:a16="http://schemas.microsoft.com/office/drawing/2014/main" id="{C80A2CF7-7F1B-9659-1B61-7D898B08E180}"/>
                </a:ext>
              </a:extLst>
            </p:cNvPr>
            <p:cNvSpPr/>
            <p:nvPr/>
          </p:nvSpPr>
          <p:spPr>
            <a:xfrm>
              <a:off x="3247225" y="2485750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17" y="556"/>
                  </a:moveTo>
                  <a:cubicBezTo>
                    <a:pt x="3272" y="556"/>
                    <a:pt x="3395" y="710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2" y="3395"/>
                    <a:pt x="3117" y="3395"/>
                  </a:cubicBezTo>
                  <a:lnTo>
                    <a:pt x="864" y="3395"/>
                  </a:lnTo>
                  <a:cubicBezTo>
                    <a:pt x="710" y="3395"/>
                    <a:pt x="556" y="3272"/>
                    <a:pt x="587" y="3118"/>
                  </a:cubicBezTo>
                  <a:lnTo>
                    <a:pt x="587" y="865"/>
                  </a:lnTo>
                  <a:cubicBezTo>
                    <a:pt x="556" y="710"/>
                    <a:pt x="710" y="556"/>
                    <a:pt x="86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1" y="3982"/>
                    <a:pt x="834" y="3982"/>
                  </a:cubicBezTo>
                  <a:lnTo>
                    <a:pt x="3117" y="3982"/>
                  </a:lnTo>
                  <a:cubicBezTo>
                    <a:pt x="3580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0" y="1"/>
                    <a:pt x="311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" name="Google Shape;13670;p26">
              <a:extLst>
                <a:ext uri="{FF2B5EF4-FFF2-40B4-BE49-F238E27FC236}">
                  <a16:creationId xmlns:a16="http://schemas.microsoft.com/office/drawing/2014/main" id="{E94B7585-AE65-50C8-7A71-937C0AEB8AC5}"/>
                </a:ext>
              </a:extLst>
            </p:cNvPr>
            <p:cNvSpPr/>
            <p:nvPr/>
          </p:nvSpPr>
          <p:spPr>
            <a:xfrm>
              <a:off x="3379150" y="2485750"/>
              <a:ext cx="98800" cy="99550"/>
            </a:xfrm>
            <a:custGeom>
              <a:avLst/>
              <a:gdLst/>
              <a:ahLst/>
              <a:cxnLst/>
              <a:rect l="l" t="t" r="r" b="b"/>
              <a:pathLst>
                <a:path w="3952" h="3982" extrusionOk="0">
                  <a:moveTo>
                    <a:pt x="3118" y="556"/>
                  </a:moveTo>
                  <a:cubicBezTo>
                    <a:pt x="3272" y="556"/>
                    <a:pt x="3396" y="710"/>
                    <a:pt x="3396" y="865"/>
                  </a:cubicBezTo>
                  <a:lnTo>
                    <a:pt x="3396" y="3118"/>
                  </a:lnTo>
                  <a:cubicBezTo>
                    <a:pt x="3396" y="3272"/>
                    <a:pt x="3272" y="3395"/>
                    <a:pt x="3118" y="3395"/>
                  </a:cubicBezTo>
                  <a:lnTo>
                    <a:pt x="834" y="3395"/>
                  </a:lnTo>
                  <a:cubicBezTo>
                    <a:pt x="680" y="3395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0"/>
                    <a:pt x="680" y="556"/>
                    <a:pt x="83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3118"/>
                  </a:lnTo>
                  <a:cubicBezTo>
                    <a:pt x="1" y="3581"/>
                    <a:pt x="371" y="3982"/>
                    <a:pt x="834" y="3982"/>
                  </a:cubicBezTo>
                  <a:lnTo>
                    <a:pt x="3118" y="3982"/>
                  </a:lnTo>
                  <a:cubicBezTo>
                    <a:pt x="3581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1" y="1"/>
                    <a:pt x="311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" name="Google Shape;13671;p26">
              <a:extLst>
                <a:ext uri="{FF2B5EF4-FFF2-40B4-BE49-F238E27FC236}">
                  <a16:creationId xmlns:a16="http://schemas.microsoft.com/office/drawing/2014/main" id="{7EB84B24-7D18-07BD-FE7A-9D080F7A3CC2}"/>
                </a:ext>
              </a:extLst>
            </p:cNvPr>
            <p:cNvSpPr/>
            <p:nvPr/>
          </p:nvSpPr>
          <p:spPr>
            <a:xfrm>
              <a:off x="3511100" y="2485750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17" y="556"/>
                  </a:moveTo>
                  <a:cubicBezTo>
                    <a:pt x="3271" y="556"/>
                    <a:pt x="3395" y="710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1" y="3395"/>
                    <a:pt x="3117" y="3395"/>
                  </a:cubicBezTo>
                  <a:lnTo>
                    <a:pt x="833" y="3395"/>
                  </a:lnTo>
                  <a:cubicBezTo>
                    <a:pt x="679" y="3395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0"/>
                    <a:pt x="679" y="556"/>
                    <a:pt x="833" y="556"/>
                  </a:cubicBez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0" y="3982"/>
                    <a:pt x="833" y="3982"/>
                  </a:cubicBezTo>
                  <a:lnTo>
                    <a:pt x="3117" y="3982"/>
                  </a:lnTo>
                  <a:cubicBezTo>
                    <a:pt x="3580" y="3982"/>
                    <a:pt x="3950" y="3581"/>
                    <a:pt x="3950" y="3118"/>
                  </a:cubicBezTo>
                  <a:lnTo>
                    <a:pt x="3950" y="865"/>
                  </a:lnTo>
                  <a:cubicBezTo>
                    <a:pt x="3950" y="371"/>
                    <a:pt x="3580" y="1"/>
                    <a:pt x="311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" name="Google Shape;13672;p26">
              <a:extLst>
                <a:ext uri="{FF2B5EF4-FFF2-40B4-BE49-F238E27FC236}">
                  <a16:creationId xmlns:a16="http://schemas.microsoft.com/office/drawing/2014/main" id="{622E541E-2E13-68CE-861E-103B8F5393E9}"/>
                </a:ext>
              </a:extLst>
            </p:cNvPr>
            <p:cNvSpPr/>
            <p:nvPr/>
          </p:nvSpPr>
          <p:spPr>
            <a:xfrm>
              <a:off x="3511100" y="2617675"/>
              <a:ext cx="98775" cy="99575"/>
            </a:xfrm>
            <a:custGeom>
              <a:avLst/>
              <a:gdLst/>
              <a:ahLst/>
              <a:cxnLst/>
              <a:rect l="l" t="t" r="r" b="b"/>
              <a:pathLst>
                <a:path w="3951" h="3983" extrusionOk="0">
                  <a:moveTo>
                    <a:pt x="3117" y="556"/>
                  </a:moveTo>
                  <a:cubicBezTo>
                    <a:pt x="3271" y="556"/>
                    <a:pt x="3395" y="711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1" y="3396"/>
                    <a:pt x="3117" y="3396"/>
                  </a:cubicBezTo>
                  <a:lnTo>
                    <a:pt x="833" y="3396"/>
                  </a:lnTo>
                  <a:cubicBezTo>
                    <a:pt x="679" y="3396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1"/>
                    <a:pt x="679" y="556"/>
                    <a:pt x="833" y="556"/>
                  </a:cubicBez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0" y="3982"/>
                    <a:pt x="833" y="3982"/>
                  </a:cubicBezTo>
                  <a:lnTo>
                    <a:pt x="3117" y="3982"/>
                  </a:lnTo>
                  <a:cubicBezTo>
                    <a:pt x="3580" y="3982"/>
                    <a:pt x="3950" y="3581"/>
                    <a:pt x="3950" y="3118"/>
                  </a:cubicBezTo>
                  <a:lnTo>
                    <a:pt x="3950" y="865"/>
                  </a:lnTo>
                  <a:cubicBezTo>
                    <a:pt x="3950" y="371"/>
                    <a:pt x="3580" y="1"/>
                    <a:pt x="311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" name="Google Shape;13673;p26">
              <a:extLst>
                <a:ext uri="{FF2B5EF4-FFF2-40B4-BE49-F238E27FC236}">
                  <a16:creationId xmlns:a16="http://schemas.microsoft.com/office/drawing/2014/main" id="{8E4D1002-CF81-A884-2F78-EB30864A76D8}"/>
                </a:ext>
              </a:extLst>
            </p:cNvPr>
            <p:cNvSpPr/>
            <p:nvPr/>
          </p:nvSpPr>
          <p:spPr>
            <a:xfrm>
              <a:off x="3247225" y="2617675"/>
              <a:ext cx="98775" cy="99575"/>
            </a:xfrm>
            <a:custGeom>
              <a:avLst/>
              <a:gdLst/>
              <a:ahLst/>
              <a:cxnLst/>
              <a:rect l="l" t="t" r="r" b="b"/>
              <a:pathLst>
                <a:path w="3951" h="3983" extrusionOk="0">
                  <a:moveTo>
                    <a:pt x="3117" y="556"/>
                  </a:moveTo>
                  <a:cubicBezTo>
                    <a:pt x="3272" y="556"/>
                    <a:pt x="3395" y="711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2" y="3396"/>
                    <a:pt x="3117" y="3396"/>
                  </a:cubicBezTo>
                  <a:lnTo>
                    <a:pt x="864" y="3396"/>
                  </a:lnTo>
                  <a:cubicBezTo>
                    <a:pt x="710" y="3396"/>
                    <a:pt x="587" y="3272"/>
                    <a:pt x="587" y="3118"/>
                  </a:cubicBezTo>
                  <a:lnTo>
                    <a:pt x="587" y="865"/>
                  </a:lnTo>
                  <a:cubicBezTo>
                    <a:pt x="556" y="711"/>
                    <a:pt x="710" y="556"/>
                    <a:pt x="86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1" y="3982"/>
                    <a:pt x="834" y="3982"/>
                  </a:cubicBezTo>
                  <a:lnTo>
                    <a:pt x="3117" y="3982"/>
                  </a:lnTo>
                  <a:cubicBezTo>
                    <a:pt x="3580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0" y="1"/>
                    <a:pt x="311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" name="Google Shape;13674;p26">
              <a:extLst>
                <a:ext uri="{FF2B5EF4-FFF2-40B4-BE49-F238E27FC236}">
                  <a16:creationId xmlns:a16="http://schemas.microsoft.com/office/drawing/2014/main" id="{2F62B777-27DC-6148-1948-A8B5D90F00EE}"/>
                </a:ext>
              </a:extLst>
            </p:cNvPr>
            <p:cNvSpPr/>
            <p:nvPr/>
          </p:nvSpPr>
          <p:spPr>
            <a:xfrm>
              <a:off x="3247225" y="2749625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57" y="583"/>
                  </a:moveTo>
                  <a:cubicBezTo>
                    <a:pt x="3292" y="583"/>
                    <a:pt x="3395" y="724"/>
                    <a:pt x="3395" y="864"/>
                  </a:cubicBezTo>
                  <a:lnTo>
                    <a:pt x="3395" y="3117"/>
                  </a:lnTo>
                  <a:cubicBezTo>
                    <a:pt x="3395" y="3272"/>
                    <a:pt x="3272" y="3395"/>
                    <a:pt x="3117" y="3426"/>
                  </a:cubicBezTo>
                  <a:lnTo>
                    <a:pt x="834" y="3426"/>
                  </a:lnTo>
                  <a:cubicBezTo>
                    <a:pt x="679" y="3395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10"/>
                    <a:pt x="679" y="587"/>
                    <a:pt x="834" y="587"/>
                  </a:cubicBezTo>
                  <a:lnTo>
                    <a:pt x="3117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4" y="0"/>
                  </a:moveTo>
                  <a:cubicBezTo>
                    <a:pt x="371" y="0"/>
                    <a:pt x="0" y="371"/>
                    <a:pt x="0" y="864"/>
                  </a:cubicBezTo>
                  <a:lnTo>
                    <a:pt x="0" y="3117"/>
                  </a:lnTo>
                  <a:cubicBezTo>
                    <a:pt x="0" y="3611"/>
                    <a:pt x="371" y="3981"/>
                    <a:pt x="834" y="3981"/>
                  </a:cubicBezTo>
                  <a:lnTo>
                    <a:pt x="3117" y="3981"/>
                  </a:lnTo>
                  <a:cubicBezTo>
                    <a:pt x="3580" y="3981"/>
                    <a:pt x="3951" y="3580"/>
                    <a:pt x="3951" y="3117"/>
                  </a:cubicBezTo>
                  <a:lnTo>
                    <a:pt x="3951" y="864"/>
                  </a:lnTo>
                  <a:cubicBezTo>
                    <a:pt x="3951" y="371"/>
                    <a:pt x="3580" y="0"/>
                    <a:pt x="311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" name="Google Shape;13675;p26">
              <a:extLst>
                <a:ext uri="{FF2B5EF4-FFF2-40B4-BE49-F238E27FC236}">
                  <a16:creationId xmlns:a16="http://schemas.microsoft.com/office/drawing/2014/main" id="{139C2906-0C6F-6E77-D2E5-0FB2350790AF}"/>
                </a:ext>
              </a:extLst>
            </p:cNvPr>
            <p:cNvSpPr/>
            <p:nvPr/>
          </p:nvSpPr>
          <p:spPr>
            <a:xfrm>
              <a:off x="3379150" y="2749625"/>
              <a:ext cx="98800" cy="99550"/>
            </a:xfrm>
            <a:custGeom>
              <a:avLst/>
              <a:gdLst/>
              <a:ahLst/>
              <a:cxnLst/>
              <a:rect l="l" t="t" r="r" b="b"/>
              <a:pathLst>
                <a:path w="3952" h="3982" extrusionOk="0">
                  <a:moveTo>
                    <a:pt x="3157" y="583"/>
                  </a:moveTo>
                  <a:cubicBezTo>
                    <a:pt x="3293" y="583"/>
                    <a:pt x="3396" y="724"/>
                    <a:pt x="3396" y="864"/>
                  </a:cubicBezTo>
                  <a:lnTo>
                    <a:pt x="3396" y="3117"/>
                  </a:lnTo>
                  <a:cubicBezTo>
                    <a:pt x="3396" y="3272"/>
                    <a:pt x="3272" y="3426"/>
                    <a:pt x="3118" y="3426"/>
                  </a:cubicBezTo>
                  <a:lnTo>
                    <a:pt x="834" y="3426"/>
                  </a:lnTo>
                  <a:cubicBezTo>
                    <a:pt x="680" y="3395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10"/>
                    <a:pt x="680" y="587"/>
                    <a:pt x="834" y="587"/>
                  </a:cubicBezTo>
                  <a:lnTo>
                    <a:pt x="3118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4" y="0"/>
                  </a:moveTo>
                  <a:cubicBezTo>
                    <a:pt x="371" y="0"/>
                    <a:pt x="1" y="371"/>
                    <a:pt x="1" y="864"/>
                  </a:cubicBezTo>
                  <a:lnTo>
                    <a:pt x="1" y="3117"/>
                  </a:lnTo>
                  <a:cubicBezTo>
                    <a:pt x="1" y="3580"/>
                    <a:pt x="371" y="3981"/>
                    <a:pt x="834" y="3981"/>
                  </a:cubicBezTo>
                  <a:lnTo>
                    <a:pt x="3118" y="3981"/>
                  </a:lnTo>
                  <a:cubicBezTo>
                    <a:pt x="3581" y="3981"/>
                    <a:pt x="3951" y="3611"/>
                    <a:pt x="3951" y="3117"/>
                  </a:cubicBezTo>
                  <a:lnTo>
                    <a:pt x="3951" y="864"/>
                  </a:lnTo>
                  <a:cubicBezTo>
                    <a:pt x="3951" y="371"/>
                    <a:pt x="3581" y="0"/>
                    <a:pt x="311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" name="Google Shape;13676;p26">
              <a:extLst>
                <a:ext uri="{FF2B5EF4-FFF2-40B4-BE49-F238E27FC236}">
                  <a16:creationId xmlns:a16="http://schemas.microsoft.com/office/drawing/2014/main" id="{6028D10F-718A-A3DD-ECAC-44955CAA83B4}"/>
                </a:ext>
              </a:extLst>
            </p:cNvPr>
            <p:cNvSpPr/>
            <p:nvPr/>
          </p:nvSpPr>
          <p:spPr>
            <a:xfrm>
              <a:off x="3511100" y="2749625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57" y="583"/>
                  </a:moveTo>
                  <a:cubicBezTo>
                    <a:pt x="3292" y="583"/>
                    <a:pt x="3395" y="724"/>
                    <a:pt x="3395" y="864"/>
                  </a:cubicBezTo>
                  <a:lnTo>
                    <a:pt x="3395" y="3117"/>
                  </a:lnTo>
                  <a:cubicBezTo>
                    <a:pt x="3395" y="3272"/>
                    <a:pt x="3271" y="3426"/>
                    <a:pt x="3117" y="3426"/>
                  </a:cubicBezTo>
                  <a:lnTo>
                    <a:pt x="833" y="3426"/>
                  </a:lnTo>
                  <a:cubicBezTo>
                    <a:pt x="679" y="3426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24"/>
                    <a:pt x="658" y="583"/>
                    <a:pt x="794" y="583"/>
                  </a:cubicBezTo>
                  <a:cubicBezTo>
                    <a:pt x="807" y="583"/>
                    <a:pt x="820" y="584"/>
                    <a:pt x="833" y="587"/>
                  </a:cubicBezTo>
                  <a:lnTo>
                    <a:pt x="3117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1"/>
                    <a:pt x="0" y="864"/>
                  </a:cubicBezTo>
                  <a:lnTo>
                    <a:pt x="0" y="3117"/>
                  </a:lnTo>
                  <a:cubicBezTo>
                    <a:pt x="0" y="3611"/>
                    <a:pt x="370" y="3981"/>
                    <a:pt x="833" y="3981"/>
                  </a:cubicBezTo>
                  <a:lnTo>
                    <a:pt x="3117" y="3981"/>
                  </a:lnTo>
                  <a:cubicBezTo>
                    <a:pt x="3580" y="3981"/>
                    <a:pt x="3950" y="3611"/>
                    <a:pt x="3950" y="3117"/>
                  </a:cubicBezTo>
                  <a:lnTo>
                    <a:pt x="3950" y="864"/>
                  </a:lnTo>
                  <a:cubicBezTo>
                    <a:pt x="3950" y="371"/>
                    <a:pt x="3580" y="0"/>
                    <a:pt x="311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" name="Google Shape;13677;p26">
              <a:extLst>
                <a:ext uri="{FF2B5EF4-FFF2-40B4-BE49-F238E27FC236}">
                  <a16:creationId xmlns:a16="http://schemas.microsoft.com/office/drawing/2014/main" id="{2568B248-8DA9-2588-A79C-BD7B0CC2F210}"/>
                </a:ext>
              </a:extLst>
            </p:cNvPr>
            <p:cNvSpPr/>
            <p:nvPr/>
          </p:nvSpPr>
          <p:spPr>
            <a:xfrm>
              <a:off x="3419600" y="2702800"/>
              <a:ext cx="16675" cy="13900"/>
            </a:xfrm>
            <a:custGeom>
              <a:avLst/>
              <a:gdLst/>
              <a:ahLst/>
              <a:cxnLst/>
              <a:rect l="l" t="t" r="r" b="b"/>
              <a:pathLst>
                <a:path w="667" h="556" extrusionOk="0">
                  <a:moveTo>
                    <a:pt x="364" y="1"/>
                  </a:moveTo>
                  <a:cubicBezTo>
                    <a:pt x="266" y="1"/>
                    <a:pt x="167" y="48"/>
                    <a:pt x="111" y="145"/>
                  </a:cubicBezTo>
                  <a:cubicBezTo>
                    <a:pt x="1" y="338"/>
                    <a:pt x="137" y="556"/>
                    <a:pt x="343" y="556"/>
                  </a:cubicBezTo>
                  <a:cubicBezTo>
                    <a:pt x="368" y="556"/>
                    <a:pt x="393" y="553"/>
                    <a:pt x="420" y="546"/>
                  </a:cubicBezTo>
                  <a:cubicBezTo>
                    <a:pt x="574" y="515"/>
                    <a:pt x="666" y="361"/>
                    <a:pt x="636" y="207"/>
                  </a:cubicBezTo>
                  <a:cubicBezTo>
                    <a:pt x="602" y="71"/>
                    <a:pt x="484" y="1"/>
                    <a:pt x="36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3" name="Google Shape;13678;p26">
              <a:extLst>
                <a:ext uri="{FF2B5EF4-FFF2-40B4-BE49-F238E27FC236}">
                  <a16:creationId xmlns:a16="http://schemas.microsoft.com/office/drawing/2014/main" id="{BA232BEC-79E8-10C6-5E70-7320C666AFDE}"/>
                </a:ext>
              </a:extLst>
            </p:cNvPr>
            <p:cNvSpPr/>
            <p:nvPr/>
          </p:nvSpPr>
          <p:spPr>
            <a:xfrm>
              <a:off x="3379150" y="2617675"/>
              <a:ext cx="98800" cy="99050"/>
            </a:xfrm>
            <a:custGeom>
              <a:avLst/>
              <a:gdLst/>
              <a:ahLst/>
              <a:cxnLst/>
              <a:rect l="l" t="t" r="r" b="b"/>
              <a:pathLst>
                <a:path w="3952" h="3962" extrusionOk="0">
                  <a:moveTo>
                    <a:pt x="834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3118"/>
                  </a:lnTo>
                  <a:cubicBezTo>
                    <a:pt x="1" y="3519"/>
                    <a:pt x="248" y="3859"/>
                    <a:pt x="618" y="3951"/>
                  </a:cubicBezTo>
                  <a:lnTo>
                    <a:pt x="711" y="3951"/>
                  </a:lnTo>
                  <a:cubicBezTo>
                    <a:pt x="1019" y="3920"/>
                    <a:pt x="1081" y="3488"/>
                    <a:pt x="772" y="3396"/>
                  </a:cubicBezTo>
                  <a:cubicBezTo>
                    <a:pt x="649" y="3365"/>
                    <a:pt x="556" y="3241"/>
                    <a:pt x="556" y="3118"/>
                  </a:cubicBezTo>
                  <a:lnTo>
                    <a:pt x="556" y="865"/>
                  </a:lnTo>
                  <a:cubicBezTo>
                    <a:pt x="556" y="711"/>
                    <a:pt x="680" y="556"/>
                    <a:pt x="834" y="556"/>
                  </a:cubicBezTo>
                  <a:lnTo>
                    <a:pt x="3118" y="556"/>
                  </a:lnTo>
                  <a:cubicBezTo>
                    <a:pt x="3272" y="556"/>
                    <a:pt x="3396" y="711"/>
                    <a:pt x="3396" y="865"/>
                  </a:cubicBezTo>
                  <a:lnTo>
                    <a:pt x="3396" y="3118"/>
                  </a:lnTo>
                  <a:cubicBezTo>
                    <a:pt x="3396" y="3241"/>
                    <a:pt x="3303" y="3365"/>
                    <a:pt x="3179" y="3396"/>
                  </a:cubicBezTo>
                  <a:cubicBezTo>
                    <a:pt x="2837" y="3481"/>
                    <a:pt x="2943" y="3962"/>
                    <a:pt x="3253" y="3962"/>
                  </a:cubicBezTo>
                  <a:cubicBezTo>
                    <a:pt x="3278" y="3962"/>
                    <a:pt x="3305" y="3958"/>
                    <a:pt x="3334" y="3951"/>
                  </a:cubicBezTo>
                  <a:cubicBezTo>
                    <a:pt x="3704" y="3859"/>
                    <a:pt x="3951" y="3519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1" y="1"/>
                    <a:pt x="311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4" name="Google Shape;13679;p26">
            <a:extLst>
              <a:ext uri="{FF2B5EF4-FFF2-40B4-BE49-F238E27FC236}">
                <a16:creationId xmlns:a16="http://schemas.microsoft.com/office/drawing/2014/main" id="{3B6F8EED-C715-8360-FF15-E159DA16678F}"/>
              </a:ext>
            </a:extLst>
          </p:cNvPr>
          <p:cNvGrpSpPr/>
          <p:nvPr/>
        </p:nvGrpSpPr>
        <p:grpSpPr>
          <a:xfrm>
            <a:off x="3430628" y="4658314"/>
            <a:ext cx="726851" cy="726851"/>
            <a:chOff x="2492650" y="2485750"/>
            <a:chExt cx="363425" cy="363425"/>
          </a:xfrm>
          <a:solidFill>
            <a:srgbClr val="002060"/>
          </a:solidFill>
        </p:grpSpPr>
        <p:sp>
          <p:nvSpPr>
            <p:cNvPr id="145" name="Google Shape;13680;p26">
              <a:extLst>
                <a:ext uri="{FF2B5EF4-FFF2-40B4-BE49-F238E27FC236}">
                  <a16:creationId xmlns:a16="http://schemas.microsoft.com/office/drawing/2014/main" id="{83B53C21-7348-68B4-AB70-E2B5EE559099}"/>
                </a:ext>
              </a:extLst>
            </p:cNvPr>
            <p:cNvSpPr/>
            <p:nvPr/>
          </p:nvSpPr>
          <p:spPr>
            <a:xfrm>
              <a:off x="2539725" y="2575250"/>
              <a:ext cx="121150" cy="114600"/>
            </a:xfrm>
            <a:custGeom>
              <a:avLst/>
              <a:gdLst/>
              <a:ahLst/>
              <a:cxnLst/>
              <a:rect l="l" t="t" r="r" b="b"/>
              <a:pathLst>
                <a:path w="4846" h="4584" extrusionOk="0">
                  <a:moveTo>
                    <a:pt x="2407" y="926"/>
                  </a:moveTo>
                  <a:lnTo>
                    <a:pt x="2778" y="1729"/>
                  </a:lnTo>
                  <a:cubicBezTo>
                    <a:pt x="2808" y="1821"/>
                    <a:pt x="2901" y="1883"/>
                    <a:pt x="2994" y="1883"/>
                  </a:cubicBezTo>
                  <a:lnTo>
                    <a:pt x="3889" y="2007"/>
                  </a:lnTo>
                  <a:lnTo>
                    <a:pt x="3240" y="2655"/>
                  </a:lnTo>
                  <a:cubicBezTo>
                    <a:pt x="3179" y="2716"/>
                    <a:pt x="3148" y="2809"/>
                    <a:pt x="3179" y="2902"/>
                  </a:cubicBezTo>
                  <a:lnTo>
                    <a:pt x="3333" y="3797"/>
                  </a:lnTo>
                  <a:lnTo>
                    <a:pt x="2500" y="3364"/>
                  </a:lnTo>
                  <a:cubicBezTo>
                    <a:pt x="2469" y="3364"/>
                    <a:pt x="2438" y="3334"/>
                    <a:pt x="2376" y="3334"/>
                  </a:cubicBezTo>
                  <a:cubicBezTo>
                    <a:pt x="2346" y="3334"/>
                    <a:pt x="2284" y="3364"/>
                    <a:pt x="2253" y="3364"/>
                  </a:cubicBezTo>
                  <a:lnTo>
                    <a:pt x="1481" y="3797"/>
                  </a:lnTo>
                  <a:lnTo>
                    <a:pt x="1636" y="2902"/>
                  </a:lnTo>
                  <a:cubicBezTo>
                    <a:pt x="1667" y="2809"/>
                    <a:pt x="1636" y="2716"/>
                    <a:pt x="1543" y="2655"/>
                  </a:cubicBezTo>
                  <a:lnTo>
                    <a:pt x="895" y="2007"/>
                  </a:lnTo>
                  <a:lnTo>
                    <a:pt x="1790" y="1883"/>
                  </a:lnTo>
                  <a:cubicBezTo>
                    <a:pt x="1883" y="1883"/>
                    <a:pt x="1975" y="1821"/>
                    <a:pt x="2006" y="1729"/>
                  </a:cubicBezTo>
                  <a:lnTo>
                    <a:pt x="2407" y="926"/>
                  </a:lnTo>
                  <a:close/>
                  <a:moveTo>
                    <a:pt x="2407" y="1"/>
                  </a:moveTo>
                  <a:cubicBezTo>
                    <a:pt x="2315" y="1"/>
                    <a:pt x="2191" y="62"/>
                    <a:pt x="2160" y="155"/>
                  </a:cubicBezTo>
                  <a:lnTo>
                    <a:pt x="1574" y="1358"/>
                  </a:lnTo>
                  <a:lnTo>
                    <a:pt x="247" y="1544"/>
                  </a:lnTo>
                  <a:cubicBezTo>
                    <a:pt x="154" y="1544"/>
                    <a:pt x="62" y="1636"/>
                    <a:pt x="31" y="1729"/>
                  </a:cubicBezTo>
                  <a:cubicBezTo>
                    <a:pt x="0" y="1821"/>
                    <a:pt x="0" y="1945"/>
                    <a:pt x="93" y="2037"/>
                  </a:cubicBezTo>
                  <a:lnTo>
                    <a:pt x="1049" y="2963"/>
                  </a:lnTo>
                  <a:lnTo>
                    <a:pt x="833" y="4259"/>
                  </a:lnTo>
                  <a:cubicBezTo>
                    <a:pt x="802" y="4383"/>
                    <a:pt x="833" y="4475"/>
                    <a:pt x="926" y="4537"/>
                  </a:cubicBezTo>
                  <a:cubicBezTo>
                    <a:pt x="972" y="4568"/>
                    <a:pt x="1026" y="4583"/>
                    <a:pt x="1080" y="4583"/>
                  </a:cubicBezTo>
                  <a:cubicBezTo>
                    <a:pt x="1134" y="4583"/>
                    <a:pt x="1188" y="4568"/>
                    <a:pt x="1234" y="4537"/>
                  </a:cubicBezTo>
                  <a:lnTo>
                    <a:pt x="2407" y="3920"/>
                  </a:lnTo>
                  <a:lnTo>
                    <a:pt x="3580" y="4537"/>
                  </a:lnTo>
                  <a:cubicBezTo>
                    <a:pt x="3626" y="4568"/>
                    <a:pt x="3680" y="4583"/>
                    <a:pt x="3734" y="4583"/>
                  </a:cubicBezTo>
                  <a:cubicBezTo>
                    <a:pt x="3788" y="4583"/>
                    <a:pt x="3842" y="4568"/>
                    <a:pt x="3889" y="4537"/>
                  </a:cubicBezTo>
                  <a:cubicBezTo>
                    <a:pt x="3981" y="4475"/>
                    <a:pt x="4012" y="4383"/>
                    <a:pt x="4012" y="4259"/>
                  </a:cubicBezTo>
                  <a:lnTo>
                    <a:pt x="3765" y="2963"/>
                  </a:lnTo>
                  <a:lnTo>
                    <a:pt x="4722" y="2037"/>
                  </a:lnTo>
                  <a:cubicBezTo>
                    <a:pt x="4814" y="1945"/>
                    <a:pt x="4845" y="1821"/>
                    <a:pt x="4814" y="1729"/>
                  </a:cubicBezTo>
                  <a:cubicBezTo>
                    <a:pt x="4753" y="1636"/>
                    <a:pt x="4691" y="1544"/>
                    <a:pt x="4568" y="1544"/>
                  </a:cubicBezTo>
                  <a:lnTo>
                    <a:pt x="3240" y="1358"/>
                  </a:lnTo>
                  <a:lnTo>
                    <a:pt x="2654" y="155"/>
                  </a:lnTo>
                  <a:cubicBezTo>
                    <a:pt x="2623" y="62"/>
                    <a:pt x="2531" y="1"/>
                    <a:pt x="240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6" name="Google Shape;13681;p26">
              <a:extLst>
                <a:ext uri="{FF2B5EF4-FFF2-40B4-BE49-F238E27FC236}">
                  <a16:creationId xmlns:a16="http://schemas.microsoft.com/office/drawing/2014/main" id="{70C2E9CE-D841-2D7C-5BAF-254E7063230A}"/>
                </a:ext>
              </a:extLst>
            </p:cNvPr>
            <p:cNvSpPr/>
            <p:nvPr/>
          </p:nvSpPr>
          <p:spPr>
            <a:xfrm>
              <a:off x="2687850" y="2575250"/>
              <a:ext cx="121150" cy="114600"/>
            </a:xfrm>
            <a:custGeom>
              <a:avLst/>
              <a:gdLst/>
              <a:ahLst/>
              <a:cxnLst/>
              <a:rect l="l" t="t" r="r" b="b"/>
              <a:pathLst>
                <a:path w="4846" h="4584" extrusionOk="0">
                  <a:moveTo>
                    <a:pt x="2408" y="926"/>
                  </a:moveTo>
                  <a:lnTo>
                    <a:pt x="2809" y="1729"/>
                  </a:lnTo>
                  <a:cubicBezTo>
                    <a:pt x="2840" y="1821"/>
                    <a:pt x="2932" y="1883"/>
                    <a:pt x="3025" y="1883"/>
                  </a:cubicBezTo>
                  <a:lnTo>
                    <a:pt x="3920" y="2007"/>
                  </a:lnTo>
                  <a:lnTo>
                    <a:pt x="3303" y="2655"/>
                  </a:lnTo>
                  <a:cubicBezTo>
                    <a:pt x="3210" y="2716"/>
                    <a:pt x="3179" y="2809"/>
                    <a:pt x="3210" y="2902"/>
                  </a:cubicBezTo>
                  <a:lnTo>
                    <a:pt x="3364" y="3797"/>
                  </a:lnTo>
                  <a:lnTo>
                    <a:pt x="2562" y="3364"/>
                  </a:lnTo>
                  <a:cubicBezTo>
                    <a:pt x="2531" y="3364"/>
                    <a:pt x="2469" y="3334"/>
                    <a:pt x="2439" y="3334"/>
                  </a:cubicBezTo>
                  <a:cubicBezTo>
                    <a:pt x="2377" y="3334"/>
                    <a:pt x="2346" y="3364"/>
                    <a:pt x="2284" y="3364"/>
                  </a:cubicBezTo>
                  <a:lnTo>
                    <a:pt x="1482" y="3797"/>
                  </a:lnTo>
                  <a:lnTo>
                    <a:pt x="1482" y="3797"/>
                  </a:lnTo>
                  <a:lnTo>
                    <a:pt x="1636" y="2902"/>
                  </a:lnTo>
                  <a:cubicBezTo>
                    <a:pt x="1667" y="2809"/>
                    <a:pt x="1636" y="2716"/>
                    <a:pt x="1574" y="2655"/>
                  </a:cubicBezTo>
                  <a:lnTo>
                    <a:pt x="926" y="2007"/>
                  </a:lnTo>
                  <a:lnTo>
                    <a:pt x="1821" y="1883"/>
                  </a:lnTo>
                  <a:cubicBezTo>
                    <a:pt x="1914" y="1883"/>
                    <a:pt x="1976" y="1821"/>
                    <a:pt x="2037" y="1729"/>
                  </a:cubicBezTo>
                  <a:lnTo>
                    <a:pt x="2408" y="926"/>
                  </a:lnTo>
                  <a:close/>
                  <a:moveTo>
                    <a:pt x="2439" y="1"/>
                  </a:moveTo>
                  <a:cubicBezTo>
                    <a:pt x="2315" y="1"/>
                    <a:pt x="2223" y="62"/>
                    <a:pt x="2161" y="155"/>
                  </a:cubicBezTo>
                  <a:lnTo>
                    <a:pt x="1574" y="1358"/>
                  </a:lnTo>
                  <a:lnTo>
                    <a:pt x="278" y="1544"/>
                  </a:lnTo>
                  <a:cubicBezTo>
                    <a:pt x="155" y="1544"/>
                    <a:pt x="62" y="1636"/>
                    <a:pt x="31" y="1729"/>
                  </a:cubicBezTo>
                  <a:cubicBezTo>
                    <a:pt x="0" y="1821"/>
                    <a:pt x="31" y="1945"/>
                    <a:pt x="124" y="2037"/>
                  </a:cubicBezTo>
                  <a:lnTo>
                    <a:pt x="1081" y="2963"/>
                  </a:lnTo>
                  <a:lnTo>
                    <a:pt x="834" y="4259"/>
                  </a:lnTo>
                  <a:cubicBezTo>
                    <a:pt x="834" y="4383"/>
                    <a:pt x="865" y="4475"/>
                    <a:pt x="957" y="4537"/>
                  </a:cubicBezTo>
                  <a:cubicBezTo>
                    <a:pt x="1003" y="4568"/>
                    <a:pt x="1057" y="4583"/>
                    <a:pt x="1112" y="4583"/>
                  </a:cubicBezTo>
                  <a:cubicBezTo>
                    <a:pt x="1166" y="4583"/>
                    <a:pt x="1220" y="4568"/>
                    <a:pt x="1266" y="4537"/>
                  </a:cubicBezTo>
                  <a:lnTo>
                    <a:pt x="2408" y="3920"/>
                  </a:lnTo>
                  <a:lnTo>
                    <a:pt x="3580" y="4537"/>
                  </a:lnTo>
                  <a:cubicBezTo>
                    <a:pt x="3627" y="4568"/>
                    <a:pt x="3681" y="4583"/>
                    <a:pt x="3735" y="4583"/>
                  </a:cubicBezTo>
                  <a:cubicBezTo>
                    <a:pt x="3789" y="4583"/>
                    <a:pt x="3843" y="4568"/>
                    <a:pt x="3889" y="4537"/>
                  </a:cubicBezTo>
                  <a:cubicBezTo>
                    <a:pt x="3982" y="4475"/>
                    <a:pt x="4013" y="4383"/>
                    <a:pt x="4013" y="4259"/>
                  </a:cubicBezTo>
                  <a:lnTo>
                    <a:pt x="3766" y="2963"/>
                  </a:lnTo>
                  <a:lnTo>
                    <a:pt x="4722" y="2037"/>
                  </a:lnTo>
                  <a:cubicBezTo>
                    <a:pt x="4815" y="1945"/>
                    <a:pt x="4846" y="1821"/>
                    <a:pt x="4815" y="1729"/>
                  </a:cubicBezTo>
                  <a:lnTo>
                    <a:pt x="4846" y="1729"/>
                  </a:lnTo>
                  <a:cubicBezTo>
                    <a:pt x="4815" y="1636"/>
                    <a:pt x="4722" y="1544"/>
                    <a:pt x="4599" y="1544"/>
                  </a:cubicBezTo>
                  <a:lnTo>
                    <a:pt x="3272" y="1358"/>
                  </a:lnTo>
                  <a:lnTo>
                    <a:pt x="2685" y="155"/>
                  </a:lnTo>
                  <a:cubicBezTo>
                    <a:pt x="2624" y="62"/>
                    <a:pt x="2531" y="1"/>
                    <a:pt x="243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7" name="Google Shape;13682;p26">
              <a:extLst>
                <a:ext uri="{FF2B5EF4-FFF2-40B4-BE49-F238E27FC236}">
                  <a16:creationId xmlns:a16="http://schemas.microsoft.com/office/drawing/2014/main" id="{38CE6E94-F0A0-BD3C-54B6-4AA5B637EFE1}"/>
                </a:ext>
              </a:extLst>
            </p:cNvPr>
            <p:cNvSpPr/>
            <p:nvPr/>
          </p:nvSpPr>
          <p:spPr>
            <a:xfrm>
              <a:off x="2613775" y="2681525"/>
              <a:ext cx="121175" cy="115250"/>
            </a:xfrm>
            <a:custGeom>
              <a:avLst/>
              <a:gdLst/>
              <a:ahLst/>
              <a:cxnLst/>
              <a:rect l="l" t="t" r="r" b="b"/>
              <a:pathLst>
                <a:path w="4847" h="4610" extrusionOk="0">
                  <a:moveTo>
                    <a:pt x="2408" y="934"/>
                  </a:moveTo>
                  <a:lnTo>
                    <a:pt x="2809" y="1737"/>
                  </a:lnTo>
                  <a:cubicBezTo>
                    <a:pt x="2840" y="1829"/>
                    <a:pt x="2933" y="1891"/>
                    <a:pt x="3025" y="1891"/>
                  </a:cubicBezTo>
                  <a:lnTo>
                    <a:pt x="3920" y="2014"/>
                  </a:lnTo>
                  <a:lnTo>
                    <a:pt x="3272" y="2663"/>
                  </a:lnTo>
                  <a:cubicBezTo>
                    <a:pt x="3180" y="2724"/>
                    <a:pt x="3149" y="2817"/>
                    <a:pt x="3180" y="2909"/>
                  </a:cubicBezTo>
                  <a:lnTo>
                    <a:pt x="3334" y="3804"/>
                  </a:lnTo>
                  <a:lnTo>
                    <a:pt x="2531" y="3372"/>
                  </a:lnTo>
                  <a:cubicBezTo>
                    <a:pt x="2501" y="3372"/>
                    <a:pt x="2439" y="3342"/>
                    <a:pt x="2408" y="3342"/>
                  </a:cubicBezTo>
                  <a:cubicBezTo>
                    <a:pt x="2346" y="3342"/>
                    <a:pt x="2315" y="3372"/>
                    <a:pt x="2254" y="3372"/>
                  </a:cubicBezTo>
                  <a:lnTo>
                    <a:pt x="1451" y="3804"/>
                  </a:lnTo>
                  <a:lnTo>
                    <a:pt x="1606" y="2909"/>
                  </a:lnTo>
                  <a:cubicBezTo>
                    <a:pt x="1636" y="2817"/>
                    <a:pt x="1606" y="2724"/>
                    <a:pt x="1544" y="2663"/>
                  </a:cubicBezTo>
                  <a:lnTo>
                    <a:pt x="927" y="2014"/>
                  </a:lnTo>
                  <a:lnTo>
                    <a:pt x="1822" y="1891"/>
                  </a:lnTo>
                  <a:cubicBezTo>
                    <a:pt x="1914" y="1891"/>
                    <a:pt x="1976" y="1829"/>
                    <a:pt x="2038" y="1737"/>
                  </a:cubicBezTo>
                  <a:lnTo>
                    <a:pt x="2408" y="934"/>
                  </a:lnTo>
                  <a:close/>
                  <a:moveTo>
                    <a:pt x="2423" y="1"/>
                  </a:moveTo>
                  <a:cubicBezTo>
                    <a:pt x="2323" y="1"/>
                    <a:pt x="2223" y="55"/>
                    <a:pt x="2161" y="163"/>
                  </a:cubicBezTo>
                  <a:lnTo>
                    <a:pt x="1575" y="1366"/>
                  </a:lnTo>
                  <a:lnTo>
                    <a:pt x="278" y="1552"/>
                  </a:lnTo>
                  <a:cubicBezTo>
                    <a:pt x="155" y="1582"/>
                    <a:pt x="62" y="1644"/>
                    <a:pt x="32" y="1768"/>
                  </a:cubicBezTo>
                  <a:cubicBezTo>
                    <a:pt x="1" y="1860"/>
                    <a:pt x="32" y="1953"/>
                    <a:pt x="124" y="2045"/>
                  </a:cubicBezTo>
                  <a:lnTo>
                    <a:pt x="1050" y="2971"/>
                  </a:lnTo>
                  <a:lnTo>
                    <a:pt x="834" y="4298"/>
                  </a:lnTo>
                  <a:cubicBezTo>
                    <a:pt x="803" y="4391"/>
                    <a:pt x="865" y="4483"/>
                    <a:pt x="957" y="4576"/>
                  </a:cubicBezTo>
                  <a:lnTo>
                    <a:pt x="957" y="4545"/>
                  </a:lnTo>
                  <a:cubicBezTo>
                    <a:pt x="1015" y="4583"/>
                    <a:pt x="1072" y="4610"/>
                    <a:pt x="1129" y="4610"/>
                  </a:cubicBezTo>
                  <a:cubicBezTo>
                    <a:pt x="1164" y="4610"/>
                    <a:pt x="1200" y="4600"/>
                    <a:pt x="1235" y="4576"/>
                  </a:cubicBezTo>
                  <a:lnTo>
                    <a:pt x="2439" y="3959"/>
                  </a:lnTo>
                  <a:lnTo>
                    <a:pt x="3612" y="4576"/>
                  </a:lnTo>
                  <a:cubicBezTo>
                    <a:pt x="3655" y="4594"/>
                    <a:pt x="3699" y="4603"/>
                    <a:pt x="3742" y="4603"/>
                  </a:cubicBezTo>
                  <a:cubicBezTo>
                    <a:pt x="3914" y="4603"/>
                    <a:pt x="4062" y="4465"/>
                    <a:pt x="4013" y="4267"/>
                  </a:cubicBezTo>
                  <a:lnTo>
                    <a:pt x="3797" y="2971"/>
                  </a:lnTo>
                  <a:lnTo>
                    <a:pt x="4753" y="2045"/>
                  </a:lnTo>
                  <a:cubicBezTo>
                    <a:pt x="4815" y="1953"/>
                    <a:pt x="4846" y="1829"/>
                    <a:pt x="4815" y="1737"/>
                  </a:cubicBezTo>
                  <a:cubicBezTo>
                    <a:pt x="4784" y="1644"/>
                    <a:pt x="4692" y="1552"/>
                    <a:pt x="4599" y="1552"/>
                  </a:cubicBezTo>
                  <a:lnTo>
                    <a:pt x="3272" y="1366"/>
                  </a:lnTo>
                  <a:lnTo>
                    <a:pt x="2686" y="163"/>
                  </a:lnTo>
                  <a:cubicBezTo>
                    <a:pt x="2624" y="55"/>
                    <a:pt x="2524" y="1"/>
                    <a:pt x="242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8" name="Google Shape;13683;p26">
              <a:extLst>
                <a:ext uri="{FF2B5EF4-FFF2-40B4-BE49-F238E27FC236}">
                  <a16:creationId xmlns:a16="http://schemas.microsoft.com/office/drawing/2014/main" id="{3C20DA1A-C031-80D8-CBD1-E0E0366BE839}"/>
                </a:ext>
              </a:extLst>
            </p:cNvPr>
            <p:cNvSpPr/>
            <p:nvPr/>
          </p:nvSpPr>
          <p:spPr>
            <a:xfrm>
              <a:off x="2667025" y="2834675"/>
              <a:ext cx="14675" cy="14500"/>
            </a:xfrm>
            <a:custGeom>
              <a:avLst/>
              <a:gdLst/>
              <a:ahLst/>
              <a:cxnLst/>
              <a:rect l="l" t="t" r="r" b="b"/>
              <a:pathLst>
                <a:path w="587" h="580" extrusionOk="0">
                  <a:moveTo>
                    <a:pt x="293" y="1"/>
                  </a:moveTo>
                  <a:cubicBezTo>
                    <a:pt x="147" y="1"/>
                    <a:pt x="0" y="101"/>
                    <a:pt x="0" y="302"/>
                  </a:cubicBezTo>
                  <a:cubicBezTo>
                    <a:pt x="0" y="487"/>
                    <a:pt x="147" y="579"/>
                    <a:pt x="293" y="579"/>
                  </a:cubicBezTo>
                  <a:cubicBezTo>
                    <a:pt x="440" y="579"/>
                    <a:pt x="587" y="487"/>
                    <a:pt x="587" y="302"/>
                  </a:cubicBezTo>
                  <a:cubicBezTo>
                    <a:pt x="587" y="101"/>
                    <a:pt x="440" y="1"/>
                    <a:pt x="29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" name="Google Shape;13684;p26">
              <a:extLst>
                <a:ext uri="{FF2B5EF4-FFF2-40B4-BE49-F238E27FC236}">
                  <a16:creationId xmlns:a16="http://schemas.microsoft.com/office/drawing/2014/main" id="{969087BF-3B48-6F76-7317-2DC3FAC90D44}"/>
                </a:ext>
              </a:extLst>
            </p:cNvPr>
            <p:cNvSpPr/>
            <p:nvPr/>
          </p:nvSpPr>
          <p:spPr>
            <a:xfrm>
              <a:off x="249265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1234" y="556"/>
                  </a:moveTo>
                  <a:lnTo>
                    <a:pt x="11234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79" y="556"/>
                    <a:pt x="834" y="556"/>
                  </a:cubicBezTo>
                  <a:close/>
                  <a:moveTo>
                    <a:pt x="13672" y="556"/>
                  </a:moveTo>
                  <a:cubicBezTo>
                    <a:pt x="13827" y="556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1790" y="1698"/>
                  </a:lnTo>
                  <a:lnTo>
                    <a:pt x="11790" y="556"/>
                  </a:ln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13672"/>
                  </a:lnTo>
                  <a:cubicBezTo>
                    <a:pt x="0" y="14135"/>
                    <a:pt x="371" y="14536"/>
                    <a:pt x="834" y="14536"/>
                  </a:cubicBezTo>
                  <a:lnTo>
                    <a:pt x="5988" y="14536"/>
                  </a:lnTo>
                  <a:cubicBezTo>
                    <a:pt x="6142" y="14536"/>
                    <a:pt x="6265" y="14413"/>
                    <a:pt x="6265" y="14259"/>
                  </a:cubicBezTo>
                  <a:cubicBezTo>
                    <a:pt x="6265" y="14118"/>
                    <a:pt x="6163" y="13977"/>
                    <a:pt x="6027" y="13977"/>
                  </a:cubicBezTo>
                  <a:cubicBezTo>
                    <a:pt x="6014" y="13977"/>
                    <a:pt x="6001" y="13978"/>
                    <a:pt x="5988" y="13981"/>
                  </a:cubicBezTo>
                  <a:lnTo>
                    <a:pt x="834" y="13981"/>
                  </a:lnTo>
                  <a:cubicBezTo>
                    <a:pt x="679" y="13950"/>
                    <a:pt x="556" y="13827"/>
                    <a:pt x="556" y="13672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3672"/>
                  </a:lnTo>
                  <a:cubicBezTo>
                    <a:pt x="13950" y="13827"/>
                    <a:pt x="13827" y="13950"/>
                    <a:pt x="13672" y="13981"/>
                  </a:cubicBezTo>
                  <a:lnTo>
                    <a:pt x="8549" y="13981"/>
                  </a:lnTo>
                  <a:cubicBezTo>
                    <a:pt x="8536" y="13978"/>
                    <a:pt x="8523" y="13977"/>
                    <a:pt x="8510" y="13977"/>
                  </a:cubicBezTo>
                  <a:cubicBezTo>
                    <a:pt x="8374" y="13977"/>
                    <a:pt x="8271" y="14118"/>
                    <a:pt x="8271" y="14259"/>
                  </a:cubicBezTo>
                  <a:cubicBezTo>
                    <a:pt x="8271" y="14413"/>
                    <a:pt x="8395" y="14536"/>
                    <a:pt x="8549" y="14536"/>
                  </a:cubicBezTo>
                  <a:lnTo>
                    <a:pt x="13672" y="14536"/>
                  </a:lnTo>
                  <a:cubicBezTo>
                    <a:pt x="14135" y="14536"/>
                    <a:pt x="14536" y="14135"/>
                    <a:pt x="14536" y="13672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50" name="Google Shape;13685;p26">
            <a:extLst>
              <a:ext uri="{FF2B5EF4-FFF2-40B4-BE49-F238E27FC236}">
                <a16:creationId xmlns:a16="http://schemas.microsoft.com/office/drawing/2014/main" id="{CD880419-F8F2-3D5D-606A-E42769940DCD}"/>
              </a:ext>
            </a:extLst>
          </p:cNvPr>
          <p:cNvGrpSpPr/>
          <p:nvPr/>
        </p:nvGrpSpPr>
        <p:grpSpPr>
          <a:xfrm>
            <a:off x="2096677" y="4659089"/>
            <a:ext cx="743801" cy="725300"/>
            <a:chOff x="1734225" y="2485750"/>
            <a:chExt cx="371900" cy="362650"/>
          </a:xfrm>
          <a:solidFill>
            <a:srgbClr val="002060"/>
          </a:solidFill>
        </p:grpSpPr>
        <p:sp>
          <p:nvSpPr>
            <p:cNvPr id="151" name="Google Shape;13686;p26">
              <a:extLst>
                <a:ext uri="{FF2B5EF4-FFF2-40B4-BE49-F238E27FC236}">
                  <a16:creationId xmlns:a16="http://schemas.microsoft.com/office/drawing/2014/main" id="{040961FC-4F4D-04B1-CD0E-369D0271DB02}"/>
                </a:ext>
              </a:extLst>
            </p:cNvPr>
            <p:cNvSpPr/>
            <p:nvPr/>
          </p:nvSpPr>
          <p:spPr>
            <a:xfrm>
              <a:off x="1868475" y="2603450"/>
              <a:ext cx="82575" cy="71350"/>
            </a:xfrm>
            <a:custGeom>
              <a:avLst/>
              <a:gdLst/>
              <a:ahLst/>
              <a:cxnLst/>
              <a:rect l="l" t="t" r="r" b="b"/>
              <a:pathLst>
                <a:path w="3303" h="2854" extrusionOk="0">
                  <a:moveTo>
                    <a:pt x="1883" y="572"/>
                  </a:moveTo>
                  <a:cubicBezTo>
                    <a:pt x="2321" y="572"/>
                    <a:pt x="2747" y="911"/>
                    <a:pt x="2747" y="1434"/>
                  </a:cubicBezTo>
                  <a:cubicBezTo>
                    <a:pt x="2747" y="1897"/>
                    <a:pt x="2377" y="2267"/>
                    <a:pt x="1883" y="2267"/>
                  </a:cubicBezTo>
                  <a:cubicBezTo>
                    <a:pt x="1142" y="2267"/>
                    <a:pt x="741" y="1341"/>
                    <a:pt x="1296" y="817"/>
                  </a:cubicBezTo>
                  <a:cubicBezTo>
                    <a:pt x="1465" y="648"/>
                    <a:pt x="1675" y="572"/>
                    <a:pt x="1883" y="572"/>
                  </a:cubicBezTo>
                  <a:close/>
                  <a:moveTo>
                    <a:pt x="1877" y="0"/>
                  </a:moveTo>
                  <a:cubicBezTo>
                    <a:pt x="1533" y="0"/>
                    <a:pt x="1182" y="128"/>
                    <a:pt x="895" y="416"/>
                  </a:cubicBezTo>
                  <a:cubicBezTo>
                    <a:pt x="0" y="1311"/>
                    <a:pt x="617" y="2854"/>
                    <a:pt x="1883" y="2854"/>
                  </a:cubicBezTo>
                  <a:cubicBezTo>
                    <a:pt x="2685" y="2854"/>
                    <a:pt x="3302" y="2206"/>
                    <a:pt x="3302" y="1434"/>
                  </a:cubicBezTo>
                  <a:cubicBezTo>
                    <a:pt x="3302" y="575"/>
                    <a:pt x="2605" y="0"/>
                    <a:pt x="187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" name="Google Shape;13687;p26">
              <a:extLst>
                <a:ext uri="{FF2B5EF4-FFF2-40B4-BE49-F238E27FC236}">
                  <a16:creationId xmlns:a16="http://schemas.microsoft.com/office/drawing/2014/main" id="{0ACE7DCA-2611-1AED-ECD1-B488F327FD39}"/>
                </a:ext>
              </a:extLst>
            </p:cNvPr>
            <p:cNvSpPr/>
            <p:nvPr/>
          </p:nvSpPr>
          <p:spPr>
            <a:xfrm>
              <a:off x="1734225" y="2485750"/>
              <a:ext cx="371900" cy="362650"/>
            </a:xfrm>
            <a:custGeom>
              <a:avLst/>
              <a:gdLst/>
              <a:ahLst/>
              <a:cxnLst/>
              <a:rect l="l" t="t" r="r" b="b"/>
              <a:pathLst>
                <a:path w="14876" h="14506" extrusionOk="0">
                  <a:moveTo>
                    <a:pt x="7259" y="564"/>
                  </a:moveTo>
                  <a:cubicBezTo>
                    <a:pt x="7400" y="564"/>
                    <a:pt x="7542" y="619"/>
                    <a:pt x="7654" y="741"/>
                  </a:cubicBezTo>
                  <a:cubicBezTo>
                    <a:pt x="8024" y="1081"/>
                    <a:pt x="7777" y="1698"/>
                    <a:pt x="7253" y="1698"/>
                  </a:cubicBezTo>
                  <a:cubicBezTo>
                    <a:pt x="6944" y="1698"/>
                    <a:pt x="6697" y="1451"/>
                    <a:pt x="6697" y="1142"/>
                  </a:cubicBezTo>
                  <a:cubicBezTo>
                    <a:pt x="6697" y="791"/>
                    <a:pt x="6974" y="564"/>
                    <a:pt x="7259" y="564"/>
                  </a:cubicBezTo>
                  <a:close/>
                  <a:moveTo>
                    <a:pt x="2978" y="2391"/>
                  </a:moveTo>
                  <a:cubicBezTo>
                    <a:pt x="3109" y="2391"/>
                    <a:pt x="3244" y="2442"/>
                    <a:pt x="3364" y="2562"/>
                  </a:cubicBezTo>
                  <a:cubicBezTo>
                    <a:pt x="3768" y="2966"/>
                    <a:pt x="3385" y="3535"/>
                    <a:pt x="2948" y="3535"/>
                  </a:cubicBezTo>
                  <a:cubicBezTo>
                    <a:pt x="2817" y="3535"/>
                    <a:pt x="2682" y="3485"/>
                    <a:pt x="2562" y="3364"/>
                  </a:cubicBezTo>
                  <a:cubicBezTo>
                    <a:pt x="2158" y="2960"/>
                    <a:pt x="2541" y="2391"/>
                    <a:pt x="2978" y="2391"/>
                  </a:cubicBezTo>
                  <a:close/>
                  <a:moveTo>
                    <a:pt x="11573" y="2400"/>
                  </a:moveTo>
                  <a:cubicBezTo>
                    <a:pt x="11720" y="2400"/>
                    <a:pt x="11867" y="2454"/>
                    <a:pt x="11975" y="2562"/>
                  </a:cubicBezTo>
                  <a:cubicBezTo>
                    <a:pt x="12379" y="2966"/>
                    <a:pt x="11995" y="3535"/>
                    <a:pt x="11558" y="3535"/>
                  </a:cubicBezTo>
                  <a:cubicBezTo>
                    <a:pt x="11428" y="3535"/>
                    <a:pt x="11293" y="3485"/>
                    <a:pt x="11172" y="3364"/>
                  </a:cubicBezTo>
                  <a:cubicBezTo>
                    <a:pt x="10925" y="3148"/>
                    <a:pt x="10925" y="2778"/>
                    <a:pt x="11172" y="2562"/>
                  </a:cubicBezTo>
                  <a:cubicBezTo>
                    <a:pt x="11280" y="2454"/>
                    <a:pt x="11427" y="2400"/>
                    <a:pt x="11573" y="2400"/>
                  </a:cubicBezTo>
                  <a:close/>
                  <a:moveTo>
                    <a:pt x="1117" y="6696"/>
                  </a:moveTo>
                  <a:cubicBezTo>
                    <a:pt x="1409" y="6696"/>
                    <a:pt x="1698" y="6925"/>
                    <a:pt x="1698" y="7284"/>
                  </a:cubicBezTo>
                  <a:cubicBezTo>
                    <a:pt x="1698" y="7593"/>
                    <a:pt x="1451" y="7839"/>
                    <a:pt x="1142" y="7839"/>
                  </a:cubicBezTo>
                  <a:cubicBezTo>
                    <a:pt x="617" y="7839"/>
                    <a:pt x="371" y="7222"/>
                    <a:pt x="741" y="6852"/>
                  </a:cubicBezTo>
                  <a:cubicBezTo>
                    <a:pt x="848" y="6745"/>
                    <a:pt x="983" y="6696"/>
                    <a:pt x="1117" y="6696"/>
                  </a:cubicBezTo>
                  <a:close/>
                  <a:moveTo>
                    <a:pt x="13383" y="6696"/>
                  </a:moveTo>
                  <a:cubicBezTo>
                    <a:pt x="13675" y="6696"/>
                    <a:pt x="13950" y="6925"/>
                    <a:pt x="13950" y="7284"/>
                  </a:cubicBezTo>
                  <a:cubicBezTo>
                    <a:pt x="13950" y="7593"/>
                    <a:pt x="13703" y="7839"/>
                    <a:pt x="13394" y="7839"/>
                  </a:cubicBezTo>
                  <a:cubicBezTo>
                    <a:pt x="12900" y="7839"/>
                    <a:pt x="12623" y="7222"/>
                    <a:pt x="12993" y="6852"/>
                  </a:cubicBezTo>
                  <a:cubicBezTo>
                    <a:pt x="13110" y="6745"/>
                    <a:pt x="13248" y="6696"/>
                    <a:pt x="13383" y="6696"/>
                  </a:cubicBezTo>
                  <a:close/>
                  <a:moveTo>
                    <a:pt x="7257" y="4128"/>
                  </a:moveTo>
                  <a:cubicBezTo>
                    <a:pt x="8055" y="4128"/>
                    <a:pt x="8858" y="4429"/>
                    <a:pt x="9475" y="5031"/>
                  </a:cubicBezTo>
                  <a:cubicBezTo>
                    <a:pt x="10678" y="6265"/>
                    <a:pt x="10678" y="8241"/>
                    <a:pt x="9475" y="9444"/>
                  </a:cubicBezTo>
                  <a:lnTo>
                    <a:pt x="9475" y="9475"/>
                  </a:lnTo>
                  <a:cubicBezTo>
                    <a:pt x="9413" y="9537"/>
                    <a:pt x="9320" y="9599"/>
                    <a:pt x="9259" y="9691"/>
                  </a:cubicBezTo>
                  <a:lnTo>
                    <a:pt x="9259" y="9599"/>
                  </a:lnTo>
                  <a:cubicBezTo>
                    <a:pt x="9274" y="9383"/>
                    <a:pt x="9120" y="9275"/>
                    <a:pt x="8966" y="9275"/>
                  </a:cubicBezTo>
                  <a:cubicBezTo>
                    <a:pt x="8811" y="9275"/>
                    <a:pt x="8657" y="9383"/>
                    <a:pt x="8672" y="9599"/>
                  </a:cubicBezTo>
                  <a:lnTo>
                    <a:pt x="8672" y="10061"/>
                  </a:lnTo>
                  <a:cubicBezTo>
                    <a:pt x="8240" y="10278"/>
                    <a:pt x="7754" y="10386"/>
                    <a:pt x="7264" y="10386"/>
                  </a:cubicBezTo>
                  <a:cubicBezTo>
                    <a:pt x="6774" y="10386"/>
                    <a:pt x="6281" y="10278"/>
                    <a:pt x="5833" y="10061"/>
                  </a:cubicBezTo>
                  <a:lnTo>
                    <a:pt x="5833" y="9537"/>
                  </a:lnTo>
                  <a:cubicBezTo>
                    <a:pt x="5833" y="8765"/>
                    <a:pt x="6481" y="8117"/>
                    <a:pt x="7253" y="8117"/>
                  </a:cubicBezTo>
                  <a:lnTo>
                    <a:pt x="7376" y="8117"/>
                  </a:lnTo>
                  <a:cubicBezTo>
                    <a:pt x="7716" y="8117"/>
                    <a:pt x="7777" y="7593"/>
                    <a:pt x="7407" y="7562"/>
                  </a:cubicBezTo>
                  <a:lnTo>
                    <a:pt x="7253" y="7562"/>
                  </a:lnTo>
                  <a:cubicBezTo>
                    <a:pt x="6173" y="7562"/>
                    <a:pt x="5278" y="8426"/>
                    <a:pt x="5278" y="9537"/>
                  </a:cubicBezTo>
                  <a:lnTo>
                    <a:pt x="5278" y="9691"/>
                  </a:lnTo>
                  <a:cubicBezTo>
                    <a:pt x="3858" y="8488"/>
                    <a:pt x="3734" y="6358"/>
                    <a:pt x="5062" y="5031"/>
                  </a:cubicBezTo>
                  <a:cubicBezTo>
                    <a:pt x="5663" y="4429"/>
                    <a:pt x="6458" y="4128"/>
                    <a:pt x="7257" y="4128"/>
                  </a:cubicBezTo>
                  <a:close/>
                  <a:moveTo>
                    <a:pt x="2964" y="10985"/>
                  </a:moveTo>
                  <a:cubicBezTo>
                    <a:pt x="3099" y="10985"/>
                    <a:pt x="3239" y="11040"/>
                    <a:pt x="3364" y="11173"/>
                  </a:cubicBezTo>
                  <a:cubicBezTo>
                    <a:pt x="3580" y="11389"/>
                    <a:pt x="3580" y="11759"/>
                    <a:pt x="3364" y="11975"/>
                  </a:cubicBezTo>
                  <a:cubicBezTo>
                    <a:pt x="3256" y="12083"/>
                    <a:pt x="3110" y="12137"/>
                    <a:pt x="2963" y="12137"/>
                  </a:cubicBezTo>
                  <a:cubicBezTo>
                    <a:pt x="2816" y="12137"/>
                    <a:pt x="2670" y="12083"/>
                    <a:pt x="2562" y="11975"/>
                  </a:cubicBezTo>
                  <a:cubicBezTo>
                    <a:pt x="2162" y="11552"/>
                    <a:pt x="2533" y="10985"/>
                    <a:pt x="2964" y="10985"/>
                  </a:cubicBezTo>
                  <a:close/>
                  <a:moveTo>
                    <a:pt x="11558" y="10985"/>
                  </a:moveTo>
                  <a:cubicBezTo>
                    <a:pt x="11696" y="10985"/>
                    <a:pt x="11842" y="11040"/>
                    <a:pt x="11975" y="11173"/>
                  </a:cubicBezTo>
                  <a:cubicBezTo>
                    <a:pt x="12379" y="11577"/>
                    <a:pt x="11995" y="12146"/>
                    <a:pt x="11558" y="12146"/>
                  </a:cubicBezTo>
                  <a:cubicBezTo>
                    <a:pt x="11428" y="12146"/>
                    <a:pt x="11293" y="12095"/>
                    <a:pt x="11172" y="11975"/>
                  </a:cubicBezTo>
                  <a:cubicBezTo>
                    <a:pt x="10749" y="11552"/>
                    <a:pt x="11114" y="10985"/>
                    <a:pt x="11558" y="10985"/>
                  </a:cubicBezTo>
                  <a:close/>
                  <a:moveTo>
                    <a:pt x="7253" y="12839"/>
                  </a:moveTo>
                  <a:cubicBezTo>
                    <a:pt x="7592" y="12839"/>
                    <a:pt x="7839" y="13086"/>
                    <a:pt x="7839" y="13395"/>
                  </a:cubicBezTo>
                  <a:cubicBezTo>
                    <a:pt x="7839" y="13730"/>
                    <a:pt x="7554" y="13966"/>
                    <a:pt x="7254" y="13966"/>
                  </a:cubicBezTo>
                  <a:cubicBezTo>
                    <a:pt x="7114" y="13966"/>
                    <a:pt x="6970" y="13914"/>
                    <a:pt x="6852" y="13796"/>
                  </a:cubicBezTo>
                  <a:cubicBezTo>
                    <a:pt x="6512" y="13425"/>
                    <a:pt x="6759" y="12839"/>
                    <a:pt x="7253" y="12839"/>
                  </a:cubicBezTo>
                  <a:close/>
                  <a:moveTo>
                    <a:pt x="7253" y="1"/>
                  </a:moveTo>
                  <a:cubicBezTo>
                    <a:pt x="5926" y="1"/>
                    <a:pt x="5679" y="1914"/>
                    <a:pt x="6975" y="2253"/>
                  </a:cubicBezTo>
                  <a:lnTo>
                    <a:pt x="6975" y="3611"/>
                  </a:lnTo>
                  <a:cubicBezTo>
                    <a:pt x="6203" y="3673"/>
                    <a:pt x="5463" y="3982"/>
                    <a:pt x="4876" y="4475"/>
                  </a:cubicBezTo>
                  <a:lnTo>
                    <a:pt x="3951" y="3550"/>
                  </a:lnTo>
                  <a:cubicBezTo>
                    <a:pt x="4458" y="2697"/>
                    <a:pt x="3742" y="1827"/>
                    <a:pt x="2949" y="1827"/>
                  </a:cubicBezTo>
                  <a:cubicBezTo>
                    <a:pt x="2680" y="1827"/>
                    <a:pt x="2403" y="1927"/>
                    <a:pt x="2161" y="2161"/>
                  </a:cubicBezTo>
                  <a:cubicBezTo>
                    <a:pt x="1396" y="2951"/>
                    <a:pt x="2063" y="4121"/>
                    <a:pt x="2962" y="4121"/>
                  </a:cubicBezTo>
                  <a:cubicBezTo>
                    <a:pt x="3151" y="4121"/>
                    <a:pt x="3351" y="4069"/>
                    <a:pt x="3549" y="3951"/>
                  </a:cubicBezTo>
                  <a:lnTo>
                    <a:pt x="4475" y="4877"/>
                  </a:lnTo>
                  <a:cubicBezTo>
                    <a:pt x="3951" y="5463"/>
                    <a:pt x="3642" y="6204"/>
                    <a:pt x="3611" y="6975"/>
                  </a:cubicBezTo>
                  <a:lnTo>
                    <a:pt x="2222" y="6975"/>
                  </a:lnTo>
                  <a:cubicBezTo>
                    <a:pt x="2084" y="6394"/>
                    <a:pt x="1623" y="6123"/>
                    <a:pt x="1157" y="6123"/>
                  </a:cubicBezTo>
                  <a:cubicBezTo>
                    <a:pt x="583" y="6123"/>
                    <a:pt x="0" y="6535"/>
                    <a:pt x="0" y="7284"/>
                  </a:cubicBezTo>
                  <a:cubicBezTo>
                    <a:pt x="0" y="8013"/>
                    <a:pt x="578" y="8416"/>
                    <a:pt x="1150" y="8416"/>
                  </a:cubicBezTo>
                  <a:cubicBezTo>
                    <a:pt x="1619" y="8416"/>
                    <a:pt x="2083" y="8146"/>
                    <a:pt x="2222" y="7562"/>
                  </a:cubicBezTo>
                  <a:lnTo>
                    <a:pt x="3580" y="7562"/>
                  </a:lnTo>
                  <a:cubicBezTo>
                    <a:pt x="3642" y="8333"/>
                    <a:pt x="3951" y="9074"/>
                    <a:pt x="4475" y="9660"/>
                  </a:cubicBezTo>
                  <a:lnTo>
                    <a:pt x="3549" y="10586"/>
                  </a:lnTo>
                  <a:cubicBezTo>
                    <a:pt x="3341" y="10460"/>
                    <a:pt x="3133" y="10405"/>
                    <a:pt x="2937" y="10405"/>
                  </a:cubicBezTo>
                  <a:cubicBezTo>
                    <a:pt x="2028" y="10405"/>
                    <a:pt x="1374" y="11589"/>
                    <a:pt x="2161" y="12376"/>
                  </a:cubicBezTo>
                  <a:cubicBezTo>
                    <a:pt x="2395" y="12610"/>
                    <a:pt x="2669" y="12710"/>
                    <a:pt x="2936" y="12710"/>
                  </a:cubicBezTo>
                  <a:cubicBezTo>
                    <a:pt x="3723" y="12710"/>
                    <a:pt x="4450" y="11840"/>
                    <a:pt x="3920" y="10987"/>
                  </a:cubicBezTo>
                  <a:lnTo>
                    <a:pt x="4846" y="10061"/>
                  </a:lnTo>
                  <a:cubicBezTo>
                    <a:pt x="5432" y="10555"/>
                    <a:pt x="6173" y="10864"/>
                    <a:pt x="6975" y="10926"/>
                  </a:cubicBezTo>
                  <a:lnTo>
                    <a:pt x="6975" y="12284"/>
                  </a:lnTo>
                  <a:cubicBezTo>
                    <a:pt x="5679" y="12623"/>
                    <a:pt x="5926" y="14506"/>
                    <a:pt x="7253" y="14506"/>
                  </a:cubicBezTo>
                  <a:cubicBezTo>
                    <a:pt x="8580" y="14506"/>
                    <a:pt x="8827" y="12623"/>
                    <a:pt x="7531" y="12284"/>
                  </a:cubicBezTo>
                  <a:lnTo>
                    <a:pt x="7531" y="10926"/>
                  </a:lnTo>
                  <a:cubicBezTo>
                    <a:pt x="8302" y="10864"/>
                    <a:pt x="9043" y="10555"/>
                    <a:pt x="9660" y="10061"/>
                  </a:cubicBezTo>
                  <a:lnTo>
                    <a:pt x="10586" y="10987"/>
                  </a:lnTo>
                  <a:cubicBezTo>
                    <a:pt x="10056" y="11840"/>
                    <a:pt x="10765" y="12710"/>
                    <a:pt x="11557" y="12710"/>
                  </a:cubicBezTo>
                  <a:cubicBezTo>
                    <a:pt x="11825" y="12710"/>
                    <a:pt x="12103" y="12610"/>
                    <a:pt x="12345" y="12376"/>
                  </a:cubicBezTo>
                  <a:cubicBezTo>
                    <a:pt x="13135" y="11586"/>
                    <a:pt x="12451" y="10416"/>
                    <a:pt x="11546" y="10416"/>
                  </a:cubicBezTo>
                  <a:cubicBezTo>
                    <a:pt x="11355" y="10416"/>
                    <a:pt x="11155" y="10468"/>
                    <a:pt x="10956" y="10586"/>
                  </a:cubicBezTo>
                  <a:lnTo>
                    <a:pt x="10030" y="9660"/>
                  </a:lnTo>
                  <a:cubicBezTo>
                    <a:pt x="10555" y="9074"/>
                    <a:pt x="10864" y="8333"/>
                    <a:pt x="10956" y="7562"/>
                  </a:cubicBezTo>
                  <a:lnTo>
                    <a:pt x="12283" y="7562"/>
                  </a:lnTo>
                  <a:cubicBezTo>
                    <a:pt x="12431" y="8096"/>
                    <a:pt x="12908" y="8399"/>
                    <a:pt x="13394" y="8399"/>
                  </a:cubicBezTo>
                  <a:cubicBezTo>
                    <a:pt x="13722" y="8399"/>
                    <a:pt x="14053" y="8261"/>
                    <a:pt x="14289" y="7963"/>
                  </a:cubicBezTo>
                  <a:cubicBezTo>
                    <a:pt x="14876" y="7222"/>
                    <a:pt x="14351" y="6142"/>
                    <a:pt x="13394" y="6142"/>
                  </a:cubicBezTo>
                  <a:cubicBezTo>
                    <a:pt x="12870" y="6142"/>
                    <a:pt x="12438" y="6482"/>
                    <a:pt x="12283" y="6975"/>
                  </a:cubicBezTo>
                  <a:lnTo>
                    <a:pt x="10956" y="6975"/>
                  </a:lnTo>
                  <a:cubicBezTo>
                    <a:pt x="10894" y="6204"/>
                    <a:pt x="10586" y="5463"/>
                    <a:pt x="10061" y="4877"/>
                  </a:cubicBezTo>
                  <a:lnTo>
                    <a:pt x="10987" y="3951"/>
                  </a:lnTo>
                  <a:cubicBezTo>
                    <a:pt x="11186" y="4069"/>
                    <a:pt x="11385" y="4121"/>
                    <a:pt x="11574" y="4121"/>
                  </a:cubicBezTo>
                  <a:cubicBezTo>
                    <a:pt x="12473" y="4121"/>
                    <a:pt x="13141" y="2951"/>
                    <a:pt x="12376" y="2161"/>
                  </a:cubicBezTo>
                  <a:cubicBezTo>
                    <a:pt x="12129" y="1914"/>
                    <a:pt x="11845" y="1809"/>
                    <a:pt x="11572" y="1809"/>
                  </a:cubicBezTo>
                  <a:cubicBezTo>
                    <a:pt x="10785" y="1809"/>
                    <a:pt x="10082" y="2679"/>
                    <a:pt x="10586" y="3550"/>
                  </a:cubicBezTo>
                  <a:lnTo>
                    <a:pt x="9660" y="4475"/>
                  </a:lnTo>
                  <a:cubicBezTo>
                    <a:pt x="9074" y="3951"/>
                    <a:pt x="8333" y="3642"/>
                    <a:pt x="7531" y="3581"/>
                  </a:cubicBezTo>
                  <a:lnTo>
                    <a:pt x="7531" y="2253"/>
                  </a:lnTo>
                  <a:cubicBezTo>
                    <a:pt x="8858" y="1914"/>
                    <a:pt x="8611" y="1"/>
                    <a:pt x="725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3" name="Google Shape;13688;p26">
              <a:extLst>
                <a:ext uri="{FF2B5EF4-FFF2-40B4-BE49-F238E27FC236}">
                  <a16:creationId xmlns:a16="http://schemas.microsoft.com/office/drawing/2014/main" id="{9A530650-0E34-1D60-02C7-EBAB4C82DCAE}"/>
                </a:ext>
              </a:extLst>
            </p:cNvPr>
            <p:cNvSpPr/>
            <p:nvPr/>
          </p:nvSpPr>
          <p:spPr>
            <a:xfrm>
              <a:off x="1937900" y="268867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3" y="551"/>
                    <a:pt x="311" y="576"/>
                    <a:pt x="379" y="576"/>
                  </a:cubicBezTo>
                  <a:cubicBezTo>
                    <a:pt x="531" y="576"/>
                    <a:pt x="680" y="449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54" name="Google Shape;13689;p26">
            <a:extLst>
              <a:ext uri="{FF2B5EF4-FFF2-40B4-BE49-F238E27FC236}">
                <a16:creationId xmlns:a16="http://schemas.microsoft.com/office/drawing/2014/main" id="{225B77CC-39E2-2D9B-7CC6-276286BFE430}"/>
              </a:ext>
            </a:extLst>
          </p:cNvPr>
          <p:cNvGrpSpPr/>
          <p:nvPr/>
        </p:nvGrpSpPr>
        <p:grpSpPr>
          <a:xfrm>
            <a:off x="2105177" y="5870443"/>
            <a:ext cx="726800" cy="728000"/>
            <a:chOff x="975800" y="2485750"/>
            <a:chExt cx="363400" cy="364000"/>
          </a:xfrm>
          <a:solidFill>
            <a:srgbClr val="002060"/>
          </a:solidFill>
        </p:grpSpPr>
        <p:sp>
          <p:nvSpPr>
            <p:cNvPr id="155" name="Google Shape;13690;p26">
              <a:extLst>
                <a:ext uri="{FF2B5EF4-FFF2-40B4-BE49-F238E27FC236}">
                  <a16:creationId xmlns:a16="http://schemas.microsoft.com/office/drawing/2014/main" id="{715B0F42-16F3-AB04-AD1E-C5C20C664DEF}"/>
                </a:ext>
              </a:extLst>
            </p:cNvPr>
            <p:cNvSpPr/>
            <p:nvPr/>
          </p:nvSpPr>
          <p:spPr>
            <a:xfrm>
              <a:off x="975800" y="2485750"/>
              <a:ext cx="363400" cy="363425"/>
            </a:xfrm>
            <a:custGeom>
              <a:avLst/>
              <a:gdLst/>
              <a:ahLst/>
              <a:cxnLst/>
              <a:rect l="l" t="t" r="r" b="b"/>
              <a:pathLst>
                <a:path w="14536" h="14537" extrusionOk="0">
                  <a:moveTo>
                    <a:pt x="10400" y="556"/>
                  </a:moveTo>
                  <a:lnTo>
                    <a:pt x="10400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710" y="556"/>
                    <a:pt x="864" y="556"/>
                  </a:cubicBezTo>
                  <a:close/>
                  <a:moveTo>
                    <a:pt x="13672" y="556"/>
                  </a:moveTo>
                  <a:cubicBezTo>
                    <a:pt x="13826" y="556"/>
                    <a:pt x="13980" y="710"/>
                    <a:pt x="13980" y="865"/>
                  </a:cubicBezTo>
                  <a:lnTo>
                    <a:pt x="13980" y="1698"/>
                  </a:lnTo>
                  <a:lnTo>
                    <a:pt x="10956" y="1698"/>
                  </a:lnTo>
                  <a:lnTo>
                    <a:pt x="10956" y="556"/>
                  </a:lnTo>
                  <a:close/>
                  <a:moveTo>
                    <a:pt x="13980" y="2284"/>
                  </a:moveTo>
                  <a:lnTo>
                    <a:pt x="13980" y="10278"/>
                  </a:lnTo>
                  <a:cubicBezTo>
                    <a:pt x="13950" y="10432"/>
                    <a:pt x="13826" y="10555"/>
                    <a:pt x="13672" y="10555"/>
                  </a:cubicBezTo>
                  <a:lnTo>
                    <a:pt x="12653" y="10555"/>
                  </a:lnTo>
                  <a:lnTo>
                    <a:pt x="12653" y="5741"/>
                  </a:lnTo>
                  <a:cubicBezTo>
                    <a:pt x="12653" y="5556"/>
                    <a:pt x="12530" y="5432"/>
                    <a:pt x="12376" y="5432"/>
                  </a:cubicBezTo>
                  <a:lnTo>
                    <a:pt x="2160" y="5432"/>
                  </a:lnTo>
                  <a:cubicBezTo>
                    <a:pt x="2006" y="5432"/>
                    <a:pt x="1883" y="5556"/>
                    <a:pt x="1883" y="5741"/>
                  </a:cubicBezTo>
                  <a:lnTo>
                    <a:pt x="1883" y="10555"/>
                  </a:lnTo>
                  <a:lnTo>
                    <a:pt x="864" y="10555"/>
                  </a:lnTo>
                  <a:cubicBezTo>
                    <a:pt x="710" y="10555"/>
                    <a:pt x="556" y="10432"/>
                    <a:pt x="556" y="10278"/>
                  </a:cubicBezTo>
                  <a:lnTo>
                    <a:pt x="556" y="2284"/>
                  </a:lnTo>
                  <a:close/>
                  <a:moveTo>
                    <a:pt x="864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10278"/>
                  </a:lnTo>
                  <a:cubicBezTo>
                    <a:pt x="0" y="10740"/>
                    <a:pt x="370" y="11142"/>
                    <a:pt x="864" y="11142"/>
                  </a:cubicBezTo>
                  <a:lnTo>
                    <a:pt x="1883" y="11142"/>
                  </a:lnTo>
                  <a:lnTo>
                    <a:pt x="1883" y="14259"/>
                  </a:lnTo>
                  <a:cubicBezTo>
                    <a:pt x="1883" y="14413"/>
                    <a:pt x="2006" y="14536"/>
                    <a:pt x="2160" y="14536"/>
                  </a:cubicBezTo>
                  <a:lnTo>
                    <a:pt x="5987" y="14536"/>
                  </a:lnTo>
                  <a:cubicBezTo>
                    <a:pt x="6142" y="14536"/>
                    <a:pt x="6265" y="14413"/>
                    <a:pt x="6265" y="14259"/>
                  </a:cubicBezTo>
                  <a:cubicBezTo>
                    <a:pt x="6265" y="14118"/>
                    <a:pt x="6162" y="13977"/>
                    <a:pt x="6027" y="13977"/>
                  </a:cubicBezTo>
                  <a:cubicBezTo>
                    <a:pt x="6014" y="13977"/>
                    <a:pt x="6001" y="13978"/>
                    <a:pt x="5987" y="13981"/>
                  </a:cubicBezTo>
                  <a:lnTo>
                    <a:pt x="2438" y="13981"/>
                  </a:lnTo>
                  <a:lnTo>
                    <a:pt x="2438" y="6019"/>
                  </a:lnTo>
                  <a:lnTo>
                    <a:pt x="12098" y="6019"/>
                  </a:lnTo>
                  <a:lnTo>
                    <a:pt x="12098" y="13981"/>
                  </a:lnTo>
                  <a:lnTo>
                    <a:pt x="8549" y="13981"/>
                  </a:lnTo>
                  <a:cubicBezTo>
                    <a:pt x="8394" y="13981"/>
                    <a:pt x="8271" y="14104"/>
                    <a:pt x="8271" y="14259"/>
                  </a:cubicBezTo>
                  <a:cubicBezTo>
                    <a:pt x="8240" y="14413"/>
                    <a:pt x="8394" y="14536"/>
                    <a:pt x="8549" y="14536"/>
                  </a:cubicBezTo>
                  <a:lnTo>
                    <a:pt x="12376" y="14536"/>
                  </a:lnTo>
                  <a:cubicBezTo>
                    <a:pt x="12530" y="14536"/>
                    <a:pt x="12653" y="14413"/>
                    <a:pt x="12653" y="14259"/>
                  </a:cubicBezTo>
                  <a:lnTo>
                    <a:pt x="12653" y="11142"/>
                  </a:lnTo>
                  <a:lnTo>
                    <a:pt x="13672" y="11142"/>
                  </a:lnTo>
                  <a:cubicBezTo>
                    <a:pt x="14135" y="11142"/>
                    <a:pt x="14536" y="10740"/>
                    <a:pt x="14536" y="10278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6" name="Google Shape;13691;p26">
              <a:extLst>
                <a:ext uri="{FF2B5EF4-FFF2-40B4-BE49-F238E27FC236}">
                  <a16:creationId xmlns:a16="http://schemas.microsoft.com/office/drawing/2014/main" id="{BC8FD977-D8EA-AE64-C5C8-DB729D60292B}"/>
                </a:ext>
              </a:extLst>
            </p:cNvPr>
            <p:cNvSpPr/>
            <p:nvPr/>
          </p:nvSpPr>
          <p:spPr>
            <a:xfrm>
              <a:off x="1061875" y="2664650"/>
              <a:ext cx="126475" cy="14100"/>
            </a:xfrm>
            <a:custGeom>
              <a:avLst/>
              <a:gdLst/>
              <a:ahLst/>
              <a:cxnLst/>
              <a:rect l="l" t="t" r="r" b="b"/>
              <a:pathLst>
                <a:path w="5059" h="564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674" y="560"/>
                  </a:lnTo>
                  <a:cubicBezTo>
                    <a:pt x="4691" y="563"/>
                    <a:pt x="4708" y="564"/>
                    <a:pt x="4724" y="564"/>
                  </a:cubicBezTo>
                  <a:cubicBezTo>
                    <a:pt x="5058" y="564"/>
                    <a:pt x="5058" y="1"/>
                    <a:pt x="4724" y="1"/>
                  </a:cubicBezTo>
                  <a:cubicBezTo>
                    <a:pt x="4708" y="1"/>
                    <a:pt x="4691" y="2"/>
                    <a:pt x="4674" y="4"/>
                  </a:cubicBezTo>
                  <a:lnTo>
                    <a:pt x="415" y="4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7" name="Google Shape;13692;p26">
              <a:extLst>
                <a:ext uri="{FF2B5EF4-FFF2-40B4-BE49-F238E27FC236}">
                  <a16:creationId xmlns:a16="http://schemas.microsoft.com/office/drawing/2014/main" id="{C6A5DC9C-167E-B43C-EC2E-0DF1CDE8ED3B}"/>
                </a:ext>
              </a:extLst>
            </p:cNvPr>
            <p:cNvSpPr/>
            <p:nvPr/>
          </p:nvSpPr>
          <p:spPr>
            <a:xfrm>
              <a:off x="1061875" y="2707075"/>
              <a:ext cx="191250" cy="14125"/>
            </a:xfrm>
            <a:custGeom>
              <a:avLst/>
              <a:gdLst/>
              <a:ahLst/>
              <a:cxnLst/>
              <a:rect l="l" t="t" r="r" b="b"/>
              <a:pathLst>
                <a:path w="7650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7235" y="560"/>
                  </a:lnTo>
                  <a:cubicBezTo>
                    <a:pt x="7254" y="563"/>
                    <a:pt x="7272" y="564"/>
                    <a:pt x="7289" y="564"/>
                  </a:cubicBezTo>
                  <a:cubicBezTo>
                    <a:pt x="7649" y="564"/>
                    <a:pt x="7649" y="1"/>
                    <a:pt x="7289" y="1"/>
                  </a:cubicBezTo>
                  <a:cubicBezTo>
                    <a:pt x="7272" y="1"/>
                    <a:pt x="7254" y="2"/>
                    <a:pt x="7235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8" name="Google Shape;13693;p26">
              <a:extLst>
                <a:ext uri="{FF2B5EF4-FFF2-40B4-BE49-F238E27FC236}">
                  <a16:creationId xmlns:a16="http://schemas.microsoft.com/office/drawing/2014/main" id="{AD4C06B7-B6CF-723C-2B8D-1C6FA354B177}"/>
                </a:ext>
              </a:extLst>
            </p:cNvPr>
            <p:cNvSpPr/>
            <p:nvPr/>
          </p:nvSpPr>
          <p:spPr>
            <a:xfrm>
              <a:off x="1061675" y="2749600"/>
              <a:ext cx="191650" cy="14725"/>
            </a:xfrm>
            <a:custGeom>
              <a:avLst/>
              <a:gdLst/>
              <a:ahLst/>
              <a:cxnLst/>
              <a:rect l="l" t="t" r="r" b="b"/>
              <a:pathLst>
                <a:path w="7666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7243" y="588"/>
                  </a:lnTo>
                  <a:cubicBezTo>
                    <a:pt x="7253" y="588"/>
                    <a:pt x="7263" y="589"/>
                    <a:pt x="7273" y="589"/>
                  </a:cubicBezTo>
                  <a:cubicBezTo>
                    <a:pt x="7665" y="589"/>
                    <a:pt x="7665" y="0"/>
                    <a:pt x="7273" y="0"/>
                  </a:cubicBezTo>
                  <a:cubicBezTo>
                    <a:pt x="7263" y="0"/>
                    <a:pt x="7253" y="1"/>
                    <a:pt x="7243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9" name="Google Shape;13694;p26">
              <a:extLst>
                <a:ext uri="{FF2B5EF4-FFF2-40B4-BE49-F238E27FC236}">
                  <a16:creationId xmlns:a16="http://schemas.microsoft.com/office/drawing/2014/main" id="{26A9D12E-6FDA-3A56-8A60-6EE4C4676C01}"/>
                </a:ext>
              </a:extLst>
            </p:cNvPr>
            <p:cNvSpPr/>
            <p:nvPr/>
          </p:nvSpPr>
          <p:spPr>
            <a:xfrm>
              <a:off x="1061675" y="2792025"/>
              <a:ext cx="191650" cy="14750"/>
            </a:xfrm>
            <a:custGeom>
              <a:avLst/>
              <a:gdLst/>
              <a:ahLst/>
              <a:cxnLst/>
              <a:rect l="l" t="t" r="r" b="b"/>
              <a:pathLst>
                <a:path w="7666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7243" y="588"/>
                  </a:lnTo>
                  <a:cubicBezTo>
                    <a:pt x="7253" y="589"/>
                    <a:pt x="7263" y="589"/>
                    <a:pt x="7273" y="589"/>
                  </a:cubicBezTo>
                  <a:cubicBezTo>
                    <a:pt x="7665" y="589"/>
                    <a:pt x="7665" y="1"/>
                    <a:pt x="7273" y="1"/>
                  </a:cubicBezTo>
                  <a:cubicBezTo>
                    <a:pt x="7263" y="1"/>
                    <a:pt x="7253" y="1"/>
                    <a:pt x="7243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0" name="Google Shape;13695;p26">
              <a:extLst>
                <a:ext uri="{FF2B5EF4-FFF2-40B4-BE49-F238E27FC236}">
                  <a16:creationId xmlns:a16="http://schemas.microsoft.com/office/drawing/2014/main" id="{501F20A8-CE8C-9668-C7E6-A974977E96BA}"/>
                </a:ext>
              </a:extLst>
            </p:cNvPr>
            <p:cNvSpPr/>
            <p:nvPr/>
          </p:nvSpPr>
          <p:spPr>
            <a:xfrm>
              <a:off x="1149775" y="2835850"/>
              <a:ext cx="15450" cy="13900"/>
            </a:xfrm>
            <a:custGeom>
              <a:avLst/>
              <a:gdLst/>
              <a:ahLst/>
              <a:cxnLst/>
              <a:rect l="l" t="t" r="r" b="b"/>
              <a:pathLst>
                <a:path w="618" h="556" extrusionOk="0">
                  <a:moveTo>
                    <a:pt x="309" y="0"/>
                  </a:moveTo>
                  <a:cubicBezTo>
                    <a:pt x="178" y="0"/>
                    <a:pt x="47" y="85"/>
                    <a:pt x="16" y="255"/>
                  </a:cubicBezTo>
                  <a:cubicBezTo>
                    <a:pt x="0" y="455"/>
                    <a:pt x="155" y="556"/>
                    <a:pt x="309" y="556"/>
                  </a:cubicBezTo>
                  <a:cubicBezTo>
                    <a:pt x="463" y="556"/>
                    <a:pt x="618" y="455"/>
                    <a:pt x="602" y="255"/>
                  </a:cubicBezTo>
                  <a:cubicBezTo>
                    <a:pt x="571" y="85"/>
                    <a:pt x="440" y="0"/>
                    <a:pt x="30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61" name="Google Shape;13696;p26">
            <a:extLst>
              <a:ext uri="{FF2B5EF4-FFF2-40B4-BE49-F238E27FC236}">
                <a16:creationId xmlns:a16="http://schemas.microsoft.com/office/drawing/2014/main" id="{84B2B12D-0782-06F6-9B84-C04173DECC4A}"/>
              </a:ext>
            </a:extLst>
          </p:cNvPr>
          <p:cNvGrpSpPr/>
          <p:nvPr/>
        </p:nvGrpSpPr>
        <p:grpSpPr>
          <a:xfrm>
            <a:off x="3429101" y="5870843"/>
            <a:ext cx="729900" cy="727200"/>
            <a:chOff x="7722975" y="4171400"/>
            <a:chExt cx="364950" cy="363600"/>
          </a:xfrm>
          <a:solidFill>
            <a:srgbClr val="002060"/>
          </a:solidFill>
        </p:grpSpPr>
        <p:sp>
          <p:nvSpPr>
            <p:cNvPr id="162" name="Google Shape;13697;p26">
              <a:extLst>
                <a:ext uri="{FF2B5EF4-FFF2-40B4-BE49-F238E27FC236}">
                  <a16:creationId xmlns:a16="http://schemas.microsoft.com/office/drawing/2014/main" id="{B6C7AA82-E602-C302-4C38-5F4A78E4A081}"/>
                </a:ext>
              </a:extLst>
            </p:cNvPr>
            <p:cNvSpPr/>
            <p:nvPr/>
          </p:nvSpPr>
          <p:spPr>
            <a:xfrm>
              <a:off x="7746100" y="4372400"/>
              <a:ext cx="90300" cy="77725"/>
            </a:xfrm>
            <a:custGeom>
              <a:avLst/>
              <a:gdLst/>
              <a:ahLst/>
              <a:cxnLst/>
              <a:rect l="l" t="t" r="r" b="b"/>
              <a:pathLst>
                <a:path w="3612" h="3109" extrusionOk="0">
                  <a:moveTo>
                    <a:pt x="1544" y="547"/>
                  </a:moveTo>
                  <a:cubicBezTo>
                    <a:pt x="2439" y="547"/>
                    <a:pt x="2871" y="1596"/>
                    <a:pt x="2254" y="2245"/>
                  </a:cubicBezTo>
                  <a:cubicBezTo>
                    <a:pt x="2054" y="2444"/>
                    <a:pt x="1806" y="2534"/>
                    <a:pt x="1562" y="2534"/>
                  </a:cubicBezTo>
                  <a:cubicBezTo>
                    <a:pt x="1051" y="2534"/>
                    <a:pt x="556" y="2140"/>
                    <a:pt x="556" y="1535"/>
                  </a:cubicBezTo>
                  <a:cubicBezTo>
                    <a:pt x="556" y="979"/>
                    <a:pt x="988" y="547"/>
                    <a:pt x="1544" y="547"/>
                  </a:cubicBezTo>
                  <a:close/>
                  <a:moveTo>
                    <a:pt x="1558" y="1"/>
                  </a:moveTo>
                  <a:cubicBezTo>
                    <a:pt x="770" y="1"/>
                    <a:pt x="22" y="600"/>
                    <a:pt x="1" y="1535"/>
                  </a:cubicBezTo>
                  <a:cubicBezTo>
                    <a:pt x="1" y="2399"/>
                    <a:pt x="680" y="3078"/>
                    <a:pt x="1544" y="3109"/>
                  </a:cubicBezTo>
                  <a:cubicBezTo>
                    <a:pt x="2902" y="3078"/>
                    <a:pt x="3612" y="1442"/>
                    <a:pt x="2655" y="455"/>
                  </a:cubicBezTo>
                  <a:cubicBezTo>
                    <a:pt x="2332" y="142"/>
                    <a:pt x="1940" y="1"/>
                    <a:pt x="155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3" name="Google Shape;13698;p26">
              <a:extLst>
                <a:ext uri="{FF2B5EF4-FFF2-40B4-BE49-F238E27FC236}">
                  <a16:creationId xmlns:a16="http://schemas.microsoft.com/office/drawing/2014/main" id="{3FDD0516-2531-3F22-FA25-EA68B812CB04}"/>
                </a:ext>
              </a:extLst>
            </p:cNvPr>
            <p:cNvSpPr/>
            <p:nvPr/>
          </p:nvSpPr>
          <p:spPr>
            <a:xfrm>
              <a:off x="7722975" y="4453975"/>
              <a:ext cx="123450" cy="81025"/>
            </a:xfrm>
            <a:custGeom>
              <a:avLst/>
              <a:gdLst/>
              <a:ahLst/>
              <a:cxnLst/>
              <a:rect l="l" t="t" r="r" b="b"/>
              <a:pathLst>
                <a:path w="4938" h="3241" extrusionOk="0">
                  <a:moveTo>
                    <a:pt x="2481" y="772"/>
                  </a:moveTo>
                  <a:cubicBezTo>
                    <a:pt x="3379" y="772"/>
                    <a:pt x="4274" y="1358"/>
                    <a:pt x="4321" y="2531"/>
                  </a:cubicBezTo>
                  <a:lnTo>
                    <a:pt x="4321" y="2685"/>
                  </a:lnTo>
                  <a:lnTo>
                    <a:pt x="617" y="2685"/>
                  </a:lnTo>
                  <a:lnTo>
                    <a:pt x="617" y="2531"/>
                  </a:lnTo>
                  <a:cubicBezTo>
                    <a:pt x="679" y="1358"/>
                    <a:pt x="1582" y="772"/>
                    <a:pt x="2481" y="772"/>
                  </a:cubicBezTo>
                  <a:close/>
                  <a:moveTo>
                    <a:pt x="2469" y="0"/>
                  </a:moveTo>
                  <a:cubicBezTo>
                    <a:pt x="1080" y="0"/>
                    <a:pt x="0" y="1142"/>
                    <a:pt x="62" y="2531"/>
                  </a:cubicBezTo>
                  <a:lnTo>
                    <a:pt x="62" y="2963"/>
                  </a:lnTo>
                  <a:cubicBezTo>
                    <a:pt x="62" y="3117"/>
                    <a:pt x="185" y="3240"/>
                    <a:pt x="339" y="3240"/>
                  </a:cubicBezTo>
                  <a:lnTo>
                    <a:pt x="4598" y="3240"/>
                  </a:lnTo>
                  <a:cubicBezTo>
                    <a:pt x="4753" y="3240"/>
                    <a:pt x="4876" y="3117"/>
                    <a:pt x="4876" y="2963"/>
                  </a:cubicBezTo>
                  <a:lnTo>
                    <a:pt x="4876" y="2531"/>
                  </a:lnTo>
                  <a:cubicBezTo>
                    <a:pt x="4938" y="1142"/>
                    <a:pt x="3827" y="0"/>
                    <a:pt x="246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4" name="Google Shape;13699;p26">
              <a:extLst>
                <a:ext uri="{FF2B5EF4-FFF2-40B4-BE49-F238E27FC236}">
                  <a16:creationId xmlns:a16="http://schemas.microsoft.com/office/drawing/2014/main" id="{CE33BE5E-6BCB-99D0-BED9-6B44E32E80A8}"/>
                </a:ext>
              </a:extLst>
            </p:cNvPr>
            <p:cNvSpPr/>
            <p:nvPr/>
          </p:nvSpPr>
          <p:spPr>
            <a:xfrm>
              <a:off x="7976025" y="4371400"/>
              <a:ext cx="90300" cy="77550"/>
            </a:xfrm>
            <a:custGeom>
              <a:avLst/>
              <a:gdLst/>
              <a:ahLst/>
              <a:cxnLst/>
              <a:rect l="l" t="t" r="r" b="b"/>
              <a:pathLst>
                <a:path w="3612" h="3102" extrusionOk="0">
                  <a:moveTo>
                    <a:pt x="2050" y="575"/>
                  </a:moveTo>
                  <a:cubicBezTo>
                    <a:pt x="2561" y="575"/>
                    <a:pt x="3056" y="969"/>
                    <a:pt x="3056" y="1575"/>
                  </a:cubicBezTo>
                  <a:cubicBezTo>
                    <a:pt x="3056" y="2130"/>
                    <a:pt x="2593" y="2562"/>
                    <a:pt x="2068" y="2562"/>
                  </a:cubicBezTo>
                  <a:cubicBezTo>
                    <a:pt x="1173" y="2562"/>
                    <a:pt x="711" y="1482"/>
                    <a:pt x="1359" y="865"/>
                  </a:cubicBezTo>
                  <a:cubicBezTo>
                    <a:pt x="1558" y="665"/>
                    <a:pt x="1806" y="575"/>
                    <a:pt x="2050" y="575"/>
                  </a:cubicBezTo>
                  <a:close/>
                  <a:moveTo>
                    <a:pt x="2068" y="1"/>
                  </a:moveTo>
                  <a:cubicBezTo>
                    <a:pt x="680" y="1"/>
                    <a:pt x="1" y="1667"/>
                    <a:pt x="957" y="2655"/>
                  </a:cubicBezTo>
                  <a:cubicBezTo>
                    <a:pt x="1275" y="2963"/>
                    <a:pt x="1663" y="3101"/>
                    <a:pt x="2043" y="3101"/>
                  </a:cubicBezTo>
                  <a:cubicBezTo>
                    <a:pt x="2845" y="3101"/>
                    <a:pt x="3612" y="2486"/>
                    <a:pt x="3612" y="1544"/>
                  </a:cubicBezTo>
                  <a:cubicBezTo>
                    <a:pt x="3612" y="711"/>
                    <a:pt x="2902" y="1"/>
                    <a:pt x="206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5" name="Google Shape;13700;p26">
              <a:extLst>
                <a:ext uri="{FF2B5EF4-FFF2-40B4-BE49-F238E27FC236}">
                  <a16:creationId xmlns:a16="http://schemas.microsoft.com/office/drawing/2014/main" id="{4EABB6EF-F55B-11ED-9A7A-DA6C1842700D}"/>
                </a:ext>
              </a:extLst>
            </p:cNvPr>
            <p:cNvSpPr/>
            <p:nvPr/>
          </p:nvSpPr>
          <p:spPr>
            <a:xfrm>
              <a:off x="7967550" y="4457050"/>
              <a:ext cx="120375" cy="77950"/>
            </a:xfrm>
            <a:custGeom>
              <a:avLst/>
              <a:gdLst/>
              <a:ahLst/>
              <a:cxnLst/>
              <a:rect l="l" t="t" r="r" b="b"/>
              <a:pathLst>
                <a:path w="4815" h="3118" extrusionOk="0">
                  <a:moveTo>
                    <a:pt x="2377" y="0"/>
                  </a:moveTo>
                  <a:cubicBezTo>
                    <a:pt x="2382" y="0"/>
                    <a:pt x="2387" y="0"/>
                    <a:pt x="2392" y="1"/>
                  </a:cubicBezTo>
                  <a:lnTo>
                    <a:pt x="2392" y="1"/>
                  </a:lnTo>
                  <a:cubicBezTo>
                    <a:pt x="2397" y="0"/>
                    <a:pt x="2402" y="0"/>
                    <a:pt x="2407" y="0"/>
                  </a:cubicBezTo>
                  <a:close/>
                  <a:moveTo>
                    <a:pt x="2392" y="649"/>
                  </a:moveTo>
                  <a:cubicBezTo>
                    <a:pt x="3287" y="649"/>
                    <a:pt x="4182" y="1235"/>
                    <a:pt x="4228" y="2408"/>
                  </a:cubicBezTo>
                  <a:lnTo>
                    <a:pt x="4228" y="2531"/>
                  </a:lnTo>
                  <a:lnTo>
                    <a:pt x="556" y="2531"/>
                  </a:lnTo>
                  <a:lnTo>
                    <a:pt x="556" y="2408"/>
                  </a:lnTo>
                  <a:cubicBezTo>
                    <a:pt x="602" y="1235"/>
                    <a:pt x="1497" y="649"/>
                    <a:pt x="2392" y="649"/>
                  </a:cubicBezTo>
                  <a:close/>
                  <a:moveTo>
                    <a:pt x="2392" y="1"/>
                  </a:moveTo>
                  <a:cubicBezTo>
                    <a:pt x="1072" y="9"/>
                    <a:pt x="0" y="1086"/>
                    <a:pt x="0" y="2408"/>
                  </a:cubicBezTo>
                  <a:lnTo>
                    <a:pt x="0" y="2840"/>
                  </a:lnTo>
                  <a:cubicBezTo>
                    <a:pt x="0" y="2994"/>
                    <a:pt x="124" y="3117"/>
                    <a:pt x="278" y="3117"/>
                  </a:cubicBezTo>
                  <a:lnTo>
                    <a:pt x="4506" y="3117"/>
                  </a:lnTo>
                  <a:cubicBezTo>
                    <a:pt x="4660" y="3117"/>
                    <a:pt x="4815" y="2994"/>
                    <a:pt x="4815" y="2840"/>
                  </a:cubicBezTo>
                  <a:lnTo>
                    <a:pt x="4815" y="2408"/>
                  </a:lnTo>
                  <a:cubicBezTo>
                    <a:pt x="4784" y="1086"/>
                    <a:pt x="3743" y="9"/>
                    <a:pt x="239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6" name="Google Shape;13701;p26">
              <a:extLst>
                <a:ext uri="{FF2B5EF4-FFF2-40B4-BE49-F238E27FC236}">
                  <a16:creationId xmlns:a16="http://schemas.microsoft.com/office/drawing/2014/main" id="{0D9B456B-0F20-5D86-B367-7EEEB599DA5A}"/>
                </a:ext>
              </a:extLst>
            </p:cNvPr>
            <p:cNvSpPr/>
            <p:nvPr/>
          </p:nvSpPr>
          <p:spPr>
            <a:xfrm>
              <a:off x="7792400" y="4214000"/>
              <a:ext cx="229950" cy="14700"/>
            </a:xfrm>
            <a:custGeom>
              <a:avLst/>
              <a:gdLst/>
              <a:ahLst/>
              <a:cxnLst/>
              <a:rect l="l" t="t" r="r" b="b"/>
              <a:pathLst>
                <a:path w="9198" h="588" extrusionOk="0">
                  <a:moveTo>
                    <a:pt x="309" y="1"/>
                  </a:moveTo>
                  <a:cubicBezTo>
                    <a:pt x="124" y="1"/>
                    <a:pt x="1" y="124"/>
                    <a:pt x="1" y="279"/>
                  </a:cubicBezTo>
                  <a:cubicBezTo>
                    <a:pt x="1" y="433"/>
                    <a:pt x="124" y="587"/>
                    <a:pt x="309" y="587"/>
                  </a:cubicBezTo>
                  <a:lnTo>
                    <a:pt x="8796" y="587"/>
                  </a:lnTo>
                  <a:cubicBezTo>
                    <a:pt x="9197" y="587"/>
                    <a:pt x="9197" y="1"/>
                    <a:pt x="879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7" name="Google Shape;13702;p26">
              <a:extLst>
                <a:ext uri="{FF2B5EF4-FFF2-40B4-BE49-F238E27FC236}">
                  <a16:creationId xmlns:a16="http://schemas.microsoft.com/office/drawing/2014/main" id="{33DF101D-B4D0-7F79-B2CB-4D74DC60AAC2}"/>
                </a:ext>
              </a:extLst>
            </p:cNvPr>
            <p:cNvSpPr/>
            <p:nvPr/>
          </p:nvSpPr>
          <p:spPr>
            <a:xfrm>
              <a:off x="7789550" y="4256425"/>
              <a:ext cx="233325" cy="14725"/>
            </a:xfrm>
            <a:custGeom>
              <a:avLst/>
              <a:gdLst/>
              <a:ahLst/>
              <a:cxnLst/>
              <a:rect l="l" t="t" r="r" b="b"/>
              <a:pathLst>
                <a:path w="9333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8910" y="588"/>
                  </a:lnTo>
                  <a:cubicBezTo>
                    <a:pt x="8920" y="588"/>
                    <a:pt x="8930" y="589"/>
                    <a:pt x="8940" y="589"/>
                  </a:cubicBezTo>
                  <a:cubicBezTo>
                    <a:pt x="9332" y="589"/>
                    <a:pt x="9332" y="0"/>
                    <a:pt x="8940" y="0"/>
                  </a:cubicBezTo>
                  <a:cubicBezTo>
                    <a:pt x="8930" y="0"/>
                    <a:pt x="8920" y="1"/>
                    <a:pt x="8910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8" name="Google Shape;13703;p26">
              <a:extLst>
                <a:ext uri="{FF2B5EF4-FFF2-40B4-BE49-F238E27FC236}">
                  <a16:creationId xmlns:a16="http://schemas.microsoft.com/office/drawing/2014/main" id="{A2D496A0-300C-3BDD-DD02-19DAE05967C8}"/>
                </a:ext>
              </a:extLst>
            </p:cNvPr>
            <p:cNvSpPr/>
            <p:nvPr/>
          </p:nvSpPr>
          <p:spPr>
            <a:xfrm>
              <a:off x="7897975" y="4171400"/>
              <a:ext cx="16150" cy="14275"/>
            </a:xfrm>
            <a:custGeom>
              <a:avLst/>
              <a:gdLst/>
              <a:ahLst/>
              <a:cxnLst/>
              <a:rect l="l" t="t" r="r" b="b"/>
              <a:pathLst>
                <a:path w="646" h="571" extrusionOk="0">
                  <a:moveTo>
                    <a:pt x="323" y="0"/>
                  </a:moveTo>
                  <a:cubicBezTo>
                    <a:pt x="163" y="0"/>
                    <a:pt x="1" y="132"/>
                    <a:pt x="37" y="347"/>
                  </a:cubicBezTo>
                  <a:cubicBezTo>
                    <a:pt x="75" y="502"/>
                    <a:pt x="195" y="571"/>
                    <a:pt x="315" y="571"/>
                  </a:cubicBezTo>
                  <a:cubicBezTo>
                    <a:pt x="481" y="571"/>
                    <a:pt x="646" y="439"/>
                    <a:pt x="592" y="224"/>
                  </a:cubicBezTo>
                  <a:cubicBezTo>
                    <a:pt x="553" y="68"/>
                    <a:pt x="439" y="0"/>
                    <a:pt x="32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9" name="Google Shape;13704;p26">
              <a:extLst>
                <a:ext uri="{FF2B5EF4-FFF2-40B4-BE49-F238E27FC236}">
                  <a16:creationId xmlns:a16="http://schemas.microsoft.com/office/drawing/2014/main" id="{BEF90383-5D50-D668-350B-F58A17EC3F26}"/>
                </a:ext>
              </a:extLst>
            </p:cNvPr>
            <p:cNvSpPr/>
            <p:nvPr/>
          </p:nvSpPr>
          <p:spPr>
            <a:xfrm>
              <a:off x="7749975" y="4172250"/>
              <a:ext cx="311725" cy="184400"/>
            </a:xfrm>
            <a:custGeom>
              <a:avLst/>
              <a:gdLst/>
              <a:ahLst/>
              <a:cxnLst/>
              <a:rect l="l" t="t" r="r" b="b"/>
              <a:pathLst>
                <a:path w="12469" h="7376" extrusionOk="0">
                  <a:moveTo>
                    <a:pt x="5025" y="0"/>
                  </a:moveTo>
                  <a:cubicBezTo>
                    <a:pt x="5007" y="0"/>
                    <a:pt x="4989" y="2"/>
                    <a:pt x="4969" y="4"/>
                  </a:cubicBezTo>
                  <a:lnTo>
                    <a:pt x="864" y="4"/>
                  </a:lnTo>
                  <a:cubicBezTo>
                    <a:pt x="371" y="4"/>
                    <a:pt x="0" y="375"/>
                    <a:pt x="0" y="838"/>
                  </a:cubicBezTo>
                  <a:lnTo>
                    <a:pt x="0" y="4819"/>
                  </a:lnTo>
                  <a:cubicBezTo>
                    <a:pt x="0" y="5282"/>
                    <a:pt x="401" y="5652"/>
                    <a:pt x="864" y="5652"/>
                  </a:cubicBezTo>
                  <a:lnTo>
                    <a:pt x="2562" y="5652"/>
                  </a:lnTo>
                  <a:lnTo>
                    <a:pt x="2562" y="7072"/>
                  </a:lnTo>
                  <a:cubicBezTo>
                    <a:pt x="2562" y="7259"/>
                    <a:pt x="2688" y="7376"/>
                    <a:pt x="2826" y="7376"/>
                  </a:cubicBezTo>
                  <a:cubicBezTo>
                    <a:pt x="2894" y="7376"/>
                    <a:pt x="2964" y="7348"/>
                    <a:pt x="3025" y="7288"/>
                  </a:cubicBezTo>
                  <a:lnTo>
                    <a:pt x="4660" y="5652"/>
                  </a:lnTo>
                  <a:lnTo>
                    <a:pt x="7808" y="5652"/>
                  </a:lnTo>
                  <a:lnTo>
                    <a:pt x="9444" y="7288"/>
                  </a:lnTo>
                  <a:cubicBezTo>
                    <a:pt x="9504" y="7348"/>
                    <a:pt x="9578" y="7376"/>
                    <a:pt x="9650" y="7376"/>
                  </a:cubicBezTo>
                  <a:cubicBezTo>
                    <a:pt x="9798" y="7376"/>
                    <a:pt x="9938" y="7259"/>
                    <a:pt x="9938" y="7072"/>
                  </a:cubicBezTo>
                  <a:lnTo>
                    <a:pt x="9938" y="5652"/>
                  </a:lnTo>
                  <a:lnTo>
                    <a:pt x="11635" y="5652"/>
                  </a:lnTo>
                  <a:cubicBezTo>
                    <a:pt x="12098" y="5652"/>
                    <a:pt x="12468" y="5282"/>
                    <a:pt x="12468" y="4819"/>
                  </a:cubicBezTo>
                  <a:lnTo>
                    <a:pt x="12468" y="838"/>
                  </a:lnTo>
                  <a:cubicBezTo>
                    <a:pt x="12468" y="375"/>
                    <a:pt x="12098" y="4"/>
                    <a:pt x="11635" y="4"/>
                  </a:cubicBezTo>
                  <a:lnTo>
                    <a:pt x="7530" y="4"/>
                  </a:lnTo>
                  <a:cubicBezTo>
                    <a:pt x="7511" y="2"/>
                    <a:pt x="7492" y="0"/>
                    <a:pt x="7474" y="0"/>
                  </a:cubicBezTo>
                  <a:cubicBezTo>
                    <a:pt x="7108" y="0"/>
                    <a:pt x="7117" y="561"/>
                    <a:pt x="7501" y="561"/>
                  </a:cubicBezTo>
                  <a:cubicBezTo>
                    <a:pt x="7511" y="561"/>
                    <a:pt x="7520" y="561"/>
                    <a:pt x="7530" y="560"/>
                  </a:cubicBezTo>
                  <a:lnTo>
                    <a:pt x="11635" y="560"/>
                  </a:lnTo>
                  <a:cubicBezTo>
                    <a:pt x="11789" y="560"/>
                    <a:pt x="11913" y="683"/>
                    <a:pt x="11913" y="838"/>
                  </a:cubicBezTo>
                  <a:lnTo>
                    <a:pt x="11913" y="4819"/>
                  </a:lnTo>
                  <a:cubicBezTo>
                    <a:pt x="11913" y="4973"/>
                    <a:pt x="11789" y="5097"/>
                    <a:pt x="11635" y="5097"/>
                  </a:cubicBezTo>
                  <a:lnTo>
                    <a:pt x="9660" y="5097"/>
                  </a:lnTo>
                  <a:cubicBezTo>
                    <a:pt x="9506" y="5097"/>
                    <a:pt x="9382" y="5220"/>
                    <a:pt x="9382" y="5374"/>
                  </a:cubicBezTo>
                  <a:lnTo>
                    <a:pt x="9382" y="6393"/>
                  </a:lnTo>
                  <a:lnTo>
                    <a:pt x="8148" y="5189"/>
                  </a:lnTo>
                  <a:cubicBezTo>
                    <a:pt x="8086" y="5128"/>
                    <a:pt x="8024" y="5097"/>
                    <a:pt x="7963" y="5097"/>
                  </a:cubicBezTo>
                  <a:lnTo>
                    <a:pt x="4537" y="5097"/>
                  </a:lnTo>
                  <a:cubicBezTo>
                    <a:pt x="4475" y="5097"/>
                    <a:pt x="4383" y="5128"/>
                    <a:pt x="4352" y="5189"/>
                  </a:cubicBezTo>
                  <a:lnTo>
                    <a:pt x="3117" y="6393"/>
                  </a:lnTo>
                  <a:lnTo>
                    <a:pt x="3117" y="5374"/>
                  </a:lnTo>
                  <a:cubicBezTo>
                    <a:pt x="3117" y="5220"/>
                    <a:pt x="2994" y="5097"/>
                    <a:pt x="2839" y="5097"/>
                  </a:cubicBezTo>
                  <a:lnTo>
                    <a:pt x="864" y="5097"/>
                  </a:lnTo>
                  <a:cubicBezTo>
                    <a:pt x="710" y="5097"/>
                    <a:pt x="587" y="4973"/>
                    <a:pt x="587" y="4819"/>
                  </a:cubicBezTo>
                  <a:lnTo>
                    <a:pt x="587" y="838"/>
                  </a:lnTo>
                  <a:cubicBezTo>
                    <a:pt x="587" y="683"/>
                    <a:pt x="710" y="560"/>
                    <a:pt x="864" y="560"/>
                  </a:cubicBezTo>
                  <a:lnTo>
                    <a:pt x="4969" y="560"/>
                  </a:lnTo>
                  <a:cubicBezTo>
                    <a:pt x="4979" y="561"/>
                    <a:pt x="4989" y="561"/>
                    <a:pt x="4998" y="561"/>
                  </a:cubicBezTo>
                  <a:cubicBezTo>
                    <a:pt x="5382" y="561"/>
                    <a:pt x="5391" y="0"/>
                    <a:pt x="502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70" name="Google Shape;13705;p26">
            <a:extLst>
              <a:ext uri="{FF2B5EF4-FFF2-40B4-BE49-F238E27FC236}">
                <a16:creationId xmlns:a16="http://schemas.microsoft.com/office/drawing/2014/main" id="{93C290D5-119B-CF95-2394-BF7D577DC206}"/>
              </a:ext>
            </a:extLst>
          </p:cNvPr>
          <p:cNvGrpSpPr/>
          <p:nvPr/>
        </p:nvGrpSpPr>
        <p:grpSpPr>
          <a:xfrm>
            <a:off x="4914977" y="5871017"/>
            <a:ext cx="726851" cy="726851"/>
            <a:chOff x="6979200" y="4171575"/>
            <a:chExt cx="363425" cy="363425"/>
          </a:xfrm>
          <a:solidFill>
            <a:srgbClr val="002060"/>
          </a:solidFill>
        </p:grpSpPr>
        <p:sp>
          <p:nvSpPr>
            <p:cNvPr id="171" name="Google Shape;13706;p26">
              <a:extLst>
                <a:ext uri="{FF2B5EF4-FFF2-40B4-BE49-F238E27FC236}">
                  <a16:creationId xmlns:a16="http://schemas.microsoft.com/office/drawing/2014/main" id="{08EEA3B1-5109-3AF4-6035-00121EB1BB73}"/>
                </a:ext>
              </a:extLst>
            </p:cNvPr>
            <p:cNvSpPr/>
            <p:nvPr/>
          </p:nvSpPr>
          <p:spPr>
            <a:xfrm>
              <a:off x="7144300" y="4235625"/>
              <a:ext cx="66375" cy="56800"/>
            </a:xfrm>
            <a:custGeom>
              <a:avLst/>
              <a:gdLst/>
              <a:ahLst/>
              <a:cxnLst/>
              <a:rect l="l" t="t" r="r" b="b"/>
              <a:pathLst>
                <a:path w="2655" h="2272" extrusionOk="0">
                  <a:moveTo>
                    <a:pt x="1509" y="554"/>
                  </a:moveTo>
                  <a:cubicBezTo>
                    <a:pt x="1810" y="554"/>
                    <a:pt x="2099" y="783"/>
                    <a:pt x="2099" y="1142"/>
                  </a:cubicBezTo>
                  <a:cubicBezTo>
                    <a:pt x="2099" y="1451"/>
                    <a:pt x="1821" y="1698"/>
                    <a:pt x="1513" y="1698"/>
                  </a:cubicBezTo>
                  <a:cubicBezTo>
                    <a:pt x="1019" y="1698"/>
                    <a:pt x="741" y="1080"/>
                    <a:pt x="1112" y="710"/>
                  </a:cubicBezTo>
                  <a:cubicBezTo>
                    <a:pt x="1229" y="603"/>
                    <a:pt x="1370" y="554"/>
                    <a:pt x="1509" y="554"/>
                  </a:cubicBezTo>
                  <a:close/>
                  <a:moveTo>
                    <a:pt x="1513" y="0"/>
                  </a:moveTo>
                  <a:cubicBezTo>
                    <a:pt x="494" y="0"/>
                    <a:pt x="1" y="1204"/>
                    <a:pt x="710" y="1944"/>
                  </a:cubicBezTo>
                  <a:cubicBezTo>
                    <a:pt x="937" y="2171"/>
                    <a:pt x="1217" y="2272"/>
                    <a:pt x="1494" y="2272"/>
                  </a:cubicBezTo>
                  <a:cubicBezTo>
                    <a:pt x="2083" y="2272"/>
                    <a:pt x="2655" y="1814"/>
                    <a:pt x="2655" y="1142"/>
                  </a:cubicBezTo>
                  <a:cubicBezTo>
                    <a:pt x="2655" y="494"/>
                    <a:pt x="2161" y="0"/>
                    <a:pt x="151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2" name="Google Shape;13707;p26">
              <a:extLst>
                <a:ext uri="{FF2B5EF4-FFF2-40B4-BE49-F238E27FC236}">
                  <a16:creationId xmlns:a16="http://schemas.microsoft.com/office/drawing/2014/main" id="{384BC2F1-4400-1310-2FED-B78342F77240}"/>
                </a:ext>
              </a:extLst>
            </p:cNvPr>
            <p:cNvSpPr/>
            <p:nvPr/>
          </p:nvSpPr>
          <p:spPr>
            <a:xfrm>
              <a:off x="7172850" y="452090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6" y="0"/>
                  </a:moveTo>
                  <a:cubicBezTo>
                    <a:pt x="317" y="0"/>
                    <a:pt x="247" y="23"/>
                    <a:pt x="186" y="70"/>
                  </a:cubicBezTo>
                  <a:cubicBezTo>
                    <a:pt x="1" y="255"/>
                    <a:pt x="124" y="563"/>
                    <a:pt x="371" y="563"/>
                  </a:cubicBezTo>
                  <a:cubicBezTo>
                    <a:pt x="649" y="563"/>
                    <a:pt x="772" y="255"/>
                    <a:pt x="587" y="70"/>
                  </a:cubicBezTo>
                  <a:cubicBezTo>
                    <a:pt x="525" y="23"/>
                    <a:pt x="456" y="0"/>
                    <a:pt x="38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3708;p26">
              <a:extLst>
                <a:ext uri="{FF2B5EF4-FFF2-40B4-BE49-F238E27FC236}">
                  <a16:creationId xmlns:a16="http://schemas.microsoft.com/office/drawing/2014/main" id="{350A7FE3-710B-75BF-1109-181F3C2A8FEE}"/>
                </a:ext>
              </a:extLst>
            </p:cNvPr>
            <p:cNvSpPr/>
            <p:nvPr/>
          </p:nvSpPr>
          <p:spPr>
            <a:xfrm>
              <a:off x="6979200" y="4171575"/>
              <a:ext cx="363425" cy="361875"/>
            </a:xfrm>
            <a:custGeom>
              <a:avLst/>
              <a:gdLst/>
              <a:ahLst/>
              <a:cxnLst/>
              <a:rect l="l" t="t" r="r" b="b"/>
              <a:pathLst>
                <a:path w="14537" h="14475" extrusionOk="0">
                  <a:moveTo>
                    <a:pt x="8703" y="556"/>
                  </a:moveTo>
                  <a:lnTo>
                    <a:pt x="8703" y="1297"/>
                  </a:lnTo>
                  <a:cubicBezTo>
                    <a:pt x="8672" y="1420"/>
                    <a:pt x="8765" y="1513"/>
                    <a:pt x="8888" y="1544"/>
                  </a:cubicBezTo>
                  <a:cubicBezTo>
                    <a:pt x="9135" y="1667"/>
                    <a:pt x="9382" y="1791"/>
                    <a:pt x="9598" y="1976"/>
                  </a:cubicBezTo>
                  <a:cubicBezTo>
                    <a:pt x="9655" y="2014"/>
                    <a:pt x="9724" y="2040"/>
                    <a:pt x="9791" y="2040"/>
                  </a:cubicBezTo>
                  <a:cubicBezTo>
                    <a:pt x="9832" y="2040"/>
                    <a:pt x="9871" y="2030"/>
                    <a:pt x="9907" y="2007"/>
                  </a:cubicBezTo>
                  <a:lnTo>
                    <a:pt x="10555" y="1636"/>
                  </a:lnTo>
                  <a:lnTo>
                    <a:pt x="11110" y="2624"/>
                  </a:lnTo>
                  <a:lnTo>
                    <a:pt x="10493" y="2963"/>
                  </a:lnTo>
                  <a:cubicBezTo>
                    <a:pt x="10370" y="3025"/>
                    <a:pt x="10339" y="3148"/>
                    <a:pt x="10339" y="3272"/>
                  </a:cubicBezTo>
                  <a:cubicBezTo>
                    <a:pt x="10401" y="3550"/>
                    <a:pt x="10401" y="3827"/>
                    <a:pt x="10339" y="4105"/>
                  </a:cubicBezTo>
                  <a:cubicBezTo>
                    <a:pt x="10339" y="4229"/>
                    <a:pt x="10370" y="4352"/>
                    <a:pt x="10493" y="4414"/>
                  </a:cubicBezTo>
                  <a:lnTo>
                    <a:pt x="11110" y="4753"/>
                  </a:lnTo>
                  <a:lnTo>
                    <a:pt x="10555" y="5741"/>
                  </a:lnTo>
                  <a:lnTo>
                    <a:pt x="9938" y="5371"/>
                  </a:lnTo>
                  <a:cubicBezTo>
                    <a:pt x="9891" y="5347"/>
                    <a:pt x="9843" y="5337"/>
                    <a:pt x="9798" y="5337"/>
                  </a:cubicBezTo>
                  <a:cubicBezTo>
                    <a:pt x="9724" y="5337"/>
                    <a:pt x="9655" y="5363"/>
                    <a:pt x="9598" y="5401"/>
                  </a:cubicBezTo>
                  <a:cubicBezTo>
                    <a:pt x="9382" y="5587"/>
                    <a:pt x="9166" y="5741"/>
                    <a:pt x="8888" y="5833"/>
                  </a:cubicBezTo>
                  <a:cubicBezTo>
                    <a:pt x="8765" y="5864"/>
                    <a:pt x="8703" y="5957"/>
                    <a:pt x="8703" y="6080"/>
                  </a:cubicBezTo>
                  <a:lnTo>
                    <a:pt x="8703" y="6821"/>
                  </a:lnTo>
                  <a:lnTo>
                    <a:pt x="7561" y="6821"/>
                  </a:lnTo>
                  <a:lnTo>
                    <a:pt x="7561" y="6080"/>
                  </a:lnTo>
                  <a:cubicBezTo>
                    <a:pt x="7561" y="5957"/>
                    <a:pt x="7500" y="5864"/>
                    <a:pt x="7376" y="5833"/>
                  </a:cubicBezTo>
                  <a:cubicBezTo>
                    <a:pt x="7129" y="5741"/>
                    <a:pt x="6882" y="5587"/>
                    <a:pt x="6666" y="5401"/>
                  </a:cubicBezTo>
                  <a:cubicBezTo>
                    <a:pt x="6609" y="5363"/>
                    <a:pt x="6540" y="5337"/>
                    <a:pt x="6467" y="5337"/>
                  </a:cubicBezTo>
                  <a:cubicBezTo>
                    <a:pt x="6421" y="5337"/>
                    <a:pt x="6374" y="5347"/>
                    <a:pt x="6327" y="5371"/>
                  </a:cubicBezTo>
                  <a:lnTo>
                    <a:pt x="5710" y="5741"/>
                  </a:lnTo>
                  <a:lnTo>
                    <a:pt x="5154" y="4753"/>
                  </a:lnTo>
                  <a:lnTo>
                    <a:pt x="5771" y="4414"/>
                  </a:lnTo>
                  <a:cubicBezTo>
                    <a:pt x="5864" y="4352"/>
                    <a:pt x="5926" y="4229"/>
                    <a:pt x="5895" y="4105"/>
                  </a:cubicBezTo>
                  <a:cubicBezTo>
                    <a:pt x="5864" y="3827"/>
                    <a:pt x="5864" y="3550"/>
                    <a:pt x="5895" y="3272"/>
                  </a:cubicBezTo>
                  <a:cubicBezTo>
                    <a:pt x="5926" y="3148"/>
                    <a:pt x="5864" y="3025"/>
                    <a:pt x="5771" y="2963"/>
                  </a:cubicBezTo>
                  <a:lnTo>
                    <a:pt x="5154" y="2624"/>
                  </a:lnTo>
                  <a:lnTo>
                    <a:pt x="5710" y="1636"/>
                  </a:lnTo>
                  <a:lnTo>
                    <a:pt x="6327" y="2007"/>
                  </a:lnTo>
                  <a:cubicBezTo>
                    <a:pt x="6374" y="2030"/>
                    <a:pt x="6421" y="2040"/>
                    <a:pt x="6467" y="2040"/>
                  </a:cubicBezTo>
                  <a:cubicBezTo>
                    <a:pt x="6540" y="2040"/>
                    <a:pt x="6609" y="2014"/>
                    <a:pt x="6666" y="1976"/>
                  </a:cubicBezTo>
                  <a:cubicBezTo>
                    <a:pt x="6882" y="1791"/>
                    <a:pt x="7129" y="1667"/>
                    <a:pt x="7376" y="1544"/>
                  </a:cubicBezTo>
                  <a:cubicBezTo>
                    <a:pt x="7500" y="1513"/>
                    <a:pt x="7561" y="1420"/>
                    <a:pt x="7561" y="1297"/>
                  </a:cubicBezTo>
                  <a:lnTo>
                    <a:pt x="7561" y="556"/>
                  </a:lnTo>
                  <a:close/>
                  <a:moveTo>
                    <a:pt x="1698" y="3982"/>
                  </a:moveTo>
                  <a:lnTo>
                    <a:pt x="1698" y="11419"/>
                  </a:lnTo>
                  <a:lnTo>
                    <a:pt x="1574" y="11419"/>
                  </a:lnTo>
                  <a:cubicBezTo>
                    <a:pt x="1204" y="11419"/>
                    <a:pt x="864" y="11543"/>
                    <a:pt x="587" y="11759"/>
                  </a:cubicBezTo>
                  <a:lnTo>
                    <a:pt x="587" y="4969"/>
                  </a:lnTo>
                  <a:cubicBezTo>
                    <a:pt x="587" y="4414"/>
                    <a:pt x="1019" y="3982"/>
                    <a:pt x="1574" y="3982"/>
                  </a:cubicBezTo>
                  <a:close/>
                  <a:moveTo>
                    <a:pt x="6975" y="11142"/>
                  </a:moveTo>
                  <a:lnTo>
                    <a:pt x="6975" y="12253"/>
                  </a:lnTo>
                  <a:lnTo>
                    <a:pt x="4136" y="12253"/>
                  </a:lnTo>
                  <a:lnTo>
                    <a:pt x="4136" y="11142"/>
                  </a:lnTo>
                  <a:close/>
                  <a:moveTo>
                    <a:pt x="12098" y="11142"/>
                  </a:moveTo>
                  <a:lnTo>
                    <a:pt x="12098" y="12253"/>
                  </a:lnTo>
                  <a:lnTo>
                    <a:pt x="9259" y="12253"/>
                  </a:lnTo>
                  <a:lnTo>
                    <a:pt x="9259" y="11142"/>
                  </a:lnTo>
                  <a:close/>
                  <a:moveTo>
                    <a:pt x="7253" y="1"/>
                  </a:moveTo>
                  <a:cubicBezTo>
                    <a:pt x="7098" y="1"/>
                    <a:pt x="6975" y="124"/>
                    <a:pt x="6975" y="278"/>
                  </a:cubicBezTo>
                  <a:lnTo>
                    <a:pt x="6975" y="1112"/>
                  </a:lnTo>
                  <a:cubicBezTo>
                    <a:pt x="6790" y="1173"/>
                    <a:pt x="6605" y="1297"/>
                    <a:pt x="6450" y="1420"/>
                  </a:cubicBezTo>
                  <a:lnTo>
                    <a:pt x="5740" y="1019"/>
                  </a:lnTo>
                  <a:cubicBezTo>
                    <a:pt x="5683" y="984"/>
                    <a:pt x="5625" y="967"/>
                    <a:pt x="5570" y="967"/>
                  </a:cubicBezTo>
                  <a:cubicBezTo>
                    <a:pt x="5479" y="967"/>
                    <a:pt x="5397" y="1015"/>
                    <a:pt x="5339" y="1112"/>
                  </a:cubicBezTo>
                  <a:lnTo>
                    <a:pt x="4506" y="2593"/>
                  </a:lnTo>
                  <a:cubicBezTo>
                    <a:pt x="4413" y="2716"/>
                    <a:pt x="4475" y="2902"/>
                    <a:pt x="4599" y="2963"/>
                  </a:cubicBezTo>
                  <a:lnTo>
                    <a:pt x="5308" y="3365"/>
                  </a:lnTo>
                  <a:cubicBezTo>
                    <a:pt x="5278" y="3457"/>
                    <a:pt x="5278" y="3550"/>
                    <a:pt x="5278" y="3673"/>
                  </a:cubicBezTo>
                  <a:cubicBezTo>
                    <a:pt x="5278" y="3766"/>
                    <a:pt x="5278" y="3889"/>
                    <a:pt x="5308" y="3982"/>
                  </a:cubicBezTo>
                  <a:lnTo>
                    <a:pt x="4599" y="4383"/>
                  </a:lnTo>
                  <a:cubicBezTo>
                    <a:pt x="4537" y="4414"/>
                    <a:pt x="4475" y="4476"/>
                    <a:pt x="4475" y="4537"/>
                  </a:cubicBezTo>
                  <a:cubicBezTo>
                    <a:pt x="4444" y="4630"/>
                    <a:pt x="4444" y="4692"/>
                    <a:pt x="4506" y="4753"/>
                  </a:cubicBezTo>
                  <a:lnTo>
                    <a:pt x="4660" y="5062"/>
                  </a:lnTo>
                  <a:lnTo>
                    <a:pt x="2253" y="5062"/>
                  </a:lnTo>
                  <a:lnTo>
                    <a:pt x="2253" y="3642"/>
                  </a:lnTo>
                  <a:cubicBezTo>
                    <a:pt x="2253" y="3488"/>
                    <a:pt x="2130" y="3365"/>
                    <a:pt x="1975" y="3365"/>
                  </a:cubicBezTo>
                  <a:lnTo>
                    <a:pt x="1543" y="3365"/>
                  </a:lnTo>
                  <a:cubicBezTo>
                    <a:pt x="710" y="3365"/>
                    <a:pt x="0" y="4074"/>
                    <a:pt x="0" y="4908"/>
                  </a:cubicBezTo>
                  <a:lnTo>
                    <a:pt x="0" y="12932"/>
                  </a:lnTo>
                  <a:cubicBezTo>
                    <a:pt x="0" y="13765"/>
                    <a:pt x="710" y="14475"/>
                    <a:pt x="1543" y="14475"/>
                  </a:cubicBezTo>
                  <a:lnTo>
                    <a:pt x="6852" y="14475"/>
                  </a:lnTo>
                  <a:cubicBezTo>
                    <a:pt x="7006" y="14475"/>
                    <a:pt x="7129" y="14351"/>
                    <a:pt x="7129" y="14197"/>
                  </a:cubicBezTo>
                  <a:cubicBezTo>
                    <a:pt x="7129" y="14043"/>
                    <a:pt x="7006" y="13919"/>
                    <a:pt x="6852" y="13919"/>
                  </a:cubicBezTo>
                  <a:lnTo>
                    <a:pt x="1574" y="13919"/>
                  </a:lnTo>
                  <a:cubicBezTo>
                    <a:pt x="309" y="13827"/>
                    <a:pt x="309" y="12006"/>
                    <a:pt x="1574" y="11913"/>
                  </a:cubicBezTo>
                  <a:lnTo>
                    <a:pt x="2006" y="11913"/>
                  </a:lnTo>
                  <a:cubicBezTo>
                    <a:pt x="2161" y="11913"/>
                    <a:pt x="2284" y="11790"/>
                    <a:pt x="2284" y="11635"/>
                  </a:cubicBezTo>
                  <a:lnTo>
                    <a:pt x="2284" y="5617"/>
                  </a:lnTo>
                  <a:lnTo>
                    <a:pt x="5000" y="5617"/>
                  </a:lnTo>
                  <a:lnTo>
                    <a:pt x="5370" y="6235"/>
                  </a:lnTo>
                  <a:cubicBezTo>
                    <a:pt x="5411" y="6317"/>
                    <a:pt x="5507" y="6358"/>
                    <a:pt x="5603" y="6358"/>
                  </a:cubicBezTo>
                  <a:cubicBezTo>
                    <a:pt x="5651" y="6358"/>
                    <a:pt x="5699" y="6348"/>
                    <a:pt x="5740" y="6327"/>
                  </a:cubicBezTo>
                  <a:lnTo>
                    <a:pt x="6450" y="5926"/>
                  </a:lnTo>
                  <a:cubicBezTo>
                    <a:pt x="6605" y="6049"/>
                    <a:pt x="6790" y="6142"/>
                    <a:pt x="6975" y="6235"/>
                  </a:cubicBezTo>
                  <a:lnTo>
                    <a:pt x="6975" y="7037"/>
                  </a:lnTo>
                  <a:cubicBezTo>
                    <a:pt x="6975" y="7191"/>
                    <a:pt x="7129" y="7315"/>
                    <a:pt x="7284" y="7315"/>
                  </a:cubicBezTo>
                  <a:lnTo>
                    <a:pt x="7839" y="7315"/>
                  </a:lnTo>
                  <a:lnTo>
                    <a:pt x="7839" y="8642"/>
                  </a:lnTo>
                  <a:lnTo>
                    <a:pt x="5586" y="8642"/>
                  </a:lnTo>
                  <a:cubicBezTo>
                    <a:pt x="5401" y="8642"/>
                    <a:pt x="5278" y="8765"/>
                    <a:pt x="5278" y="8920"/>
                  </a:cubicBezTo>
                  <a:lnTo>
                    <a:pt x="5278" y="10494"/>
                  </a:lnTo>
                  <a:lnTo>
                    <a:pt x="3858" y="10494"/>
                  </a:lnTo>
                  <a:cubicBezTo>
                    <a:pt x="3704" y="10494"/>
                    <a:pt x="3580" y="10617"/>
                    <a:pt x="3580" y="10802"/>
                  </a:cubicBezTo>
                  <a:lnTo>
                    <a:pt x="3580" y="12500"/>
                  </a:lnTo>
                  <a:cubicBezTo>
                    <a:pt x="3580" y="12654"/>
                    <a:pt x="3704" y="12777"/>
                    <a:pt x="3858" y="12777"/>
                  </a:cubicBezTo>
                  <a:lnTo>
                    <a:pt x="7284" y="12777"/>
                  </a:lnTo>
                  <a:cubicBezTo>
                    <a:pt x="7438" y="12777"/>
                    <a:pt x="7561" y="12654"/>
                    <a:pt x="7561" y="12500"/>
                  </a:cubicBezTo>
                  <a:lnTo>
                    <a:pt x="7561" y="10802"/>
                  </a:lnTo>
                  <a:cubicBezTo>
                    <a:pt x="7561" y="10617"/>
                    <a:pt x="7438" y="10494"/>
                    <a:pt x="7284" y="10494"/>
                  </a:cubicBezTo>
                  <a:lnTo>
                    <a:pt x="5864" y="10494"/>
                  </a:lnTo>
                  <a:lnTo>
                    <a:pt x="5864" y="9197"/>
                  </a:lnTo>
                  <a:lnTo>
                    <a:pt x="10401" y="9197"/>
                  </a:lnTo>
                  <a:lnTo>
                    <a:pt x="10401" y="10494"/>
                  </a:lnTo>
                  <a:lnTo>
                    <a:pt x="8981" y="10494"/>
                  </a:lnTo>
                  <a:cubicBezTo>
                    <a:pt x="8827" y="10494"/>
                    <a:pt x="8703" y="10617"/>
                    <a:pt x="8703" y="10802"/>
                  </a:cubicBezTo>
                  <a:lnTo>
                    <a:pt x="8703" y="12500"/>
                  </a:lnTo>
                  <a:cubicBezTo>
                    <a:pt x="8703" y="12654"/>
                    <a:pt x="8827" y="12777"/>
                    <a:pt x="8981" y="12777"/>
                  </a:cubicBezTo>
                  <a:lnTo>
                    <a:pt x="12376" y="12777"/>
                  </a:lnTo>
                  <a:cubicBezTo>
                    <a:pt x="12530" y="12777"/>
                    <a:pt x="12654" y="12654"/>
                    <a:pt x="12654" y="12500"/>
                  </a:cubicBezTo>
                  <a:lnTo>
                    <a:pt x="12654" y="10802"/>
                  </a:lnTo>
                  <a:cubicBezTo>
                    <a:pt x="12654" y="10617"/>
                    <a:pt x="12530" y="10494"/>
                    <a:pt x="12376" y="10494"/>
                  </a:cubicBezTo>
                  <a:lnTo>
                    <a:pt x="10956" y="10494"/>
                  </a:lnTo>
                  <a:lnTo>
                    <a:pt x="10956" y="8920"/>
                  </a:lnTo>
                  <a:cubicBezTo>
                    <a:pt x="10956" y="8765"/>
                    <a:pt x="10833" y="8642"/>
                    <a:pt x="10678" y="8642"/>
                  </a:cubicBezTo>
                  <a:lnTo>
                    <a:pt x="8395" y="8642"/>
                  </a:lnTo>
                  <a:lnTo>
                    <a:pt x="8395" y="7315"/>
                  </a:lnTo>
                  <a:lnTo>
                    <a:pt x="8981" y="7315"/>
                  </a:lnTo>
                  <a:cubicBezTo>
                    <a:pt x="9135" y="7315"/>
                    <a:pt x="9259" y="7191"/>
                    <a:pt x="9259" y="7037"/>
                  </a:cubicBezTo>
                  <a:lnTo>
                    <a:pt x="9259" y="6235"/>
                  </a:lnTo>
                  <a:cubicBezTo>
                    <a:pt x="9444" y="6142"/>
                    <a:pt x="9629" y="6049"/>
                    <a:pt x="9814" y="5926"/>
                  </a:cubicBezTo>
                  <a:lnTo>
                    <a:pt x="10493" y="6327"/>
                  </a:lnTo>
                  <a:cubicBezTo>
                    <a:pt x="10545" y="6348"/>
                    <a:pt x="10596" y="6358"/>
                    <a:pt x="10645" y="6358"/>
                  </a:cubicBezTo>
                  <a:cubicBezTo>
                    <a:pt x="10744" y="6358"/>
                    <a:pt x="10833" y="6317"/>
                    <a:pt x="10894" y="6235"/>
                  </a:cubicBezTo>
                  <a:lnTo>
                    <a:pt x="11234" y="5617"/>
                  </a:lnTo>
                  <a:lnTo>
                    <a:pt x="13981" y="5617"/>
                  </a:lnTo>
                  <a:lnTo>
                    <a:pt x="13981" y="13919"/>
                  </a:lnTo>
                  <a:lnTo>
                    <a:pt x="9413" y="13919"/>
                  </a:lnTo>
                  <a:cubicBezTo>
                    <a:pt x="9259" y="13919"/>
                    <a:pt x="9104" y="14043"/>
                    <a:pt x="9104" y="14197"/>
                  </a:cubicBezTo>
                  <a:cubicBezTo>
                    <a:pt x="9104" y="14351"/>
                    <a:pt x="9259" y="14475"/>
                    <a:pt x="9413" y="14475"/>
                  </a:cubicBezTo>
                  <a:lnTo>
                    <a:pt x="14258" y="14475"/>
                  </a:lnTo>
                  <a:cubicBezTo>
                    <a:pt x="14413" y="14475"/>
                    <a:pt x="14536" y="14351"/>
                    <a:pt x="14536" y="14197"/>
                  </a:cubicBezTo>
                  <a:lnTo>
                    <a:pt x="14536" y="5401"/>
                  </a:lnTo>
                  <a:cubicBezTo>
                    <a:pt x="14536" y="5247"/>
                    <a:pt x="14413" y="5124"/>
                    <a:pt x="14258" y="5124"/>
                  </a:cubicBezTo>
                  <a:lnTo>
                    <a:pt x="11543" y="5124"/>
                  </a:lnTo>
                  <a:lnTo>
                    <a:pt x="11728" y="4784"/>
                  </a:lnTo>
                  <a:cubicBezTo>
                    <a:pt x="11759" y="4722"/>
                    <a:pt x="11789" y="4661"/>
                    <a:pt x="11759" y="4568"/>
                  </a:cubicBezTo>
                  <a:cubicBezTo>
                    <a:pt x="11728" y="4506"/>
                    <a:pt x="11697" y="4445"/>
                    <a:pt x="11635" y="4414"/>
                  </a:cubicBezTo>
                  <a:lnTo>
                    <a:pt x="10925" y="4013"/>
                  </a:lnTo>
                  <a:cubicBezTo>
                    <a:pt x="10925" y="3920"/>
                    <a:pt x="10925" y="3827"/>
                    <a:pt x="10925" y="3704"/>
                  </a:cubicBezTo>
                  <a:cubicBezTo>
                    <a:pt x="10925" y="3611"/>
                    <a:pt x="10925" y="3488"/>
                    <a:pt x="10925" y="3395"/>
                  </a:cubicBezTo>
                  <a:lnTo>
                    <a:pt x="11635" y="2994"/>
                  </a:lnTo>
                  <a:cubicBezTo>
                    <a:pt x="11697" y="2963"/>
                    <a:pt x="11728" y="2902"/>
                    <a:pt x="11759" y="2840"/>
                  </a:cubicBezTo>
                  <a:cubicBezTo>
                    <a:pt x="11789" y="2747"/>
                    <a:pt x="11759" y="2686"/>
                    <a:pt x="11728" y="2624"/>
                  </a:cubicBezTo>
                  <a:lnTo>
                    <a:pt x="10894" y="1142"/>
                  </a:lnTo>
                  <a:cubicBezTo>
                    <a:pt x="10833" y="1060"/>
                    <a:pt x="10744" y="1005"/>
                    <a:pt x="10645" y="1005"/>
                  </a:cubicBezTo>
                  <a:cubicBezTo>
                    <a:pt x="10596" y="1005"/>
                    <a:pt x="10545" y="1019"/>
                    <a:pt x="10493" y="1050"/>
                  </a:cubicBezTo>
                  <a:lnTo>
                    <a:pt x="9783" y="1451"/>
                  </a:lnTo>
                  <a:cubicBezTo>
                    <a:pt x="9629" y="1328"/>
                    <a:pt x="9444" y="1235"/>
                    <a:pt x="9259" y="1142"/>
                  </a:cubicBezTo>
                  <a:lnTo>
                    <a:pt x="9259" y="278"/>
                  </a:lnTo>
                  <a:cubicBezTo>
                    <a:pt x="9259" y="124"/>
                    <a:pt x="9135" y="1"/>
                    <a:pt x="895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74" name="Google Shape;13709;p26">
            <a:extLst>
              <a:ext uri="{FF2B5EF4-FFF2-40B4-BE49-F238E27FC236}">
                <a16:creationId xmlns:a16="http://schemas.microsoft.com/office/drawing/2014/main" id="{84A05F21-2CAB-D1AC-5A3B-133A84B401BC}"/>
              </a:ext>
            </a:extLst>
          </p:cNvPr>
          <p:cNvGrpSpPr/>
          <p:nvPr/>
        </p:nvGrpSpPr>
        <p:grpSpPr>
          <a:xfrm>
            <a:off x="6633051" y="5870243"/>
            <a:ext cx="412050" cy="728400"/>
            <a:chOff x="7057900" y="3602175"/>
            <a:chExt cx="206025" cy="364200"/>
          </a:xfrm>
          <a:solidFill>
            <a:srgbClr val="002060"/>
          </a:solidFill>
        </p:grpSpPr>
        <p:sp>
          <p:nvSpPr>
            <p:cNvPr id="175" name="Google Shape;13710;p26">
              <a:extLst>
                <a:ext uri="{FF2B5EF4-FFF2-40B4-BE49-F238E27FC236}">
                  <a16:creationId xmlns:a16="http://schemas.microsoft.com/office/drawing/2014/main" id="{06F61B7F-4C5C-6523-DB39-00AA36F9DFF9}"/>
                </a:ext>
              </a:extLst>
            </p:cNvPr>
            <p:cNvSpPr/>
            <p:nvPr/>
          </p:nvSpPr>
          <p:spPr>
            <a:xfrm>
              <a:off x="7151250" y="39092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1"/>
                  </a:moveTo>
                  <a:cubicBezTo>
                    <a:pt x="124" y="1"/>
                    <a:pt x="0" y="309"/>
                    <a:pt x="186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30" y="562"/>
                    <a:pt x="679" y="450"/>
                    <a:pt x="679" y="278"/>
                  </a:cubicBezTo>
                  <a:cubicBezTo>
                    <a:pt x="679" y="124"/>
                    <a:pt x="556" y="1"/>
                    <a:pt x="40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3711;p26">
              <a:extLst>
                <a:ext uri="{FF2B5EF4-FFF2-40B4-BE49-F238E27FC236}">
                  <a16:creationId xmlns:a16="http://schemas.microsoft.com/office/drawing/2014/main" id="{F6D86A00-3ACF-3EB3-C079-1F3784C5FA38}"/>
                </a:ext>
              </a:extLst>
            </p:cNvPr>
            <p:cNvSpPr/>
            <p:nvPr/>
          </p:nvSpPr>
          <p:spPr>
            <a:xfrm>
              <a:off x="7130425" y="3645375"/>
              <a:ext cx="61750" cy="13925"/>
            </a:xfrm>
            <a:custGeom>
              <a:avLst/>
              <a:gdLst/>
              <a:ahLst/>
              <a:cxnLst/>
              <a:rect l="l" t="t" r="r" b="b"/>
              <a:pathLst>
                <a:path w="2470" h="557" extrusionOk="0">
                  <a:moveTo>
                    <a:pt x="370" y="1"/>
                  </a:moveTo>
                  <a:cubicBezTo>
                    <a:pt x="0" y="1"/>
                    <a:pt x="0" y="556"/>
                    <a:pt x="370" y="556"/>
                  </a:cubicBezTo>
                  <a:lnTo>
                    <a:pt x="2068" y="556"/>
                  </a:lnTo>
                  <a:cubicBezTo>
                    <a:pt x="2469" y="556"/>
                    <a:pt x="2469" y="1"/>
                    <a:pt x="206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3712;p26">
              <a:extLst>
                <a:ext uri="{FF2B5EF4-FFF2-40B4-BE49-F238E27FC236}">
                  <a16:creationId xmlns:a16="http://schemas.microsoft.com/office/drawing/2014/main" id="{59209F12-8117-5E00-0F47-6C9E79E85940}"/>
                </a:ext>
              </a:extLst>
            </p:cNvPr>
            <p:cNvSpPr/>
            <p:nvPr/>
          </p:nvSpPr>
          <p:spPr>
            <a:xfrm>
              <a:off x="7096475" y="3727175"/>
              <a:ext cx="130400" cy="114200"/>
            </a:xfrm>
            <a:custGeom>
              <a:avLst/>
              <a:gdLst/>
              <a:ahLst/>
              <a:cxnLst/>
              <a:rect l="l" t="t" r="r" b="b"/>
              <a:pathLst>
                <a:path w="5216" h="4568" extrusionOk="0">
                  <a:moveTo>
                    <a:pt x="3734" y="587"/>
                  </a:moveTo>
                  <a:cubicBezTo>
                    <a:pt x="4228" y="587"/>
                    <a:pt x="4629" y="1049"/>
                    <a:pt x="4599" y="1543"/>
                  </a:cubicBezTo>
                  <a:cubicBezTo>
                    <a:pt x="4599" y="2315"/>
                    <a:pt x="3734" y="2932"/>
                    <a:pt x="2593" y="3889"/>
                  </a:cubicBezTo>
                  <a:cubicBezTo>
                    <a:pt x="1389" y="2839"/>
                    <a:pt x="617" y="2284"/>
                    <a:pt x="617" y="1543"/>
                  </a:cubicBezTo>
                  <a:cubicBezTo>
                    <a:pt x="587" y="1049"/>
                    <a:pt x="957" y="587"/>
                    <a:pt x="1482" y="587"/>
                  </a:cubicBezTo>
                  <a:cubicBezTo>
                    <a:pt x="2099" y="587"/>
                    <a:pt x="2315" y="1358"/>
                    <a:pt x="2315" y="1358"/>
                  </a:cubicBezTo>
                  <a:cubicBezTo>
                    <a:pt x="2361" y="1497"/>
                    <a:pt x="2485" y="1566"/>
                    <a:pt x="2604" y="1566"/>
                  </a:cubicBezTo>
                  <a:cubicBezTo>
                    <a:pt x="2724" y="1566"/>
                    <a:pt x="2839" y="1497"/>
                    <a:pt x="2870" y="1358"/>
                  </a:cubicBezTo>
                  <a:cubicBezTo>
                    <a:pt x="2870" y="1358"/>
                    <a:pt x="3086" y="587"/>
                    <a:pt x="3734" y="587"/>
                  </a:cubicBezTo>
                  <a:close/>
                  <a:moveTo>
                    <a:pt x="1482" y="0"/>
                  </a:moveTo>
                  <a:cubicBezTo>
                    <a:pt x="648" y="0"/>
                    <a:pt x="0" y="710"/>
                    <a:pt x="62" y="1543"/>
                  </a:cubicBezTo>
                  <a:cubicBezTo>
                    <a:pt x="62" y="2623"/>
                    <a:pt x="1019" y="3272"/>
                    <a:pt x="2407" y="4475"/>
                  </a:cubicBezTo>
                  <a:cubicBezTo>
                    <a:pt x="2469" y="4537"/>
                    <a:pt x="2539" y="4568"/>
                    <a:pt x="2608" y="4568"/>
                  </a:cubicBezTo>
                  <a:cubicBezTo>
                    <a:pt x="2677" y="4568"/>
                    <a:pt x="2747" y="4537"/>
                    <a:pt x="2809" y="4475"/>
                  </a:cubicBezTo>
                  <a:cubicBezTo>
                    <a:pt x="4197" y="3272"/>
                    <a:pt x="5185" y="2623"/>
                    <a:pt x="5185" y="1543"/>
                  </a:cubicBezTo>
                  <a:lnTo>
                    <a:pt x="5154" y="1543"/>
                  </a:lnTo>
                  <a:cubicBezTo>
                    <a:pt x="5216" y="710"/>
                    <a:pt x="4568" y="0"/>
                    <a:pt x="3734" y="0"/>
                  </a:cubicBezTo>
                  <a:cubicBezTo>
                    <a:pt x="3472" y="417"/>
                    <a:pt x="3032" y="625"/>
                    <a:pt x="2596" y="625"/>
                  </a:cubicBezTo>
                  <a:cubicBezTo>
                    <a:pt x="2161" y="625"/>
                    <a:pt x="1728" y="417"/>
                    <a:pt x="148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3713;p26">
              <a:extLst>
                <a:ext uri="{FF2B5EF4-FFF2-40B4-BE49-F238E27FC236}">
                  <a16:creationId xmlns:a16="http://schemas.microsoft.com/office/drawing/2014/main" id="{98E4B89C-4F9B-8009-D885-7796073FEBD6}"/>
                </a:ext>
              </a:extLst>
            </p:cNvPr>
            <p:cNvSpPr/>
            <p:nvPr/>
          </p:nvSpPr>
          <p:spPr>
            <a:xfrm>
              <a:off x="7153550" y="3951675"/>
              <a:ext cx="14700" cy="13925"/>
            </a:xfrm>
            <a:custGeom>
              <a:avLst/>
              <a:gdLst/>
              <a:ahLst/>
              <a:cxnLst/>
              <a:rect l="l" t="t" r="r" b="b"/>
              <a:pathLst>
                <a:path w="588" h="557" extrusionOk="0">
                  <a:moveTo>
                    <a:pt x="294" y="1"/>
                  </a:moveTo>
                  <a:cubicBezTo>
                    <a:pt x="148" y="1"/>
                    <a:pt x="1" y="94"/>
                    <a:pt x="1" y="279"/>
                  </a:cubicBezTo>
                  <a:cubicBezTo>
                    <a:pt x="1" y="464"/>
                    <a:pt x="148" y="556"/>
                    <a:pt x="294" y="556"/>
                  </a:cubicBezTo>
                  <a:cubicBezTo>
                    <a:pt x="441" y="556"/>
                    <a:pt x="587" y="464"/>
                    <a:pt x="587" y="279"/>
                  </a:cubicBezTo>
                  <a:cubicBezTo>
                    <a:pt x="587" y="94"/>
                    <a:pt x="441" y="1"/>
                    <a:pt x="29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9" name="Google Shape;13714;p26">
              <a:extLst>
                <a:ext uri="{FF2B5EF4-FFF2-40B4-BE49-F238E27FC236}">
                  <a16:creationId xmlns:a16="http://schemas.microsoft.com/office/drawing/2014/main" id="{D92B2574-17B1-2DA5-36DF-49DECA7AEBFF}"/>
                </a:ext>
              </a:extLst>
            </p:cNvPr>
            <p:cNvSpPr/>
            <p:nvPr/>
          </p:nvSpPr>
          <p:spPr>
            <a:xfrm>
              <a:off x="7057900" y="3602175"/>
              <a:ext cx="206025" cy="364200"/>
            </a:xfrm>
            <a:custGeom>
              <a:avLst/>
              <a:gdLst/>
              <a:ahLst/>
              <a:cxnLst/>
              <a:rect l="l" t="t" r="r" b="b"/>
              <a:pathLst>
                <a:path w="8241" h="14568" extrusionOk="0">
                  <a:moveTo>
                    <a:pt x="7376" y="1"/>
                  </a:moveTo>
                  <a:lnTo>
                    <a:pt x="7376" y="31"/>
                  </a:lnTo>
                  <a:lnTo>
                    <a:pt x="864" y="31"/>
                  </a:lnTo>
                  <a:cubicBezTo>
                    <a:pt x="401" y="31"/>
                    <a:pt x="0" y="402"/>
                    <a:pt x="0" y="896"/>
                  </a:cubicBezTo>
                  <a:lnTo>
                    <a:pt x="0" y="13703"/>
                  </a:lnTo>
                  <a:cubicBezTo>
                    <a:pt x="0" y="14197"/>
                    <a:pt x="401" y="14567"/>
                    <a:pt x="864" y="14567"/>
                  </a:cubicBezTo>
                  <a:lnTo>
                    <a:pt x="2839" y="14567"/>
                  </a:lnTo>
                  <a:cubicBezTo>
                    <a:pt x="2994" y="14567"/>
                    <a:pt x="3117" y="14444"/>
                    <a:pt x="3117" y="14290"/>
                  </a:cubicBezTo>
                  <a:cubicBezTo>
                    <a:pt x="3117" y="14149"/>
                    <a:pt x="3014" y="14008"/>
                    <a:pt x="2879" y="14008"/>
                  </a:cubicBezTo>
                  <a:cubicBezTo>
                    <a:pt x="2866" y="14008"/>
                    <a:pt x="2853" y="14009"/>
                    <a:pt x="2839" y="14012"/>
                  </a:cubicBezTo>
                  <a:lnTo>
                    <a:pt x="864" y="14012"/>
                  </a:lnTo>
                  <a:cubicBezTo>
                    <a:pt x="710" y="14012"/>
                    <a:pt x="556" y="13858"/>
                    <a:pt x="556" y="13703"/>
                  </a:cubicBezTo>
                  <a:lnTo>
                    <a:pt x="556" y="865"/>
                  </a:lnTo>
                  <a:cubicBezTo>
                    <a:pt x="556" y="710"/>
                    <a:pt x="710" y="587"/>
                    <a:pt x="864" y="587"/>
                  </a:cubicBezTo>
                  <a:lnTo>
                    <a:pt x="7376" y="587"/>
                  </a:lnTo>
                  <a:cubicBezTo>
                    <a:pt x="7530" y="587"/>
                    <a:pt x="7654" y="710"/>
                    <a:pt x="7654" y="865"/>
                  </a:cubicBezTo>
                  <a:lnTo>
                    <a:pt x="7654" y="13703"/>
                  </a:lnTo>
                  <a:cubicBezTo>
                    <a:pt x="7654" y="13858"/>
                    <a:pt x="7530" y="13981"/>
                    <a:pt x="7376" y="13981"/>
                  </a:cubicBezTo>
                  <a:lnTo>
                    <a:pt x="5401" y="13981"/>
                  </a:lnTo>
                  <a:cubicBezTo>
                    <a:pt x="5247" y="13981"/>
                    <a:pt x="5092" y="14104"/>
                    <a:pt x="5123" y="14259"/>
                  </a:cubicBezTo>
                  <a:cubicBezTo>
                    <a:pt x="5123" y="14413"/>
                    <a:pt x="5247" y="14536"/>
                    <a:pt x="5401" y="14536"/>
                  </a:cubicBezTo>
                  <a:lnTo>
                    <a:pt x="7376" y="14536"/>
                  </a:lnTo>
                  <a:cubicBezTo>
                    <a:pt x="7839" y="14536"/>
                    <a:pt x="8240" y="14166"/>
                    <a:pt x="8240" y="13703"/>
                  </a:cubicBezTo>
                  <a:lnTo>
                    <a:pt x="8240" y="865"/>
                  </a:lnTo>
                  <a:cubicBezTo>
                    <a:pt x="8240" y="402"/>
                    <a:pt x="7839" y="1"/>
                    <a:pt x="737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80" name="Google Shape;13715;p26">
            <a:extLst>
              <a:ext uri="{FF2B5EF4-FFF2-40B4-BE49-F238E27FC236}">
                <a16:creationId xmlns:a16="http://schemas.microsoft.com/office/drawing/2014/main" id="{CB13A465-BB49-E957-34D7-1E2417E567E2}"/>
              </a:ext>
            </a:extLst>
          </p:cNvPr>
          <p:cNvGrpSpPr/>
          <p:nvPr/>
        </p:nvGrpSpPr>
        <p:grpSpPr>
          <a:xfrm>
            <a:off x="7981052" y="5871017"/>
            <a:ext cx="726851" cy="726851"/>
            <a:chOff x="6242375" y="4171575"/>
            <a:chExt cx="363425" cy="363425"/>
          </a:xfrm>
          <a:solidFill>
            <a:srgbClr val="002060"/>
          </a:solidFill>
        </p:grpSpPr>
        <p:sp>
          <p:nvSpPr>
            <p:cNvPr id="181" name="Google Shape;13716;p26">
              <a:extLst>
                <a:ext uri="{FF2B5EF4-FFF2-40B4-BE49-F238E27FC236}">
                  <a16:creationId xmlns:a16="http://schemas.microsoft.com/office/drawing/2014/main" id="{E2DDC3A8-1BE3-FBE0-A398-E09DA4F50AAB}"/>
                </a:ext>
              </a:extLst>
            </p:cNvPr>
            <p:cNvSpPr/>
            <p:nvPr/>
          </p:nvSpPr>
          <p:spPr>
            <a:xfrm>
              <a:off x="6479225" y="4367550"/>
              <a:ext cx="86450" cy="13900"/>
            </a:xfrm>
            <a:custGeom>
              <a:avLst/>
              <a:gdLst/>
              <a:ahLst/>
              <a:cxnLst/>
              <a:rect l="l" t="t" r="r" b="b"/>
              <a:pathLst>
                <a:path w="3458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087" y="556"/>
                  </a:lnTo>
                  <a:cubicBezTo>
                    <a:pt x="3457" y="556"/>
                    <a:pt x="3457" y="0"/>
                    <a:pt x="308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2" name="Google Shape;13717;p26">
              <a:extLst>
                <a:ext uri="{FF2B5EF4-FFF2-40B4-BE49-F238E27FC236}">
                  <a16:creationId xmlns:a16="http://schemas.microsoft.com/office/drawing/2014/main" id="{D0FFE196-B47A-BD2F-99DB-2039EF6A558C}"/>
                </a:ext>
              </a:extLst>
            </p:cNvPr>
            <p:cNvSpPr/>
            <p:nvPr/>
          </p:nvSpPr>
          <p:spPr>
            <a:xfrm>
              <a:off x="6499700" y="4409875"/>
              <a:ext cx="67050" cy="14125"/>
            </a:xfrm>
            <a:custGeom>
              <a:avLst/>
              <a:gdLst/>
              <a:ahLst/>
              <a:cxnLst/>
              <a:rect l="l" t="t" r="r" b="b"/>
              <a:pathLst>
                <a:path w="2682" h="565" extrusionOk="0">
                  <a:moveTo>
                    <a:pt x="335" y="1"/>
                  </a:moveTo>
                  <a:cubicBezTo>
                    <a:pt x="1" y="1"/>
                    <a:pt x="1" y="564"/>
                    <a:pt x="335" y="564"/>
                  </a:cubicBezTo>
                  <a:cubicBezTo>
                    <a:pt x="351" y="564"/>
                    <a:pt x="368" y="563"/>
                    <a:pt x="385" y="560"/>
                  </a:cubicBezTo>
                  <a:lnTo>
                    <a:pt x="2268" y="560"/>
                  </a:lnTo>
                  <a:cubicBezTo>
                    <a:pt x="2287" y="563"/>
                    <a:pt x="2305" y="564"/>
                    <a:pt x="2322" y="564"/>
                  </a:cubicBezTo>
                  <a:cubicBezTo>
                    <a:pt x="2682" y="564"/>
                    <a:pt x="2682" y="1"/>
                    <a:pt x="2322" y="1"/>
                  </a:cubicBezTo>
                  <a:cubicBezTo>
                    <a:pt x="2305" y="1"/>
                    <a:pt x="2287" y="2"/>
                    <a:pt x="2268" y="5"/>
                  </a:cubicBezTo>
                  <a:lnTo>
                    <a:pt x="385" y="5"/>
                  </a:lnTo>
                  <a:cubicBezTo>
                    <a:pt x="368" y="2"/>
                    <a:pt x="351" y="1"/>
                    <a:pt x="33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3" name="Google Shape;13718;p26">
              <a:extLst>
                <a:ext uri="{FF2B5EF4-FFF2-40B4-BE49-F238E27FC236}">
                  <a16:creationId xmlns:a16="http://schemas.microsoft.com/office/drawing/2014/main" id="{6B6AB8B9-E7B0-286D-929B-986BB09067A1}"/>
                </a:ext>
              </a:extLst>
            </p:cNvPr>
            <p:cNvSpPr/>
            <p:nvPr/>
          </p:nvSpPr>
          <p:spPr>
            <a:xfrm>
              <a:off x="6477925" y="4452400"/>
              <a:ext cx="89050" cy="14725"/>
            </a:xfrm>
            <a:custGeom>
              <a:avLst/>
              <a:gdLst/>
              <a:ahLst/>
              <a:cxnLst/>
              <a:rect l="l" t="t" r="r" b="b"/>
              <a:pathLst>
                <a:path w="3562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3139" y="588"/>
                  </a:lnTo>
                  <a:cubicBezTo>
                    <a:pt x="3149" y="588"/>
                    <a:pt x="3159" y="589"/>
                    <a:pt x="3168" y="589"/>
                  </a:cubicBezTo>
                  <a:cubicBezTo>
                    <a:pt x="3561" y="589"/>
                    <a:pt x="3561" y="0"/>
                    <a:pt x="3168" y="0"/>
                  </a:cubicBezTo>
                  <a:cubicBezTo>
                    <a:pt x="3159" y="0"/>
                    <a:pt x="3149" y="1"/>
                    <a:pt x="3139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4" name="Google Shape;13719;p26">
              <a:extLst>
                <a:ext uri="{FF2B5EF4-FFF2-40B4-BE49-F238E27FC236}">
                  <a16:creationId xmlns:a16="http://schemas.microsoft.com/office/drawing/2014/main" id="{90F6ED32-B389-CFCC-062F-B867EE989564}"/>
                </a:ext>
              </a:extLst>
            </p:cNvPr>
            <p:cNvSpPr/>
            <p:nvPr/>
          </p:nvSpPr>
          <p:spPr>
            <a:xfrm>
              <a:off x="6459950" y="4520325"/>
              <a:ext cx="14675" cy="14675"/>
            </a:xfrm>
            <a:custGeom>
              <a:avLst/>
              <a:gdLst/>
              <a:ahLst/>
              <a:cxnLst/>
              <a:rect l="l" t="t" r="r" b="b"/>
              <a:pathLst>
                <a:path w="587" h="587" extrusionOk="0">
                  <a:moveTo>
                    <a:pt x="278" y="0"/>
                  </a:moveTo>
                  <a:cubicBezTo>
                    <a:pt x="124" y="0"/>
                    <a:pt x="0" y="154"/>
                    <a:pt x="0" y="309"/>
                  </a:cubicBezTo>
                  <a:cubicBezTo>
                    <a:pt x="0" y="463"/>
                    <a:pt x="124" y="586"/>
                    <a:pt x="278" y="586"/>
                  </a:cubicBezTo>
                  <a:cubicBezTo>
                    <a:pt x="432" y="586"/>
                    <a:pt x="587" y="463"/>
                    <a:pt x="587" y="309"/>
                  </a:cubicBezTo>
                  <a:cubicBezTo>
                    <a:pt x="587" y="154"/>
                    <a:pt x="432" y="0"/>
                    <a:pt x="27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5" name="Google Shape;13720;p26">
              <a:extLst>
                <a:ext uri="{FF2B5EF4-FFF2-40B4-BE49-F238E27FC236}">
                  <a16:creationId xmlns:a16="http://schemas.microsoft.com/office/drawing/2014/main" id="{1B25BD7C-66AA-7EEC-73AB-5D23898B43F7}"/>
                </a:ext>
              </a:extLst>
            </p:cNvPr>
            <p:cNvSpPr/>
            <p:nvPr/>
          </p:nvSpPr>
          <p:spPr>
            <a:xfrm>
              <a:off x="6242375" y="417157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8703" y="556"/>
                  </a:moveTo>
                  <a:lnTo>
                    <a:pt x="8703" y="1698"/>
                  </a:lnTo>
                  <a:lnTo>
                    <a:pt x="617" y="1698"/>
                  </a:lnTo>
                  <a:lnTo>
                    <a:pt x="617" y="865"/>
                  </a:lnTo>
                  <a:cubicBezTo>
                    <a:pt x="617" y="710"/>
                    <a:pt x="741" y="556"/>
                    <a:pt x="895" y="556"/>
                  </a:cubicBezTo>
                  <a:close/>
                  <a:moveTo>
                    <a:pt x="10123" y="556"/>
                  </a:moveTo>
                  <a:cubicBezTo>
                    <a:pt x="10277" y="556"/>
                    <a:pt x="10401" y="710"/>
                    <a:pt x="10401" y="865"/>
                  </a:cubicBezTo>
                  <a:lnTo>
                    <a:pt x="10401" y="1698"/>
                  </a:lnTo>
                  <a:lnTo>
                    <a:pt x="9290" y="1698"/>
                  </a:lnTo>
                  <a:lnTo>
                    <a:pt x="9290" y="556"/>
                  </a:lnTo>
                  <a:close/>
                  <a:moveTo>
                    <a:pt x="12283" y="4815"/>
                  </a:moveTo>
                  <a:lnTo>
                    <a:pt x="12283" y="5957"/>
                  </a:lnTo>
                  <a:lnTo>
                    <a:pt x="4166" y="5957"/>
                  </a:lnTo>
                  <a:lnTo>
                    <a:pt x="4166" y="5124"/>
                  </a:lnTo>
                  <a:cubicBezTo>
                    <a:pt x="4166" y="4938"/>
                    <a:pt x="4290" y="4815"/>
                    <a:pt x="4444" y="4815"/>
                  </a:cubicBezTo>
                  <a:close/>
                  <a:moveTo>
                    <a:pt x="13703" y="4815"/>
                  </a:moveTo>
                  <a:cubicBezTo>
                    <a:pt x="13857" y="4815"/>
                    <a:pt x="13981" y="4938"/>
                    <a:pt x="13981" y="5124"/>
                  </a:cubicBezTo>
                  <a:lnTo>
                    <a:pt x="13981" y="5957"/>
                  </a:lnTo>
                  <a:lnTo>
                    <a:pt x="12839" y="5957"/>
                  </a:lnTo>
                  <a:lnTo>
                    <a:pt x="12839" y="4815"/>
                  </a:lnTo>
                  <a:close/>
                  <a:moveTo>
                    <a:pt x="10401" y="2284"/>
                  </a:moveTo>
                  <a:lnTo>
                    <a:pt x="10401" y="4260"/>
                  </a:lnTo>
                  <a:lnTo>
                    <a:pt x="4444" y="4260"/>
                  </a:lnTo>
                  <a:cubicBezTo>
                    <a:pt x="3981" y="4260"/>
                    <a:pt x="3611" y="4630"/>
                    <a:pt x="3611" y="5124"/>
                  </a:cubicBezTo>
                  <a:lnTo>
                    <a:pt x="3611" y="8673"/>
                  </a:lnTo>
                  <a:lnTo>
                    <a:pt x="2870" y="8673"/>
                  </a:lnTo>
                  <a:cubicBezTo>
                    <a:pt x="2853" y="8674"/>
                    <a:pt x="2836" y="8675"/>
                    <a:pt x="2819" y="8675"/>
                  </a:cubicBezTo>
                  <a:cubicBezTo>
                    <a:pt x="2506" y="8675"/>
                    <a:pt x="2284" y="8410"/>
                    <a:pt x="2284" y="8117"/>
                  </a:cubicBezTo>
                  <a:cubicBezTo>
                    <a:pt x="2315" y="7901"/>
                    <a:pt x="2160" y="7793"/>
                    <a:pt x="2006" y="7793"/>
                  </a:cubicBezTo>
                  <a:cubicBezTo>
                    <a:pt x="1852" y="7793"/>
                    <a:pt x="1697" y="7901"/>
                    <a:pt x="1728" y="8117"/>
                  </a:cubicBezTo>
                  <a:lnTo>
                    <a:pt x="1728" y="9537"/>
                  </a:lnTo>
                  <a:lnTo>
                    <a:pt x="864" y="9537"/>
                  </a:lnTo>
                  <a:cubicBezTo>
                    <a:pt x="710" y="9537"/>
                    <a:pt x="586" y="9413"/>
                    <a:pt x="586" y="9259"/>
                  </a:cubicBezTo>
                  <a:lnTo>
                    <a:pt x="586" y="2284"/>
                  </a:lnTo>
                  <a:close/>
                  <a:moveTo>
                    <a:pt x="6728" y="8642"/>
                  </a:moveTo>
                  <a:lnTo>
                    <a:pt x="8487" y="9815"/>
                  </a:lnTo>
                  <a:lnTo>
                    <a:pt x="6728" y="10957"/>
                  </a:lnTo>
                  <a:lnTo>
                    <a:pt x="6728" y="10648"/>
                  </a:lnTo>
                  <a:cubicBezTo>
                    <a:pt x="6728" y="10494"/>
                    <a:pt x="6605" y="10370"/>
                    <a:pt x="6450" y="10370"/>
                  </a:cubicBezTo>
                  <a:lnTo>
                    <a:pt x="2870" y="10370"/>
                  </a:lnTo>
                  <a:cubicBezTo>
                    <a:pt x="2531" y="10370"/>
                    <a:pt x="2284" y="10092"/>
                    <a:pt x="2284" y="9784"/>
                  </a:cubicBezTo>
                  <a:lnTo>
                    <a:pt x="2284" y="9074"/>
                  </a:lnTo>
                  <a:cubicBezTo>
                    <a:pt x="2469" y="9167"/>
                    <a:pt x="2654" y="9228"/>
                    <a:pt x="2870" y="9228"/>
                  </a:cubicBezTo>
                  <a:lnTo>
                    <a:pt x="6450" y="9259"/>
                  </a:lnTo>
                  <a:cubicBezTo>
                    <a:pt x="6605" y="9259"/>
                    <a:pt x="6728" y="9136"/>
                    <a:pt x="6728" y="8981"/>
                  </a:cubicBezTo>
                  <a:lnTo>
                    <a:pt x="6728" y="8642"/>
                  </a:lnTo>
                  <a:close/>
                  <a:moveTo>
                    <a:pt x="864" y="1"/>
                  </a:moveTo>
                  <a:cubicBezTo>
                    <a:pt x="401" y="1"/>
                    <a:pt x="0" y="371"/>
                    <a:pt x="0" y="865"/>
                  </a:cubicBezTo>
                  <a:lnTo>
                    <a:pt x="0" y="9259"/>
                  </a:lnTo>
                  <a:cubicBezTo>
                    <a:pt x="0" y="9722"/>
                    <a:pt x="401" y="10092"/>
                    <a:pt x="864" y="10092"/>
                  </a:cubicBezTo>
                  <a:lnTo>
                    <a:pt x="1759" y="10092"/>
                  </a:lnTo>
                  <a:cubicBezTo>
                    <a:pt x="1883" y="10586"/>
                    <a:pt x="2346" y="10957"/>
                    <a:pt x="2839" y="10957"/>
                  </a:cubicBezTo>
                  <a:lnTo>
                    <a:pt x="3580" y="10957"/>
                  </a:lnTo>
                  <a:lnTo>
                    <a:pt x="3580" y="13672"/>
                  </a:lnTo>
                  <a:cubicBezTo>
                    <a:pt x="3580" y="14166"/>
                    <a:pt x="3981" y="14536"/>
                    <a:pt x="4444" y="14536"/>
                  </a:cubicBezTo>
                  <a:lnTo>
                    <a:pt x="7716" y="14536"/>
                  </a:lnTo>
                  <a:cubicBezTo>
                    <a:pt x="7870" y="14536"/>
                    <a:pt x="7993" y="14413"/>
                    <a:pt x="7993" y="14259"/>
                  </a:cubicBezTo>
                  <a:cubicBezTo>
                    <a:pt x="7993" y="14104"/>
                    <a:pt x="7870" y="13950"/>
                    <a:pt x="7716" y="13950"/>
                  </a:cubicBezTo>
                  <a:lnTo>
                    <a:pt x="4444" y="13950"/>
                  </a:lnTo>
                  <a:cubicBezTo>
                    <a:pt x="4290" y="13950"/>
                    <a:pt x="4166" y="13827"/>
                    <a:pt x="4166" y="13672"/>
                  </a:cubicBezTo>
                  <a:lnTo>
                    <a:pt x="4166" y="10957"/>
                  </a:lnTo>
                  <a:lnTo>
                    <a:pt x="6142" y="10957"/>
                  </a:lnTo>
                  <a:lnTo>
                    <a:pt x="6142" y="11512"/>
                  </a:lnTo>
                  <a:cubicBezTo>
                    <a:pt x="6142" y="11635"/>
                    <a:pt x="6203" y="11728"/>
                    <a:pt x="6296" y="11759"/>
                  </a:cubicBezTo>
                  <a:cubicBezTo>
                    <a:pt x="6342" y="11790"/>
                    <a:pt x="6388" y="11805"/>
                    <a:pt x="6435" y="11805"/>
                  </a:cubicBezTo>
                  <a:cubicBezTo>
                    <a:pt x="6481" y="11805"/>
                    <a:pt x="6527" y="11790"/>
                    <a:pt x="6574" y="11759"/>
                  </a:cubicBezTo>
                  <a:lnTo>
                    <a:pt x="9135" y="10062"/>
                  </a:lnTo>
                  <a:cubicBezTo>
                    <a:pt x="9320" y="9969"/>
                    <a:pt x="9320" y="9722"/>
                    <a:pt x="9135" y="9599"/>
                  </a:cubicBezTo>
                  <a:lnTo>
                    <a:pt x="6574" y="7901"/>
                  </a:lnTo>
                  <a:cubicBezTo>
                    <a:pt x="6523" y="7867"/>
                    <a:pt x="6468" y="7852"/>
                    <a:pt x="6414" y="7852"/>
                  </a:cubicBezTo>
                  <a:cubicBezTo>
                    <a:pt x="6272" y="7852"/>
                    <a:pt x="6142" y="7960"/>
                    <a:pt x="6142" y="8117"/>
                  </a:cubicBezTo>
                  <a:lnTo>
                    <a:pt x="6142" y="8673"/>
                  </a:lnTo>
                  <a:lnTo>
                    <a:pt x="4166" y="8673"/>
                  </a:lnTo>
                  <a:lnTo>
                    <a:pt x="4166" y="6543"/>
                  </a:lnTo>
                  <a:lnTo>
                    <a:pt x="13981" y="6543"/>
                  </a:lnTo>
                  <a:lnTo>
                    <a:pt x="13981" y="13672"/>
                  </a:lnTo>
                  <a:cubicBezTo>
                    <a:pt x="13981" y="13827"/>
                    <a:pt x="13857" y="13981"/>
                    <a:pt x="13703" y="13981"/>
                  </a:cubicBezTo>
                  <a:lnTo>
                    <a:pt x="10246" y="13981"/>
                  </a:lnTo>
                  <a:cubicBezTo>
                    <a:pt x="10092" y="13981"/>
                    <a:pt x="9968" y="14104"/>
                    <a:pt x="9968" y="14259"/>
                  </a:cubicBezTo>
                  <a:cubicBezTo>
                    <a:pt x="9968" y="14413"/>
                    <a:pt x="10092" y="14536"/>
                    <a:pt x="10246" y="14536"/>
                  </a:cubicBezTo>
                  <a:lnTo>
                    <a:pt x="13703" y="14536"/>
                  </a:lnTo>
                  <a:cubicBezTo>
                    <a:pt x="14166" y="14536"/>
                    <a:pt x="14536" y="14166"/>
                    <a:pt x="14536" y="13672"/>
                  </a:cubicBezTo>
                  <a:lnTo>
                    <a:pt x="14536" y="5124"/>
                  </a:lnTo>
                  <a:cubicBezTo>
                    <a:pt x="14536" y="4630"/>
                    <a:pt x="14166" y="4260"/>
                    <a:pt x="13703" y="4260"/>
                  </a:cubicBezTo>
                  <a:lnTo>
                    <a:pt x="10987" y="4260"/>
                  </a:lnTo>
                  <a:lnTo>
                    <a:pt x="10987" y="865"/>
                  </a:lnTo>
                  <a:cubicBezTo>
                    <a:pt x="10987" y="371"/>
                    <a:pt x="10586" y="1"/>
                    <a:pt x="1012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86" name="Google Shape;13721;p26">
            <a:extLst>
              <a:ext uri="{FF2B5EF4-FFF2-40B4-BE49-F238E27FC236}">
                <a16:creationId xmlns:a16="http://schemas.microsoft.com/office/drawing/2014/main" id="{8401F97F-379F-B52B-BF07-7944E25A22EE}"/>
              </a:ext>
            </a:extLst>
          </p:cNvPr>
          <p:cNvGrpSpPr/>
          <p:nvPr/>
        </p:nvGrpSpPr>
        <p:grpSpPr>
          <a:xfrm>
            <a:off x="9502802" y="5871017"/>
            <a:ext cx="726851" cy="726851"/>
            <a:chOff x="5497050" y="4171575"/>
            <a:chExt cx="363425" cy="363425"/>
          </a:xfrm>
          <a:solidFill>
            <a:srgbClr val="002060"/>
          </a:solidFill>
        </p:grpSpPr>
        <p:sp>
          <p:nvSpPr>
            <p:cNvPr id="187" name="Google Shape;13722;p26">
              <a:extLst>
                <a:ext uri="{FF2B5EF4-FFF2-40B4-BE49-F238E27FC236}">
                  <a16:creationId xmlns:a16="http://schemas.microsoft.com/office/drawing/2014/main" id="{244478A8-6B98-F3FB-73A6-1310B183AFE2}"/>
                </a:ext>
              </a:extLst>
            </p:cNvPr>
            <p:cNvSpPr/>
            <p:nvPr/>
          </p:nvSpPr>
          <p:spPr>
            <a:xfrm>
              <a:off x="5769400" y="4214000"/>
              <a:ext cx="40150" cy="14700"/>
            </a:xfrm>
            <a:custGeom>
              <a:avLst/>
              <a:gdLst/>
              <a:ahLst/>
              <a:cxnLst/>
              <a:rect l="l" t="t" r="r" b="b"/>
              <a:pathLst>
                <a:path w="1606" h="588" extrusionOk="0">
                  <a:moveTo>
                    <a:pt x="371" y="1"/>
                  </a:moveTo>
                  <a:cubicBezTo>
                    <a:pt x="1" y="1"/>
                    <a:pt x="1" y="587"/>
                    <a:pt x="371" y="587"/>
                  </a:cubicBezTo>
                  <a:lnTo>
                    <a:pt x="1235" y="587"/>
                  </a:lnTo>
                  <a:cubicBezTo>
                    <a:pt x="1606" y="587"/>
                    <a:pt x="1606" y="1"/>
                    <a:pt x="123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8" name="Google Shape;13723;p26">
              <a:extLst>
                <a:ext uri="{FF2B5EF4-FFF2-40B4-BE49-F238E27FC236}">
                  <a16:creationId xmlns:a16="http://schemas.microsoft.com/office/drawing/2014/main" id="{0245F4D9-E58B-AC5C-4A6D-1B86E56CE462}"/>
                </a:ext>
              </a:extLst>
            </p:cNvPr>
            <p:cNvSpPr/>
            <p:nvPr/>
          </p:nvSpPr>
          <p:spPr>
            <a:xfrm>
              <a:off x="5497050" y="417157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3395" y="587"/>
                  </a:moveTo>
                  <a:cubicBezTo>
                    <a:pt x="13703" y="587"/>
                    <a:pt x="13950" y="834"/>
                    <a:pt x="13981" y="1142"/>
                  </a:cubicBezTo>
                  <a:lnTo>
                    <a:pt x="13981" y="6975"/>
                  </a:lnTo>
                  <a:lnTo>
                    <a:pt x="9413" y="6975"/>
                  </a:lnTo>
                  <a:lnTo>
                    <a:pt x="9413" y="1142"/>
                  </a:lnTo>
                  <a:cubicBezTo>
                    <a:pt x="9413" y="834"/>
                    <a:pt x="9691" y="587"/>
                    <a:pt x="10000" y="587"/>
                  </a:cubicBezTo>
                  <a:close/>
                  <a:moveTo>
                    <a:pt x="13981" y="7562"/>
                  </a:moveTo>
                  <a:lnTo>
                    <a:pt x="13981" y="8117"/>
                  </a:lnTo>
                  <a:cubicBezTo>
                    <a:pt x="13981" y="8426"/>
                    <a:pt x="13703" y="8673"/>
                    <a:pt x="13395" y="8673"/>
                  </a:cubicBezTo>
                  <a:lnTo>
                    <a:pt x="13395" y="8704"/>
                  </a:lnTo>
                  <a:lnTo>
                    <a:pt x="10000" y="8704"/>
                  </a:lnTo>
                  <a:cubicBezTo>
                    <a:pt x="9691" y="8704"/>
                    <a:pt x="9413" y="8457"/>
                    <a:pt x="9413" y="8148"/>
                  </a:cubicBezTo>
                  <a:lnTo>
                    <a:pt x="9413" y="7562"/>
                  </a:lnTo>
                  <a:close/>
                  <a:moveTo>
                    <a:pt x="8858" y="3148"/>
                  </a:moveTo>
                  <a:lnTo>
                    <a:pt x="8858" y="8117"/>
                  </a:lnTo>
                  <a:cubicBezTo>
                    <a:pt x="8858" y="8734"/>
                    <a:pt x="9383" y="9228"/>
                    <a:pt x="10000" y="9259"/>
                  </a:cubicBezTo>
                  <a:lnTo>
                    <a:pt x="12253" y="9259"/>
                  </a:lnTo>
                  <a:lnTo>
                    <a:pt x="12253" y="10401"/>
                  </a:lnTo>
                  <a:lnTo>
                    <a:pt x="7685" y="10401"/>
                  </a:lnTo>
                  <a:cubicBezTo>
                    <a:pt x="7676" y="10400"/>
                    <a:pt x="7667" y="10400"/>
                    <a:pt x="7658" y="10400"/>
                  </a:cubicBezTo>
                  <a:cubicBezTo>
                    <a:pt x="7293" y="10400"/>
                    <a:pt x="7293" y="10988"/>
                    <a:pt x="7658" y="10988"/>
                  </a:cubicBezTo>
                  <a:cubicBezTo>
                    <a:pt x="7667" y="10988"/>
                    <a:pt x="7676" y="10988"/>
                    <a:pt x="7685" y="10987"/>
                  </a:cubicBezTo>
                  <a:lnTo>
                    <a:pt x="12253" y="10987"/>
                  </a:lnTo>
                  <a:lnTo>
                    <a:pt x="12253" y="11821"/>
                  </a:lnTo>
                  <a:cubicBezTo>
                    <a:pt x="12253" y="11975"/>
                    <a:pt x="12129" y="12098"/>
                    <a:pt x="11975" y="12098"/>
                  </a:cubicBezTo>
                  <a:lnTo>
                    <a:pt x="865" y="12098"/>
                  </a:lnTo>
                  <a:cubicBezTo>
                    <a:pt x="679" y="12098"/>
                    <a:pt x="556" y="11975"/>
                    <a:pt x="556" y="11821"/>
                  </a:cubicBezTo>
                  <a:lnTo>
                    <a:pt x="556" y="10987"/>
                  </a:lnTo>
                  <a:lnTo>
                    <a:pt x="5124" y="10987"/>
                  </a:lnTo>
                  <a:cubicBezTo>
                    <a:pt x="5463" y="10926"/>
                    <a:pt x="5463" y="10432"/>
                    <a:pt x="5124" y="10401"/>
                  </a:cubicBezTo>
                  <a:lnTo>
                    <a:pt x="587" y="10401"/>
                  </a:lnTo>
                  <a:lnTo>
                    <a:pt x="587" y="3426"/>
                  </a:lnTo>
                  <a:cubicBezTo>
                    <a:pt x="587" y="3272"/>
                    <a:pt x="710" y="3148"/>
                    <a:pt x="865" y="3148"/>
                  </a:cubicBezTo>
                  <a:close/>
                  <a:moveTo>
                    <a:pt x="7839" y="12685"/>
                  </a:moveTo>
                  <a:lnTo>
                    <a:pt x="7839" y="13981"/>
                  </a:lnTo>
                  <a:lnTo>
                    <a:pt x="5000" y="13981"/>
                  </a:lnTo>
                  <a:lnTo>
                    <a:pt x="5000" y="12685"/>
                  </a:lnTo>
                  <a:close/>
                  <a:moveTo>
                    <a:pt x="13395" y="1"/>
                  </a:moveTo>
                  <a:lnTo>
                    <a:pt x="13395" y="31"/>
                  </a:lnTo>
                  <a:lnTo>
                    <a:pt x="10000" y="31"/>
                  </a:lnTo>
                  <a:cubicBezTo>
                    <a:pt x="9383" y="31"/>
                    <a:pt x="8858" y="525"/>
                    <a:pt x="8858" y="1142"/>
                  </a:cubicBezTo>
                  <a:lnTo>
                    <a:pt x="8858" y="2562"/>
                  </a:lnTo>
                  <a:lnTo>
                    <a:pt x="865" y="2562"/>
                  </a:lnTo>
                  <a:cubicBezTo>
                    <a:pt x="371" y="2562"/>
                    <a:pt x="1" y="2963"/>
                    <a:pt x="1" y="3426"/>
                  </a:cubicBezTo>
                  <a:lnTo>
                    <a:pt x="1" y="11821"/>
                  </a:lnTo>
                  <a:cubicBezTo>
                    <a:pt x="1" y="12284"/>
                    <a:pt x="371" y="12685"/>
                    <a:pt x="865" y="12685"/>
                  </a:cubicBezTo>
                  <a:lnTo>
                    <a:pt x="4414" y="12685"/>
                  </a:lnTo>
                  <a:lnTo>
                    <a:pt x="4414" y="13981"/>
                  </a:lnTo>
                  <a:lnTo>
                    <a:pt x="2994" y="13981"/>
                  </a:lnTo>
                  <a:cubicBezTo>
                    <a:pt x="2840" y="13981"/>
                    <a:pt x="2716" y="14104"/>
                    <a:pt x="2716" y="14259"/>
                  </a:cubicBezTo>
                  <a:cubicBezTo>
                    <a:pt x="2716" y="14413"/>
                    <a:pt x="2840" y="14536"/>
                    <a:pt x="2994" y="14536"/>
                  </a:cubicBezTo>
                  <a:lnTo>
                    <a:pt x="9815" y="14536"/>
                  </a:lnTo>
                  <a:cubicBezTo>
                    <a:pt x="9969" y="14536"/>
                    <a:pt x="10092" y="14413"/>
                    <a:pt x="10092" y="14259"/>
                  </a:cubicBezTo>
                  <a:cubicBezTo>
                    <a:pt x="10092" y="14104"/>
                    <a:pt x="9969" y="13981"/>
                    <a:pt x="9815" y="13981"/>
                  </a:cubicBezTo>
                  <a:lnTo>
                    <a:pt x="8395" y="13981"/>
                  </a:lnTo>
                  <a:lnTo>
                    <a:pt x="8395" y="12685"/>
                  </a:lnTo>
                  <a:lnTo>
                    <a:pt x="11975" y="12685"/>
                  </a:lnTo>
                  <a:cubicBezTo>
                    <a:pt x="12438" y="12685"/>
                    <a:pt x="12839" y="12284"/>
                    <a:pt x="12808" y="11821"/>
                  </a:cubicBezTo>
                  <a:lnTo>
                    <a:pt x="12808" y="9259"/>
                  </a:lnTo>
                  <a:lnTo>
                    <a:pt x="13395" y="9259"/>
                  </a:lnTo>
                  <a:cubicBezTo>
                    <a:pt x="14012" y="9259"/>
                    <a:pt x="14536" y="8765"/>
                    <a:pt x="14536" y="8148"/>
                  </a:cubicBezTo>
                  <a:lnTo>
                    <a:pt x="14536" y="1142"/>
                  </a:lnTo>
                  <a:cubicBezTo>
                    <a:pt x="14536" y="494"/>
                    <a:pt x="14012" y="1"/>
                    <a:pt x="1339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9" name="Google Shape;13724;p26">
              <a:extLst>
                <a:ext uri="{FF2B5EF4-FFF2-40B4-BE49-F238E27FC236}">
                  <a16:creationId xmlns:a16="http://schemas.microsoft.com/office/drawing/2014/main" id="{FEDA9D7A-F6F6-AD68-B181-324D5E5CFED2}"/>
                </a:ext>
              </a:extLst>
            </p:cNvPr>
            <p:cNvSpPr/>
            <p:nvPr/>
          </p:nvSpPr>
          <p:spPr>
            <a:xfrm>
              <a:off x="5647500" y="4431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0"/>
                  </a:moveTo>
                  <a:cubicBezTo>
                    <a:pt x="155" y="0"/>
                    <a:pt x="1" y="309"/>
                    <a:pt x="186" y="463"/>
                  </a:cubicBezTo>
                  <a:cubicBezTo>
                    <a:pt x="247" y="525"/>
                    <a:pt x="323" y="552"/>
                    <a:pt x="396" y="552"/>
                  </a:cubicBezTo>
                  <a:cubicBezTo>
                    <a:pt x="542" y="552"/>
                    <a:pt x="680" y="442"/>
                    <a:pt x="680" y="278"/>
                  </a:cubicBezTo>
                  <a:cubicBezTo>
                    <a:pt x="680" y="123"/>
                    <a:pt x="556" y="0"/>
                    <a:pt x="40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0" name="Google Shape;13725;p26">
            <a:extLst>
              <a:ext uri="{FF2B5EF4-FFF2-40B4-BE49-F238E27FC236}">
                <a16:creationId xmlns:a16="http://schemas.microsoft.com/office/drawing/2014/main" id="{6A59CDF8-D72B-AF94-1995-AD9639844053}"/>
              </a:ext>
            </a:extLst>
          </p:cNvPr>
          <p:cNvGrpSpPr/>
          <p:nvPr/>
        </p:nvGrpSpPr>
        <p:grpSpPr>
          <a:xfrm>
            <a:off x="10929952" y="5921918"/>
            <a:ext cx="726851" cy="625050"/>
            <a:chOff x="4747100" y="4197050"/>
            <a:chExt cx="363425" cy="312525"/>
          </a:xfrm>
          <a:solidFill>
            <a:srgbClr val="002060"/>
          </a:solidFill>
        </p:grpSpPr>
        <p:sp>
          <p:nvSpPr>
            <p:cNvPr id="191" name="Google Shape;13726;p26">
              <a:extLst>
                <a:ext uri="{FF2B5EF4-FFF2-40B4-BE49-F238E27FC236}">
                  <a16:creationId xmlns:a16="http://schemas.microsoft.com/office/drawing/2014/main" id="{2AAAB194-370D-86DC-B382-05F7835476B7}"/>
                </a:ext>
              </a:extLst>
            </p:cNvPr>
            <p:cNvSpPr/>
            <p:nvPr/>
          </p:nvSpPr>
          <p:spPr>
            <a:xfrm>
              <a:off x="5006350" y="4323950"/>
              <a:ext cx="15075" cy="78525"/>
            </a:xfrm>
            <a:custGeom>
              <a:avLst/>
              <a:gdLst/>
              <a:ahLst/>
              <a:cxnLst/>
              <a:rect l="l" t="t" r="r" b="b"/>
              <a:pathLst>
                <a:path w="603" h="3141" extrusionOk="0">
                  <a:moveTo>
                    <a:pt x="297" y="1"/>
                  </a:moveTo>
                  <a:cubicBezTo>
                    <a:pt x="147" y="1"/>
                    <a:pt x="0" y="109"/>
                    <a:pt x="31" y="325"/>
                  </a:cubicBezTo>
                  <a:lnTo>
                    <a:pt x="31" y="2886"/>
                  </a:lnTo>
                  <a:cubicBezTo>
                    <a:pt x="47" y="3056"/>
                    <a:pt x="178" y="3141"/>
                    <a:pt x="309" y="3141"/>
                  </a:cubicBezTo>
                  <a:cubicBezTo>
                    <a:pt x="440" y="3141"/>
                    <a:pt x="571" y="3056"/>
                    <a:pt x="587" y="2886"/>
                  </a:cubicBezTo>
                  <a:lnTo>
                    <a:pt x="587" y="325"/>
                  </a:lnTo>
                  <a:cubicBezTo>
                    <a:pt x="602" y="109"/>
                    <a:pt x="448" y="1"/>
                    <a:pt x="29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2" name="Google Shape;13727;p26">
              <a:extLst>
                <a:ext uri="{FF2B5EF4-FFF2-40B4-BE49-F238E27FC236}">
                  <a16:creationId xmlns:a16="http://schemas.microsoft.com/office/drawing/2014/main" id="{6F5FB99D-1810-7972-CD0C-62454DFED0B0}"/>
                </a:ext>
              </a:extLst>
            </p:cNvPr>
            <p:cNvSpPr/>
            <p:nvPr/>
          </p:nvSpPr>
          <p:spPr>
            <a:xfrm>
              <a:off x="5049550" y="4303700"/>
              <a:ext cx="13925" cy="120200"/>
            </a:xfrm>
            <a:custGeom>
              <a:avLst/>
              <a:gdLst/>
              <a:ahLst/>
              <a:cxnLst/>
              <a:rect l="l" t="t" r="r" b="b"/>
              <a:pathLst>
                <a:path w="557" h="4808" extrusionOk="0">
                  <a:moveTo>
                    <a:pt x="278" y="1"/>
                  </a:moveTo>
                  <a:cubicBezTo>
                    <a:pt x="140" y="1"/>
                    <a:pt x="1" y="101"/>
                    <a:pt x="1" y="302"/>
                  </a:cubicBezTo>
                  <a:lnTo>
                    <a:pt x="1" y="4530"/>
                  </a:lnTo>
                  <a:cubicBezTo>
                    <a:pt x="1" y="4715"/>
                    <a:pt x="140" y="4807"/>
                    <a:pt x="278" y="4807"/>
                  </a:cubicBezTo>
                  <a:cubicBezTo>
                    <a:pt x="417" y="4807"/>
                    <a:pt x="556" y="4715"/>
                    <a:pt x="556" y="4530"/>
                  </a:cubicBezTo>
                  <a:lnTo>
                    <a:pt x="556" y="302"/>
                  </a:lnTo>
                  <a:cubicBezTo>
                    <a:pt x="556" y="101"/>
                    <a:pt x="417" y="1"/>
                    <a:pt x="27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3" name="Google Shape;13728;p26">
              <a:extLst>
                <a:ext uri="{FF2B5EF4-FFF2-40B4-BE49-F238E27FC236}">
                  <a16:creationId xmlns:a16="http://schemas.microsoft.com/office/drawing/2014/main" id="{804B8F0A-0B2D-2A36-D31E-820B14AD40BA}"/>
                </a:ext>
              </a:extLst>
            </p:cNvPr>
            <p:cNvSpPr/>
            <p:nvPr/>
          </p:nvSpPr>
          <p:spPr>
            <a:xfrm>
              <a:off x="4781050" y="4282350"/>
              <a:ext cx="197550" cy="184750"/>
            </a:xfrm>
            <a:custGeom>
              <a:avLst/>
              <a:gdLst/>
              <a:ahLst/>
              <a:cxnLst/>
              <a:rect l="l" t="t" r="r" b="b"/>
              <a:pathLst>
                <a:path w="7902" h="7390" extrusionOk="0">
                  <a:moveTo>
                    <a:pt x="4198" y="2267"/>
                  </a:moveTo>
                  <a:lnTo>
                    <a:pt x="4198" y="4242"/>
                  </a:lnTo>
                  <a:lnTo>
                    <a:pt x="2068" y="4242"/>
                  </a:lnTo>
                  <a:cubicBezTo>
                    <a:pt x="1513" y="4242"/>
                    <a:pt x="1081" y="3810"/>
                    <a:pt x="1081" y="3254"/>
                  </a:cubicBezTo>
                  <a:cubicBezTo>
                    <a:pt x="1050" y="2699"/>
                    <a:pt x="1513" y="2267"/>
                    <a:pt x="2068" y="2267"/>
                  </a:cubicBezTo>
                  <a:close/>
                  <a:moveTo>
                    <a:pt x="7315" y="754"/>
                  </a:moveTo>
                  <a:lnTo>
                    <a:pt x="7315" y="5754"/>
                  </a:lnTo>
                  <a:lnTo>
                    <a:pt x="4753" y="4365"/>
                  </a:lnTo>
                  <a:lnTo>
                    <a:pt x="4753" y="2143"/>
                  </a:lnTo>
                  <a:lnTo>
                    <a:pt x="7315" y="754"/>
                  </a:lnTo>
                  <a:close/>
                  <a:moveTo>
                    <a:pt x="3334" y="4828"/>
                  </a:moveTo>
                  <a:lnTo>
                    <a:pt x="3334" y="6803"/>
                  </a:lnTo>
                  <a:lnTo>
                    <a:pt x="2778" y="6803"/>
                  </a:lnTo>
                  <a:lnTo>
                    <a:pt x="2778" y="4828"/>
                  </a:lnTo>
                  <a:close/>
                  <a:moveTo>
                    <a:pt x="7612" y="1"/>
                  </a:moveTo>
                  <a:cubicBezTo>
                    <a:pt x="7564" y="1"/>
                    <a:pt x="7515" y="14"/>
                    <a:pt x="7469" y="45"/>
                  </a:cubicBezTo>
                  <a:lnTo>
                    <a:pt x="4414" y="1711"/>
                  </a:lnTo>
                  <a:lnTo>
                    <a:pt x="2068" y="1711"/>
                  </a:lnTo>
                  <a:cubicBezTo>
                    <a:pt x="1" y="1711"/>
                    <a:pt x="1" y="4828"/>
                    <a:pt x="2068" y="4828"/>
                  </a:cubicBezTo>
                  <a:lnTo>
                    <a:pt x="2223" y="4828"/>
                  </a:lnTo>
                  <a:lnTo>
                    <a:pt x="2223" y="7081"/>
                  </a:lnTo>
                  <a:cubicBezTo>
                    <a:pt x="2223" y="7235"/>
                    <a:pt x="2346" y="7390"/>
                    <a:pt x="2501" y="7390"/>
                  </a:cubicBezTo>
                  <a:lnTo>
                    <a:pt x="3642" y="7390"/>
                  </a:lnTo>
                  <a:cubicBezTo>
                    <a:pt x="3797" y="7390"/>
                    <a:pt x="3920" y="7235"/>
                    <a:pt x="3920" y="7081"/>
                  </a:cubicBezTo>
                  <a:lnTo>
                    <a:pt x="3920" y="4828"/>
                  </a:lnTo>
                  <a:lnTo>
                    <a:pt x="4414" y="4828"/>
                  </a:lnTo>
                  <a:lnTo>
                    <a:pt x="7469" y="6495"/>
                  </a:lnTo>
                  <a:cubicBezTo>
                    <a:pt x="7512" y="6516"/>
                    <a:pt x="7557" y="6526"/>
                    <a:pt x="7603" y="6526"/>
                  </a:cubicBezTo>
                  <a:cubicBezTo>
                    <a:pt x="7755" y="6526"/>
                    <a:pt x="7901" y="6414"/>
                    <a:pt x="7901" y="6248"/>
                  </a:cubicBezTo>
                  <a:lnTo>
                    <a:pt x="7901" y="291"/>
                  </a:lnTo>
                  <a:cubicBezTo>
                    <a:pt x="7901" y="128"/>
                    <a:pt x="7761" y="1"/>
                    <a:pt x="761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4" name="Google Shape;13729;p26">
              <a:extLst>
                <a:ext uri="{FF2B5EF4-FFF2-40B4-BE49-F238E27FC236}">
                  <a16:creationId xmlns:a16="http://schemas.microsoft.com/office/drawing/2014/main" id="{DA1AF756-B312-1D7A-3FF7-61C60CD254B0}"/>
                </a:ext>
              </a:extLst>
            </p:cNvPr>
            <p:cNvSpPr/>
            <p:nvPr/>
          </p:nvSpPr>
          <p:spPr>
            <a:xfrm>
              <a:off x="4919150" y="44948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8" y="556"/>
                    <a:pt x="323" y="584"/>
                    <a:pt x="396" y="584"/>
                  </a:cubicBezTo>
                  <a:cubicBezTo>
                    <a:pt x="543" y="584"/>
                    <a:pt x="680" y="474"/>
                    <a:pt x="680" y="309"/>
                  </a:cubicBezTo>
                  <a:cubicBezTo>
                    <a:pt x="649" y="124"/>
                    <a:pt x="526" y="1"/>
                    <a:pt x="37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5" name="Google Shape;13730;p26">
              <a:extLst>
                <a:ext uri="{FF2B5EF4-FFF2-40B4-BE49-F238E27FC236}">
                  <a16:creationId xmlns:a16="http://schemas.microsoft.com/office/drawing/2014/main" id="{471BB3B6-1DE0-C983-C498-BEAE8882DEE3}"/>
                </a:ext>
              </a:extLst>
            </p:cNvPr>
            <p:cNvSpPr/>
            <p:nvPr/>
          </p:nvSpPr>
          <p:spPr>
            <a:xfrm>
              <a:off x="4747100" y="4197050"/>
              <a:ext cx="363425" cy="312525"/>
            </a:xfrm>
            <a:custGeom>
              <a:avLst/>
              <a:gdLst/>
              <a:ahLst/>
              <a:cxnLst/>
              <a:rect l="l" t="t" r="r" b="b"/>
              <a:pathLst>
                <a:path w="14537" h="12501" extrusionOk="0">
                  <a:moveTo>
                    <a:pt x="10401" y="586"/>
                  </a:moveTo>
                  <a:lnTo>
                    <a:pt x="10401" y="1697"/>
                  </a:lnTo>
                  <a:lnTo>
                    <a:pt x="556" y="1697"/>
                  </a:lnTo>
                  <a:lnTo>
                    <a:pt x="556" y="864"/>
                  </a:lnTo>
                  <a:cubicBezTo>
                    <a:pt x="556" y="710"/>
                    <a:pt x="680" y="586"/>
                    <a:pt x="834" y="586"/>
                  </a:cubicBezTo>
                  <a:close/>
                  <a:moveTo>
                    <a:pt x="13673" y="586"/>
                  </a:moveTo>
                  <a:cubicBezTo>
                    <a:pt x="13827" y="586"/>
                    <a:pt x="13950" y="710"/>
                    <a:pt x="13950" y="864"/>
                  </a:cubicBezTo>
                  <a:lnTo>
                    <a:pt x="13950" y="1697"/>
                  </a:lnTo>
                  <a:lnTo>
                    <a:pt x="10957" y="1697"/>
                  </a:lnTo>
                  <a:lnTo>
                    <a:pt x="10957" y="586"/>
                  </a:lnTo>
                  <a:close/>
                  <a:moveTo>
                    <a:pt x="865" y="0"/>
                  </a:moveTo>
                  <a:cubicBezTo>
                    <a:pt x="371" y="0"/>
                    <a:pt x="1" y="370"/>
                    <a:pt x="1" y="864"/>
                  </a:cubicBezTo>
                  <a:lnTo>
                    <a:pt x="1" y="11635"/>
                  </a:lnTo>
                  <a:cubicBezTo>
                    <a:pt x="1" y="12098"/>
                    <a:pt x="371" y="12499"/>
                    <a:pt x="865" y="12499"/>
                  </a:cubicBezTo>
                  <a:lnTo>
                    <a:pt x="5988" y="12499"/>
                  </a:lnTo>
                  <a:cubicBezTo>
                    <a:pt x="6327" y="12437"/>
                    <a:pt x="6327" y="11974"/>
                    <a:pt x="5988" y="11913"/>
                  </a:cubicBezTo>
                  <a:lnTo>
                    <a:pt x="865" y="11913"/>
                  </a:lnTo>
                  <a:cubicBezTo>
                    <a:pt x="680" y="11913"/>
                    <a:pt x="556" y="11789"/>
                    <a:pt x="556" y="11635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1635"/>
                  </a:lnTo>
                  <a:cubicBezTo>
                    <a:pt x="13950" y="11789"/>
                    <a:pt x="13827" y="11913"/>
                    <a:pt x="13673" y="11913"/>
                  </a:cubicBezTo>
                  <a:lnTo>
                    <a:pt x="8550" y="11913"/>
                  </a:lnTo>
                  <a:cubicBezTo>
                    <a:pt x="8539" y="11912"/>
                    <a:pt x="8530" y="11912"/>
                    <a:pt x="8520" y="11912"/>
                  </a:cubicBezTo>
                  <a:cubicBezTo>
                    <a:pt x="8127" y="11912"/>
                    <a:pt x="8127" y="12500"/>
                    <a:pt x="8520" y="12500"/>
                  </a:cubicBezTo>
                  <a:cubicBezTo>
                    <a:pt x="8530" y="12500"/>
                    <a:pt x="8539" y="12500"/>
                    <a:pt x="8550" y="12499"/>
                  </a:cubicBezTo>
                  <a:lnTo>
                    <a:pt x="13673" y="12499"/>
                  </a:lnTo>
                  <a:cubicBezTo>
                    <a:pt x="14136" y="12499"/>
                    <a:pt x="14537" y="12098"/>
                    <a:pt x="14537" y="11635"/>
                  </a:cubicBezTo>
                  <a:lnTo>
                    <a:pt x="14537" y="864"/>
                  </a:lnTo>
                  <a:cubicBezTo>
                    <a:pt x="14537" y="370"/>
                    <a:pt x="14136" y="0"/>
                    <a:pt x="1367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6" name="Google Shape;13731;p26">
            <a:extLst>
              <a:ext uri="{FF2B5EF4-FFF2-40B4-BE49-F238E27FC236}">
                <a16:creationId xmlns:a16="http://schemas.microsoft.com/office/drawing/2014/main" id="{7F995E34-4754-D665-AB49-0E90C5CFEFB6}"/>
              </a:ext>
            </a:extLst>
          </p:cNvPr>
          <p:cNvGrpSpPr/>
          <p:nvPr/>
        </p:nvGrpSpPr>
        <p:grpSpPr>
          <a:xfrm>
            <a:off x="12399939" y="5870942"/>
            <a:ext cx="845250" cy="727001"/>
            <a:chOff x="3971700" y="4171500"/>
            <a:chExt cx="422625" cy="363500"/>
          </a:xfrm>
          <a:solidFill>
            <a:srgbClr val="002060"/>
          </a:solidFill>
        </p:grpSpPr>
        <p:sp>
          <p:nvSpPr>
            <p:cNvPr id="197" name="Google Shape;13732;p26">
              <a:extLst>
                <a:ext uri="{FF2B5EF4-FFF2-40B4-BE49-F238E27FC236}">
                  <a16:creationId xmlns:a16="http://schemas.microsoft.com/office/drawing/2014/main" id="{3A7FD7A2-9C10-98CA-B1A6-0F24801B0EC6}"/>
                </a:ext>
              </a:extLst>
            </p:cNvPr>
            <p:cNvSpPr/>
            <p:nvPr/>
          </p:nvSpPr>
          <p:spPr>
            <a:xfrm>
              <a:off x="3971700" y="4176500"/>
              <a:ext cx="422625" cy="358500"/>
            </a:xfrm>
            <a:custGeom>
              <a:avLst/>
              <a:gdLst/>
              <a:ahLst/>
              <a:cxnLst/>
              <a:rect l="l" t="t" r="r" b="b"/>
              <a:pathLst>
                <a:path w="16905" h="14340" extrusionOk="0">
                  <a:moveTo>
                    <a:pt x="11024" y="5690"/>
                  </a:moveTo>
                  <a:cubicBezTo>
                    <a:pt x="14170" y="5690"/>
                    <a:pt x="16418" y="9597"/>
                    <a:pt x="14012" y="12395"/>
                  </a:cubicBezTo>
                  <a:lnTo>
                    <a:pt x="13981" y="12395"/>
                  </a:lnTo>
                  <a:cubicBezTo>
                    <a:pt x="13919" y="12488"/>
                    <a:pt x="13919" y="12642"/>
                    <a:pt x="13981" y="12735"/>
                  </a:cubicBezTo>
                  <a:lnTo>
                    <a:pt x="14722" y="13784"/>
                  </a:lnTo>
                  <a:lnTo>
                    <a:pt x="11018" y="13784"/>
                  </a:lnTo>
                  <a:cubicBezTo>
                    <a:pt x="11007" y="13784"/>
                    <a:pt x="10996" y="13784"/>
                    <a:pt x="10984" y="13784"/>
                  </a:cubicBezTo>
                  <a:cubicBezTo>
                    <a:pt x="6660" y="13784"/>
                    <a:pt x="5350" y="7915"/>
                    <a:pt x="9259" y="6099"/>
                  </a:cubicBezTo>
                  <a:cubicBezTo>
                    <a:pt x="9862" y="5817"/>
                    <a:pt x="10457" y="5690"/>
                    <a:pt x="11024" y="5690"/>
                  </a:cubicBezTo>
                  <a:close/>
                  <a:moveTo>
                    <a:pt x="6785" y="0"/>
                  </a:moveTo>
                  <a:cubicBezTo>
                    <a:pt x="6668" y="0"/>
                    <a:pt x="6568" y="83"/>
                    <a:pt x="6543" y="205"/>
                  </a:cubicBezTo>
                  <a:cubicBezTo>
                    <a:pt x="6482" y="328"/>
                    <a:pt x="6574" y="513"/>
                    <a:pt x="6729" y="544"/>
                  </a:cubicBezTo>
                  <a:cubicBezTo>
                    <a:pt x="8827" y="1192"/>
                    <a:pt x="10000" y="3445"/>
                    <a:pt x="9321" y="5575"/>
                  </a:cubicBezTo>
                  <a:cubicBezTo>
                    <a:pt x="8148" y="6038"/>
                    <a:pt x="7222" y="6933"/>
                    <a:pt x="6759" y="8105"/>
                  </a:cubicBezTo>
                  <a:cubicBezTo>
                    <a:pt x="6389" y="8260"/>
                    <a:pt x="5957" y="8321"/>
                    <a:pt x="5556" y="8321"/>
                  </a:cubicBezTo>
                  <a:lnTo>
                    <a:pt x="1821" y="8321"/>
                  </a:lnTo>
                  <a:lnTo>
                    <a:pt x="2562" y="7272"/>
                  </a:lnTo>
                  <a:cubicBezTo>
                    <a:pt x="2655" y="7180"/>
                    <a:pt x="2655" y="7025"/>
                    <a:pt x="2562" y="6933"/>
                  </a:cubicBezTo>
                  <a:cubicBezTo>
                    <a:pt x="680" y="4772"/>
                    <a:pt x="1636" y="1378"/>
                    <a:pt x="4383" y="544"/>
                  </a:cubicBezTo>
                  <a:cubicBezTo>
                    <a:pt x="4717" y="461"/>
                    <a:pt x="4599" y="2"/>
                    <a:pt x="4325" y="2"/>
                  </a:cubicBezTo>
                  <a:cubicBezTo>
                    <a:pt x="4295" y="2"/>
                    <a:pt x="4262" y="7"/>
                    <a:pt x="4229" y="20"/>
                  </a:cubicBezTo>
                  <a:cubicBezTo>
                    <a:pt x="1143" y="915"/>
                    <a:pt x="1" y="4649"/>
                    <a:pt x="2007" y="7149"/>
                  </a:cubicBezTo>
                  <a:lnTo>
                    <a:pt x="1050" y="8445"/>
                  </a:lnTo>
                  <a:cubicBezTo>
                    <a:pt x="988" y="8537"/>
                    <a:pt x="988" y="8661"/>
                    <a:pt x="1050" y="8754"/>
                  </a:cubicBezTo>
                  <a:cubicBezTo>
                    <a:pt x="1081" y="8846"/>
                    <a:pt x="1173" y="8908"/>
                    <a:pt x="1297" y="8908"/>
                  </a:cubicBezTo>
                  <a:lnTo>
                    <a:pt x="5525" y="8908"/>
                  </a:lnTo>
                  <a:cubicBezTo>
                    <a:pt x="5895" y="8908"/>
                    <a:pt x="6235" y="8877"/>
                    <a:pt x="6574" y="8784"/>
                  </a:cubicBezTo>
                  <a:lnTo>
                    <a:pt x="6574" y="8784"/>
                  </a:lnTo>
                  <a:cubicBezTo>
                    <a:pt x="5899" y="11608"/>
                    <a:pt x="8032" y="14340"/>
                    <a:pt x="10939" y="14340"/>
                  </a:cubicBezTo>
                  <a:cubicBezTo>
                    <a:pt x="10955" y="14340"/>
                    <a:pt x="10971" y="14340"/>
                    <a:pt x="10987" y="14339"/>
                  </a:cubicBezTo>
                  <a:lnTo>
                    <a:pt x="15216" y="14339"/>
                  </a:lnTo>
                  <a:cubicBezTo>
                    <a:pt x="15339" y="14339"/>
                    <a:pt x="15432" y="14278"/>
                    <a:pt x="15462" y="14185"/>
                  </a:cubicBezTo>
                  <a:cubicBezTo>
                    <a:pt x="15524" y="14093"/>
                    <a:pt x="15524" y="14000"/>
                    <a:pt x="15462" y="13907"/>
                  </a:cubicBezTo>
                  <a:lnTo>
                    <a:pt x="14537" y="12611"/>
                  </a:lnTo>
                  <a:cubicBezTo>
                    <a:pt x="16905" y="9628"/>
                    <a:pt x="14798" y="5266"/>
                    <a:pt x="11027" y="5266"/>
                  </a:cubicBezTo>
                  <a:cubicBezTo>
                    <a:pt x="11014" y="5266"/>
                    <a:pt x="11001" y="5266"/>
                    <a:pt x="10987" y="5266"/>
                  </a:cubicBezTo>
                  <a:cubicBezTo>
                    <a:pt x="10648" y="5266"/>
                    <a:pt x="10308" y="5297"/>
                    <a:pt x="9969" y="5359"/>
                  </a:cubicBezTo>
                  <a:cubicBezTo>
                    <a:pt x="10525" y="3044"/>
                    <a:pt x="9167" y="699"/>
                    <a:pt x="6883" y="20"/>
                  </a:cubicBezTo>
                  <a:cubicBezTo>
                    <a:pt x="6850" y="6"/>
                    <a:pt x="6817" y="0"/>
                    <a:pt x="678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8" name="Google Shape;13733;p26">
              <a:extLst>
                <a:ext uri="{FF2B5EF4-FFF2-40B4-BE49-F238E27FC236}">
                  <a16:creationId xmlns:a16="http://schemas.microsoft.com/office/drawing/2014/main" id="{F6F428DA-DFBC-D14E-CDD3-4D0C5CABFEBC}"/>
                </a:ext>
              </a:extLst>
            </p:cNvPr>
            <p:cNvSpPr/>
            <p:nvPr/>
          </p:nvSpPr>
          <p:spPr>
            <a:xfrm>
              <a:off x="4174625" y="4414625"/>
              <a:ext cx="144300" cy="13900"/>
            </a:xfrm>
            <a:custGeom>
              <a:avLst/>
              <a:gdLst/>
              <a:ahLst/>
              <a:cxnLst/>
              <a:rect l="l" t="t" r="r" b="b"/>
              <a:pathLst>
                <a:path w="5772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5432" y="556"/>
                  </a:lnTo>
                  <a:cubicBezTo>
                    <a:pt x="5771" y="525"/>
                    <a:pt x="5771" y="31"/>
                    <a:pt x="543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9" name="Google Shape;13734;p26">
              <a:extLst>
                <a:ext uri="{FF2B5EF4-FFF2-40B4-BE49-F238E27FC236}">
                  <a16:creationId xmlns:a16="http://schemas.microsoft.com/office/drawing/2014/main" id="{8BC5F2F9-4E39-B1C6-1678-7B9BF0D90676}"/>
                </a:ext>
              </a:extLst>
            </p:cNvPr>
            <p:cNvSpPr/>
            <p:nvPr/>
          </p:nvSpPr>
          <p:spPr>
            <a:xfrm>
              <a:off x="4194675" y="4457050"/>
              <a:ext cx="104200" cy="13900"/>
            </a:xfrm>
            <a:custGeom>
              <a:avLst/>
              <a:gdLst/>
              <a:ahLst/>
              <a:cxnLst/>
              <a:rect l="l" t="t" r="r" b="b"/>
              <a:pathLst>
                <a:path w="4168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797" y="556"/>
                  </a:lnTo>
                  <a:cubicBezTo>
                    <a:pt x="4167" y="556"/>
                    <a:pt x="4167" y="0"/>
                    <a:pt x="379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3735;p26">
              <a:extLst>
                <a:ext uri="{FF2B5EF4-FFF2-40B4-BE49-F238E27FC236}">
                  <a16:creationId xmlns:a16="http://schemas.microsoft.com/office/drawing/2014/main" id="{85ADC7A8-352B-7E59-0C2D-C3617E027CB1}"/>
                </a:ext>
              </a:extLst>
            </p:cNvPr>
            <p:cNvSpPr/>
            <p:nvPr/>
          </p:nvSpPr>
          <p:spPr>
            <a:xfrm>
              <a:off x="4195450" y="4371400"/>
              <a:ext cx="102650" cy="14700"/>
            </a:xfrm>
            <a:custGeom>
              <a:avLst/>
              <a:gdLst/>
              <a:ahLst/>
              <a:cxnLst/>
              <a:rect l="l" t="t" r="r" b="b"/>
              <a:pathLst>
                <a:path w="4106" h="588" extrusionOk="0">
                  <a:moveTo>
                    <a:pt x="340" y="1"/>
                  </a:moveTo>
                  <a:cubicBezTo>
                    <a:pt x="1" y="63"/>
                    <a:pt x="1" y="525"/>
                    <a:pt x="340" y="587"/>
                  </a:cubicBezTo>
                  <a:lnTo>
                    <a:pt x="3766" y="587"/>
                  </a:lnTo>
                  <a:cubicBezTo>
                    <a:pt x="4105" y="525"/>
                    <a:pt x="4105" y="63"/>
                    <a:pt x="376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3736;p26">
              <a:extLst>
                <a:ext uri="{FF2B5EF4-FFF2-40B4-BE49-F238E27FC236}">
                  <a16:creationId xmlns:a16="http://schemas.microsoft.com/office/drawing/2014/main" id="{C008D0BA-1014-2C7B-EDB4-C4A39966D9F3}"/>
                </a:ext>
              </a:extLst>
            </p:cNvPr>
            <p:cNvSpPr/>
            <p:nvPr/>
          </p:nvSpPr>
          <p:spPr>
            <a:xfrm>
              <a:off x="4099925" y="4171500"/>
              <a:ext cx="18400" cy="13400"/>
            </a:xfrm>
            <a:custGeom>
              <a:avLst/>
              <a:gdLst/>
              <a:ahLst/>
              <a:cxnLst/>
              <a:rect l="l" t="t" r="r" b="b"/>
              <a:pathLst>
                <a:path w="736" h="536" extrusionOk="0">
                  <a:moveTo>
                    <a:pt x="469" y="1"/>
                  </a:moveTo>
                  <a:cubicBezTo>
                    <a:pt x="267" y="1"/>
                    <a:pt x="1" y="346"/>
                    <a:pt x="242" y="467"/>
                  </a:cubicBezTo>
                  <a:cubicBezTo>
                    <a:pt x="288" y="513"/>
                    <a:pt x="357" y="536"/>
                    <a:pt x="427" y="536"/>
                  </a:cubicBezTo>
                  <a:cubicBezTo>
                    <a:pt x="496" y="536"/>
                    <a:pt x="566" y="513"/>
                    <a:pt x="612" y="467"/>
                  </a:cubicBezTo>
                  <a:cubicBezTo>
                    <a:pt x="735" y="374"/>
                    <a:pt x="735" y="189"/>
                    <a:pt x="612" y="96"/>
                  </a:cubicBezTo>
                  <a:cubicBezTo>
                    <a:pt x="578" y="28"/>
                    <a:pt x="526" y="1"/>
                    <a:pt x="46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02" name="Google Shape;13737;p26">
            <a:extLst>
              <a:ext uri="{FF2B5EF4-FFF2-40B4-BE49-F238E27FC236}">
                <a16:creationId xmlns:a16="http://schemas.microsoft.com/office/drawing/2014/main" id="{BDA198C0-9C7A-1D23-2CC0-C0D4BF8AAA70}"/>
              </a:ext>
            </a:extLst>
          </p:cNvPr>
          <p:cNvGrpSpPr/>
          <p:nvPr/>
        </p:nvGrpSpPr>
        <p:grpSpPr>
          <a:xfrm>
            <a:off x="13914802" y="5921942"/>
            <a:ext cx="725300" cy="625001"/>
            <a:chOff x="3247225" y="4197050"/>
            <a:chExt cx="362650" cy="312500"/>
          </a:xfrm>
          <a:solidFill>
            <a:srgbClr val="002060"/>
          </a:solidFill>
        </p:grpSpPr>
        <p:sp>
          <p:nvSpPr>
            <p:cNvPr id="203" name="Google Shape;13738;p26">
              <a:extLst>
                <a:ext uri="{FF2B5EF4-FFF2-40B4-BE49-F238E27FC236}">
                  <a16:creationId xmlns:a16="http://schemas.microsoft.com/office/drawing/2014/main" id="{C98938C9-547A-7B98-861C-C59625A9BFBD}"/>
                </a:ext>
              </a:extLst>
            </p:cNvPr>
            <p:cNvSpPr/>
            <p:nvPr/>
          </p:nvSpPr>
          <p:spPr>
            <a:xfrm>
              <a:off x="3357550" y="4282575"/>
              <a:ext cx="57125" cy="56450"/>
            </a:xfrm>
            <a:custGeom>
              <a:avLst/>
              <a:gdLst/>
              <a:ahLst/>
              <a:cxnLst/>
              <a:rect l="l" t="t" r="r" b="b"/>
              <a:pathLst>
                <a:path w="2285" h="2258" extrusionOk="0">
                  <a:moveTo>
                    <a:pt x="1698" y="560"/>
                  </a:moveTo>
                  <a:lnTo>
                    <a:pt x="1698" y="1702"/>
                  </a:lnTo>
                  <a:lnTo>
                    <a:pt x="556" y="1702"/>
                  </a:lnTo>
                  <a:lnTo>
                    <a:pt x="556" y="560"/>
                  </a:lnTo>
                  <a:close/>
                  <a:moveTo>
                    <a:pt x="239" y="1"/>
                  </a:moveTo>
                  <a:cubicBezTo>
                    <a:pt x="103" y="1"/>
                    <a:pt x="1" y="142"/>
                    <a:pt x="1" y="282"/>
                  </a:cubicBezTo>
                  <a:lnTo>
                    <a:pt x="1" y="1980"/>
                  </a:lnTo>
                  <a:cubicBezTo>
                    <a:pt x="1" y="2134"/>
                    <a:pt x="124" y="2258"/>
                    <a:pt x="278" y="2258"/>
                  </a:cubicBezTo>
                  <a:lnTo>
                    <a:pt x="1976" y="2258"/>
                  </a:lnTo>
                  <a:cubicBezTo>
                    <a:pt x="2130" y="2258"/>
                    <a:pt x="2284" y="2134"/>
                    <a:pt x="2284" y="1980"/>
                  </a:cubicBezTo>
                  <a:lnTo>
                    <a:pt x="2284" y="282"/>
                  </a:lnTo>
                  <a:cubicBezTo>
                    <a:pt x="2284" y="142"/>
                    <a:pt x="2156" y="1"/>
                    <a:pt x="2016" y="1"/>
                  </a:cubicBezTo>
                  <a:cubicBezTo>
                    <a:pt x="2003" y="1"/>
                    <a:pt x="1989" y="2"/>
                    <a:pt x="1976" y="5"/>
                  </a:cubicBezTo>
                  <a:lnTo>
                    <a:pt x="278" y="5"/>
                  </a:lnTo>
                  <a:cubicBezTo>
                    <a:pt x="265" y="2"/>
                    <a:pt x="252" y="1"/>
                    <a:pt x="23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3739;p26">
              <a:extLst>
                <a:ext uri="{FF2B5EF4-FFF2-40B4-BE49-F238E27FC236}">
                  <a16:creationId xmlns:a16="http://schemas.microsoft.com/office/drawing/2014/main" id="{BC0BF8AD-DB96-ED90-72C4-F508325BE586}"/>
                </a:ext>
              </a:extLst>
            </p:cNvPr>
            <p:cNvSpPr/>
            <p:nvPr/>
          </p:nvSpPr>
          <p:spPr>
            <a:xfrm>
              <a:off x="3441650" y="4282675"/>
              <a:ext cx="59425" cy="13925"/>
            </a:xfrm>
            <a:custGeom>
              <a:avLst/>
              <a:gdLst/>
              <a:ahLst/>
              <a:cxnLst/>
              <a:rect l="l" t="t" r="r" b="b"/>
              <a:pathLst>
                <a:path w="2377" h="557" extrusionOk="0">
                  <a:moveTo>
                    <a:pt x="340" y="1"/>
                  </a:moveTo>
                  <a:cubicBezTo>
                    <a:pt x="1" y="32"/>
                    <a:pt x="1" y="525"/>
                    <a:pt x="340" y="556"/>
                  </a:cubicBezTo>
                  <a:lnTo>
                    <a:pt x="2037" y="556"/>
                  </a:lnTo>
                  <a:cubicBezTo>
                    <a:pt x="2377" y="525"/>
                    <a:pt x="2377" y="32"/>
                    <a:pt x="203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3740;p26">
              <a:extLst>
                <a:ext uri="{FF2B5EF4-FFF2-40B4-BE49-F238E27FC236}">
                  <a16:creationId xmlns:a16="http://schemas.microsoft.com/office/drawing/2014/main" id="{7433E45A-FDCB-F812-8951-CD78BB495F2A}"/>
                </a:ext>
              </a:extLst>
            </p:cNvPr>
            <p:cNvSpPr/>
            <p:nvPr/>
          </p:nvSpPr>
          <p:spPr>
            <a:xfrm>
              <a:off x="3441650" y="4325125"/>
              <a:ext cx="59425" cy="13900"/>
            </a:xfrm>
            <a:custGeom>
              <a:avLst/>
              <a:gdLst/>
              <a:ahLst/>
              <a:cxnLst/>
              <a:rect l="l" t="t" r="r" b="b"/>
              <a:pathLst>
                <a:path w="2377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2037" y="556"/>
                  </a:lnTo>
                  <a:cubicBezTo>
                    <a:pt x="2377" y="525"/>
                    <a:pt x="2377" y="31"/>
                    <a:pt x="203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3741;p26">
              <a:extLst>
                <a:ext uri="{FF2B5EF4-FFF2-40B4-BE49-F238E27FC236}">
                  <a16:creationId xmlns:a16="http://schemas.microsoft.com/office/drawing/2014/main" id="{6AB561F7-8196-99FF-44C7-6FEB9A276A49}"/>
                </a:ext>
              </a:extLst>
            </p:cNvPr>
            <p:cNvSpPr/>
            <p:nvPr/>
          </p:nvSpPr>
          <p:spPr>
            <a:xfrm>
              <a:off x="3355225" y="4367550"/>
              <a:ext cx="146625" cy="13900"/>
            </a:xfrm>
            <a:custGeom>
              <a:avLst/>
              <a:gdLst/>
              <a:ahLst/>
              <a:cxnLst/>
              <a:rect l="l" t="t" r="r" b="b"/>
              <a:pathLst>
                <a:path w="5865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5494" y="556"/>
                  </a:lnTo>
                  <a:cubicBezTo>
                    <a:pt x="5865" y="556"/>
                    <a:pt x="5865" y="0"/>
                    <a:pt x="549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7" name="Google Shape;13742;p26">
              <a:extLst>
                <a:ext uri="{FF2B5EF4-FFF2-40B4-BE49-F238E27FC236}">
                  <a16:creationId xmlns:a16="http://schemas.microsoft.com/office/drawing/2014/main" id="{ED52070A-A06D-63FA-1CB8-BDE51C8A080F}"/>
                </a:ext>
              </a:extLst>
            </p:cNvPr>
            <p:cNvSpPr/>
            <p:nvPr/>
          </p:nvSpPr>
          <p:spPr>
            <a:xfrm>
              <a:off x="3419275" y="4495425"/>
              <a:ext cx="19325" cy="14125"/>
            </a:xfrm>
            <a:custGeom>
              <a:avLst/>
              <a:gdLst/>
              <a:ahLst/>
              <a:cxnLst/>
              <a:rect l="l" t="t" r="r" b="b"/>
              <a:pathLst>
                <a:path w="773" h="565" extrusionOk="0">
                  <a:moveTo>
                    <a:pt x="371" y="1"/>
                  </a:moveTo>
                  <a:cubicBezTo>
                    <a:pt x="301" y="1"/>
                    <a:pt x="232" y="24"/>
                    <a:pt x="186" y="70"/>
                  </a:cubicBezTo>
                  <a:cubicBezTo>
                    <a:pt x="1" y="255"/>
                    <a:pt x="124" y="564"/>
                    <a:pt x="371" y="564"/>
                  </a:cubicBezTo>
                  <a:cubicBezTo>
                    <a:pt x="649" y="564"/>
                    <a:pt x="772" y="255"/>
                    <a:pt x="556" y="70"/>
                  </a:cubicBezTo>
                  <a:cubicBezTo>
                    <a:pt x="510" y="24"/>
                    <a:pt x="440" y="1"/>
                    <a:pt x="37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8" name="Google Shape;13743;p26">
              <a:extLst>
                <a:ext uri="{FF2B5EF4-FFF2-40B4-BE49-F238E27FC236}">
                  <a16:creationId xmlns:a16="http://schemas.microsoft.com/office/drawing/2014/main" id="{FF34DE72-504D-AC84-98CC-0D4109B8D4B7}"/>
                </a:ext>
              </a:extLst>
            </p:cNvPr>
            <p:cNvSpPr/>
            <p:nvPr/>
          </p:nvSpPr>
          <p:spPr>
            <a:xfrm>
              <a:off x="3247225" y="4197050"/>
              <a:ext cx="362650" cy="311825"/>
            </a:xfrm>
            <a:custGeom>
              <a:avLst/>
              <a:gdLst/>
              <a:ahLst/>
              <a:cxnLst/>
              <a:rect l="l" t="t" r="r" b="b"/>
              <a:pathLst>
                <a:path w="14506" h="12473" extrusionOk="0">
                  <a:moveTo>
                    <a:pt x="3549" y="556"/>
                  </a:moveTo>
                  <a:lnTo>
                    <a:pt x="3549" y="586"/>
                  </a:lnTo>
                  <a:lnTo>
                    <a:pt x="9537" y="586"/>
                  </a:lnTo>
                  <a:lnTo>
                    <a:pt x="9537" y="1697"/>
                  </a:lnTo>
                  <a:lnTo>
                    <a:pt x="3272" y="1697"/>
                  </a:lnTo>
                  <a:lnTo>
                    <a:pt x="3272" y="864"/>
                  </a:lnTo>
                  <a:cubicBezTo>
                    <a:pt x="3272" y="679"/>
                    <a:pt x="3395" y="556"/>
                    <a:pt x="3549" y="556"/>
                  </a:cubicBezTo>
                  <a:close/>
                  <a:moveTo>
                    <a:pt x="10925" y="556"/>
                  </a:moveTo>
                  <a:cubicBezTo>
                    <a:pt x="11080" y="556"/>
                    <a:pt x="11234" y="679"/>
                    <a:pt x="11234" y="864"/>
                  </a:cubicBezTo>
                  <a:lnTo>
                    <a:pt x="11234" y="1697"/>
                  </a:lnTo>
                  <a:lnTo>
                    <a:pt x="10092" y="1697"/>
                  </a:lnTo>
                  <a:lnTo>
                    <a:pt x="10092" y="556"/>
                  </a:lnTo>
                  <a:close/>
                  <a:moveTo>
                    <a:pt x="11234" y="2284"/>
                  </a:moveTo>
                  <a:lnTo>
                    <a:pt x="11234" y="8240"/>
                  </a:lnTo>
                  <a:cubicBezTo>
                    <a:pt x="11234" y="8394"/>
                    <a:pt x="11080" y="8518"/>
                    <a:pt x="10925" y="8518"/>
                  </a:cubicBezTo>
                  <a:lnTo>
                    <a:pt x="3549" y="8518"/>
                  </a:lnTo>
                  <a:cubicBezTo>
                    <a:pt x="3395" y="8518"/>
                    <a:pt x="3272" y="8394"/>
                    <a:pt x="3272" y="8240"/>
                  </a:cubicBezTo>
                  <a:lnTo>
                    <a:pt x="3272" y="2284"/>
                  </a:lnTo>
                  <a:close/>
                  <a:moveTo>
                    <a:pt x="12808" y="3981"/>
                  </a:moveTo>
                  <a:cubicBezTo>
                    <a:pt x="12962" y="3981"/>
                    <a:pt x="13086" y="4105"/>
                    <a:pt x="13086" y="4259"/>
                  </a:cubicBezTo>
                  <a:lnTo>
                    <a:pt x="13086" y="10215"/>
                  </a:lnTo>
                  <a:lnTo>
                    <a:pt x="1420" y="10215"/>
                  </a:lnTo>
                  <a:lnTo>
                    <a:pt x="1389" y="4259"/>
                  </a:lnTo>
                  <a:cubicBezTo>
                    <a:pt x="1389" y="4105"/>
                    <a:pt x="1513" y="3981"/>
                    <a:pt x="1698" y="3981"/>
                  </a:cubicBezTo>
                  <a:lnTo>
                    <a:pt x="2716" y="3981"/>
                  </a:lnTo>
                  <a:lnTo>
                    <a:pt x="2716" y="8209"/>
                  </a:lnTo>
                  <a:cubicBezTo>
                    <a:pt x="2716" y="8703"/>
                    <a:pt x="3087" y="9073"/>
                    <a:pt x="3549" y="9073"/>
                  </a:cubicBezTo>
                  <a:lnTo>
                    <a:pt x="10925" y="9073"/>
                  </a:lnTo>
                  <a:cubicBezTo>
                    <a:pt x="11419" y="9073"/>
                    <a:pt x="11790" y="8703"/>
                    <a:pt x="11790" y="8209"/>
                  </a:cubicBezTo>
                  <a:lnTo>
                    <a:pt x="11790" y="3981"/>
                  </a:lnTo>
                  <a:close/>
                  <a:moveTo>
                    <a:pt x="3549" y="0"/>
                  </a:moveTo>
                  <a:cubicBezTo>
                    <a:pt x="3087" y="0"/>
                    <a:pt x="2716" y="401"/>
                    <a:pt x="2716" y="864"/>
                  </a:cubicBezTo>
                  <a:lnTo>
                    <a:pt x="2716" y="3426"/>
                  </a:lnTo>
                  <a:lnTo>
                    <a:pt x="1698" y="3426"/>
                  </a:lnTo>
                  <a:cubicBezTo>
                    <a:pt x="1681" y="3425"/>
                    <a:pt x="1664" y="3424"/>
                    <a:pt x="1648" y="3424"/>
                  </a:cubicBezTo>
                  <a:cubicBezTo>
                    <a:pt x="1206" y="3424"/>
                    <a:pt x="834" y="3813"/>
                    <a:pt x="834" y="4259"/>
                  </a:cubicBezTo>
                  <a:lnTo>
                    <a:pt x="834" y="10215"/>
                  </a:lnTo>
                  <a:lnTo>
                    <a:pt x="278" y="10215"/>
                  </a:lnTo>
                  <a:cubicBezTo>
                    <a:pt x="124" y="10215"/>
                    <a:pt x="0" y="10339"/>
                    <a:pt x="0" y="10493"/>
                  </a:cubicBezTo>
                  <a:lnTo>
                    <a:pt x="0" y="11357"/>
                  </a:lnTo>
                  <a:cubicBezTo>
                    <a:pt x="0" y="11974"/>
                    <a:pt x="525" y="12468"/>
                    <a:pt x="1142" y="12468"/>
                  </a:cubicBezTo>
                  <a:lnTo>
                    <a:pt x="5988" y="12468"/>
                  </a:lnTo>
                  <a:cubicBezTo>
                    <a:pt x="6296" y="12437"/>
                    <a:pt x="6296" y="11944"/>
                    <a:pt x="5988" y="11913"/>
                  </a:cubicBezTo>
                  <a:lnTo>
                    <a:pt x="1111" y="11913"/>
                  </a:lnTo>
                  <a:cubicBezTo>
                    <a:pt x="803" y="11913"/>
                    <a:pt x="556" y="11635"/>
                    <a:pt x="587" y="11357"/>
                  </a:cubicBezTo>
                  <a:lnTo>
                    <a:pt x="587" y="10771"/>
                  </a:lnTo>
                  <a:lnTo>
                    <a:pt x="13981" y="10771"/>
                  </a:lnTo>
                  <a:lnTo>
                    <a:pt x="13981" y="11357"/>
                  </a:lnTo>
                  <a:cubicBezTo>
                    <a:pt x="13981" y="11666"/>
                    <a:pt x="13703" y="11913"/>
                    <a:pt x="13394" y="11913"/>
                  </a:cubicBezTo>
                  <a:lnTo>
                    <a:pt x="8518" y="11913"/>
                  </a:lnTo>
                  <a:cubicBezTo>
                    <a:pt x="8501" y="11910"/>
                    <a:pt x="8484" y="11909"/>
                    <a:pt x="8468" y="11909"/>
                  </a:cubicBezTo>
                  <a:cubicBezTo>
                    <a:pt x="8134" y="11909"/>
                    <a:pt x="8134" y="12472"/>
                    <a:pt x="8468" y="12472"/>
                  </a:cubicBezTo>
                  <a:cubicBezTo>
                    <a:pt x="8484" y="12472"/>
                    <a:pt x="8501" y="12471"/>
                    <a:pt x="8518" y="12468"/>
                  </a:cubicBezTo>
                  <a:lnTo>
                    <a:pt x="13394" y="12468"/>
                  </a:lnTo>
                  <a:cubicBezTo>
                    <a:pt x="14012" y="12468"/>
                    <a:pt x="14505" y="11974"/>
                    <a:pt x="14505" y="11357"/>
                  </a:cubicBezTo>
                  <a:lnTo>
                    <a:pt x="14505" y="10493"/>
                  </a:lnTo>
                  <a:cubicBezTo>
                    <a:pt x="14505" y="10339"/>
                    <a:pt x="14382" y="10215"/>
                    <a:pt x="14228" y="10215"/>
                  </a:cubicBezTo>
                  <a:lnTo>
                    <a:pt x="13672" y="10215"/>
                  </a:lnTo>
                  <a:lnTo>
                    <a:pt x="13672" y="4259"/>
                  </a:lnTo>
                  <a:cubicBezTo>
                    <a:pt x="13672" y="3796"/>
                    <a:pt x="13271" y="3426"/>
                    <a:pt x="12808" y="3426"/>
                  </a:cubicBezTo>
                  <a:lnTo>
                    <a:pt x="11790" y="3426"/>
                  </a:lnTo>
                  <a:lnTo>
                    <a:pt x="11790" y="864"/>
                  </a:lnTo>
                  <a:cubicBezTo>
                    <a:pt x="11790" y="370"/>
                    <a:pt x="11419" y="0"/>
                    <a:pt x="1095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09" name="Google Shape;13744;p26">
            <a:extLst>
              <a:ext uri="{FF2B5EF4-FFF2-40B4-BE49-F238E27FC236}">
                <a16:creationId xmlns:a16="http://schemas.microsoft.com/office/drawing/2014/main" id="{A669CC17-D201-E90F-4E93-7D19C6115AE4}"/>
              </a:ext>
            </a:extLst>
          </p:cNvPr>
          <p:cNvGrpSpPr/>
          <p:nvPr/>
        </p:nvGrpSpPr>
        <p:grpSpPr>
          <a:xfrm>
            <a:off x="15454814" y="5871017"/>
            <a:ext cx="733050" cy="726851"/>
            <a:chOff x="2491100" y="4171575"/>
            <a:chExt cx="366525" cy="363425"/>
          </a:xfrm>
          <a:solidFill>
            <a:srgbClr val="002060"/>
          </a:solidFill>
        </p:grpSpPr>
        <p:sp>
          <p:nvSpPr>
            <p:cNvPr id="210" name="Google Shape;13745;p26">
              <a:extLst>
                <a:ext uri="{FF2B5EF4-FFF2-40B4-BE49-F238E27FC236}">
                  <a16:creationId xmlns:a16="http://schemas.microsoft.com/office/drawing/2014/main" id="{E6C8EB6E-CBF0-56A3-E931-ACEADF3BFFE6}"/>
                </a:ext>
              </a:extLst>
            </p:cNvPr>
            <p:cNvSpPr/>
            <p:nvPr/>
          </p:nvSpPr>
          <p:spPr>
            <a:xfrm>
              <a:off x="2636150" y="4303500"/>
              <a:ext cx="66375" cy="57025"/>
            </a:xfrm>
            <a:custGeom>
              <a:avLst/>
              <a:gdLst/>
              <a:ahLst/>
              <a:cxnLst/>
              <a:rect l="l" t="t" r="r" b="b"/>
              <a:pathLst>
                <a:path w="2655" h="2281" extrusionOk="0">
                  <a:moveTo>
                    <a:pt x="1528" y="564"/>
                  </a:moveTo>
                  <a:cubicBezTo>
                    <a:pt x="1822" y="564"/>
                    <a:pt x="2099" y="791"/>
                    <a:pt x="2099" y="1143"/>
                  </a:cubicBezTo>
                  <a:cubicBezTo>
                    <a:pt x="2099" y="1451"/>
                    <a:pt x="1852" y="1698"/>
                    <a:pt x="1513" y="1698"/>
                  </a:cubicBezTo>
                  <a:cubicBezTo>
                    <a:pt x="1019" y="1698"/>
                    <a:pt x="741" y="1081"/>
                    <a:pt x="1112" y="742"/>
                  </a:cubicBezTo>
                  <a:cubicBezTo>
                    <a:pt x="1234" y="619"/>
                    <a:pt x="1383" y="564"/>
                    <a:pt x="1528" y="564"/>
                  </a:cubicBezTo>
                  <a:close/>
                  <a:moveTo>
                    <a:pt x="1513" y="1"/>
                  </a:moveTo>
                  <a:cubicBezTo>
                    <a:pt x="525" y="1"/>
                    <a:pt x="1" y="1205"/>
                    <a:pt x="711" y="1945"/>
                  </a:cubicBezTo>
                  <a:cubicBezTo>
                    <a:pt x="942" y="2177"/>
                    <a:pt x="1230" y="2280"/>
                    <a:pt x="1512" y="2280"/>
                  </a:cubicBezTo>
                  <a:cubicBezTo>
                    <a:pt x="2094" y="2280"/>
                    <a:pt x="2655" y="1839"/>
                    <a:pt x="2655" y="1174"/>
                  </a:cubicBezTo>
                  <a:cubicBezTo>
                    <a:pt x="2655" y="526"/>
                    <a:pt x="2161" y="1"/>
                    <a:pt x="151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1" name="Google Shape;13746;p26">
              <a:extLst>
                <a:ext uri="{FF2B5EF4-FFF2-40B4-BE49-F238E27FC236}">
                  <a16:creationId xmlns:a16="http://schemas.microsoft.com/office/drawing/2014/main" id="{6A0E74A8-2403-CD69-BF18-F1DFB4E3CA2B}"/>
                </a:ext>
              </a:extLst>
            </p:cNvPr>
            <p:cNvSpPr/>
            <p:nvPr/>
          </p:nvSpPr>
          <p:spPr>
            <a:xfrm>
              <a:off x="2491100" y="4171575"/>
              <a:ext cx="366525" cy="363425"/>
            </a:xfrm>
            <a:custGeom>
              <a:avLst/>
              <a:gdLst/>
              <a:ahLst/>
              <a:cxnLst/>
              <a:rect l="l" t="t" r="r" b="b"/>
              <a:pathLst>
                <a:path w="14661" h="14537" extrusionOk="0">
                  <a:moveTo>
                    <a:pt x="7037" y="2439"/>
                  </a:moveTo>
                  <a:lnTo>
                    <a:pt x="7037" y="3581"/>
                  </a:lnTo>
                  <a:cubicBezTo>
                    <a:pt x="5216" y="3735"/>
                    <a:pt x="3797" y="5185"/>
                    <a:pt x="3642" y="6975"/>
                  </a:cubicBezTo>
                  <a:lnTo>
                    <a:pt x="2501" y="6975"/>
                  </a:lnTo>
                  <a:cubicBezTo>
                    <a:pt x="2655" y="4537"/>
                    <a:pt x="4599" y="2593"/>
                    <a:pt x="7037" y="2439"/>
                  </a:cubicBezTo>
                  <a:close/>
                  <a:moveTo>
                    <a:pt x="7624" y="2439"/>
                  </a:moveTo>
                  <a:cubicBezTo>
                    <a:pt x="10062" y="2593"/>
                    <a:pt x="12006" y="4537"/>
                    <a:pt x="12129" y="6975"/>
                  </a:cubicBezTo>
                  <a:lnTo>
                    <a:pt x="11018" y="6975"/>
                  </a:lnTo>
                  <a:cubicBezTo>
                    <a:pt x="10864" y="5185"/>
                    <a:pt x="9414" y="3735"/>
                    <a:pt x="7624" y="3581"/>
                  </a:cubicBezTo>
                  <a:lnTo>
                    <a:pt x="7624" y="2439"/>
                  </a:lnTo>
                  <a:close/>
                  <a:moveTo>
                    <a:pt x="7315" y="4136"/>
                  </a:moveTo>
                  <a:cubicBezTo>
                    <a:pt x="10247" y="4136"/>
                    <a:pt x="11574" y="7809"/>
                    <a:pt x="9321" y="9691"/>
                  </a:cubicBezTo>
                  <a:cubicBezTo>
                    <a:pt x="9228" y="8457"/>
                    <a:pt x="8279" y="7839"/>
                    <a:pt x="7330" y="7839"/>
                  </a:cubicBezTo>
                  <a:cubicBezTo>
                    <a:pt x="6381" y="7839"/>
                    <a:pt x="5432" y="8457"/>
                    <a:pt x="5340" y="9691"/>
                  </a:cubicBezTo>
                  <a:cubicBezTo>
                    <a:pt x="3087" y="7809"/>
                    <a:pt x="4414" y="4136"/>
                    <a:pt x="7315" y="4136"/>
                  </a:cubicBezTo>
                  <a:close/>
                  <a:moveTo>
                    <a:pt x="7315" y="8403"/>
                  </a:moveTo>
                  <a:cubicBezTo>
                    <a:pt x="8025" y="8403"/>
                    <a:pt x="8735" y="8873"/>
                    <a:pt x="8735" y="9815"/>
                  </a:cubicBezTo>
                  <a:lnTo>
                    <a:pt x="8735" y="10062"/>
                  </a:lnTo>
                  <a:cubicBezTo>
                    <a:pt x="8303" y="10278"/>
                    <a:pt x="7816" y="10386"/>
                    <a:pt x="7327" y="10386"/>
                  </a:cubicBezTo>
                  <a:cubicBezTo>
                    <a:pt x="6837" y="10386"/>
                    <a:pt x="6343" y="10278"/>
                    <a:pt x="5895" y="10062"/>
                  </a:cubicBezTo>
                  <a:lnTo>
                    <a:pt x="5895" y="9815"/>
                  </a:lnTo>
                  <a:cubicBezTo>
                    <a:pt x="5895" y="8873"/>
                    <a:pt x="6605" y="8403"/>
                    <a:pt x="7315" y="8403"/>
                  </a:cubicBezTo>
                  <a:close/>
                  <a:moveTo>
                    <a:pt x="3673" y="7562"/>
                  </a:moveTo>
                  <a:cubicBezTo>
                    <a:pt x="3797" y="9352"/>
                    <a:pt x="5247" y="10802"/>
                    <a:pt x="7068" y="10957"/>
                  </a:cubicBezTo>
                  <a:lnTo>
                    <a:pt x="7068" y="12068"/>
                  </a:lnTo>
                  <a:cubicBezTo>
                    <a:pt x="4630" y="11944"/>
                    <a:pt x="2686" y="10000"/>
                    <a:pt x="2531" y="7562"/>
                  </a:cubicBezTo>
                  <a:close/>
                  <a:moveTo>
                    <a:pt x="7330" y="1"/>
                  </a:moveTo>
                  <a:cubicBezTo>
                    <a:pt x="7184" y="1"/>
                    <a:pt x="7037" y="93"/>
                    <a:pt x="7037" y="278"/>
                  </a:cubicBezTo>
                  <a:lnTo>
                    <a:pt x="7037" y="1883"/>
                  </a:lnTo>
                  <a:cubicBezTo>
                    <a:pt x="4291" y="2037"/>
                    <a:pt x="2099" y="4229"/>
                    <a:pt x="1945" y="6975"/>
                  </a:cubicBezTo>
                  <a:lnTo>
                    <a:pt x="340" y="6975"/>
                  </a:lnTo>
                  <a:cubicBezTo>
                    <a:pt x="1" y="7037"/>
                    <a:pt x="1" y="7500"/>
                    <a:pt x="340" y="7562"/>
                  </a:cubicBezTo>
                  <a:lnTo>
                    <a:pt x="1945" y="7562"/>
                  </a:lnTo>
                  <a:cubicBezTo>
                    <a:pt x="2099" y="10308"/>
                    <a:pt x="4291" y="12500"/>
                    <a:pt x="7037" y="12654"/>
                  </a:cubicBezTo>
                  <a:lnTo>
                    <a:pt x="7037" y="14259"/>
                  </a:lnTo>
                  <a:cubicBezTo>
                    <a:pt x="7037" y="14444"/>
                    <a:pt x="7184" y="14536"/>
                    <a:pt x="7330" y="14536"/>
                  </a:cubicBezTo>
                  <a:cubicBezTo>
                    <a:pt x="7477" y="14536"/>
                    <a:pt x="7624" y="14444"/>
                    <a:pt x="7624" y="14259"/>
                  </a:cubicBezTo>
                  <a:lnTo>
                    <a:pt x="7624" y="12654"/>
                  </a:lnTo>
                  <a:cubicBezTo>
                    <a:pt x="8611" y="12592"/>
                    <a:pt x="9599" y="12253"/>
                    <a:pt x="10432" y="11666"/>
                  </a:cubicBezTo>
                  <a:cubicBezTo>
                    <a:pt x="10555" y="11574"/>
                    <a:pt x="10586" y="11419"/>
                    <a:pt x="10494" y="11296"/>
                  </a:cubicBezTo>
                  <a:cubicBezTo>
                    <a:pt x="10438" y="11221"/>
                    <a:pt x="10359" y="11180"/>
                    <a:pt x="10278" y="11180"/>
                  </a:cubicBezTo>
                  <a:cubicBezTo>
                    <a:pt x="10226" y="11180"/>
                    <a:pt x="10172" y="11198"/>
                    <a:pt x="10123" y="11234"/>
                  </a:cubicBezTo>
                  <a:cubicBezTo>
                    <a:pt x="9383" y="11728"/>
                    <a:pt x="8519" y="12037"/>
                    <a:pt x="7624" y="12098"/>
                  </a:cubicBezTo>
                  <a:lnTo>
                    <a:pt x="7624" y="10957"/>
                  </a:lnTo>
                  <a:cubicBezTo>
                    <a:pt x="9444" y="10802"/>
                    <a:pt x="10864" y="9383"/>
                    <a:pt x="11018" y="7562"/>
                  </a:cubicBezTo>
                  <a:lnTo>
                    <a:pt x="12160" y="7562"/>
                  </a:lnTo>
                  <a:cubicBezTo>
                    <a:pt x="12129" y="8210"/>
                    <a:pt x="11975" y="8827"/>
                    <a:pt x="11666" y="9413"/>
                  </a:cubicBezTo>
                  <a:cubicBezTo>
                    <a:pt x="11523" y="9639"/>
                    <a:pt x="11733" y="9850"/>
                    <a:pt x="11935" y="9850"/>
                  </a:cubicBezTo>
                  <a:cubicBezTo>
                    <a:pt x="12038" y="9850"/>
                    <a:pt x="12139" y="9795"/>
                    <a:pt x="12191" y="9660"/>
                  </a:cubicBezTo>
                  <a:cubicBezTo>
                    <a:pt x="12500" y="9012"/>
                    <a:pt x="12685" y="8302"/>
                    <a:pt x="12716" y="7562"/>
                  </a:cubicBezTo>
                  <a:lnTo>
                    <a:pt x="14321" y="7562"/>
                  </a:lnTo>
                  <a:cubicBezTo>
                    <a:pt x="14660" y="7531"/>
                    <a:pt x="14660" y="7037"/>
                    <a:pt x="14321" y="7006"/>
                  </a:cubicBezTo>
                  <a:lnTo>
                    <a:pt x="14321" y="6975"/>
                  </a:lnTo>
                  <a:lnTo>
                    <a:pt x="12716" y="6975"/>
                  </a:lnTo>
                  <a:cubicBezTo>
                    <a:pt x="12561" y="4229"/>
                    <a:pt x="10370" y="2037"/>
                    <a:pt x="7624" y="1883"/>
                  </a:cubicBezTo>
                  <a:lnTo>
                    <a:pt x="7624" y="278"/>
                  </a:lnTo>
                  <a:cubicBezTo>
                    <a:pt x="7624" y="93"/>
                    <a:pt x="7477" y="1"/>
                    <a:pt x="733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2" name="Google Shape;13747;p26">
              <a:extLst>
                <a:ext uri="{FF2B5EF4-FFF2-40B4-BE49-F238E27FC236}">
                  <a16:creationId xmlns:a16="http://schemas.microsoft.com/office/drawing/2014/main" id="{59671E29-CFF9-DC7C-760F-583E19AC0D1D}"/>
                </a:ext>
              </a:extLst>
            </p:cNvPr>
            <p:cNvSpPr/>
            <p:nvPr/>
          </p:nvSpPr>
          <p:spPr>
            <a:xfrm>
              <a:off x="2518100" y="4431600"/>
              <a:ext cx="81575" cy="77975"/>
            </a:xfrm>
            <a:custGeom>
              <a:avLst/>
              <a:gdLst/>
              <a:ahLst/>
              <a:cxnLst/>
              <a:rect l="l" t="t" r="r" b="b"/>
              <a:pathLst>
                <a:path w="3263" h="3119" extrusionOk="0">
                  <a:moveTo>
                    <a:pt x="279" y="0"/>
                  </a:moveTo>
                  <a:cubicBezTo>
                    <a:pt x="124" y="0"/>
                    <a:pt x="1" y="123"/>
                    <a:pt x="1" y="278"/>
                  </a:cubicBezTo>
                  <a:lnTo>
                    <a:pt x="1" y="2839"/>
                  </a:lnTo>
                  <a:cubicBezTo>
                    <a:pt x="1" y="2994"/>
                    <a:pt x="124" y="3117"/>
                    <a:pt x="279" y="3117"/>
                  </a:cubicBezTo>
                  <a:lnTo>
                    <a:pt x="2840" y="3117"/>
                  </a:lnTo>
                  <a:cubicBezTo>
                    <a:pt x="2850" y="3118"/>
                    <a:pt x="2860" y="3118"/>
                    <a:pt x="2870" y="3118"/>
                  </a:cubicBezTo>
                  <a:cubicBezTo>
                    <a:pt x="3262" y="3118"/>
                    <a:pt x="3262" y="2530"/>
                    <a:pt x="2870" y="2530"/>
                  </a:cubicBezTo>
                  <a:cubicBezTo>
                    <a:pt x="2860" y="2530"/>
                    <a:pt x="2850" y="2530"/>
                    <a:pt x="2840" y="2531"/>
                  </a:cubicBezTo>
                  <a:lnTo>
                    <a:pt x="587" y="2531"/>
                  </a:lnTo>
                  <a:lnTo>
                    <a:pt x="587" y="278"/>
                  </a:lnTo>
                  <a:cubicBezTo>
                    <a:pt x="556" y="123"/>
                    <a:pt x="433" y="0"/>
                    <a:pt x="27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3" name="Google Shape;13748;p26">
              <a:extLst>
                <a:ext uri="{FF2B5EF4-FFF2-40B4-BE49-F238E27FC236}">
                  <a16:creationId xmlns:a16="http://schemas.microsoft.com/office/drawing/2014/main" id="{2921704C-4C19-86B6-0B0F-BC52F746AEE5}"/>
                </a:ext>
              </a:extLst>
            </p:cNvPr>
            <p:cNvSpPr/>
            <p:nvPr/>
          </p:nvSpPr>
          <p:spPr>
            <a:xfrm>
              <a:off x="2752650" y="4431000"/>
              <a:ext cx="77950" cy="78550"/>
            </a:xfrm>
            <a:custGeom>
              <a:avLst/>
              <a:gdLst/>
              <a:ahLst/>
              <a:cxnLst/>
              <a:rect l="l" t="t" r="r" b="b"/>
              <a:pathLst>
                <a:path w="3118" h="3142" extrusionOk="0">
                  <a:moveTo>
                    <a:pt x="2825" y="1"/>
                  </a:moveTo>
                  <a:cubicBezTo>
                    <a:pt x="2678" y="1"/>
                    <a:pt x="2532" y="101"/>
                    <a:pt x="2532" y="302"/>
                  </a:cubicBezTo>
                  <a:lnTo>
                    <a:pt x="2532" y="2555"/>
                  </a:lnTo>
                  <a:lnTo>
                    <a:pt x="279" y="2555"/>
                  </a:lnTo>
                  <a:cubicBezTo>
                    <a:pt x="124" y="2555"/>
                    <a:pt x="1" y="2678"/>
                    <a:pt x="1" y="2863"/>
                  </a:cubicBezTo>
                  <a:cubicBezTo>
                    <a:pt x="1" y="3018"/>
                    <a:pt x="124" y="3141"/>
                    <a:pt x="279" y="3141"/>
                  </a:cubicBezTo>
                  <a:lnTo>
                    <a:pt x="2840" y="3141"/>
                  </a:lnTo>
                  <a:cubicBezTo>
                    <a:pt x="2994" y="3141"/>
                    <a:pt x="3118" y="3018"/>
                    <a:pt x="3118" y="2863"/>
                  </a:cubicBezTo>
                  <a:lnTo>
                    <a:pt x="3118" y="302"/>
                  </a:lnTo>
                  <a:cubicBezTo>
                    <a:pt x="3118" y="101"/>
                    <a:pt x="2971" y="1"/>
                    <a:pt x="282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4" name="Google Shape;13749;p26">
              <a:extLst>
                <a:ext uri="{FF2B5EF4-FFF2-40B4-BE49-F238E27FC236}">
                  <a16:creationId xmlns:a16="http://schemas.microsoft.com/office/drawing/2014/main" id="{4AE9F0D2-DA31-F430-059E-5E9966A0BA63}"/>
                </a:ext>
              </a:extLst>
            </p:cNvPr>
            <p:cNvSpPr/>
            <p:nvPr/>
          </p:nvSpPr>
          <p:spPr>
            <a:xfrm>
              <a:off x="2518100" y="4197700"/>
              <a:ext cx="81575" cy="78050"/>
            </a:xfrm>
            <a:custGeom>
              <a:avLst/>
              <a:gdLst/>
              <a:ahLst/>
              <a:cxnLst/>
              <a:rect l="l" t="t" r="r" b="b"/>
              <a:pathLst>
                <a:path w="3263" h="3122" extrusionOk="0">
                  <a:moveTo>
                    <a:pt x="2896" y="1"/>
                  </a:moveTo>
                  <a:cubicBezTo>
                    <a:pt x="2879" y="1"/>
                    <a:pt x="2860" y="2"/>
                    <a:pt x="2840" y="5"/>
                  </a:cubicBezTo>
                  <a:lnTo>
                    <a:pt x="279" y="5"/>
                  </a:lnTo>
                  <a:cubicBezTo>
                    <a:pt x="124" y="5"/>
                    <a:pt x="1" y="128"/>
                    <a:pt x="1" y="283"/>
                  </a:cubicBezTo>
                  <a:lnTo>
                    <a:pt x="1" y="2844"/>
                  </a:lnTo>
                  <a:cubicBezTo>
                    <a:pt x="1" y="2998"/>
                    <a:pt x="124" y="3122"/>
                    <a:pt x="279" y="3122"/>
                  </a:cubicBezTo>
                  <a:cubicBezTo>
                    <a:pt x="433" y="3122"/>
                    <a:pt x="556" y="2998"/>
                    <a:pt x="587" y="2844"/>
                  </a:cubicBezTo>
                  <a:lnTo>
                    <a:pt x="587" y="560"/>
                  </a:lnTo>
                  <a:lnTo>
                    <a:pt x="2840" y="560"/>
                  </a:lnTo>
                  <a:cubicBezTo>
                    <a:pt x="2850" y="561"/>
                    <a:pt x="2860" y="561"/>
                    <a:pt x="2870" y="561"/>
                  </a:cubicBezTo>
                  <a:cubicBezTo>
                    <a:pt x="3253" y="561"/>
                    <a:pt x="3262" y="1"/>
                    <a:pt x="289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5" name="Google Shape;13750;p26">
              <a:extLst>
                <a:ext uri="{FF2B5EF4-FFF2-40B4-BE49-F238E27FC236}">
                  <a16:creationId xmlns:a16="http://schemas.microsoft.com/office/drawing/2014/main" id="{4C338E13-06B9-5D5A-D0DD-1EEF52B977E8}"/>
                </a:ext>
              </a:extLst>
            </p:cNvPr>
            <p:cNvSpPr/>
            <p:nvPr/>
          </p:nvSpPr>
          <p:spPr>
            <a:xfrm>
              <a:off x="2749050" y="4197000"/>
              <a:ext cx="81550" cy="78750"/>
            </a:xfrm>
            <a:custGeom>
              <a:avLst/>
              <a:gdLst/>
              <a:ahLst/>
              <a:cxnLst/>
              <a:rect l="l" t="t" r="r" b="b"/>
              <a:pathLst>
                <a:path w="3262" h="315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676" y="588"/>
                  </a:lnTo>
                  <a:lnTo>
                    <a:pt x="2676" y="2872"/>
                  </a:lnTo>
                  <a:cubicBezTo>
                    <a:pt x="2676" y="3026"/>
                    <a:pt x="2799" y="3150"/>
                    <a:pt x="2984" y="3150"/>
                  </a:cubicBezTo>
                  <a:lnTo>
                    <a:pt x="2984" y="3119"/>
                  </a:lnTo>
                  <a:cubicBezTo>
                    <a:pt x="3138" y="3119"/>
                    <a:pt x="3262" y="2996"/>
                    <a:pt x="3262" y="2841"/>
                  </a:cubicBezTo>
                  <a:lnTo>
                    <a:pt x="3262" y="280"/>
                  </a:lnTo>
                  <a:cubicBezTo>
                    <a:pt x="3262" y="125"/>
                    <a:pt x="3138" y="2"/>
                    <a:pt x="2984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6" name="Google Shape;13751;p26">
              <a:extLst>
                <a:ext uri="{FF2B5EF4-FFF2-40B4-BE49-F238E27FC236}">
                  <a16:creationId xmlns:a16="http://schemas.microsoft.com/office/drawing/2014/main" id="{F15FEE44-63B3-76D8-1434-591505061F8D}"/>
                </a:ext>
              </a:extLst>
            </p:cNvPr>
            <p:cNvSpPr/>
            <p:nvPr/>
          </p:nvSpPr>
          <p:spPr>
            <a:xfrm>
              <a:off x="2763075" y="4429500"/>
              <a:ext cx="16625" cy="13875"/>
            </a:xfrm>
            <a:custGeom>
              <a:avLst/>
              <a:gdLst/>
              <a:ahLst/>
              <a:cxnLst/>
              <a:rect l="l" t="t" r="r" b="b"/>
              <a:pathLst>
                <a:path w="665" h="555" extrusionOk="0">
                  <a:moveTo>
                    <a:pt x="332" y="0"/>
                  </a:moveTo>
                  <a:cubicBezTo>
                    <a:pt x="139" y="0"/>
                    <a:pt x="0" y="186"/>
                    <a:pt x="78" y="393"/>
                  </a:cubicBezTo>
                  <a:cubicBezTo>
                    <a:pt x="124" y="501"/>
                    <a:pt x="232" y="555"/>
                    <a:pt x="340" y="555"/>
                  </a:cubicBezTo>
                  <a:cubicBezTo>
                    <a:pt x="448" y="555"/>
                    <a:pt x="556" y="501"/>
                    <a:pt x="602" y="393"/>
                  </a:cubicBezTo>
                  <a:cubicBezTo>
                    <a:pt x="664" y="238"/>
                    <a:pt x="602" y="53"/>
                    <a:pt x="448" y="22"/>
                  </a:cubicBezTo>
                  <a:cubicBezTo>
                    <a:pt x="408" y="7"/>
                    <a:pt x="369" y="0"/>
                    <a:pt x="33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7" name="Google Shape;13752;p26">
            <a:extLst>
              <a:ext uri="{FF2B5EF4-FFF2-40B4-BE49-F238E27FC236}">
                <a16:creationId xmlns:a16="http://schemas.microsoft.com/office/drawing/2014/main" id="{4DFE6138-BD07-3E08-DA4E-A00DD7E34661}"/>
              </a:ext>
            </a:extLst>
          </p:cNvPr>
          <p:cNvGrpSpPr/>
          <p:nvPr/>
        </p:nvGrpSpPr>
        <p:grpSpPr>
          <a:xfrm>
            <a:off x="15457913" y="6909989"/>
            <a:ext cx="726851" cy="726450"/>
            <a:chOff x="1734225" y="4171575"/>
            <a:chExt cx="363425" cy="363225"/>
          </a:xfrm>
          <a:solidFill>
            <a:srgbClr val="002060"/>
          </a:solidFill>
        </p:grpSpPr>
        <p:sp>
          <p:nvSpPr>
            <p:cNvPr id="218" name="Google Shape;13753;p26">
              <a:extLst>
                <a:ext uri="{FF2B5EF4-FFF2-40B4-BE49-F238E27FC236}">
                  <a16:creationId xmlns:a16="http://schemas.microsoft.com/office/drawing/2014/main" id="{297110AB-7A5C-CDD5-B578-A3CE6DEA9C1F}"/>
                </a:ext>
              </a:extLst>
            </p:cNvPr>
            <p:cNvSpPr/>
            <p:nvPr/>
          </p:nvSpPr>
          <p:spPr>
            <a:xfrm>
              <a:off x="1753500" y="4341325"/>
              <a:ext cx="37725" cy="23000"/>
            </a:xfrm>
            <a:custGeom>
              <a:avLst/>
              <a:gdLst/>
              <a:ahLst/>
              <a:cxnLst/>
              <a:rect l="l" t="t" r="r" b="b"/>
              <a:pathLst>
                <a:path w="1509" h="920" extrusionOk="0">
                  <a:moveTo>
                    <a:pt x="988" y="0"/>
                  </a:moveTo>
                  <a:lnTo>
                    <a:pt x="217" y="371"/>
                  </a:lnTo>
                  <a:cubicBezTo>
                    <a:pt x="62" y="432"/>
                    <a:pt x="1" y="617"/>
                    <a:pt x="62" y="772"/>
                  </a:cubicBezTo>
                  <a:cubicBezTo>
                    <a:pt x="108" y="862"/>
                    <a:pt x="219" y="919"/>
                    <a:pt x="336" y="919"/>
                  </a:cubicBezTo>
                  <a:cubicBezTo>
                    <a:pt x="379" y="919"/>
                    <a:pt x="422" y="912"/>
                    <a:pt x="464" y="895"/>
                  </a:cubicBezTo>
                  <a:lnTo>
                    <a:pt x="1235" y="556"/>
                  </a:lnTo>
                  <a:cubicBezTo>
                    <a:pt x="1508" y="392"/>
                    <a:pt x="1371" y="10"/>
                    <a:pt x="1100" y="10"/>
                  </a:cubicBezTo>
                  <a:cubicBezTo>
                    <a:pt x="1065" y="10"/>
                    <a:pt x="1027" y="17"/>
                    <a:pt x="988" y="31"/>
                  </a:cubicBezTo>
                  <a:lnTo>
                    <a:pt x="988" y="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9" name="Google Shape;13754;p26">
              <a:extLst>
                <a:ext uri="{FF2B5EF4-FFF2-40B4-BE49-F238E27FC236}">
                  <a16:creationId xmlns:a16="http://schemas.microsoft.com/office/drawing/2014/main" id="{4F9750BE-670E-9B47-8D72-CC85725A771C}"/>
                </a:ext>
              </a:extLst>
            </p:cNvPr>
            <p:cNvSpPr/>
            <p:nvPr/>
          </p:nvSpPr>
          <p:spPr>
            <a:xfrm>
              <a:off x="2040725" y="4206325"/>
              <a:ext cx="38925" cy="22875"/>
            </a:xfrm>
            <a:custGeom>
              <a:avLst/>
              <a:gdLst/>
              <a:ahLst/>
              <a:cxnLst/>
              <a:rect l="l" t="t" r="r" b="b"/>
              <a:pathLst>
                <a:path w="1557" h="915" extrusionOk="0">
                  <a:moveTo>
                    <a:pt x="1189" y="1"/>
                  </a:moveTo>
                  <a:cubicBezTo>
                    <a:pt x="1153" y="1"/>
                    <a:pt x="1113" y="10"/>
                    <a:pt x="1073" y="30"/>
                  </a:cubicBezTo>
                  <a:lnTo>
                    <a:pt x="301" y="370"/>
                  </a:lnTo>
                  <a:cubicBezTo>
                    <a:pt x="1" y="534"/>
                    <a:pt x="135" y="915"/>
                    <a:pt x="405" y="915"/>
                  </a:cubicBezTo>
                  <a:cubicBezTo>
                    <a:pt x="441" y="915"/>
                    <a:pt x="478" y="909"/>
                    <a:pt x="517" y="894"/>
                  </a:cubicBezTo>
                  <a:lnTo>
                    <a:pt x="1289" y="524"/>
                  </a:lnTo>
                  <a:cubicBezTo>
                    <a:pt x="1556" y="390"/>
                    <a:pt x="1429" y="1"/>
                    <a:pt x="118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0" name="Google Shape;13755;p26">
              <a:extLst>
                <a:ext uri="{FF2B5EF4-FFF2-40B4-BE49-F238E27FC236}">
                  <a16:creationId xmlns:a16="http://schemas.microsoft.com/office/drawing/2014/main" id="{EEED9AAA-0A08-4439-F4DA-00F1A9E684FE}"/>
                </a:ext>
              </a:extLst>
            </p:cNvPr>
            <p:cNvSpPr/>
            <p:nvPr/>
          </p:nvSpPr>
          <p:spPr>
            <a:xfrm>
              <a:off x="1750425" y="4205875"/>
              <a:ext cx="40025" cy="23325"/>
            </a:xfrm>
            <a:custGeom>
              <a:avLst/>
              <a:gdLst/>
              <a:ahLst/>
              <a:cxnLst/>
              <a:rect l="l" t="t" r="r" b="b"/>
              <a:pathLst>
                <a:path w="1601" h="933" extrusionOk="0">
                  <a:moveTo>
                    <a:pt x="406" y="1"/>
                  </a:moveTo>
                  <a:cubicBezTo>
                    <a:pt x="147" y="1"/>
                    <a:pt x="0" y="437"/>
                    <a:pt x="340" y="542"/>
                  </a:cubicBezTo>
                  <a:lnTo>
                    <a:pt x="1111" y="912"/>
                  </a:lnTo>
                  <a:cubicBezTo>
                    <a:pt x="1147" y="927"/>
                    <a:pt x="1181" y="933"/>
                    <a:pt x="1213" y="933"/>
                  </a:cubicBezTo>
                  <a:cubicBezTo>
                    <a:pt x="1463" y="933"/>
                    <a:pt x="1600" y="552"/>
                    <a:pt x="1327" y="388"/>
                  </a:cubicBezTo>
                  <a:lnTo>
                    <a:pt x="556" y="48"/>
                  </a:lnTo>
                  <a:cubicBezTo>
                    <a:pt x="504" y="15"/>
                    <a:pt x="453" y="1"/>
                    <a:pt x="40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1" name="Google Shape;13756;p26">
              <a:extLst>
                <a:ext uri="{FF2B5EF4-FFF2-40B4-BE49-F238E27FC236}">
                  <a16:creationId xmlns:a16="http://schemas.microsoft.com/office/drawing/2014/main" id="{CCED764F-1035-A875-2F5D-A8F8B88539D7}"/>
                </a:ext>
              </a:extLst>
            </p:cNvPr>
            <p:cNvSpPr/>
            <p:nvPr/>
          </p:nvSpPr>
          <p:spPr>
            <a:xfrm>
              <a:off x="2041400" y="4340800"/>
              <a:ext cx="36950" cy="23500"/>
            </a:xfrm>
            <a:custGeom>
              <a:avLst/>
              <a:gdLst/>
              <a:ahLst/>
              <a:cxnLst/>
              <a:rect l="l" t="t" r="r" b="b"/>
              <a:pathLst>
                <a:path w="1478" h="940" extrusionOk="0">
                  <a:moveTo>
                    <a:pt x="409" y="1"/>
                  </a:moveTo>
                  <a:cubicBezTo>
                    <a:pt x="139" y="1"/>
                    <a:pt x="1" y="382"/>
                    <a:pt x="274" y="546"/>
                  </a:cubicBezTo>
                  <a:lnTo>
                    <a:pt x="1046" y="916"/>
                  </a:lnTo>
                  <a:cubicBezTo>
                    <a:pt x="1077" y="932"/>
                    <a:pt x="1113" y="940"/>
                    <a:pt x="1150" y="940"/>
                  </a:cubicBezTo>
                  <a:cubicBezTo>
                    <a:pt x="1256" y="940"/>
                    <a:pt x="1370" y="876"/>
                    <a:pt x="1416" y="762"/>
                  </a:cubicBezTo>
                  <a:cubicBezTo>
                    <a:pt x="1478" y="638"/>
                    <a:pt x="1416" y="453"/>
                    <a:pt x="1292" y="392"/>
                  </a:cubicBezTo>
                  <a:lnTo>
                    <a:pt x="521" y="21"/>
                  </a:lnTo>
                  <a:cubicBezTo>
                    <a:pt x="482" y="7"/>
                    <a:pt x="444" y="1"/>
                    <a:pt x="40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2" name="Google Shape;13757;p26">
              <a:extLst>
                <a:ext uri="{FF2B5EF4-FFF2-40B4-BE49-F238E27FC236}">
                  <a16:creationId xmlns:a16="http://schemas.microsoft.com/office/drawing/2014/main" id="{329AD674-51B8-FF88-F3CA-B843B583EDDA}"/>
                </a:ext>
              </a:extLst>
            </p:cNvPr>
            <p:cNvSpPr/>
            <p:nvPr/>
          </p:nvSpPr>
          <p:spPr>
            <a:xfrm>
              <a:off x="1734225" y="4278050"/>
              <a:ext cx="39375" cy="13925"/>
            </a:xfrm>
            <a:custGeom>
              <a:avLst/>
              <a:gdLst/>
              <a:ahLst/>
              <a:cxnLst/>
              <a:rect l="l" t="t" r="r" b="b"/>
              <a:pathLst>
                <a:path w="1575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296" y="556"/>
                  </a:lnTo>
                  <a:cubicBezTo>
                    <a:pt x="1451" y="556"/>
                    <a:pt x="1574" y="433"/>
                    <a:pt x="1574" y="278"/>
                  </a:cubicBezTo>
                  <a:cubicBezTo>
                    <a:pt x="1574" y="124"/>
                    <a:pt x="1451" y="1"/>
                    <a:pt x="129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3" name="Google Shape;13758;p26">
              <a:extLst>
                <a:ext uri="{FF2B5EF4-FFF2-40B4-BE49-F238E27FC236}">
                  <a16:creationId xmlns:a16="http://schemas.microsoft.com/office/drawing/2014/main" id="{166FD53D-F10F-852E-4C5D-D420CB1C9100}"/>
                </a:ext>
              </a:extLst>
            </p:cNvPr>
            <p:cNvSpPr/>
            <p:nvPr/>
          </p:nvSpPr>
          <p:spPr>
            <a:xfrm>
              <a:off x="2057500" y="4278050"/>
              <a:ext cx="40150" cy="13925"/>
            </a:xfrm>
            <a:custGeom>
              <a:avLst/>
              <a:gdLst/>
              <a:ahLst/>
              <a:cxnLst/>
              <a:rect l="l" t="t" r="r" b="b"/>
              <a:pathLst>
                <a:path w="1606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327" y="556"/>
                  </a:lnTo>
                  <a:cubicBezTo>
                    <a:pt x="1482" y="556"/>
                    <a:pt x="1605" y="433"/>
                    <a:pt x="1605" y="278"/>
                  </a:cubicBezTo>
                  <a:cubicBezTo>
                    <a:pt x="1605" y="124"/>
                    <a:pt x="1482" y="1"/>
                    <a:pt x="132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4" name="Google Shape;13759;p26">
              <a:extLst>
                <a:ext uri="{FF2B5EF4-FFF2-40B4-BE49-F238E27FC236}">
                  <a16:creationId xmlns:a16="http://schemas.microsoft.com/office/drawing/2014/main" id="{0AEE25D4-04F5-7BD4-D8AD-C0C0D5F97B75}"/>
                </a:ext>
              </a:extLst>
            </p:cNvPr>
            <p:cNvSpPr/>
            <p:nvPr/>
          </p:nvSpPr>
          <p:spPr>
            <a:xfrm>
              <a:off x="1906275" y="417157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371" y="1"/>
                  </a:moveTo>
                  <a:cubicBezTo>
                    <a:pt x="124" y="1"/>
                    <a:pt x="0" y="309"/>
                    <a:pt x="186" y="494"/>
                  </a:cubicBezTo>
                  <a:cubicBezTo>
                    <a:pt x="242" y="551"/>
                    <a:pt x="311" y="576"/>
                    <a:pt x="379" y="576"/>
                  </a:cubicBezTo>
                  <a:cubicBezTo>
                    <a:pt x="531" y="576"/>
                    <a:pt x="679" y="449"/>
                    <a:pt x="679" y="278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5" name="Google Shape;13760;p26">
              <a:extLst>
                <a:ext uri="{FF2B5EF4-FFF2-40B4-BE49-F238E27FC236}">
                  <a16:creationId xmlns:a16="http://schemas.microsoft.com/office/drawing/2014/main" id="{18284C00-6D71-658D-FC19-9EA201B83742}"/>
                </a:ext>
              </a:extLst>
            </p:cNvPr>
            <p:cNvSpPr/>
            <p:nvPr/>
          </p:nvSpPr>
          <p:spPr>
            <a:xfrm>
              <a:off x="1772800" y="4175600"/>
              <a:ext cx="286275" cy="359200"/>
            </a:xfrm>
            <a:custGeom>
              <a:avLst/>
              <a:gdLst/>
              <a:ahLst/>
              <a:cxnLst/>
              <a:rect l="l" t="t" r="r" b="b"/>
              <a:pathLst>
                <a:path w="11451" h="14368" extrusionOk="0">
                  <a:moveTo>
                    <a:pt x="7129" y="8913"/>
                  </a:moveTo>
                  <a:lnTo>
                    <a:pt x="7129" y="10240"/>
                  </a:lnTo>
                  <a:lnTo>
                    <a:pt x="4290" y="10240"/>
                  </a:lnTo>
                  <a:lnTo>
                    <a:pt x="4290" y="8913"/>
                  </a:lnTo>
                  <a:close/>
                  <a:moveTo>
                    <a:pt x="7129" y="10796"/>
                  </a:moveTo>
                  <a:lnTo>
                    <a:pt x="7129" y="12092"/>
                  </a:lnTo>
                  <a:lnTo>
                    <a:pt x="4290" y="12092"/>
                  </a:lnTo>
                  <a:lnTo>
                    <a:pt x="4290" y="10796"/>
                  </a:lnTo>
                  <a:close/>
                  <a:moveTo>
                    <a:pt x="6296" y="12678"/>
                  </a:moveTo>
                  <a:lnTo>
                    <a:pt x="6296" y="13234"/>
                  </a:lnTo>
                  <a:cubicBezTo>
                    <a:pt x="6296" y="13604"/>
                    <a:pt x="6011" y="13789"/>
                    <a:pt x="5725" y="13789"/>
                  </a:cubicBezTo>
                  <a:cubicBezTo>
                    <a:pt x="5440" y="13789"/>
                    <a:pt x="5154" y="13604"/>
                    <a:pt x="5154" y="13234"/>
                  </a:cubicBezTo>
                  <a:lnTo>
                    <a:pt x="5154" y="12678"/>
                  </a:lnTo>
                  <a:close/>
                  <a:moveTo>
                    <a:pt x="4498" y="0"/>
                  </a:moveTo>
                  <a:cubicBezTo>
                    <a:pt x="4462" y="0"/>
                    <a:pt x="4424" y="8"/>
                    <a:pt x="4383" y="25"/>
                  </a:cubicBezTo>
                  <a:cubicBezTo>
                    <a:pt x="556" y="1198"/>
                    <a:pt x="0" y="6382"/>
                    <a:pt x="3488" y="8357"/>
                  </a:cubicBezTo>
                  <a:cubicBezTo>
                    <a:pt x="3642" y="8450"/>
                    <a:pt x="3735" y="8635"/>
                    <a:pt x="3735" y="8820"/>
                  </a:cubicBezTo>
                  <a:lnTo>
                    <a:pt x="3735" y="12400"/>
                  </a:lnTo>
                  <a:cubicBezTo>
                    <a:pt x="3735" y="12555"/>
                    <a:pt x="3858" y="12678"/>
                    <a:pt x="4012" y="12678"/>
                  </a:cubicBezTo>
                  <a:lnTo>
                    <a:pt x="4599" y="12678"/>
                  </a:lnTo>
                  <a:lnTo>
                    <a:pt x="4599" y="13234"/>
                  </a:lnTo>
                  <a:cubicBezTo>
                    <a:pt x="4599" y="13990"/>
                    <a:pt x="5162" y="14368"/>
                    <a:pt x="5725" y="14368"/>
                  </a:cubicBezTo>
                  <a:cubicBezTo>
                    <a:pt x="6288" y="14368"/>
                    <a:pt x="6852" y="13990"/>
                    <a:pt x="6852" y="13234"/>
                  </a:cubicBezTo>
                  <a:lnTo>
                    <a:pt x="6852" y="12678"/>
                  </a:lnTo>
                  <a:lnTo>
                    <a:pt x="7438" y="12678"/>
                  </a:lnTo>
                  <a:cubicBezTo>
                    <a:pt x="7592" y="12678"/>
                    <a:pt x="7716" y="12555"/>
                    <a:pt x="7716" y="12400"/>
                  </a:cubicBezTo>
                  <a:lnTo>
                    <a:pt x="7716" y="8790"/>
                  </a:lnTo>
                  <a:cubicBezTo>
                    <a:pt x="7716" y="8573"/>
                    <a:pt x="7839" y="8419"/>
                    <a:pt x="7994" y="8327"/>
                  </a:cubicBezTo>
                  <a:cubicBezTo>
                    <a:pt x="11450" y="6351"/>
                    <a:pt x="10864" y="1228"/>
                    <a:pt x="7099" y="56"/>
                  </a:cubicBezTo>
                  <a:cubicBezTo>
                    <a:pt x="7062" y="43"/>
                    <a:pt x="7027" y="38"/>
                    <a:pt x="6994" y="38"/>
                  </a:cubicBezTo>
                  <a:cubicBezTo>
                    <a:pt x="6697" y="38"/>
                    <a:pt x="6580" y="497"/>
                    <a:pt x="6913" y="580"/>
                  </a:cubicBezTo>
                  <a:cubicBezTo>
                    <a:pt x="10216" y="1630"/>
                    <a:pt x="10709" y="6074"/>
                    <a:pt x="7747" y="7833"/>
                  </a:cubicBezTo>
                  <a:cubicBezTo>
                    <a:pt x="7531" y="7925"/>
                    <a:pt x="7345" y="8141"/>
                    <a:pt x="7253" y="8357"/>
                  </a:cubicBezTo>
                  <a:lnTo>
                    <a:pt x="6018" y="8357"/>
                  </a:lnTo>
                  <a:lnTo>
                    <a:pt x="6018" y="6166"/>
                  </a:lnTo>
                  <a:lnTo>
                    <a:pt x="6821" y="4500"/>
                  </a:lnTo>
                  <a:cubicBezTo>
                    <a:pt x="6943" y="4275"/>
                    <a:pt x="6755" y="4090"/>
                    <a:pt x="6568" y="4090"/>
                  </a:cubicBezTo>
                  <a:cubicBezTo>
                    <a:pt x="6473" y="4090"/>
                    <a:pt x="6379" y="4138"/>
                    <a:pt x="6327" y="4253"/>
                  </a:cubicBezTo>
                  <a:lnTo>
                    <a:pt x="5710" y="5456"/>
                  </a:lnTo>
                  <a:lnTo>
                    <a:pt x="5123" y="4253"/>
                  </a:lnTo>
                  <a:cubicBezTo>
                    <a:pt x="5061" y="4138"/>
                    <a:pt x="4963" y="4090"/>
                    <a:pt x="4867" y="4090"/>
                  </a:cubicBezTo>
                  <a:cubicBezTo>
                    <a:pt x="4679" y="4090"/>
                    <a:pt x="4496" y="4275"/>
                    <a:pt x="4599" y="4500"/>
                  </a:cubicBezTo>
                  <a:lnTo>
                    <a:pt x="5432" y="6166"/>
                  </a:lnTo>
                  <a:lnTo>
                    <a:pt x="5432" y="8357"/>
                  </a:lnTo>
                  <a:lnTo>
                    <a:pt x="4228" y="8357"/>
                  </a:lnTo>
                  <a:cubicBezTo>
                    <a:pt x="4136" y="8111"/>
                    <a:pt x="3951" y="7956"/>
                    <a:pt x="3765" y="7833"/>
                  </a:cubicBezTo>
                  <a:cubicBezTo>
                    <a:pt x="741" y="6105"/>
                    <a:pt x="1204" y="1599"/>
                    <a:pt x="4537" y="580"/>
                  </a:cubicBezTo>
                  <a:cubicBezTo>
                    <a:pt x="4894" y="498"/>
                    <a:pt x="4787" y="0"/>
                    <a:pt x="449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6" name="Google Shape;13761;p26">
            <a:extLst>
              <a:ext uri="{FF2B5EF4-FFF2-40B4-BE49-F238E27FC236}">
                <a16:creationId xmlns:a16="http://schemas.microsoft.com/office/drawing/2014/main" id="{ED62CE58-DEC6-FDB9-491F-2910BD9EC9BD}"/>
              </a:ext>
            </a:extLst>
          </p:cNvPr>
          <p:cNvGrpSpPr/>
          <p:nvPr/>
        </p:nvGrpSpPr>
        <p:grpSpPr>
          <a:xfrm>
            <a:off x="12459163" y="6960612"/>
            <a:ext cx="726800" cy="625200"/>
            <a:chOff x="975800" y="4197050"/>
            <a:chExt cx="363400" cy="312600"/>
          </a:xfrm>
          <a:solidFill>
            <a:srgbClr val="002060"/>
          </a:solidFill>
        </p:grpSpPr>
        <p:sp>
          <p:nvSpPr>
            <p:cNvPr id="227" name="Google Shape;13762;p26">
              <a:extLst>
                <a:ext uri="{FF2B5EF4-FFF2-40B4-BE49-F238E27FC236}">
                  <a16:creationId xmlns:a16="http://schemas.microsoft.com/office/drawing/2014/main" id="{65191653-A629-3E9D-A18C-5FC78BB5800A}"/>
                </a:ext>
              </a:extLst>
            </p:cNvPr>
            <p:cNvSpPr/>
            <p:nvPr/>
          </p:nvSpPr>
          <p:spPr>
            <a:xfrm>
              <a:off x="1169450" y="4282575"/>
              <a:ext cx="16225" cy="13925"/>
            </a:xfrm>
            <a:custGeom>
              <a:avLst/>
              <a:gdLst/>
              <a:ahLst/>
              <a:cxnLst/>
              <a:rect l="l" t="t" r="r" b="b"/>
              <a:pathLst>
                <a:path w="649" h="557" extrusionOk="0">
                  <a:moveTo>
                    <a:pt x="410" y="1"/>
                  </a:moveTo>
                  <a:cubicBezTo>
                    <a:pt x="397" y="1"/>
                    <a:pt x="384" y="2"/>
                    <a:pt x="371" y="5"/>
                  </a:cubicBezTo>
                  <a:cubicBezTo>
                    <a:pt x="124" y="5"/>
                    <a:pt x="0" y="313"/>
                    <a:pt x="186" y="468"/>
                  </a:cubicBezTo>
                  <a:cubicBezTo>
                    <a:pt x="237" y="529"/>
                    <a:pt x="306" y="557"/>
                    <a:pt x="374" y="557"/>
                  </a:cubicBezTo>
                  <a:cubicBezTo>
                    <a:pt x="511" y="557"/>
                    <a:pt x="648" y="447"/>
                    <a:pt x="648" y="282"/>
                  </a:cubicBezTo>
                  <a:cubicBezTo>
                    <a:pt x="648" y="142"/>
                    <a:pt x="546" y="1"/>
                    <a:pt x="41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8" name="Google Shape;13763;p26">
              <a:extLst>
                <a:ext uri="{FF2B5EF4-FFF2-40B4-BE49-F238E27FC236}">
                  <a16:creationId xmlns:a16="http://schemas.microsoft.com/office/drawing/2014/main" id="{E567BC37-8342-CE7E-1716-839A9CBAB1B0}"/>
                </a:ext>
              </a:extLst>
            </p:cNvPr>
            <p:cNvSpPr/>
            <p:nvPr/>
          </p:nvSpPr>
          <p:spPr>
            <a:xfrm>
              <a:off x="1169450" y="4325125"/>
              <a:ext cx="16225" cy="13825"/>
            </a:xfrm>
            <a:custGeom>
              <a:avLst/>
              <a:gdLst/>
              <a:ahLst/>
              <a:cxnLst/>
              <a:rect l="l" t="t" r="r" b="b"/>
              <a:pathLst>
                <a:path w="649" h="553" extrusionOk="0">
                  <a:moveTo>
                    <a:pt x="371" y="0"/>
                  </a:moveTo>
                  <a:cubicBezTo>
                    <a:pt x="124" y="0"/>
                    <a:pt x="0" y="309"/>
                    <a:pt x="155" y="463"/>
                  </a:cubicBezTo>
                  <a:cubicBezTo>
                    <a:pt x="216" y="525"/>
                    <a:pt x="292" y="552"/>
                    <a:pt x="365" y="552"/>
                  </a:cubicBezTo>
                  <a:cubicBezTo>
                    <a:pt x="511" y="552"/>
                    <a:pt x="648" y="442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9" name="Google Shape;13764;p26">
              <a:extLst>
                <a:ext uri="{FF2B5EF4-FFF2-40B4-BE49-F238E27FC236}">
                  <a16:creationId xmlns:a16="http://schemas.microsoft.com/office/drawing/2014/main" id="{36A9CEA6-75B7-63E0-D60F-5F7C3D3F42B6}"/>
                </a:ext>
              </a:extLst>
            </p:cNvPr>
            <p:cNvSpPr/>
            <p:nvPr/>
          </p:nvSpPr>
          <p:spPr>
            <a:xfrm>
              <a:off x="1169450" y="4367550"/>
              <a:ext cx="16225" cy="14075"/>
            </a:xfrm>
            <a:custGeom>
              <a:avLst/>
              <a:gdLst/>
              <a:ahLst/>
              <a:cxnLst/>
              <a:rect l="l" t="t" r="r" b="b"/>
              <a:pathLst>
                <a:path w="649" h="563" extrusionOk="0">
                  <a:moveTo>
                    <a:pt x="371" y="0"/>
                  </a:moveTo>
                  <a:cubicBezTo>
                    <a:pt x="124" y="0"/>
                    <a:pt x="0" y="309"/>
                    <a:pt x="155" y="494"/>
                  </a:cubicBezTo>
                  <a:cubicBezTo>
                    <a:pt x="211" y="541"/>
                    <a:pt x="278" y="562"/>
                    <a:pt x="345" y="562"/>
                  </a:cubicBezTo>
                  <a:cubicBezTo>
                    <a:pt x="499" y="562"/>
                    <a:pt x="648" y="450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0" name="Google Shape;13765;p26">
              <a:extLst>
                <a:ext uri="{FF2B5EF4-FFF2-40B4-BE49-F238E27FC236}">
                  <a16:creationId xmlns:a16="http://schemas.microsoft.com/office/drawing/2014/main" id="{43A0DE97-A4F2-BD5B-9C67-EE3F7A10EAA6}"/>
                </a:ext>
              </a:extLst>
            </p:cNvPr>
            <p:cNvSpPr/>
            <p:nvPr/>
          </p:nvSpPr>
          <p:spPr>
            <a:xfrm>
              <a:off x="1021300" y="4282675"/>
              <a:ext cx="187525" cy="184425"/>
            </a:xfrm>
            <a:custGeom>
              <a:avLst/>
              <a:gdLst/>
              <a:ahLst/>
              <a:cxnLst/>
              <a:rect l="l" t="t" r="r" b="b"/>
              <a:pathLst>
                <a:path w="7501" h="7377" extrusionOk="0">
                  <a:moveTo>
                    <a:pt x="2655" y="3118"/>
                  </a:moveTo>
                  <a:lnTo>
                    <a:pt x="2655" y="6790"/>
                  </a:lnTo>
                  <a:lnTo>
                    <a:pt x="1482" y="6790"/>
                  </a:lnTo>
                  <a:lnTo>
                    <a:pt x="1482" y="3118"/>
                  </a:lnTo>
                  <a:close/>
                  <a:moveTo>
                    <a:pt x="4322" y="556"/>
                  </a:moveTo>
                  <a:lnTo>
                    <a:pt x="4322" y="6790"/>
                  </a:lnTo>
                  <a:lnTo>
                    <a:pt x="3210" y="6790"/>
                  </a:lnTo>
                  <a:lnTo>
                    <a:pt x="3210" y="556"/>
                  </a:lnTo>
                  <a:close/>
                  <a:moveTo>
                    <a:pt x="6019" y="5648"/>
                  </a:moveTo>
                  <a:lnTo>
                    <a:pt x="6019" y="6790"/>
                  </a:lnTo>
                  <a:lnTo>
                    <a:pt x="4877" y="6790"/>
                  </a:lnTo>
                  <a:lnTo>
                    <a:pt x="4877" y="5648"/>
                  </a:lnTo>
                  <a:close/>
                  <a:moveTo>
                    <a:pt x="2902" y="1"/>
                  </a:moveTo>
                  <a:cubicBezTo>
                    <a:pt x="2748" y="1"/>
                    <a:pt x="2624" y="124"/>
                    <a:pt x="2624" y="278"/>
                  </a:cubicBezTo>
                  <a:lnTo>
                    <a:pt x="2624" y="2531"/>
                  </a:lnTo>
                  <a:lnTo>
                    <a:pt x="1204" y="2531"/>
                  </a:lnTo>
                  <a:cubicBezTo>
                    <a:pt x="1019" y="2531"/>
                    <a:pt x="896" y="2655"/>
                    <a:pt x="896" y="2809"/>
                  </a:cubicBezTo>
                  <a:lnTo>
                    <a:pt x="896" y="6790"/>
                  </a:lnTo>
                  <a:lnTo>
                    <a:pt x="340" y="6790"/>
                  </a:lnTo>
                  <a:cubicBezTo>
                    <a:pt x="1" y="6821"/>
                    <a:pt x="1" y="7315"/>
                    <a:pt x="340" y="7377"/>
                  </a:cubicBezTo>
                  <a:lnTo>
                    <a:pt x="7161" y="7377"/>
                  </a:lnTo>
                  <a:cubicBezTo>
                    <a:pt x="7500" y="7315"/>
                    <a:pt x="7500" y="6821"/>
                    <a:pt x="7161" y="6790"/>
                  </a:cubicBezTo>
                  <a:lnTo>
                    <a:pt x="6574" y="6790"/>
                  </a:lnTo>
                  <a:lnTo>
                    <a:pt x="6574" y="5371"/>
                  </a:lnTo>
                  <a:cubicBezTo>
                    <a:pt x="6574" y="5216"/>
                    <a:pt x="6451" y="5093"/>
                    <a:pt x="6297" y="5093"/>
                  </a:cubicBezTo>
                  <a:lnTo>
                    <a:pt x="4877" y="5093"/>
                  </a:lnTo>
                  <a:lnTo>
                    <a:pt x="4877" y="278"/>
                  </a:lnTo>
                  <a:cubicBezTo>
                    <a:pt x="4877" y="124"/>
                    <a:pt x="4754" y="1"/>
                    <a:pt x="459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1" name="Google Shape;13766;p26">
              <a:extLst>
                <a:ext uri="{FF2B5EF4-FFF2-40B4-BE49-F238E27FC236}">
                  <a16:creationId xmlns:a16="http://schemas.microsoft.com/office/drawing/2014/main" id="{2A209403-A4B0-1937-74CF-C2341A0F535D}"/>
                </a:ext>
              </a:extLst>
            </p:cNvPr>
            <p:cNvSpPr/>
            <p:nvPr/>
          </p:nvSpPr>
          <p:spPr>
            <a:xfrm>
              <a:off x="1212650" y="4282675"/>
              <a:ext cx="84900" cy="13925"/>
            </a:xfrm>
            <a:custGeom>
              <a:avLst/>
              <a:gdLst/>
              <a:ahLst/>
              <a:cxnLst/>
              <a:rect l="l" t="t" r="r" b="b"/>
              <a:pathLst>
                <a:path w="3396" h="557" extrusionOk="0">
                  <a:moveTo>
                    <a:pt x="340" y="1"/>
                  </a:moveTo>
                  <a:cubicBezTo>
                    <a:pt x="1" y="32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2"/>
                    <a:pt x="305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3767;p26">
              <a:extLst>
                <a:ext uri="{FF2B5EF4-FFF2-40B4-BE49-F238E27FC236}">
                  <a16:creationId xmlns:a16="http://schemas.microsoft.com/office/drawing/2014/main" id="{B75D8EC6-7A3E-A366-F670-E65FBDD51AB9}"/>
                </a:ext>
              </a:extLst>
            </p:cNvPr>
            <p:cNvSpPr/>
            <p:nvPr/>
          </p:nvSpPr>
          <p:spPr>
            <a:xfrm>
              <a:off x="1212650" y="4325125"/>
              <a:ext cx="84900" cy="13900"/>
            </a:xfrm>
            <a:custGeom>
              <a:avLst/>
              <a:gdLst/>
              <a:ahLst/>
              <a:cxnLst/>
              <a:rect l="l" t="t" r="r" b="b"/>
              <a:pathLst>
                <a:path w="3396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1"/>
                    <a:pt x="305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3768;p26">
              <a:extLst>
                <a:ext uri="{FF2B5EF4-FFF2-40B4-BE49-F238E27FC236}">
                  <a16:creationId xmlns:a16="http://schemas.microsoft.com/office/drawing/2014/main" id="{6E48E291-265B-BBD6-332E-64BB7DAA758C}"/>
                </a:ext>
              </a:extLst>
            </p:cNvPr>
            <p:cNvSpPr/>
            <p:nvPr/>
          </p:nvSpPr>
          <p:spPr>
            <a:xfrm>
              <a:off x="1211875" y="4367550"/>
              <a:ext cx="87225" cy="13900"/>
            </a:xfrm>
            <a:custGeom>
              <a:avLst/>
              <a:gdLst/>
              <a:ahLst/>
              <a:cxnLst/>
              <a:rect l="l" t="t" r="r" b="b"/>
              <a:pathLst>
                <a:path w="3489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087" y="556"/>
                  </a:lnTo>
                  <a:cubicBezTo>
                    <a:pt x="3488" y="556"/>
                    <a:pt x="3488" y="0"/>
                    <a:pt x="308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4" name="Google Shape;13769;p26">
              <a:extLst>
                <a:ext uri="{FF2B5EF4-FFF2-40B4-BE49-F238E27FC236}">
                  <a16:creationId xmlns:a16="http://schemas.microsoft.com/office/drawing/2014/main" id="{9DED7F8B-2ACA-27AD-0EA9-50EBE5455BC9}"/>
                </a:ext>
              </a:extLst>
            </p:cNvPr>
            <p:cNvSpPr/>
            <p:nvPr/>
          </p:nvSpPr>
          <p:spPr>
            <a:xfrm>
              <a:off x="1147850" y="44948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5" name="Google Shape;13770;p26">
              <a:extLst>
                <a:ext uri="{FF2B5EF4-FFF2-40B4-BE49-F238E27FC236}">
                  <a16:creationId xmlns:a16="http://schemas.microsoft.com/office/drawing/2014/main" id="{CF9D9D14-9DC8-7FDC-0D27-45BA1D98EBA3}"/>
                </a:ext>
              </a:extLst>
            </p:cNvPr>
            <p:cNvSpPr/>
            <p:nvPr/>
          </p:nvSpPr>
          <p:spPr>
            <a:xfrm>
              <a:off x="975800" y="4197050"/>
              <a:ext cx="363400" cy="312600"/>
            </a:xfrm>
            <a:custGeom>
              <a:avLst/>
              <a:gdLst/>
              <a:ahLst/>
              <a:cxnLst/>
              <a:rect l="l" t="t" r="r" b="b"/>
              <a:pathLst>
                <a:path w="14536" h="12504" extrusionOk="0">
                  <a:moveTo>
                    <a:pt x="10400" y="586"/>
                  </a:moveTo>
                  <a:lnTo>
                    <a:pt x="10400" y="1697"/>
                  </a:lnTo>
                  <a:lnTo>
                    <a:pt x="556" y="1697"/>
                  </a:lnTo>
                  <a:lnTo>
                    <a:pt x="556" y="864"/>
                  </a:lnTo>
                  <a:cubicBezTo>
                    <a:pt x="556" y="710"/>
                    <a:pt x="679" y="586"/>
                    <a:pt x="864" y="586"/>
                  </a:cubicBezTo>
                  <a:close/>
                  <a:moveTo>
                    <a:pt x="13672" y="556"/>
                  </a:moveTo>
                  <a:cubicBezTo>
                    <a:pt x="13826" y="556"/>
                    <a:pt x="13980" y="679"/>
                    <a:pt x="13980" y="864"/>
                  </a:cubicBezTo>
                  <a:lnTo>
                    <a:pt x="13980" y="1697"/>
                  </a:lnTo>
                  <a:lnTo>
                    <a:pt x="10956" y="1697"/>
                  </a:lnTo>
                  <a:lnTo>
                    <a:pt x="10956" y="556"/>
                  </a:lnTo>
                  <a:close/>
                  <a:moveTo>
                    <a:pt x="864" y="0"/>
                  </a:moveTo>
                  <a:cubicBezTo>
                    <a:pt x="370" y="0"/>
                    <a:pt x="0" y="370"/>
                    <a:pt x="0" y="864"/>
                  </a:cubicBezTo>
                  <a:lnTo>
                    <a:pt x="0" y="11635"/>
                  </a:lnTo>
                  <a:cubicBezTo>
                    <a:pt x="0" y="12098"/>
                    <a:pt x="370" y="12499"/>
                    <a:pt x="864" y="12499"/>
                  </a:cubicBezTo>
                  <a:lnTo>
                    <a:pt x="5987" y="12499"/>
                  </a:lnTo>
                  <a:cubicBezTo>
                    <a:pt x="6006" y="12502"/>
                    <a:pt x="6024" y="12503"/>
                    <a:pt x="6041" y="12503"/>
                  </a:cubicBezTo>
                  <a:cubicBezTo>
                    <a:pt x="6401" y="12503"/>
                    <a:pt x="6401" y="11940"/>
                    <a:pt x="6041" y="11940"/>
                  </a:cubicBezTo>
                  <a:cubicBezTo>
                    <a:pt x="6024" y="11940"/>
                    <a:pt x="6006" y="11941"/>
                    <a:pt x="5987" y="11944"/>
                  </a:cubicBezTo>
                  <a:lnTo>
                    <a:pt x="864" y="11944"/>
                  </a:lnTo>
                  <a:cubicBezTo>
                    <a:pt x="710" y="11944"/>
                    <a:pt x="556" y="11789"/>
                    <a:pt x="556" y="11635"/>
                  </a:cubicBezTo>
                  <a:lnTo>
                    <a:pt x="556" y="2284"/>
                  </a:lnTo>
                  <a:lnTo>
                    <a:pt x="13980" y="2284"/>
                  </a:lnTo>
                  <a:lnTo>
                    <a:pt x="13980" y="11635"/>
                  </a:lnTo>
                  <a:cubicBezTo>
                    <a:pt x="13980" y="11789"/>
                    <a:pt x="13826" y="11913"/>
                    <a:pt x="13672" y="11913"/>
                  </a:cubicBezTo>
                  <a:lnTo>
                    <a:pt x="8549" y="11913"/>
                  </a:lnTo>
                  <a:cubicBezTo>
                    <a:pt x="8209" y="11974"/>
                    <a:pt x="8209" y="12437"/>
                    <a:pt x="8549" y="12499"/>
                  </a:cubicBezTo>
                  <a:lnTo>
                    <a:pt x="13672" y="12499"/>
                  </a:lnTo>
                  <a:cubicBezTo>
                    <a:pt x="14166" y="12499"/>
                    <a:pt x="14536" y="12098"/>
                    <a:pt x="14536" y="11635"/>
                  </a:cubicBezTo>
                  <a:lnTo>
                    <a:pt x="14536" y="864"/>
                  </a:lnTo>
                  <a:cubicBezTo>
                    <a:pt x="14536" y="370"/>
                    <a:pt x="14166" y="0"/>
                    <a:pt x="1367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36" name="Google Shape;13771;p26">
            <a:extLst>
              <a:ext uri="{FF2B5EF4-FFF2-40B4-BE49-F238E27FC236}">
                <a16:creationId xmlns:a16="http://schemas.microsoft.com/office/drawing/2014/main" id="{609857E0-A574-C574-0CA1-EFD44E216593}"/>
              </a:ext>
            </a:extLst>
          </p:cNvPr>
          <p:cNvGrpSpPr/>
          <p:nvPr/>
        </p:nvGrpSpPr>
        <p:grpSpPr>
          <a:xfrm>
            <a:off x="11003252" y="6909214"/>
            <a:ext cx="580250" cy="728000"/>
            <a:chOff x="5523275" y="3601800"/>
            <a:chExt cx="290125" cy="364000"/>
          </a:xfrm>
          <a:solidFill>
            <a:srgbClr val="002060"/>
          </a:solidFill>
        </p:grpSpPr>
        <p:sp>
          <p:nvSpPr>
            <p:cNvPr id="237" name="Google Shape;13772;p26">
              <a:extLst>
                <a:ext uri="{FF2B5EF4-FFF2-40B4-BE49-F238E27FC236}">
                  <a16:creationId xmlns:a16="http://schemas.microsoft.com/office/drawing/2014/main" id="{5B1FD1F5-1025-A7F7-836D-50325778EDE3}"/>
                </a:ext>
              </a:extLst>
            </p:cNvPr>
            <p:cNvSpPr/>
            <p:nvPr/>
          </p:nvSpPr>
          <p:spPr>
            <a:xfrm>
              <a:off x="5670650" y="3951525"/>
              <a:ext cx="16225" cy="14275"/>
            </a:xfrm>
            <a:custGeom>
              <a:avLst/>
              <a:gdLst/>
              <a:ahLst/>
              <a:cxnLst/>
              <a:rect l="l" t="t" r="r" b="b"/>
              <a:pathLst>
                <a:path w="649" h="571" extrusionOk="0">
                  <a:moveTo>
                    <a:pt x="308" y="1"/>
                  </a:moveTo>
                  <a:cubicBezTo>
                    <a:pt x="288" y="1"/>
                    <a:pt x="268" y="3"/>
                    <a:pt x="247" y="7"/>
                  </a:cubicBezTo>
                  <a:cubicBezTo>
                    <a:pt x="93" y="69"/>
                    <a:pt x="0" y="223"/>
                    <a:pt x="62" y="377"/>
                  </a:cubicBezTo>
                  <a:cubicBezTo>
                    <a:pt x="88" y="506"/>
                    <a:pt x="199" y="570"/>
                    <a:pt x="325" y="570"/>
                  </a:cubicBezTo>
                  <a:cubicBezTo>
                    <a:pt x="350" y="570"/>
                    <a:pt x="376" y="568"/>
                    <a:pt x="402" y="562"/>
                  </a:cubicBezTo>
                  <a:cubicBezTo>
                    <a:pt x="556" y="501"/>
                    <a:pt x="649" y="346"/>
                    <a:pt x="587" y="192"/>
                  </a:cubicBezTo>
                  <a:cubicBezTo>
                    <a:pt x="560" y="85"/>
                    <a:pt x="440" y="1"/>
                    <a:pt x="30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3773;p26">
              <a:extLst>
                <a:ext uri="{FF2B5EF4-FFF2-40B4-BE49-F238E27FC236}">
                  <a16:creationId xmlns:a16="http://schemas.microsoft.com/office/drawing/2014/main" id="{0A44E5ED-E299-7013-DFD3-EBF1A9FB5EF7}"/>
                </a:ext>
              </a:extLst>
            </p:cNvPr>
            <p:cNvSpPr/>
            <p:nvPr/>
          </p:nvSpPr>
          <p:spPr>
            <a:xfrm>
              <a:off x="5523275" y="3601800"/>
              <a:ext cx="290125" cy="360100"/>
            </a:xfrm>
            <a:custGeom>
              <a:avLst/>
              <a:gdLst/>
              <a:ahLst/>
              <a:cxnLst/>
              <a:rect l="l" t="t" r="r" b="b"/>
              <a:pathLst>
                <a:path w="11605" h="14404" extrusionOk="0">
                  <a:moveTo>
                    <a:pt x="7685" y="787"/>
                  </a:moveTo>
                  <a:lnTo>
                    <a:pt x="7685" y="3102"/>
                  </a:lnTo>
                  <a:lnTo>
                    <a:pt x="6266" y="4521"/>
                  </a:lnTo>
                  <a:lnTo>
                    <a:pt x="4815" y="3102"/>
                  </a:lnTo>
                  <a:lnTo>
                    <a:pt x="4815" y="787"/>
                  </a:lnTo>
                  <a:lnTo>
                    <a:pt x="5988" y="1343"/>
                  </a:lnTo>
                  <a:lnTo>
                    <a:pt x="5988" y="2022"/>
                  </a:lnTo>
                  <a:cubicBezTo>
                    <a:pt x="5957" y="2238"/>
                    <a:pt x="6104" y="2346"/>
                    <a:pt x="6254" y="2346"/>
                  </a:cubicBezTo>
                  <a:cubicBezTo>
                    <a:pt x="6405" y="2346"/>
                    <a:pt x="6559" y="2238"/>
                    <a:pt x="6544" y="2022"/>
                  </a:cubicBezTo>
                  <a:lnTo>
                    <a:pt x="6544" y="1343"/>
                  </a:lnTo>
                  <a:lnTo>
                    <a:pt x="7685" y="787"/>
                  </a:lnTo>
                  <a:close/>
                  <a:moveTo>
                    <a:pt x="5957" y="7793"/>
                  </a:moveTo>
                  <a:lnTo>
                    <a:pt x="5957" y="9182"/>
                  </a:lnTo>
                  <a:cubicBezTo>
                    <a:pt x="5957" y="9336"/>
                    <a:pt x="6081" y="9459"/>
                    <a:pt x="6235" y="9459"/>
                  </a:cubicBezTo>
                  <a:cubicBezTo>
                    <a:pt x="6389" y="9459"/>
                    <a:pt x="6513" y="9336"/>
                    <a:pt x="6513" y="9182"/>
                  </a:cubicBezTo>
                  <a:lnTo>
                    <a:pt x="6513" y="7793"/>
                  </a:lnTo>
                  <a:lnTo>
                    <a:pt x="6513" y="7793"/>
                  </a:lnTo>
                  <a:cubicBezTo>
                    <a:pt x="8210" y="8132"/>
                    <a:pt x="7932" y="10601"/>
                    <a:pt x="6235" y="10601"/>
                  </a:cubicBezTo>
                  <a:cubicBezTo>
                    <a:pt x="4538" y="10601"/>
                    <a:pt x="4260" y="8132"/>
                    <a:pt x="5957" y="7793"/>
                  </a:cubicBezTo>
                  <a:close/>
                  <a:moveTo>
                    <a:pt x="6513" y="6064"/>
                  </a:moveTo>
                  <a:cubicBezTo>
                    <a:pt x="8118" y="6219"/>
                    <a:pt x="9352" y="7546"/>
                    <a:pt x="9352" y="9182"/>
                  </a:cubicBezTo>
                  <a:cubicBezTo>
                    <a:pt x="9352" y="11049"/>
                    <a:pt x="7835" y="12303"/>
                    <a:pt x="6235" y="12303"/>
                  </a:cubicBezTo>
                  <a:cubicBezTo>
                    <a:pt x="5508" y="12303"/>
                    <a:pt x="4763" y="12044"/>
                    <a:pt x="4136" y="11465"/>
                  </a:cubicBezTo>
                  <a:cubicBezTo>
                    <a:pt x="2130" y="9644"/>
                    <a:pt x="3241" y="6311"/>
                    <a:pt x="5957" y="6064"/>
                  </a:cubicBezTo>
                  <a:lnTo>
                    <a:pt x="5957" y="7206"/>
                  </a:lnTo>
                  <a:cubicBezTo>
                    <a:pt x="3488" y="7577"/>
                    <a:pt x="3766" y="11157"/>
                    <a:pt x="6235" y="11157"/>
                  </a:cubicBezTo>
                  <a:cubicBezTo>
                    <a:pt x="8704" y="11157"/>
                    <a:pt x="8982" y="7577"/>
                    <a:pt x="6513" y="7206"/>
                  </a:cubicBezTo>
                  <a:lnTo>
                    <a:pt x="6513" y="6064"/>
                  </a:lnTo>
                  <a:close/>
                  <a:moveTo>
                    <a:pt x="4511" y="0"/>
                  </a:moveTo>
                  <a:cubicBezTo>
                    <a:pt x="4460" y="0"/>
                    <a:pt x="4414" y="16"/>
                    <a:pt x="4383" y="46"/>
                  </a:cubicBezTo>
                  <a:cubicBezTo>
                    <a:pt x="4291" y="108"/>
                    <a:pt x="4229" y="201"/>
                    <a:pt x="4229" y="293"/>
                  </a:cubicBezTo>
                  <a:lnTo>
                    <a:pt x="4229" y="3194"/>
                  </a:lnTo>
                  <a:cubicBezTo>
                    <a:pt x="4229" y="3256"/>
                    <a:pt x="4260" y="3318"/>
                    <a:pt x="4321" y="3380"/>
                  </a:cubicBezTo>
                  <a:lnTo>
                    <a:pt x="4846" y="3935"/>
                  </a:lnTo>
                  <a:cubicBezTo>
                    <a:pt x="2501" y="4552"/>
                    <a:pt x="834" y="6682"/>
                    <a:pt x="834" y="9151"/>
                  </a:cubicBezTo>
                  <a:lnTo>
                    <a:pt x="834" y="9182"/>
                  </a:lnTo>
                  <a:cubicBezTo>
                    <a:pt x="834" y="11620"/>
                    <a:pt x="2501" y="13780"/>
                    <a:pt x="4877" y="14397"/>
                  </a:cubicBezTo>
                  <a:cubicBezTo>
                    <a:pt x="4897" y="14401"/>
                    <a:pt x="4917" y="14403"/>
                    <a:pt x="4937" y="14403"/>
                  </a:cubicBezTo>
                  <a:cubicBezTo>
                    <a:pt x="5069" y="14403"/>
                    <a:pt x="5190" y="14316"/>
                    <a:pt x="5216" y="14181"/>
                  </a:cubicBezTo>
                  <a:cubicBezTo>
                    <a:pt x="5278" y="14027"/>
                    <a:pt x="5186" y="13873"/>
                    <a:pt x="5031" y="13842"/>
                  </a:cubicBezTo>
                  <a:cubicBezTo>
                    <a:pt x="1" y="12576"/>
                    <a:pt x="248" y="5386"/>
                    <a:pt x="5340" y="4429"/>
                  </a:cubicBezTo>
                  <a:lnTo>
                    <a:pt x="5926" y="5046"/>
                  </a:lnTo>
                  <a:lnTo>
                    <a:pt x="5926" y="5509"/>
                  </a:lnTo>
                  <a:cubicBezTo>
                    <a:pt x="3951" y="5632"/>
                    <a:pt x="2470" y="7330"/>
                    <a:pt x="2532" y="9305"/>
                  </a:cubicBezTo>
                  <a:cubicBezTo>
                    <a:pt x="2624" y="11280"/>
                    <a:pt x="4229" y="12854"/>
                    <a:pt x="6235" y="12854"/>
                  </a:cubicBezTo>
                  <a:cubicBezTo>
                    <a:pt x="8210" y="12854"/>
                    <a:pt x="9815" y="11280"/>
                    <a:pt x="9907" y="9305"/>
                  </a:cubicBezTo>
                  <a:cubicBezTo>
                    <a:pt x="9969" y="7330"/>
                    <a:pt x="8488" y="5632"/>
                    <a:pt x="6513" y="5509"/>
                  </a:cubicBezTo>
                  <a:lnTo>
                    <a:pt x="6513" y="5046"/>
                  </a:lnTo>
                  <a:lnTo>
                    <a:pt x="7099" y="4429"/>
                  </a:lnTo>
                  <a:cubicBezTo>
                    <a:pt x="9321" y="4830"/>
                    <a:pt x="10988" y="6743"/>
                    <a:pt x="11049" y="8996"/>
                  </a:cubicBezTo>
                  <a:cubicBezTo>
                    <a:pt x="11111" y="11280"/>
                    <a:pt x="9599" y="13286"/>
                    <a:pt x="7408" y="13842"/>
                  </a:cubicBezTo>
                  <a:cubicBezTo>
                    <a:pt x="7253" y="13873"/>
                    <a:pt x="7161" y="14027"/>
                    <a:pt x="7223" y="14181"/>
                  </a:cubicBezTo>
                  <a:cubicBezTo>
                    <a:pt x="7249" y="14316"/>
                    <a:pt x="7370" y="14403"/>
                    <a:pt x="7502" y="14403"/>
                  </a:cubicBezTo>
                  <a:cubicBezTo>
                    <a:pt x="7522" y="14403"/>
                    <a:pt x="7542" y="14401"/>
                    <a:pt x="7562" y="14397"/>
                  </a:cubicBezTo>
                  <a:cubicBezTo>
                    <a:pt x="9938" y="13780"/>
                    <a:pt x="11574" y="11620"/>
                    <a:pt x="11605" y="9182"/>
                  </a:cubicBezTo>
                  <a:cubicBezTo>
                    <a:pt x="11605" y="6743"/>
                    <a:pt x="9938" y="4583"/>
                    <a:pt x="7593" y="3966"/>
                  </a:cubicBezTo>
                  <a:lnTo>
                    <a:pt x="8118" y="3410"/>
                  </a:lnTo>
                  <a:cubicBezTo>
                    <a:pt x="8179" y="3349"/>
                    <a:pt x="8210" y="3287"/>
                    <a:pt x="8210" y="3225"/>
                  </a:cubicBezTo>
                  <a:lnTo>
                    <a:pt x="8210" y="324"/>
                  </a:lnTo>
                  <a:cubicBezTo>
                    <a:pt x="8210" y="161"/>
                    <a:pt x="8087" y="33"/>
                    <a:pt x="7947" y="33"/>
                  </a:cubicBezTo>
                  <a:cubicBezTo>
                    <a:pt x="7902" y="33"/>
                    <a:pt x="7854" y="47"/>
                    <a:pt x="7809" y="77"/>
                  </a:cubicBezTo>
                  <a:lnTo>
                    <a:pt x="6513" y="695"/>
                  </a:lnTo>
                  <a:lnTo>
                    <a:pt x="6513" y="324"/>
                  </a:lnTo>
                  <a:cubicBezTo>
                    <a:pt x="6528" y="108"/>
                    <a:pt x="6374" y="0"/>
                    <a:pt x="6220" y="0"/>
                  </a:cubicBezTo>
                  <a:cubicBezTo>
                    <a:pt x="6065" y="0"/>
                    <a:pt x="5911" y="108"/>
                    <a:pt x="5926" y="324"/>
                  </a:cubicBezTo>
                  <a:lnTo>
                    <a:pt x="5926" y="695"/>
                  </a:lnTo>
                  <a:lnTo>
                    <a:pt x="4661" y="46"/>
                  </a:lnTo>
                  <a:cubicBezTo>
                    <a:pt x="4615" y="16"/>
                    <a:pt x="4561" y="0"/>
                    <a:pt x="451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39" name="Google Shape;13774;p26">
            <a:extLst>
              <a:ext uri="{FF2B5EF4-FFF2-40B4-BE49-F238E27FC236}">
                <a16:creationId xmlns:a16="http://schemas.microsoft.com/office/drawing/2014/main" id="{8A070E35-960A-BD06-6209-3B09E7C92F9C}"/>
              </a:ext>
            </a:extLst>
          </p:cNvPr>
          <p:cNvGrpSpPr/>
          <p:nvPr/>
        </p:nvGrpSpPr>
        <p:grpSpPr>
          <a:xfrm>
            <a:off x="13914028" y="6960689"/>
            <a:ext cx="726851" cy="625050"/>
            <a:chOff x="7724500" y="1950300"/>
            <a:chExt cx="363425" cy="312525"/>
          </a:xfrm>
          <a:solidFill>
            <a:srgbClr val="002060"/>
          </a:solidFill>
        </p:grpSpPr>
        <p:sp>
          <p:nvSpPr>
            <p:cNvPr id="240" name="Google Shape;13775;p26">
              <a:extLst>
                <a:ext uri="{FF2B5EF4-FFF2-40B4-BE49-F238E27FC236}">
                  <a16:creationId xmlns:a16="http://schemas.microsoft.com/office/drawing/2014/main" id="{6C256F1B-52CE-F7E2-619F-09D05C2D6C6D}"/>
                </a:ext>
              </a:extLst>
            </p:cNvPr>
            <p:cNvSpPr/>
            <p:nvPr/>
          </p:nvSpPr>
          <p:spPr>
            <a:xfrm>
              <a:off x="7766950" y="2035950"/>
              <a:ext cx="278550" cy="77950"/>
            </a:xfrm>
            <a:custGeom>
              <a:avLst/>
              <a:gdLst/>
              <a:ahLst/>
              <a:cxnLst/>
              <a:rect l="l" t="t" r="r" b="b"/>
              <a:pathLst>
                <a:path w="11142" h="3118" extrusionOk="0">
                  <a:moveTo>
                    <a:pt x="10555" y="586"/>
                  </a:moveTo>
                  <a:lnTo>
                    <a:pt x="10555" y="2531"/>
                  </a:lnTo>
                  <a:lnTo>
                    <a:pt x="587" y="2531"/>
                  </a:lnTo>
                  <a:lnTo>
                    <a:pt x="587" y="586"/>
                  </a:lnTo>
                  <a:close/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lnTo>
                    <a:pt x="0" y="2809"/>
                  </a:lnTo>
                  <a:cubicBezTo>
                    <a:pt x="0" y="2963"/>
                    <a:pt x="124" y="3117"/>
                    <a:pt x="278" y="3117"/>
                  </a:cubicBezTo>
                  <a:lnTo>
                    <a:pt x="10864" y="3117"/>
                  </a:lnTo>
                  <a:cubicBezTo>
                    <a:pt x="11018" y="3117"/>
                    <a:pt x="11141" y="2963"/>
                    <a:pt x="11141" y="2809"/>
                  </a:cubicBezTo>
                  <a:lnTo>
                    <a:pt x="11141" y="278"/>
                  </a:lnTo>
                  <a:cubicBezTo>
                    <a:pt x="11141" y="124"/>
                    <a:pt x="10987" y="0"/>
                    <a:pt x="1083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1" name="Google Shape;13776;p26">
              <a:extLst>
                <a:ext uri="{FF2B5EF4-FFF2-40B4-BE49-F238E27FC236}">
                  <a16:creationId xmlns:a16="http://schemas.microsoft.com/office/drawing/2014/main" id="{ACA730BC-0392-BB5B-1FC8-B1FAD449194E}"/>
                </a:ext>
              </a:extLst>
            </p:cNvPr>
            <p:cNvSpPr/>
            <p:nvPr/>
          </p:nvSpPr>
          <p:spPr>
            <a:xfrm>
              <a:off x="7766950" y="2141650"/>
              <a:ext cx="125000" cy="78725"/>
            </a:xfrm>
            <a:custGeom>
              <a:avLst/>
              <a:gdLst/>
              <a:ahLst/>
              <a:cxnLst/>
              <a:rect l="l" t="t" r="r" b="b"/>
              <a:pathLst>
                <a:path w="5000" h="3149" extrusionOk="0">
                  <a:moveTo>
                    <a:pt x="4444" y="587"/>
                  </a:moveTo>
                  <a:lnTo>
                    <a:pt x="4444" y="2562"/>
                  </a:lnTo>
                  <a:lnTo>
                    <a:pt x="587" y="2562"/>
                  </a:lnTo>
                  <a:lnTo>
                    <a:pt x="587" y="587"/>
                  </a:lnTo>
                  <a:close/>
                  <a:moveTo>
                    <a:pt x="278" y="0"/>
                  </a:moveTo>
                  <a:cubicBezTo>
                    <a:pt x="124" y="0"/>
                    <a:pt x="0" y="154"/>
                    <a:pt x="0" y="309"/>
                  </a:cubicBezTo>
                  <a:lnTo>
                    <a:pt x="0" y="2839"/>
                  </a:lnTo>
                  <a:cubicBezTo>
                    <a:pt x="0" y="2994"/>
                    <a:pt x="124" y="3148"/>
                    <a:pt x="278" y="3148"/>
                  </a:cubicBezTo>
                  <a:lnTo>
                    <a:pt x="4722" y="3148"/>
                  </a:lnTo>
                  <a:cubicBezTo>
                    <a:pt x="4876" y="3148"/>
                    <a:pt x="5000" y="2994"/>
                    <a:pt x="5000" y="2839"/>
                  </a:cubicBezTo>
                  <a:lnTo>
                    <a:pt x="5000" y="309"/>
                  </a:lnTo>
                  <a:cubicBezTo>
                    <a:pt x="5000" y="154"/>
                    <a:pt x="4876" y="0"/>
                    <a:pt x="472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2" name="Google Shape;13777;p26">
              <a:extLst>
                <a:ext uri="{FF2B5EF4-FFF2-40B4-BE49-F238E27FC236}">
                  <a16:creationId xmlns:a16="http://schemas.microsoft.com/office/drawing/2014/main" id="{D5C7E45B-7281-532E-FF1C-53EC8E6AE78C}"/>
                </a:ext>
              </a:extLst>
            </p:cNvPr>
            <p:cNvSpPr/>
            <p:nvPr/>
          </p:nvSpPr>
          <p:spPr>
            <a:xfrm>
              <a:off x="7920475" y="2141650"/>
              <a:ext cx="125025" cy="78725"/>
            </a:xfrm>
            <a:custGeom>
              <a:avLst/>
              <a:gdLst/>
              <a:ahLst/>
              <a:cxnLst/>
              <a:rect l="l" t="t" r="r" b="b"/>
              <a:pathLst>
                <a:path w="5001" h="3149" extrusionOk="0">
                  <a:moveTo>
                    <a:pt x="4414" y="587"/>
                  </a:moveTo>
                  <a:lnTo>
                    <a:pt x="4414" y="2562"/>
                  </a:lnTo>
                  <a:lnTo>
                    <a:pt x="556" y="2562"/>
                  </a:lnTo>
                  <a:lnTo>
                    <a:pt x="556" y="587"/>
                  </a:lnTo>
                  <a:close/>
                  <a:moveTo>
                    <a:pt x="278" y="0"/>
                  </a:moveTo>
                  <a:cubicBezTo>
                    <a:pt x="124" y="0"/>
                    <a:pt x="1" y="154"/>
                    <a:pt x="1" y="309"/>
                  </a:cubicBezTo>
                  <a:lnTo>
                    <a:pt x="1" y="2839"/>
                  </a:lnTo>
                  <a:cubicBezTo>
                    <a:pt x="1" y="2994"/>
                    <a:pt x="124" y="3148"/>
                    <a:pt x="278" y="3148"/>
                  </a:cubicBezTo>
                  <a:lnTo>
                    <a:pt x="4723" y="3148"/>
                  </a:lnTo>
                  <a:cubicBezTo>
                    <a:pt x="4877" y="3148"/>
                    <a:pt x="5000" y="2994"/>
                    <a:pt x="5000" y="2839"/>
                  </a:cubicBezTo>
                  <a:lnTo>
                    <a:pt x="5000" y="309"/>
                  </a:lnTo>
                  <a:cubicBezTo>
                    <a:pt x="5000" y="154"/>
                    <a:pt x="4877" y="0"/>
                    <a:pt x="472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3" name="Google Shape;13778;p26">
              <a:extLst>
                <a:ext uri="{FF2B5EF4-FFF2-40B4-BE49-F238E27FC236}">
                  <a16:creationId xmlns:a16="http://schemas.microsoft.com/office/drawing/2014/main" id="{F75D820B-9DA2-2E2B-70F8-551856A70131}"/>
                </a:ext>
              </a:extLst>
            </p:cNvPr>
            <p:cNvSpPr/>
            <p:nvPr/>
          </p:nvSpPr>
          <p:spPr>
            <a:xfrm>
              <a:off x="7896550" y="224870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7" y="0"/>
                  </a:moveTo>
                  <a:cubicBezTo>
                    <a:pt x="317" y="0"/>
                    <a:pt x="248" y="23"/>
                    <a:pt x="186" y="70"/>
                  </a:cubicBezTo>
                  <a:cubicBezTo>
                    <a:pt x="1" y="255"/>
                    <a:pt x="124" y="563"/>
                    <a:pt x="402" y="563"/>
                  </a:cubicBezTo>
                  <a:cubicBezTo>
                    <a:pt x="649" y="563"/>
                    <a:pt x="772" y="255"/>
                    <a:pt x="587" y="70"/>
                  </a:cubicBezTo>
                  <a:cubicBezTo>
                    <a:pt x="526" y="23"/>
                    <a:pt x="456" y="0"/>
                    <a:pt x="38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4" name="Google Shape;13779;p26">
              <a:extLst>
                <a:ext uri="{FF2B5EF4-FFF2-40B4-BE49-F238E27FC236}">
                  <a16:creationId xmlns:a16="http://schemas.microsoft.com/office/drawing/2014/main" id="{50496CF2-1602-D237-4950-DA669678BB21}"/>
                </a:ext>
              </a:extLst>
            </p:cNvPr>
            <p:cNvSpPr/>
            <p:nvPr/>
          </p:nvSpPr>
          <p:spPr>
            <a:xfrm>
              <a:off x="7724500" y="1950300"/>
              <a:ext cx="363425" cy="312525"/>
            </a:xfrm>
            <a:custGeom>
              <a:avLst/>
              <a:gdLst/>
              <a:ahLst/>
              <a:cxnLst/>
              <a:rect l="l" t="t" r="r" b="b"/>
              <a:pathLst>
                <a:path w="14537" h="12501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80" y="556"/>
                    <a:pt x="865" y="556"/>
                  </a:cubicBezTo>
                  <a:close/>
                  <a:moveTo>
                    <a:pt x="13673" y="587"/>
                  </a:moveTo>
                  <a:cubicBezTo>
                    <a:pt x="13827" y="587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0957" y="1698"/>
                  </a:lnTo>
                  <a:lnTo>
                    <a:pt x="10957" y="587"/>
                  </a:lnTo>
                  <a:close/>
                  <a:moveTo>
                    <a:pt x="865" y="0"/>
                  </a:moveTo>
                  <a:cubicBezTo>
                    <a:pt x="402" y="0"/>
                    <a:pt x="1" y="371"/>
                    <a:pt x="1" y="865"/>
                  </a:cubicBezTo>
                  <a:lnTo>
                    <a:pt x="1" y="11666"/>
                  </a:lnTo>
                  <a:cubicBezTo>
                    <a:pt x="32" y="12129"/>
                    <a:pt x="402" y="12499"/>
                    <a:pt x="865" y="12499"/>
                  </a:cubicBezTo>
                  <a:lnTo>
                    <a:pt x="5988" y="12499"/>
                  </a:lnTo>
                  <a:cubicBezTo>
                    <a:pt x="5998" y="12500"/>
                    <a:pt x="6008" y="12501"/>
                    <a:pt x="6017" y="12501"/>
                  </a:cubicBezTo>
                  <a:cubicBezTo>
                    <a:pt x="6410" y="12501"/>
                    <a:pt x="6410" y="11912"/>
                    <a:pt x="6017" y="11912"/>
                  </a:cubicBezTo>
                  <a:cubicBezTo>
                    <a:pt x="6008" y="11912"/>
                    <a:pt x="5998" y="11912"/>
                    <a:pt x="5988" y="11913"/>
                  </a:cubicBezTo>
                  <a:lnTo>
                    <a:pt x="865" y="11913"/>
                  </a:lnTo>
                  <a:cubicBezTo>
                    <a:pt x="711" y="11913"/>
                    <a:pt x="587" y="11790"/>
                    <a:pt x="587" y="11635"/>
                  </a:cubicBezTo>
                  <a:lnTo>
                    <a:pt x="587" y="2284"/>
                  </a:lnTo>
                  <a:lnTo>
                    <a:pt x="13981" y="2284"/>
                  </a:lnTo>
                  <a:lnTo>
                    <a:pt x="13981" y="11635"/>
                  </a:lnTo>
                  <a:cubicBezTo>
                    <a:pt x="13981" y="11790"/>
                    <a:pt x="13858" y="11913"/>
                    <a:pt x="13703" y="11913"/>
                  </a:cubicBezTo>
                  <a:lnTo>
                    <a:pt x="8549" y="11913"/>
                  </a:lnTo>
                  <a:cubicBezTo>
                    <a:pt x="8539" y="11912"/>
                    <a:pt x="8530" y="11912"/>
                    <a:pt x="8520" y="11912"/>
                  </a:cubicBezTo>
                  <a:cubicBezTo>
                    <a:pt x="8127" y="11912"/>
                    <a:pt x="8127" y="12501"/>
                    <a:pt x="8520" y="12501"/>
                  </a:cubicBezTo>
                  <a:cubicBezTo>
                    <a:pt x="8530" y="12501"/>
                    <a:pt x="8539" y="12500"/>
                    <a:pt x="8549" y="12499"/>
                  </a:cubicBezTo>
                  <a:lnTo>
                    <a:pt x="13673" y="12499"/>
                  </a:lnTo>
                  <a:cubicBezTo>
                    <a:pt x="14166" y="12499"/>
                    <a:pt x="14537" y="12098"/>
                    <a:pt x="14537" y="11635"/>
                  </a:cubicBezTo>
                  <a:lnTo>
                    <a:pt x="14537" y="865"/>
                  </a:lnTo>
                  <a:cubicBezTo>
                    <a:pt x="14537" y="371"/>
                    <a:pt x="14166" y="0"/>
                    <a:pt x="1367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45" name="Google Shape;13780;p26">
            <a:extLst>
              <a:ext uri="{FF2B5EF4-FFF2-40B4-BE49-F238E27FC236}">
                <a16:creationId xmlns:a16="http://schemas.microsoft.com/office/drawing/2014/main" id="{E065F5AA-B19E-0744-AD10-2EC5F6AF2335}"/>
              </a:ext>
            </a:extLst>
          </p:cNvPr>
          <p:cNvGrpSpPr/>
          <p:nvPr/>
        </p:nvGrpSpPr>
        <p:grpSpPr>
          <a:xfrm>
            <a:off x="9542151" y="6908140"/>
            <a:ext cx="648150" cy="730151"/>
            <a:chOff x="4775650" y="3601675"/>
            <a:chExt cx="324075" cy="365075"/>
          </a:xfrm>
          <a:solidFill>
            <a:srgbClr val="002060"/>
          </a:solidFill>
        </p:grpSpPr>
        <p:sp>
          <p:nvSpPr>
            <p:cNvPr id="246" name="Google Shape;13781;p26">
              <a:extLst>
                <a:ext uri="{FF2B5EF4-FFF2-40B4-BE49-F238E27FC236}">
                  <a16:creationId xmlns:a16="http://schemas.microsoft.com/office/drawing/2014/main" id="{F9885EFA-13DC-E040-AB2B-36B95CD57246}"/>
                </a:ext>
              </a:extLst>
            </p:cNvPr>
            <p:cNvSpPr/>
            <p:nvPr/>
          </p:nvSpPr>
          <p:spPr>
            <a:xfrm>
              <a:off x="4900125" y="3687825"/>
              <a:ext cx="66900" cy="56975"/>
            </a:xfrm>
            <a:custGeom>
              <a:avLst/>
              <a:gdLst/>
              <a:ahLst/>
              <a:cxnLst/>
              <a:rect l="l" t="t" r="r" b="b"/>
              <a:pathLst>
                <a:path w="2676" h="2279" extrusionOk="0">
                  <a:moveTo>
                    <a:pt x="1132" y="556"/>
                  </a:moveTo>
                  <a:cubicBezTo>
                    <a:pt x="1472" y="556"/>
                    <a:pt x="1719" y="803"/>
                    <a:pt x="1719" y="1142"/>
                  </a:cubicBezTo>
                  <a:cubicBezTo>
                    <a:pt x="1719" y="1478"/>
                    <a:pt x="1432" y="1700"/>
                    <a:pt x="1133" y="1700"/>
                  </a:cubicBezTo>
                  <a:cubicBezTo>
                    <a:pt x="992" y="1700"/>
                    <a:pt x="849" y="1652"/>
                    <a:pt x="731" y="1543"/>
                  </a:cubicBezTo>
                  <a:cubicBezTo>
                    <a:pt x="392" y="1173"/>
                    <a:pt x="639" y="556"/>
                    <a:pt x="1132" y="556"/>
                  </a:cubicBezTo>
                  <a:close/>
                  <a:moveTo>
                    <a:pt x="1132" y="0"/>
                  </a:moveTo>
                  <a:cubicBezTo>
                    <a:pt x="515" y="0"/>
                    <a:pt x="21" y="494"/>
                    <a:pt x="21" y="1142"/>
                  </a:cubicBezTo>
                  <a:cubicBezTo>
                    <a:pt x="0" y="1830"/>
                    <a:pt x="557" y="2279"/>
                    <a:pt x="1139" y="2279"/>
                  </a:cubicBezTo>
                  <a:cubicBezTo>
                    <a:pt x="1419" y="2279"/>
                    <a:pt x="1704" y="2175"/>
                    <a:pt x="1935" y="1945"/>
                  </a:cubicBezTo>
                  <a:cubicBezTo>
                    <a:pt x="2675" y="1235"/>
                    <a:pt x="2151" y="0"/>
                    <a:pt x="113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7" name="Google Shape;13782;p26">
              <a:extLst>
                <a:ext uri="{FF2B5EF4-FFF2-40B4-BE49-F238E27FC236}">
                  <a16:creationId xmlns:a16="http://schemas.microsoft.com/office/drawing/2014/main" id="{BFDC3B6F-5917-3736-1A50-AE58C6D18B0C}"/>
                </a:ext>
              </a:extLst>
            </p:cNvPr>
            <p:cNvSpPr/>
            <p:nvPr/>
          </p:nvSpPr>
          <p:spPr>
            <a:xfrm>
              <a:off x="4835075" y="3645375"/>
              <a:ext cx="216825" cy="184525"/>
            </a:xfrm>
            <a:custGeom>
              <a:avLst/>
              <a:gdLst/>
              <a:ahLst/>
              <a:cxnLst/>
              <a:rect l="l" t="t" r="r" b="b"/>
              <a:pathLst>
                <a:path w="8673" h="7381" extrusionOk="0">
                  <a:moveTo>
                    <a:pt x="3764" y="570"/>
                  </a:moveTo>
                  <a:cubicBezTo>
                    <a:pt x="5404" y="570"/>
                    <a:pt x="6882" y="1872"/>
                    <a:pt x="6882" y="3673"/>
                  </a:cubicBezTo>
                  <a:cubicBezTo>
                    <a:pt x="6882" y="4630"/>
                    <a:pt x="6450" y="5494"/>
                    <a:pt x="5740" y="6081"/>
                  </a:cubicBezTo>
                  <a:cubicBezTo>
                    <a:pt x="5632" y="4862"/>
                    <a:pt x="4683" y="4252"/>
                    <a:pt x="3738" y="4252"/>
                  </a:cubicBezTo>
                  <a:cubicBezTo>
                    <a:pt x="2793" y="4252"/>
                    <a:pt x="1852" y="4862"/>
                    <a:pt x="1759" y="6081"/>
                  </a:cubicBezTo>
                  <a:cubicBezTo>
                    <a:pt x="0" y="4630"/>
                    <a:pt x="370" y="1853"/>
                    <a:pt x="2438" y="865"/>
                  </a:cubicBezTo>
                  <a:cubicBezTo>
                    <a:pt x="2875" y="663"/>
                    <a:pt x="3325" y="570"/>
                    <a:pt x="3764" y="570"/>
                  </a:cubicBezTo>
                  <a:close/>
                  <a:moveTo>
                    <a:pt x="3734" y="4823"/>
                  </a:moveTo>
                  <a:cubicBezTo>
                    <a:pt x="4444" y="4823"/>
                    <a:pt x="5154" y="5294"/>
                    <a:pt x="5154" y="6235"/>
                  </a:cubicBezTo>
                  <a:lnTo>
                    <a:pt x="5154" y="6451"/>
                  </a:lnTo>
                  <a:cubicBezTo>
                    <a:pt x="4706" y="6682"/>
                    <a:pt x="4220" y="6798"/>
                    <a:pt x="3734" y="6798"/>
                  </a:cubicBezTo>
                  <a:cubicBezTo>
                    <a:pt x="3248" y="6798"/>
                    <a:pt x="2762" y="6682"/>
                    <a:pt x="2315" y="6451"/>
                  </a:cubicBezTo>
                  <a:lnTo>
                    <a:pt x="2315" y="6235"/>
                  </a:lnTo>
                  <a:cubicBezTo>
                    <a:pt x="2315" y="5294"/>
                    <a:pt x="3025" y="4823"/>
                    <a:pt x="3734" y="4823"/>
                  </a:cubicBezTo>
                  <a:close/>
                  <a:moveTo>
                    <a:pt x="3734" y="1"/>
                  </a:moveTo>
                  <a:cubicBezTo>
                    <a:pt x="1697" y="1"/>
                    <a:pt x="62" y="1637"/>
                    <a:pt x="62" y="3673"/>
                  </a:cubicBezTo>
                  <a:cubicBezTo>
                    <a:pt x="62" y="5908"/>
                    <a:pt x="1886" y="7380"/>
                    <a:pt x="3782" y="7380"/>
                  </a:cubicBezTo>
                  <a:cubicBezTo>
                    <a:pt x="4688" y="7380"/>
                    <a:pt x="5610" y="7045"/>
                    <a:pt x="6358" y="6297"/>
                  </a:cubicBezTo>
                  <a:cubicBezTo>
                    <a:pt x="8672" y="3951"/>
                    <a:pt x="7037" y="1"/>
                    <a:pt x="373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8" name="Google Shape;13783;p26">
              <a:extLst>
                <a:ext uri="{FF2B5EF4-FFF2-40B4-BE49-F238E27FC236}">
                  <a16:creationId xmlns:a16="http://schemas.microsoft.com/office/drawing/2014/main" id="{97E0EE32-8F2B-9F46-55E2-30EAC3B7B4D8}"/>
                </a:ext>
              </a:extLst>
            </p:cNvPr>
            <p:cNvSpPr/>
            <p:nvPr/>
          </p:nvSpPr>
          <p:spPr>
            <a:xfrm>
              <a:off x="4775650" y="3601675"/>
              <a:ext cx="324075" cy="361750"/>
            </a:xfrm>
            <a:custGeom>
              <a:avLst/>
              <a:gdLst/>
              <a:ahLst/>
              <a:cxnLst/>
              <a:rect l="l" t="t" r="r" b="b"/>
              <a:pathLst>
                <a:path w="12963" h="14470" extrusionOk="0">
                  <a:moveTo>
                    <a:pt x="6087" y="572"/>
                  </a:moveTo>
                  <a:cubicBezTo>
                    <a:pt x="8595" y="572"/>
                    <a:pt x="10957" y="2556"/>
                    <a:pt x="10957" y="5421"/>
                  </a:cubicBezTo>
                  <a:cubicBezTo>
                    <a:pt x="10957" y="7643"/>
                    <a:pt x="9444" y="9557"/>
                    <a:pt x="7284" y="10112"/>
                  </a:cubicBezTo>
                  <a:cubicBezTo>
                    <a:pt x="7222" y="10112"/>
                    <a:pt x="7161" y="10174"/>
                    <a:pt x="7130" y="10236"/>
                  </a:cubicBezTo>
                  <a:lnTo>
                    <a:pt x="6358" y="11594"/>
                  </a:lnTo>
                  <a:lnTo>
                    <a:pt x="6111" y="11995"/>
                  </a:lnTo>
                  <a:lnTo>
                    <a:pt x="5124" y="10236"/>
                  </a:lnTo>
                  <a:cubicBezTo>
                    <a:pt x="5093" y="10143"/>
                    <a:pt x="5031" y="10112"/>
                    <a:pt x="4939" y="10082"/>
                  </a:cubicBezTo>
                  <a:cubicBezTo>
                    <a:pt x="1050" y="9094"/>
                    <a:pt x="1" y="4063"/>
                    <a:pt x="3149" y="1595"/>
                  </a:cubicBezTo>
                  <a:cubicBezTo>
                    <a:pt x="4057" y="889"/>
                    <a:pt x="5083" y="572"/>
                    <a:pt x="6087" y="572"/>
                  </a:cubicBezTo>
                  <a:close/>
                  <a:moveTo>
                    <a:pt x="6162" y="0"/>
                  </a:moveTo>
                  <a:cubicBezTo>
                    <a:pt x="3351" y="0"/>
                    <a:pt x="719" y="2210"/>
                    <a:pt x="741" y="5421"/>
                  </a:cubicBezTo>
                  <a:cubicBezTo>
                    <a:pt x="741" y="7859"/>
                    <a:pt x="2346" y="9989"/>
                    <a:pt x="4692" y="10637"/>
                  </a:cubicBezTo>
                  <a:lnTo>
                    <a:pt x="5185" y="11501"/>
                  </a:lnTo>
                  <a:cubicBezTo>
                    <a:pt x="4167" y="11594"/>
                    <a:pt x="2439" y="11995"/>
                    <a:pt x="2439" y="13013"/>
                  </a:cubicBezTo>
                  <a:cubicBezTo>
                    <a:pt x="2439" y="13908"/>
                    <a:pt x="3889" y="14340"/>
                    <a:pt x="4815" y="14464"/>
                  </a:cubicBezTo>
                  <a:cubicBezTo>
                    <a:pt x="4835" y="14468"/>
                    <a:pt x="4854" y="14470"/>
                    <a:pt x="4873" y="14470"/>
                  </a:cubicBezTo>
                  <a:cubicBezTo>
                    <a:pt x="5000" y="14470"/>
                    <a:pt x="5097" y="14382"/>
                    <a:pt x="5124" y="14248"/>
                  </a:cubicBezTo>
                  <a:cubicBezTo>
                    <a:pt x="5155" y="14094"/>
                    <a:pt x="5031" y="13939"/>
                    <a:pt x="4877" y="13908"/>
                  </a:cubicBezTo>
                  <a:cubicBezTo>
                    <a:pt x="3673" y="13723"/>
                    <a:pt x="2994" y="13322"/>
                    <a:pt x="2994" y="13013"/>
                  </a:cubicBezTo>
                  <a:cubicBezTo>
                    <a:pt x="2994" y="12705"/>
                    <a:pt x="3889" y="12149"/>
                    <a:pt x="5494" y="12026"/>
                  </a:cubicBezTo>
                  <a:lnTo>
                    <a:pt x="5864" y="12705"/>
                  </a:lnTo>
                  <a:cubicBezTo>
                    <a:pt x="5926" y="12797"/>
                    <a:pt x="6019" y="12859"/>
                    <a:pt x="6111" y="12859"/>
                  </a:cubicBezTo>
                  <a:cubicBezTo>
                    <a:pt x="6235" y="12859"/>
                    <a:pt x="6327" y="12797"/>
                    <a:pt x="6358" y="12705"/>
                  </a:cubicBezTo>
                  <a:lnTo>
                    <a:pt x="6759" y="12026"/>
                  </a:lnTo>
                  <a:cubicBezTo>
                    <a:pt x="8364" y="12149"/>
                    <a:pt x="9228" y="12674"/>
                    <a:pt x="9228" y="13013"/>
                  </a:cubicBezTo>
                  <a:cubicBezTo>
                    <a:pt x="9228" y="13353"/>
                    <a:pt x="8580" y="13723"/>
                    <a:pt x="7346" y="13908"/>
                  </a:cubicBezTo>
                  <a:cubicBezTo>
                    <a:pt x="7016" y="13968"/>
                    <a:pt x="7094" y="14465"/>
                    <a:pt x="7410" y="14465"/>
                  </a:cubicBezTo>
                  <a:cubicBezTo>
                    <a:pt x="7419" y="14465"/>
                    <a:pt x="7429" y="14465"/>
                    <a:pt x="7438" y="14464"/>
                  </a:cubicBezTo>
                  <a:cubicBezTo>
                    <a:pt x="8333" y="14340"/>
                    <a:pt x="9815" y="13908"/>
                    <a:pt x="9815" y="13013"/>
                  </a:cubicBezTo>
                  <a:cubicBezTo>
                    <a:pt x="9815" y="11995"/>
                    <a:pt x="8086" y="11594"/>
                    <a:pt x="7068" y="11501"/>
                  </a:cubicBezTo>
                  <a:lnTo>
                    <a:pt x="7562" y="10637"/>
                  </a:lnTo>
                  <a:cubicBezTo>
                    <a:pt x="11883" y="9433"/>
                    <a:pt x="12963" y="3817"/>
                    <a:pt x="9414" y="1101"/>
                  </a:cubicBezTo>
                  <a:cubicBezTo>
                    <a:pt x="8403" y="342"/>
                    <a:pt x="7268" y="0"/>
                    <a:pt x="616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9" name="Google Shape;13784;p26">
              <a:extLst>
                <a:ext uri="{FF2B5EF4-FFF2-40B4-BE49-F238E27FC236}">
                  <a16:creationId xmlns:a16="http://schemas.microsoft.com/office/drawing/2014/main" id="{02E40F60-F628-64E3-8562-17808DCC7D3B}"/>
                </a:ext>
              </a:extLst>
            </p:cNvPr>
            <p:cNvSpPr/>
            <p:nvPr/>
          </p:nvSpPr>
          <p:spPr>
            <a:xfrm>
              <a:off x="4921100" y="3952275"/>
              <a:ext cx="15450" cy="14475"/>
            </a:xfrm>
            <a:custGeom>
              <a:avLst/>
              <a:gdLst/>
              <a:ahLst/>
              <a:cxnLst/>
              <a:rect l="l" t="t" r="r" b="b"/>
              <a:pathLst>
                <a:path w="618" h="579" extrusionOk="0">
                  <a:moveTo>
                    <a:pt x="297" y="0"/>
                  </a:moveTo>
                  <a:cubicBezTo>
                    <a:pt x="162" y="0"/>
                    <a:pt x="31" y="85"/>
                    <a:pt x="16" y="255"/>
                  </a:cubicBezTo>
                  <a:cubicBezTo>
                    <a:pt x="0" y="471"/>
                    <a:pt x="154" y="579"/>
                    <a:pt x="309" y="579"/>
                  </a:cubicBezTo>
                  <a:cubicBezTo>
                    <a:pt x="463" y="579"/>
                    <a:pt x="617" y="471"/>
                    <a:pt x="602" y="255"/>
                  </a:cubicBezTo>
                  <a:cubicBezTo>
                    <a:pt x="571" y="85"/>
                    <a:pt x="432" y="0"/>
                    <a:pt x="297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50" name="Google Shape;13785;p26">
            <a:extLst>
              <a:ext uri="{FF2B5EF4-FFF2-40B4-BE49-F238E27FC236}">
                <a16:creationId xmlns:a16="http://schemas.microsoft.com/office/drawing/2014/main" id="{00259135-0C4D-230E-E684-A872BD280043}"/>
              </a:ext>
            </a:extLst>
          </p:cNvPr>
          <p:cNvGrpSpPr/>
          <p:nvPr/>
        </p:nvGrpSpPr>
        <p:grpSpPr>
          <a:xfrm>
            <a:off x="7980302" y="6960640"/>
            <a:ext cx="728351" cy="625151"/>
            <a:chOff x="6979200" y="1950250"/>
            <a:chExt cx="364175" cy="312575"/>
          </a:xfrm>
          <a:solidFill>
            <a:srgbClr val="002060"/>
          </a:solidFill>
        </p:grpSpPr>
        <p:sp>
          <p:nvSpPr>
            <p:cNvPr id="251" name="Google Shape;13786;p26">
              <a:extLst>
                <a:ext uri="{FF2B5EF4-FFF2-40B4-BE49-F238E27FC236}">
                  <a16:creationId xmlns:a16="http://schemas.microsoft.com/office/drawing/2014/main" id="{20A6D61F-8611-ED8A-2E73-F3A2E3D8C21B}"/>
                </a:ext>
              </a:extLst>
            </p:cNvPr>
            <p:cNvSpPr/>
            <p:nvPr/>
          </p:nvSpPr>
          <p:spPr>
            <a:xfrm>
              <a:off x="7249225" y="2205675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1"/>
                  </a:moveTo>
                  <a:cubicBezTo>
                    <a:pt x="124" y="1"/>
                    <a:pt x="1" y="278"/>
                    <a:pt x="186" y="464"/>
                  </a:cubicBezTo>
                  <a:cubicBezTo>
                    <a:pt x="248" y="525"/>
                    <a:pt x="323" y="553"/>
                    <a:pt x="396" y="553"/>
                  </a:cubicBezTo>
                  <a:cubicBezTo>
                    <a:pt x="543" y="553"/>
                    <a:pt x="680" y="443"/>
                    <a:pt x="680" y="278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2" name="Google Shape;13787;p26">
              <a:extLst>
                <a:ext uri="{FF2B5EF4-FFF2-40B4-BE49-F238E27FC236}">
                  <a16:creationId xmlns:a16="http://schemas.microsoft.com/office/drawing/2014/main" id="{52BE1787-A9C1-42D3-4E33-D581334A22FF}"/>
                </a:ext>
              </a:extLst>
            </p:cNvPr>
            <p:cNvSpPr/>
            <p:nvPr/>
          </p:nvSpPr>
          <p:spPr>
            <a:xfrm>
              <a:off x="7053475" y="2205625"/>
              <a:ext cx="16775" cy="13875"/>
            </a:xfrm>
            <a:custGeom>
              <a:avLst/>
              <a:gdLst/>
              <a:ahLst/>
              <a:cxnLst/>
              <a:rect l="l" t="t" r="r" b="b"/>
              <a:pathLst>
                <a:path w="671" h="555" extrusionOk="0">
                  <a:moveTo>
                    <a:pt x="355" y="1"/>
                  </a:moveTo>
                  <a:cubicBezTo>
                    <a:pt x="104" y="1"/>
                    <a:pt x="1" y="289"/>
                    <a:pt x="177" y="466"/>
                  </a:cubicBezTo>
                  <a:cubicBezTo>
                    <a:pt x="239" y="527"/>
                    <a:pt x="314" y="555"/>
                    <a:pt x="387" y="555"/>
                  </a:cubicBezTo>
                  <a:cubicBezTo>
                    <a:pt x="534" y="555"/>
                    <a:pt x="671" y="445"/>
                    <a:pt x="671" y="280"/>
                  </a:cubicBezTo>
                  <a:cubicBezTo>
                    <a:pt x="671" y="126"/>
                    <a:pt x="547" y="3"/>
                    <a:pt x="393" y="3"/>
                  </a:cubicBezTo>
                  <a:cubicBezTo>
                    <a:pt x="380" y="1"/>
                    <a:pt x="367" y="1"/>
                    <a:pt x="35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3" name="Google Shape;13788;p26">
              <a:extLst>
                <a:ext uri="{FF2B5EF4-FFF2-40B4-BE49-F238E27FC236}">
                  <a16:creationId xmlns:a16="http://schemas.microsoft.com/office/drawing/2014/main" id="{EEDC76D5-7F27-4140-A596-204833CCB86D}"/>
                </a:ext>
              </a:extLst>
            </p:cNvPr>
            <p:cNvSpPr/>
            <p:nvPr/>
          </p:nvSpPr>
          <p:spPr>
            <a:xfrm>
              <a:off x="7034750" y="1992725"/>
              <a:ext cx="57100" cy="13925"/>
            </a:xfrm>
            <a:custGeom>
              <a:avLst/>
              <a:gdLst/>
              <a:ahLst/>
              <a:cxnLst/>
              <a:rect l="l" t="t" r="r" b="b"/>
              <a:pathLst>
                <a:path w="2284" h="557" extrusionOk="0">
                  <a:moveTo>
                    <a:pt x="309" y="1"/>
                  </a:moveTo>
                  <a:cubicBezTo>
                    <a:pt x="124" y="1"/>
                    <a:pt x="0" y="124"/>
                    <a:pt x="0" y="279"/>
                  </a:cubicBezTo>
                  <a:cubicBezTo>
                    <a:pt x="0" y="433"/>
                    <a:pt x="124" y="556"/>
                    <a:pt x="309" y="556"/>
                  </a:cubicBezTo>
                  <a:lnTo>
                    <a:pt x="1975" y="556"/>
                  </a:lnTo>
                  <a:cubicBezTo>
                    <a:pt x="2130" y="556"/>
                    <a:pt x="2284" y="433"/>
                    <a:pt x="2284" y="279"/>
                  </a:cubicBezTo>
                  <a:cubicBezTo>
                    <a:pt x="2284" y="124"/>
                    <a:pt x="2130" y="1"/>
                    <a:pt x="197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4" name="Google Shape;13789;p26">
              <a:extLst>
                <a:ext uri="{FF2B5EF4-FFF2-40B4-BE49-F238E27FC236}">
                  <a16:creationId xmlns:a16="http://schemas.microsoft.com/office/drawing/2014/main" id="{B8EC105F-2C80-DB8B-B9A0-7B3A16C6BDD6}"/>
                </a:ext>
              </a:extLst>
            </p:cNvPr>
            <p:cNvSpPr/>
            <p:nvPr/>
          </p:nvSpPr>
          <p:spPr>
            <a:xfrm>
              <a:off x="7230725" y="1992725"/>
              <a:ext cx="56350" cy="13925"/>
            </a:xfrm>
            <a:custGeom>
              <a:avLst/>
              <a:gdLst/>
              <a:ahLst/>
              <a:cxnLst/>
              <a:rect l="l" t="t" r="r" b="b"/>
              <a:pathLst>
                <a:path w="2254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975" y="556"/>
                  </a:lnTo>
                  <a:cubicBezTo>
                    <a:pt x="2130" y="556"/>
                    <a:pt x="2253" y="433"/>
                    <a:pt x="2253" y="279"/>
                  </a:cubicBezTo>
                  <a:cubicBezTo>
                    <a:pt x="2253" y="124"/>
                    <a:pt x="2130" y="1"/>
                    <a:pt x="197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5" name="Google Shape;13790;p26">
              <a:extLst>
                <a:ext uri="{FF2B5EF4-FFF2-40B4-BE49-F238E27FC236}">
                  <a16:creationId xmlns:a16="http://schemas.microsoft.com/office/drawing/2014/main" id="{ECE4EE6A-97CC-8132-FFEA-73735FCE9483}"/>
                </a:ext>
              </a:extLst>
            </p:cNvPr>
            <p:cNvSpPr/>
            <p:nvPr/>
          </p:nvSpPr>
          <p:spPr>
            <a:xfrm>
              <a:off x="7023175" y="2063725"/>
              <a:ext cx="79675" cy="99250"/>
            </a:xfrm>
            <a:custGeom>
              <a:avLst/>
              <a:gdLst/>
              <a:ahLst/>
              <a:cxnLst/>
              <a:rect l="l" t="t" r="r" b="b"/>
              <a:pathLst>
                <a:path w="3187" h="3970" extrusionOk="0">
                  <a:moveTo>
                    <a:pt x="1605" y="1080"/>
                  </a:moveTo>
                  <a:lnTo>
                    <a:pt x="2161" y="2562"/>
                  </a:lnTo>
                  <a:lnTo>
                    <a:pt x="1050" y="2562"/>
                  </a:lnTo>
                  <a:lnTo>
                    <a:pt x="1605" y="1080"/>
                  </a:lnTo>
                  <a:close/>
                  <a:moveTo>
                    <a:pt x="1605" y="0"/>
                  </a:moveTo>
                  <a:cubicBezTo>
                    <a:pt x="1482" y="0"/>
                    <a:pt x="1358" y="62"/>
                    <a:pt x="1327" y="185"/>
                  </a:cubicBezTo>
                  <a:lnTo>
                    <a:pt x="62" y="3580"/>
                  </a:lnTo>
                  <a:cubicBezTo>
                    <a:pt x="0" y="3734"/>
                    <a:pt x="62" y="3889"/>
                    <a:pt x="216" y="3950"/>
                  </a:cubicBezTo>
                  <a:cubicBezTo>
                    <a:pt x="249" y="3964"/>
                    <a:pt x="282" y="3970"/>
                    <a:pt x="314" y="3970"/>
                  </a:cubicBezTo>
                  <a:cubicBezTo>
                    <a:pt x="432" y="3970"/>
                    <a:pt x="538" y="3887"/>
                    <a:pt x="587" y="3765"/>
                  </a:cubicBezTo>
                  <a:lnTo>
                    <a:pt x="834" y="3117"/>
                  </a:lnTo>
                  <a:lnTo>
                    <a:pt x="2346" y="3117"/>
                  </a:lnTo>
                  <a:lnTo>
                    <a:pt x="2624" y="3765"/>
                  </a:lnTo>
                  <a:cubicBezTo>
                    <a:pt x="2670" y="3881"/>
                    <a:pt x="2764" y="3932"/>
                    <a:pt x="2861" y="3932"/>
                  </a:cubicBezTo>
                  <a:cubicBezTo>
                    <a:pt x="3021" y="3932"/>
                    <a:pt x="3187" y="3792"/>
                    <a:pt x="3148" y="3580"/>
                  </a:cubicBezTo>
                  <a:lnTo>
                    <a:pt x="1852" y="185"/>
                  </a:lnTo>
                  <a:cubicBezTo>
                    <a:pt x="1821" y="62"/>
                    <a:pt x="1729" y="0"/>
                    <a:pt x="160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6" name="Google Shape;13791;p26">
              <a:extLst>
                <a:ext uri="{FF2B5EF4-FFF2-40B4-BE49-F238E27FC236}">
                  <a16:creationId xmlns:a16="http://schemas.microsoft.com/office/drawing/2014/main" id="{34D6B547-939E-7B00-F80C-D972BF0441E8}"/>
                </a:ext>
              </a:extLst>
            </p:cNvPr>
            <p:cNvSpPr/>
            <p:nvPr/>
          </p:nvSpPr>
          <p:spPr>
            <a:xfrm>
              <a:off x="7219925" y="2063725"/>
              <a:ext cx="77950" cy="98775"/>
            </a:xfrm>
            <a:custGeom>
              <a:avLst/>
              <a:gdLst/>
              <a:ahLst/>
              <a:cxnLst/>
              <a:rect l="l" t="t" r="r" b="b"/>
              <a:pathLst>
                <a:path w="3118" h="3951" extrusionOk="0">
                  <a:moveTo>
                    <a:pt x="1142" y="556"/>
                  </a:moveTo>
                  <a:cubicBezTo>
                    <a:pt x="1883" y="556"/>
                    <a:pt x="1883" y="1698"/>
                    <a:pt x="1142" y="1698"/>
                  </a:cubicBezTo>
                  <a:lnTo>
                    <a:pt x="556" y="1698"/>
                  </a:lnTo>
                  <a:lnTo>
                    <a:pt x="556" y="556"/>
                  </a:lnTo>
                  <a:close/>
                  <a:moveTo>
                    <a:pt x="1975" y="2253"/>
                  </a:moveTo>
                  <a:cubicBezTo>
                    <a:pt x="2747" y="2253"/>
                    <a:pt x="2747" y="3395"/>
                    <a:pt x="1975" y="3395"/>
                  </a:cubicBezTo>
                  <a:lnTo>
                    <a:pt x="556" y="3395"/>
                  </a:lnTo>
                  <a:lnTo>
                    <a:pt x="556" y="2253"/>
                  </a:lnTo>
                  <a:close/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lnTo>
                    <a:pt x="0" y="3673"/>
                  </a:lnTo>
                  <a:cubicBezTo>
                    <a:pt x="0" y="3827"/>
                    <a:pt x="124" y="3950"/>
                    <a:pt x="278" y="3950"/>
                  </a:cubicBezTo>
                  <a:lnTo>
                    <a:pt x="1975" y="3950"/>
                  </a:lnTo>
                  <a:cubicBezTo>
                    <a:pt x="2623" y="3950"/>
                    <a:pt x="3117" y="3457"/>
                    <a:pt x="3117" y="2839"/>
                  </a:cubicBezTo>
                  <a:cubicBezTo>
                    <a:pt x="3117" y="2253"/>
                    <a:pt x="2685" y="1759"/>
                    <a:pt x="2099" y="1698"/>
                  </a:cubicBezTo>
                  <a:cubicBezTo>
                    <a:pt x="2222" y="1512"/>
                    <a:pt x="2284" y="1327"/>
                    <a:pt x="2253" y="1111"/>
                  </a:cubicBezTo>
                  <a:cubicBezTo>
                    <a:pt x="2253" y="494"/>
                    <a:pt x="1759" y="0"/>
                    <a:pt x="114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7" name="Google Shape;13792;p26">
              <a:extLst>
                <a:ext uri="{FF2B5EF4-FFF2-40B4-BE49-F238E27FC236}">
                  <a16:creationId xmlns:a16="http://schemas.microsoft.com/office/drawing/2014/main" id="{4F393978-D37E-F170-5573-B10F4482391D}"/>
                </a:ext>
              </a:extLst>
            </p:cNvPr>
            <p:cNvSpPr/>
            <p:nvPr/>
          </p:nvSpPr>
          <p:spPr>
            <a:xfrm>
              <a:off x="7053250" y="2248125"/>
              <a:ext cx="17000" cy="14050"/>
            </a:xfrm>
            <a:custGeom>
              <a:avLst/>
              <a:gdLst/>
              <a:ahLst/>
              <a:cxnLst/>
              <a:rect l="l" t="t" r="r" b="b"/>
              <a:pathLst>
                <a:path w="680" h="562" extrusionOk="0">
                  <a:moveTo>
                    <a:pt x="402" y="0"/>
                  </a:moveTo>
                  <a:cubicBezTo>
                    <a:pt x="124" y="0"/>
                    <a:pt x="1" y="309"/>
                    <a:pt x="186" y="494"/>
                  </a:cubicBezTo>
                  <a:cubicBezTo>
                    <a:pt x="242" y="541"/>
                    <a:pt x="310" y="562"/>
                    <a:pt x="377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8" name="Google Shape;13793;p26">
              <a:extLst>
                <a:ext uri="{FF2B5EF4-FFF2-40B4-BE49-F238E27FC236}">
                  <a16:creationId xmlns:a16="http://schemas.microsoft.com/office/drawing/2014/main" id="{104E680C-4463-B6C0-0D07-7C4EAF967243}"/>
                </a:ext>
              </a:extLst>
            </p:cNvPr>
            <p:cNvSpPr/>
            <p:nvPr/>
          </p:nvSpPr>
          <p:spPr>
            <a:xfrm>
              <a:off x="7250775" y="2247975"/>
              <a:ext cx="15875" cy="14025"/>
            </a:xfrm>
            <a:custGeom>
              <a:avLst/>
              <a:gdLst/>
              <a:ahLst/>
              <a:cxnLst/>
              <a:rect l="l" t="t" r="r" b="b"/>
              <a:pathLst>
                <a:path w="635" h="561" extrusionOk="0">
                  <a:moveTo>
                    <a:pt x="338" y="0"/>
                  </a:moveTo>
                  <a:cubicBezTo>
                    <a:pt x="318" y="0"/>
                    <a:pt x="298" y="2"/>
                    <a:pt x="278" y="6"/>
                  </a:cubicBezTo>
                  <a:cubicBezTo>
                    <a:pt x="124" y="37"/>
                    <a:pt x="1" y="160"/>
                    <a:pt x="31" y="315"/>
                  </a:cubicBezTo>
                  <a:cubicBezTo>
                    <a:pt x="59" y="481"/>
                    <a:pt x="187" y="561"/>
                    <a:pt x="317" y="561"/>
                  </a:cubicBezTo>
                  <a:cubicBezTo>
                    <a:pt x="475" y="561"/>
                    <a:pt x="635" y="443"/>
                    <a:pt x="618" y="222"/>
                  </a:cubicBezTo>
                  <a:cubicBezTo>
                    <a:pt x="591" y="88"/>
                    <a:pt x="470" y="0"/>
                    <a:pt x="33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9" name="Google Shape;13794;p26">
              <a:extLst>
                <a:ext uri="{FF2B5EF4-FFF2-40B4-BE49-F238E27FC236}">
                  <a16:creationId xmlns:a16="http://schemas.microsoft.com/office/drawing/2014/main" id="{7351529D-C88D-05D2-176C-75EE248B4FF9}"/>
                </a:ext>
              </a:extLst>
            </p:cNvPr>
            <p:cNvSpPr/>
            <p:nvPr/>
          </p:nvSpPr>
          <p:spPr>
            <a:xfrm>
              <a:off x="6979200" y="1950250"/>
              <a:ext cx="167450" cy="312575"/>
            </a:xfrm>
            <a:custGeom>
              <a:avLst/>
              <a:gdLst/>
              <a:ahLst/>
              <a:cxnLst/>
              <a:rect l="l" t="t" r="r" b="b"/>
              <a:pathLst>
                <a:path w="6698" h="12503" extrusionOk="0">
                  <a:moveTo>
                    <a:pt x="5914" y="1"/>
                  </a:moveTo>
                  <a:cubicBezTo>
                    <a:pt x="5897" y="1"/>
                    <a:pt x="5881" y="1"/>
                    <a:pt x="5864" y="2"/>
                  </a:cubicBezTo>
                  <a:lnTo>
                    <a:pt x="864" y="2"/>
                  </a:lnTo>
                  <a:cubicBezTo>
                    <a:pt x="401" y="2"/>
                    <a:pt x="0" y="373"/>
                    <a:pt x="0" y="836"/>
                  </a:cubicBezTo>
                  <a:lnTo>
                    <a:pt x="0" y="11637"/>
                  </a:lnTo>
                  <a:cubicBezTo>
                    <a:pt x="0" y="12100"/>
                    <a:pt x="401" y="12471"/>
                    <a:pt x="864" y="12501"/>
                  </a:cubicBezTo>
                  <a:lnTo>
                    <a:pt x="2068" y="12501"/>
                  </a:lnTo>
                  <a:cubicBezTo>
                    <a:pt x="2407" y="12440"/>
                    <a:pt x="2407" y="11946"/>
                    <a:pt x="2068" y="11915"/>
                  </a:cubicBezTo>
                  <a:lnTo>
                    <a:pt x="864" y="11915"/>
                  </a:lnTo>
                  <a:cubicBezTo>
                    <a:pt x="710" y="11915"/>
                    <a:pt x="587" y="11792"/>
                    <a:pt x="587" y="11637"/>
                  </a:cubicBezTo>
                  <a:lnTo>
                    <a:pt x="587" y="836"/>
                  </a:lnTo>
                  <a:cubicBezTo>
                    <a:pt x="587" y="681"/>
                    <a:pt x="710" y="558"/>
                    <a:pt x="864" y="558"/>
                  </a:cubicBezTo>
                  <a:lnTo>
                    <a:pt x="5864" y="558"/>
                  </a:lnTo>
                  <a:cubicBezTo>
                    <a:pt x="6018" y="558"/>
                    <a:pt x="6142" y="681"/>
                    <a:pt x="6142" y="836"/>
                  </a:cubicBezTo>
                  <a:lnTo>
                    <a:pt x="6142" y="11637"/>
                  </a:lnTo>
                  <a:cubicBezTo>
                    <a:pt x="6142" y="11792"/>
                    <a:pt x="6018" y="11915"/>
                    <a:pt x="5864" y="11915"/>
                  </a:cubicBezTo>
                  <a:lnTo>
                    <a:pt x="4629" y="11915"/>
                  </a:lnTo>
                  <a:cubicBezTo>
                    <a:pt x="4619" y="11914"/>
                    <a:pt x="4610" y="11914"/>
                    <a:pt x="4600" y="11914"/>
                  </a:cubicBezTo>
                  <a:cubicBezTo>
                    <a:pt x="4207" y="11914"/>
                    <a:pt x="4207" y="12503"/>
                    <a:pt x="4600" y="12503"/>
                  </a:cubicBezTo>
                  <a:cubicBezTo>
                    <a:pt x="4610" y="12503"/>
                    <a:pt x="4619" y="12502"/>
                    <a:pt x="4629" y="12501"/>
                  </a:cubicBezTo>
                  <a:lnTo>
                    <a:pt x="5864" y="12501"/>
                  </a:lnTo>
                  <a:cubicBezTo>
                    <a:pt x="6327" y="12501"/>
                    <a:pt x="6697" y="12100"/>
                    <a:pt x="6697" y="11637"/>
                  </a:cubicBezTo>
                  <a:lnTo>
                    <a:pt x="6697" y="836"/>
                  </a:lnTo>
                  <a:cubicBezTo>
                    <a:pt x="6697" y="390"/>
                    <a:pt x="6353" y="1"/>
                    <a:pt x="591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0" name="Google Shape;13795;p26">
              <a:extLst>
                <a:ext uri="{FF2B5EF4-FFF2-40B4-BE49-F238E27FC236}">
                  <a16:creationId xmlns:a16="http://schemas.microsoft.com/office/drawing/2014/main" id="{914118EB-A7BF-3856-D632-7539C1048F54}"/>
                </a:ext>
              </a:extLst>
            </p:cNvPr>
            <p:cNvSpPr/>
            <p:nvPr/>
          </p:nvSpPr>
          <p:spPr>
            <a:xfrm>
              <a:off x="7175175" y="1950300"/>
              <a:ext cx="168200" cy="312525"/>
            </a:xfrm>
            <a:custGeom>
              <a:avLst/>
              <a:gdLst/>
              <a:ahLst/>
              <a:cxnLst/>
              <a:rect l="l" t="t" r="r" b="b"/>
              <a:pathLst>
                <a:path w="6728" h="12501" extrusionOk="0">
                  <a:moveTo>
                    <a:pt x="864" y="0"/>
                  </a:moveTo>
                  <a:cubicBezTo>
                    <a:pt x="370" y="0"/>
                    <a:pt x="0" y="371"/>
                    <a:pt x="0" y="834"/>
                  </a:cubicBezTo>
                  <a:lnTo>
                    <a:pt x="0" y="11635"/>
                  </a:lnTo>
                  <a:cubicBezTo>
                    <a:pt x="0" y="12098"/>
                    <a:pt x="370" y="12499"/>
                    <a:pt x="864" y="12499"/>
                  </a:cubicBezTo>
                  <a:lnTo>
                    <a:pt x="2068" y="12499"/>
                  </a:lnTo>
                  <a:cubicBezTo>
                    <a:pt x="2078" y="12500"/>
                    <a:pt x="2088" y="12501"/>
                    <a:pt x="2097" y="12501"/>
                  </a:cubicBezTo>
                  <a:cubicBezTo>
                    <a:pt x="2490" y="12501"/>
                    <a:pt x="2490" y="11912"/>
                    <a:pt x="2097" y="11912"/>
                  </a:cubicBezTo>
                  <a:cubicBezTo>
                    <a:pt x="2088" y="11912"/>
                    <a:pt x="2078" y="11912"/>
                    <a:pt x="2068" y="11913"/>
                  </a:cubicBezTo>
                  <a:lnTo>
                    <a:pt x="864" y="11913"/>
                  </a:lnTo>
                  <a:cubicBezTo>
                    <a:pt x="679" y="11913"/>
                    <a:pt x="556" y="11790"/>
                    <a:pt x="556" y="11635"/>
                  </a:cubicBezTo>
                  <a:lnTo>
                    <a:pt x="556" y="834"/>
                  </a:lnTo>
                  <a:cubicBezTo>
                    <a:pt x="556" y="679"/>
                    <a:pt x="679" y="556"/>
                    <a:pt x="864" y="556"/>
                  </a:cubicBezTo>
                  <a:lnTo>
                    <a:pt x="5864" y="556"/>
                  </a:lnTo>
                  <a:cubicBezTo>
                    <a:pt x="6018" y="556"/>
                    <a:pt x="6142" y="679"/>
                    <a:pt x="6142" y="834"/>
                  </a:cubicBezTo>
                  <a:lnTo>
                    <a:pt x="6142" y="11635"/>
                  </a:lnTo>
                  <a:cubicBezTo>
                    <a:pt x="6142" y="11790"/>
                    <a:pt x="6018" y="11913"/>
                    <a:pt x="5864" y="11913"/>
                  </a:cubicBezTo>
                  <a:lnTo>
                    <a:pt x="4629" y="11913"/>
                  </a:lnTo>
                  <a:cubicBezTo>
                    <a:pt x="4290" y="11975"/>
                    <a:pt x="4290" y="12438"/>
                    <a:pt x="4629" y="12499"/>
                  </a:cubicBezTo>
                  <a:lnTo>
                    <a:pt x="5864" y="12499"/>
                  </a:lnTo>
                  <a:cubicBezTo>
                    <a:pt x="6327" y="12499"/>
                    <a:pt x="6728" y="12098"/>
                    <a:pt x="6728" y="11635"/>
                  </a:cubicBezTo>
                  <a:lnTo>
                    <a:pt x="6728" y="834"/>
                  </a:lnTo>
                  <a:cubicBezTo>
                    <a:pt x="6728" y="371"/>
                    <a:pt x="6327" y="0"/>
                    <a:pt x="586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61" name="Google Shape;13796;p26">
            <a:extLst>
              <a:ext uri="{FF2B5EF4-FFF2-40B4-BE49-F238E27FC236}">
                <a16:creationId xmlns:a16="http://schemas.microsoft.com/office/drawing/2014/main" id="{7BFA817B-1A06-1433-7CF0-574AFE477FAA}"/>
              </a:ext>
            </a:extLst>
          </p:cNvPr>
          <p:cNvGrpSpPr/>
          <p:nvPr/>
        </p:nvGrpSpPr>
        <p:grpSpPr>
          <a:xfrm>
            <a:off x="6467177" y="6909040"/>
            <a:ext cx="743801" cy="728351"/>
            <a:chOff x="6242375" y="1924850"/>
            <a:chExt cx="371900" cy="364175"/>
          </a:xfrm>
          <a:solidFill>
            <a:srgbClr val="002060"/>
          </a:solidFill>
        </p:grpSpPr>
        <p:sp>
          <p:nvSpPr>
            <p:cNvPr id="262" name="Google Shape;13797;p26">
              <a:extLst>
                <a:ext uri="{FF2B5EF4-FFF2-40B4-BE49-F238E27FC236}">
                  <a16:creationId xmlns:a16="http://schemas.microsoft.com/office/drawing/2014/main" id="{5721746B-852B-D5D8-0E30-C655C64E8EAB}"/>
                </a:ext>
              </a:extLst>
            </p:cNvPr>
            <p:cNvSpPr/>
            <p:nvPr/>
          </p:nvSpPr>
          <p:spPr>
            <a:xfrm>
              <a:off x="6395900" y="2056675"/>
              <a:ext cx="66375" cy="57225"/>
            </a:xfrm>
            <a:custGeom>
              <a:avLst/>
              <a:gdLst/>
              <a:ahLst/>
              <a:cxnLst/>
              <a:rect l="l" t="t" r="r" b="b"/>
              <a:pathLst>
                <a:path w="2655" h="2289" extrusionOk="0">
                  <a:moveTo>
                    <a:pt x="1173" y="560"/>
                  </a:moveTo>
                  <a:cubicBezTo>
                    <a:pt x="1667" y="560"/>
                    <a:pt x="1914" y="1177"/>
                    <a:pt x="1575" y="1547"/>
                  </a:cubicBezTo>
                  <a:cubicBezTo>
                    <a:pt x="1456" y="1666"/>
                    <a:pt x="1312" y="1718"/>
                    <a:pt x="1172" y="1718"/>
                  </a:cubicBezTo>
                  <a:cubicBezTo>
                    <a:pt x="873" y="1718"/>
                    <a:pt x="587" y="1482"/>
                    <a:pt x="587" y="1146"/>
                  </a:cubicBezTo>
                  <a:cubicBezTo>
                    <a:pt x="587" y="838"/>
                    <a:pt x="834" y="560"/>
                    <a:pt x="1173" y="560"/>
                  </a:cubicBezTo>
                  <a:close/>
                  <a:moveTo>
                    <a:pt x="1153" y="0"/>
                  </a:moveTo>
                  <a:cubicBezTo>
                    <a:pt x="562" y="0"/>
                    <a:pt x="1" y="451"/>
                    <a:pt x="1" y="1146"/>
                  </a:cubicBezTo>
                  <a:cubicBezTo>
                    <a:pt x="1" y="1763"/>
                    <a:pt x="525" y="2288"/>
                    <a:pt x="1173" y="2288"/>
                  </a:cubicBezTo>
                  <a:cubicBezTo>
                    <a:pt x="2161" y="2257"/>
                    <a:pt x="2655" y="1023"/>
                    <a:pt x="1945" y="313"/>
                  </a:cubicBezTo>
                  <a:cubicBezTo>
                    <a:pt x="1710" y="98"/>
                    <a:pt x="1428" y="0"/>
                    <a:pt x="115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3" name="Google Shape;13798;p26">
              <a:extLst>
                <a:ext uri="{FF2B5EF4-FFF2-40B4-BE49-F238E27FC236}">
                  <a16:creationId xmlns:a16="http://schemas.microsoft.com/office/drawing/2014/main" id="{AC765EC0-672F-749B-9E8B-7206E1182A09}"/>
                </a:ext>
              </a:extLst>
            </p:cNvPr>
            <p:cNvSpPr/>
            <p:nvPr/>
          </p:nvSpPr>
          <p:spPr>
            <a:xfrm>
              <a:off x="6242375" y="1924850"/>
              <a:ext cx="371900" cy="364175"/>
            </a:xfrm>
            <a:custGeom>
              <a:avLst/>
              <a:gdLst/>
              <a:ahLst/>
              <a:cxnLst/>
              <a:rect l="l" t="t" r="r" b="b"/>
              <a:pathLst>
                <a:path w="14876" h="14567" extrusionOk="0">
                  <a:moveTo>
                    <a:pt x="7276" y="563"/>
                  </a:moveTo>
                  <a:cubicBezTo>
                    <a:pt x="7417" y="563"/>
                    <a:pt x="7563" y="618"/>
                    <a:pt x="7685" y="741"/>
                  </a:cubicBezTo>
                  <a:cubicBezTo>
                    <a:pt x="8055" y="1080"/>
                    <a:pt x="7808" y="1697"/>
                    <a:pt x="7314" y="1697"/>
                  </a:cubicBezTo>
                  <a:cubicBezTo>
                    <a:pt x="6975" y="1697"/>
                    <a:pt x="6728" y="1451"/>
                    <a:pt x="6728" y="1142"/>
                  </a:cubicBezTo>
                  <a:cubicBezTo>
                    <a:pt x="6728" y="790"/>
                    <a:pt x="6991" y="563"/>
                    <a:pt x="7276" y="563"/>
                  </a:cubicBezTo>
                  <a:close/>
                  <a:moveTo>
                    <a:pt x="13427" y="2422"/>
                  </a:moveTo>
                  <a:cubicBezTo>
                    <a:pt x="13726" y="2422"/>
                    <a:pt x="14011" y="2658"/>
                    <a:pt x="14011" y="2994"/>
                  </a:cubicBezTo>
                  <a:cubicBezTo>
                    <a:pt x="14011" y="3302"/>
                    <a:pt x="13764" y="3549"/>
                    <a:pt x="13425" y="3549"/>
                  </a:cubicBezTo>
                  <a:cubicBezTo>
                    <a:pt x="12931" y="3549"/>
                    <a:pt x="12684" y="2963"/>
                    <a:pt x="13024" y="2592"/>
                  </a:cubicBezTo>
                  <a:cubicBezTo>
                    <a:pt x="13142" y="2474"/>
                    <a:pt x="13286" y="2422"/>
                    <a:pt x="13427" y="2422"/>
                  </a:cubicBezTo>
                  <a:close/>
                  <a:moveTo>
                    <a:pt x="1166" y="2446"/>
                  </a:moveTo>
                  <a:cubicBezTo>
                    <a:pt x="1451" y="2446"/>
                    <a:pt x="1728" y="2673"/>
                    <a:pt x="1728" y="3024"/>
                  </a:cubicBezTo>
                  <a:cubicBezTo>
                    <a:pt x="1728" y="3333"/>
                    <a:pt x="1481" y="3580"/>
                    <a:pt x="1173" y="3580"/>
                  </a:cubicBezTo>
                  <a:cubicBezTo>
                    <a:pt x="648" y="3580"/>
                    <a:pt x="401" y="2963"/>
                    <a:pt x="772" y="2623"/>
                  </a:cubicBezTo>
                  <a:cubicBezTo>
                    <a:pt x="884" y="2501"/>
                    <a:pt x="1026" y="2446"/>
                    <a:pt x="1166" y="2446"/>
                  </a:cubicBezTo>
                  <a:close/>
                  <a:moveTo>
                    <a:pt x="7370" y="4166"/>
                  </a:moveTo>
                  <a:cubicBezTo>
                    <a:pt x="9043" y="4166"/>
                    <a:pt x="10431" y="5543"/>
                    <a:pt x="10431" y="7253"/>
                  </a:cubicBezTo>
                  <a:cubicBezTo>
                    <a:pt x="10401" y="8209"/>
                    <a:pt x="9999" y="9073"/>
                    <a:pt x="9259" y="9691"/>
                  </a:cubicBezTo>
                  <a:cubicBezTo>
                    <a:pt x="9166" y="8456"/>
                    <a:pt x="8225" y="7839"/>
                    <a:pt x="7283" y="7839"/>
                  </a:cubicBezTo>
                  <a:cubicBezTo>
                    <a:pt x="6342" y="7839"/>
                    <a:pt x="5401" y="8456"/>
                    <a:pt x="5308" y="9691"/>
                  </a:cubicBezTo>
                  <a:cubicBezTo>
                    <a:pt x="4568" y="9073"/>
                    <a:pt x="4136" y="8209"/>
                    <a:pt x="4136" y="7253"/>
                  </a:cubicBezTo>
                  <a:cubicBezTo>
                    <a:pt x="4136" y="5543"/>
                    <a:pt x="5494" y="4166"/>
                    <a:pt x="7226" y="4166"/>
                  </a:cubicBezTo>
                  <a:cubicBezTo>
                    <a:pt x="7245" y="4166"/>
                    <a:pt x="7264" y="4166"/>
                    <a:pt x="7283" y="4166"/>
                  </a:cubicBezTo>
                  <a:lnTo>
                    <a:pt x="7314" y="4166"/>
                  </a:lnTo>
                  <a:cubicBezTo>
                    <a:pt x="7333" y="4166"/>
                    <a:pt x="7351" y="4166"/>
                    <a:pt x="7370" y="4166"/>
                  </a:cubicBezTo>
                  <a:close/>
                  <a:moveTo>
                    <a:pt x="7283" y="8379"/>
                  </a:moveTo>
                  <a:cubicBezTo>
                    <a:pt x="7993" y="8379"/>
                    <a:pt x="8703" y="8857"/>
                    <a:pt x="8703" y="9814"/>
                  </a:cubicBezTo>
                  <a:lnTo>
                    <a:pt x="8703" y="10030"/>
                  </a:lnTo>
                  <a:cubicBezTo>
                    <a:pt x="8256" y="10262"/>
                    <a:pt x="7770" y="10377"/>
                    <a:pt x="7283" y="10377"/>
                  </a:cubicBezTo>
                  <a:cubicBezTo>
                    <a:pt x="6797" y="10377"/>
                    <a:pt x="6311" y="10262"/>
                    <a:pt x="5864" y="10030"/>
                  </a:cubicBezTo>
                  <a:lnTo>
                    <a:pt x="5864" y="9814"/>
                  </a:lnTo>
                  <a:cubicBezTo>
                    <a:pt x="5864" y="8857"/>
                    <a:pt x="6574" y="8379"/>
                    <a:pt x="7283" y="8379"/>
                  </a:cubicBezTo>
                  <a:close/>
                  <a:moveTo>
                    <a:pt x="12005" y="6697"/>
                  </a:moveTo>
                  <a:cubicBezTo>
                    <a:pt x="12160" y="6697"/>
                    <a:pt x="12283" y="6820"/>
                    <a:pt x="12283" y="6975"/>
                  </a:cubicBezTo>
                  <a:lnTo>
                    <a:pt x="12283" y="12252"/>
                  </a:lnTo>
                  <a:lnTo>
                    <a:pt x="2284" y="12252"/>
                  </a:lnTo>
                  <a:lnTo>
                    <a:pt x="2284" y="6975"/>
                  </a:lnTo>
                  <a:cubicBezTo>
                    <a:pt x="2284" y="6820"/>
                    <a:pt x="2407" y="6697"/>
                    <a:pt x="2562" y="6697"/>
                  </a:cubicBezTo>
                  <a:lnTo>
                    <a:pt x="3642" y="6697"/>
                  </a:lnTo>
                  <a:cubicBezTo>
                    <a:pt x="3611" y="6882"/>
                    <a:pt x="3580" y="7067"/>
                    <a:pt x="3580" y="7253"/>
                  </a:cubicBezTo>
                  <a:cubicBezTo>
                    <a:pt x="3518" y="9351"/>
                    <a:pt x="5185" y="11079"/>
                    <a:pt x="7283" y="11079"/>
                  </a:cubicBezTo>
                  <a:cubicBezTo>
                    <a:pt x="9351" y="11079"/>
                    <a:pt x="11049" y="9351"/>
                    <a:pt x="10956" y="7253"/>
                  </a:cubicBezTo>
                  <a:cubicBezTo>
                    <a:pt x="10956" y="7067"/>
                    <a:pt x="10956" y="6882"/>
                    <a:pt x="10925" y="6697"/>
                  </a:cubicBezTo>
                  <a:close/>
                  <a:moveTo>
                    <a:pt x="7283" y="0"/>
                  </a:moveTo>
                  <a:cubicBezTo>
                    <a:pt x="5956" y="0"/>
                    <a:pt x="5710" y="1913"/>
                    <a:pt x="7006" y="2222"/>
                  </a:cubicBezTo>
                  <a:lnTo>
                    <a:pt x="7006" y="3580"/>
                  </a:lnTo>
                  <a:cubicBezTo>
                    <a:pt x="6296" y="3642"/>
                    <a:pt x="5617" y="3889"/>
                    <a:pt x="5031" y="4352"/>
                  </a:cubicBezTo>
                  <a:lnTo>
                    <a:pt x="5031" y="3024"/>
                  </a:lnTo>
                  <a:cubicBezTo>
                    <a:pt x="5031" y="2839"/>
                    <a:pt x="4907" y="2716"/>
                    <a:pt x="4753" y="2716"/>
                  </a:cubicBezTo>
                  <a:lnTo>
                    <a:pt x="2253" y="2716"/>
                  </a:lnTo>
                  <a:cubicBezTo>
                    <a:pt x="2100" y="2132"/>
                    <a:pt x="1628" y="1861"/>
                    <a:pt x="1155" y="1861"/>
                  </a:cubicBezTo>
                  <a:cubicBezTo>
                    <a:pt x="578" y="1861"/>
                    <a:pt x="0" y="2264"/>
                    <a:pt x="0" y="2994"/>
                  </a:cubicBezTo>
                  <a:cubicBezTo>
                    <a:pt x="0" y="3743"/>
                    <a:pt x="583" y="4154"/>
                    <a:pt x="1162" y="4154"/>
                  </a:cubicBezTo>
                  <a:cubicBezTo>
                    <a:pt x="1633" y="4154"/>
                    <a:pt x="2101" y="3883"/>
                    <a:pt x="2253" y="3302"/>
                  </a:cubicBezTo>
                  <a:lnTo>
                    <a:pt x="4475" y="3302"/>
                  </a:lnTo>
                  <a:lnTo>
                    <a:pt x="4475" y="4876"/>
                  </a:lnTo>
                  <a:cubicBezTo>
                    <a:pt x="4166" y="5247"/>
                    <a:pt x="3920" y="5679"/>
                    <a:pt x="3765" y="6142"/>
                  </a:cubicBezTo>
                  <a:lnTo>
                    <a:pt x="2562" y="6142"/>
                  </a:lnTo>
                  <a:cubicBezTo>
                    <a:pt x="2099" y="6142"/>
                    <a:pt x="1728" y="6512"/>
                    <a:pt x="1728" y="6975"/>
                  </a:cubicBezTo>
                  <a:lnTo>
                    <a:pt x="1728" y="12252"/>
                  </a:lnTo>
                  <a:lnTo>
                    <a:pt x="1142" y="12252"/>
                  </a:lnTo>
                  <a:cubicBezTo>
                    <a:pt x="988" y="12252"/>
                    <a:pt x="864" y="12376"/>
                    <a:pt x="864" y="12561"/>
                  </a:cubicBezTo>
                  <a:lnTo>
                    <a:pt x="864" y="13394"/>
                  </a:lnTo>
                  <a:cubicBezTo>
                    <a:pt x="864" y="14011"/>
                    <a:pt x="1358" y="14536"/>
                    <a:pt x="2006" y="14567"/>
                  </a:cubicBezTo>
                  <a:lnTo>
                    <a:pt x="6018" y="14567"/>
                  </a:lnTo>
                  <a:cubicBezTo>
                    <a:pt x="6172" y="14536"/>
                    <a:pt x="6296" y="14412"/>
                    <a:pt x="6296" y="14258"/>
                  </a:cubicBezTo>
                  <a:cubicBezTo>
                    <a:pt x="6296" y="14104"/>
                    <a:pt x="6172" y="13980"/>
                    <a:pt x="6018" y="13980"/>
                  </a:cubicBezTo>
                  <a:lnTo>
                    <a:pt x="2006" y="13980"/>
                  </a:lnTo>
                  <a:cubicBezTo>
                    <a:pt x="1697" y="13980"/>
                    <a:pt x="1451" y="13734"/>
                    <a:pt x="1451" y="13425"/>
                  </a:cubicBezTo>
                  <a:lnTo>
                    <a:pt x="1451" y="12839"/>
                  </a:lnTo>
                  <a:lnTo>
                    <a:pt x="13116" y="12839"/>
                  </a:lnTo>
                  <a:lnTo>
                    <a:pt x="13116" y="13394"/>
                  </a:lnTo>
                  <a:cubicBezTo>
                    <a:pt x="13146" y="13687"/>
                    <a:pt x="12897" y="13952"/>
                    <a:pt x="12608" y="13952"/>
                  </a:cubicBezTo>
                  <a:cubicBezTo>
                    <a:pt x="12592" y="13952"/>
                    <a:pt x="12577" y="13951"/>
                    <a:pt x="12561" y="13950"/>
                  </a:cubicBezTo>
                  <a:lnTo>
                    <a:pt x="8580" y="13950"/>
                  </a:lnTo>
                  <a:cubicBezTo>
                    <a:pt x="8395" y="13950"/>
                    <a:pt x="8271" y="14104"/>
                    <a:pt x="8271" y="14258"/>
                  </a:cubicBezTo>
                  <a:cubicBezTo>
                    <a:pt x="8271" y="14412"/>
                    <a:pt x="8395" y="14536"/>
                    <a:pt x="8580" y="14536"/>
                  </a:cubicBezTo>
                  <a:lnTo>
                    <a:pt x="12561" y="14536"/>
                  </a:lnTo>
                  <a:cubicBezTo>
                    <a:pt x="13209" y="14505"/>
                    <a:pt x="13703" y="14011"/>
                    <a:pt x="13703" y="13363"/>
                  </a:cubicBezTo>
                  <a:lnTo>
                    <a:pt x="13703" y="12530"/>
                  </a:lnTo>
                  <a:cubicBezTo>
                    <a:pt x="13703" y="12376"/>
                    <a:pt x="13579" y="12252"/>
                    <a:pt x="13425" y="12252"/>
                  </a:cubicBezTo>
                  <a:lnTo>
                    <a:pt x="12839" y="12252"/>
                  </a:lnTo>
                  <a:lnTo>
                    <a:pt x="12839" y="6975"/>
                  </a:lnTo>
                  <a:cubicBezTo>
                    <a:pt x="12839" y="6512"/>
                    <a:pt x="12468" y="6142"/>
                    <a:pt x="12005" y="6142"/>
                  </a:cubicBezTo>
                  <a:lnTo>
                    <a:pt x="10802" y="6142"/>
                  </a:lnTo>
                  <a:cubicBezTo>
                    <a:pt x="10647" y="5679"/>
                    <a:pt x="10431" y="5277"/>
                    <a:pt x="10123" y="4907"/>
                  </a:cubicBezTo>
                  <a:lnTo>
                    <a:pt x="10123" y="3302"/>
                  </a:lnTo>
                  <a:lnTo>
                    <a:pt x="12314" y="3302"/>
                  </a:lnTo>
                  <a:cubicBezTo>
                    <a:pt x="12461" y="3837"/>
                    <a:pt x="12939" y="4140"/>
                    <a:pt x="13425" y="4140"/>
                  </a:cubicBezTo>
                  <a:cubicBezTo>
                    <a:pt x="13752" y="4140"/>
                    <a:pt x="14084" y="4002"/>
                    <a:pt x="14320" y="3703"/>
                  </a:cubicBezTo>
                  <a:cubicBezTo>
                    <a:pt x="14876" y="2963"/>
                    <a:pt x="14351" y="1883"/>
                    <a:pt x="13425" y="1883"/>
                  </a:cubicBezTo>
                  <a:cubicBezTo>
                    <a:pt x="12900" y="1883"/>
                    <a:pt x="12437" y="2222"/>
                    <a:pt x="12314" y="2716"/>
                  </a:cubicBezTo>
                  <a:lnTo>
                    <a:pt x="9845" y="2716"/>
                  </a:lnTo>
                  <a:cubicBezTo>
                    <a:pt x="9691" y="2716"/>
                    <a:pt x="9567" y="2839"/>
                    <a:pt x="9567" y="3024"/>
                  </a:cubicBezTo>
                  <a:lnTo>
                    <a:pt x="9567" y="4352"/>
                  </a:lnTo>
                  <a:cubicBezTo>
                    <a:pt x="8981" y="3919"/>
                    <a:pt x="8302" y="3642"/>
                    <a:pt x="7561" y="3580"/>
                  </a:cubicBezTo>
                  <a:lnTo>
                    <a:pt x="7561" y="2222"/>
                  </a:lnTo>
                  <a:cubicBezTo>
                    <a:pt x="8857" y="1913"/>
                    <a:pt x="8611" y="0"/>
                    <a:pt x="728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4" name="Google Shape;13799;p26">
              <a:extLst>
                <a:ext uri="{FF2B5EF4-FFF2-40B4-BE49-F238E27FC236}">
                  <a16:creationId xmlns:a16="http://schemas.microsoft.com/office/drawing/2014/main" id="{C15BF214-7533-BC98-F704-137A2DD651DA}"/>
                </a:ext>
              </a:extLst>
            </p:cNvPr>
            <p:cNvSpPr/>
            <p:nvPr/>
          </p:nvSpPr>
          <p:spPr>
            <a:xfrm>
              <a:off x="6415375" y="2274300"/>
              <a:ext cx="16050" cy="13875"/>
            </a:xfrm>
            <a:custGeom>
              <a:avLst/>
              <a:gdLst/>
              <a:ahLst/>
              <a:cxnLst/>
              <a:rect l="l" t="t" r="r" b="b"/>
              <a:pathLst>
                <a:path w="642" h="555" extrusionOk="0">
                  <a:moveTo>
                    <a:pt x="330" y="0"/>
                  </a:moveTo>
                  <a:cubicBezTo>
                    <a:pt x="106" y="0"/>
                    <a:pt x="0" y="289"/>
                    <a:pt x="147" y="465"/>
                  </a:cubicBezTo>
                  <a:cubicBezTo>
                    <a:pt x="209" y="527"/>
                    <a:pt x="285" y="554"/>
                    <a:pt x="358" y="554"/>
                  </a:cubicBezTo>
                  <a:cubicBezTo>
                    <a:pt x="504" y="554"/>
                    <a:pt x="641" y="445"/>
                    <a:pt x="641" y="280"/>
                  </a:cubicBezTo>
                  <a:cubicBezTo>
                    <a:pt x="641" y="126"/>
                    <a:pt x="518" y="2"/>
                    <a:pt x="363" y="2"/>
                  </a:cubicBezTo>
                  <a:cubicBezTo>
                    <a:pt x="352" y="1"/>
                    <a:pt x="341" y="0"/>
                    <a:pt x="3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65" name="Google Shape;13800;p26">
            <a:extLst>
              <a:ext uri="{FF2B5EF4-FFF2-40B4-BE49-F238E27FC236}">
                <a16:creationId xmlns:a16="http://schemas.microsoft.com/office/drawing/2014/main" id="{CA76227E-6165-0FCE-BA03-322E4C9BEE63}"/>
              </a:ext>
            </a:extLst>
          </p:cNvPr>
          <p:cNvGrpSpPr/>
          <p:nvPr/>
        </p:nvGrpSpPr>
        <p:grpSpPr>
          <a:xfrm>
            <a:off x="4914977" y="6909814"/>
            <a:ext cx="726851" cy="726800"/>
            <a:chOff x="5497050" y="1924850"/>
            <a:chExt cx="363425" cy="363400"/>
          </a:xfrm>
          <a:solidFill>
            <a:srgbClr val="002060"/>
          </a:solidFill>
        </p:grpSpPr>
        <p:sp>
          <p:nvSpPr>
            <p:cNvPr id="266" name="Google Shape;13801;p26">
              <a:extLst>
                <a:ext uri="{FF2B5EF4-FFF2-40B4-BE49-F238E27FC236}">
                  <a16:creationId xmlns:a16="http://schemas.microsoft.com/office/drawing/2014/main" id="{24AD2224-9174-77C2-53EB-EDB49E5F0C78}"/>
                </a:ext>
              </a:extLst>
            </p:cNvPr>
            <p:cNvSpPr/>
            <p:nvPr/>
          </p:nvSpPr>
          <p:spPr>
            <a:xfrm>
              <a:off x="5605075" y="200970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1" y="1"/>
                  </a:moveTo>
                  <a:cubicBezTo>
                    <a:pt x="124" y="1"/>
                    <a:pt x="0" y="309"/>
                    <a:pt x="185" y="495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7" name="Google Shape;13802;p26">
              <a:extLst>
                <a:ext uri="{FF2B5EF4-FFF2-40B4-BE49-F238E27FC236}">
                  <a16:creationId xmlns:a16="http://schemas.microsoft.com/office/drawing/2014/main" id="{1E718574-AE9D-FC92-F34C-6D59553C9E80}"/>
                </a:ext>
              </a:extLst>
            </p:cNvPr>
            <p:cNvSpPr/>
            <p:nvPr/>
          </p:nvSpPr>
          <p:spPr>
            <a:xfrm>
              <a:off x="5605075" y="2052925"/>
              <a:ext cx="17000" cy="14050"/>
            </a:xfrm>
            <a:custGeom>
              <a:avLst/>
              <a:gdLst/>
              <a:ahLst/>
              <a:cxnLst/>
              <a:rect l="l" t="t" r="r" b="b"/>
              <a:pathLst>
                <a:path w="680" h="562" extrusionOk="0">
                  <a:moveTo>
                    <a:pt x="401" y="0"/>
                  </a:moveTo>
                  <a:cubicBezTo>
                    <a:pt x="155" y="0"/>
                    <a:pt x="0" y="309"/>
                    <a:pt x="185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29" y="562"/>
                    <a:pt x="679" y="450"/>
                    <a:pt x="679" y="278"/>
                  </a:cubicBezTo>
                  <a:cubicBezTo>
                    <a:pt x="679" y="124"/>
                    <a:pt x="556" y="0"/>
                    <a:pt x="40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3803;p26">
              <a:extLst>
                <a:ext uri="{FF2B5EF4-FFF2-40B4-BE49-F238E27FC236}">
                  <a16:creationId xmlns:a16="http://schemas.microsoft.com/office/drawing/2014/main" id="{91B026D4-5AA8-0D29-02D3-F922B9D87248}"/>
                </a:ext>
              </a:extLst>
            </p:cNvPr>
            <p:cNvSpPr/>
            <p:nvPr/>
          </p:nvSpPr>
          <p:spPr>
            <a:xfrm>
              <a:off x="5605075" y="20953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29" y="562"/>
                    <a:pt x="679" y="450"/>
                    <a:pt x="679" y="278"/>
                  </a:cubicBezTo>
                  <a:cubicBezTo>
                    <a:pt x="679" y="124"/>
                    <a:pt x="556" y="0"/>
                    <a:pt x="40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9" name="Google Shape;13804;p26">
              <a:extLst>
                <a:ext uri="{FF2B5EF4-FFF2-40B4-BE49-F238E27FC236}">
                  <a16:creationId xmlns:a16="http://schemas.microsoft.com/office/drawing/2014/main" id="{D26976B5-6B84-EA9D-D06B-ADB278A64BEA}"/>
                </a:ext>
              </a:extLst>
            </p:cNvPr>
            <p:cNvSpPr/>
            <p:nvPr/>
          </p:nvSpPr>
          <p:spPr>
            <a:xfrm>
              <a:off x="5605075" y="21377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1" y="1"/>
                  </a:moveTo>
                  <a:cubicBezTo>
                    <a:pt x="155" y="1"/>
                    <a:pt x="0" y="309"/>
                    <a:pt x="185" y="495"/>
                  </a:cubicBezTo>
                  <a:cubicBezTo>
                    <a:pt x="242" y="541"/>
                    <a:pt x="309" y="563"/>
                    <a:pt x="376" y="563"/>
                  </a:cubicBezTo>
                  <a:cubicBezTo>
                    <a:pt x="529" y="563"/>
                    <a:pt x="679" y="451"/>
                    <a:pt x="679" y="279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0" name="Google Shape;13805;p26">
              <a:extLst>
                <a:ext uri="{FF2B5EF4-FFF2-40B4-BE49-F238E27FC236}">
                  <a16:creationId xmlns:a16="http://schemas.microsoft.com/office/drawing/2014/main" id="{90E3AB92-E538-F0F5-3D86-45E76951EA30}"/>
                </a:ext>
              </a:extLst>
            </p:cNvPr>
            <p:cNvSpPr/>
            <p:nvPr/>
          </p:nvSpPr>
          <p:spPr>
            <a:xfrm>
              <a:off x="5497050" y="1924850"/>
              <a:ext cx="363425" cy="363400"/>
            </a:xfrm>
            <a:custGeom>
              <a:avLst/>
              <a:gdLst/>
              <a:ahLst/>
              <a:cxnLst/>
              <a:rect l="l" t="t" r="r" b="b"/>
              <a:pathLst>
                <a:path w="14537" h="14536" extrusionOk="0">
                  <a:moveTo>
                    <a:pt x="8426" y="556"/>
                  </a:moveTo>
                  <a:cubicBezTo>
                    <a:pt x="8580" y="556"/>
                    <a:pt x="8704" y="710"/>
                    <a:pt x="8704" y="864"/>
                  </a:cubicBezTo>
                  <a:lnTo>
                    <a:pt x="8704" y="1420"/>
                  </a:lnTo>
                  <a:cubicBezTo>
                    <a:pt x="8704" y="1574"/>
                    <a:pt x="8580" y="1697"/>
                    <a:pt x="8426" y="1697"/>
                  </a:cubicBezTo>
                  <a:lnTo>
                    <a:pt x="6142" y="1697"/>
                  </a:lnTo>
                  <a:cubicBezTo>
                    <a:pt x="5988" y="1697"/>
                    <a:pt x="5864" y="1574"/>
                    <a:pt x="5864" y="1420"/>
                  </a:cubicBezTo>
                  <a:lnTo>
                    <a:pt x="5864" y="864"/>
                  </a:lnTo>
                  <a:cubicBezTo>
                    <a:pt x="5864" y="710"/>
                    <a:pt x="5988" y="556"/>
                    <a:pt x="6142" y="556"/>
                  </a:cubicBezTo>
                  <a:close/>
                  <a:moveTo>
                    <a:pt x="2716" y="3117"/>
                  </a:moveTo>
                  <a:lnTo>
                    <a:pt x="2716" y="10215"/>
                  </a:lnTo>
                  <a:lnTo>
                    <a:pt x="556" y="10215"/>
                  </a:lnTo>
                  <a:lnTo>
                    <a:pt x="556" y="3395"/>
                  </a:lnTo>
                  <a:cubicBezTo>
                    <a:pt x="556" y="3240"/>
                    <a:pt x="679" y="3117"/>
                    <a:pt x="865" y="3117"/>
                  </a:cubicBezTo>
                  <a:close/>
                  <a:moveTo>
                    <a:pt x="13672" y="3117"/>
                  </a:moveTo>
                  <a:cubicBezTo>
                    <a:pt x="13827" y="3117"/>
                    <a:pt x="13981" y="3240"/>
                    <a:pt x="13981" y="3395"/>
                  </a:cubicBezTo>
                  <a:lnTo>
                    <a:pt x="13981" y="10215"/>
                  </a:lnTo>
                  <a:lnTo>
                    <a:pt x="11821" y="10215"/>
                  </a:lnTo>
                  <a:lnTo>
                    <a:pt x="11821" y="3117"/>
                  </a:lnTo>
                  <a:close/>
                  <a:moveTo>
                    <a:pt x="10956" y="1420"/>
                  </a:moveTo>
                  <a:cubicBezTo>
                    <a:pt x="11111" y="1420"/>
                    <a:pt x="11234" y="1543"/>
                    <a:pt x="11234" y="1697"/>
                  </a:cubicBezTo>
                  <a:lnTo>
                    <a:pt x="11234" y="10215"/>
                  </a:lnTo>
                  <a:lnTo>
                    <a:pt x="8518" y="10215"/>
                  </a:lnTo>
                  <a:cubicBezTo>
                    <a:pt x="8158" y="10245"/>
                    <a:pt x="8178" y="10803"/>
                    <a:pt x="8550" y="10803"/>
                  </a:cubicBezTo>
                  <a:cubicBezTo>
                    <a:pt x="8560" y="10803"/>
                    <a:pt x="8570" y="10802"/>
                    <a:pt x="8580" y="10802"/>
                  </a:cubicBezTo>
                  <a:lnTo>
                    <a:pt x="13981" y="10802"/>
                  </a:lnTo>
                  <a:lnTo>
                    <a:pt x="13981" y="11820"/>
                  </a:lnTo>
                  <a:cubicBezTo>
                    <a:pt x="13981" y="11974"/>
                    <a:pt x="13827" y="12098"/>
                    <a:pt x="13672" y="12098"/>
                  </a:cubicBezTo>
                  <a:lnTo>
                    <a:pt x="865" y="12098"/>
                  </a:lnTo>
                  <a:cubicBezTo>
                    <a:pt x="679" y="12098"/>
                    <a:pt x="556" y="11974"/>
                    <a:pt x="556" y="11820"/>
                  </a:cubicBezTo>
                  <a:lnTo>
                    <a:pt x="556" y="10802"/>
                  </a:lnTo>
                  <a:lnTo>
                    <a:pt x="5988" y="10802"/>
                  </a:lnTo>
                  <a:cubicBezTo>
                    <a:pt x="6358" y="10802"/>
                    <a:pt x="6358" y="10246"/>
                    <a:pt x="5988" y="10246"/>
                  </a:cubicBezTo>
                  <a:lnTo>
                    <a:pt x="3272" y="10246"/>
                  </a:lnTo>
                  <a:lnTo>
                    <a:pt x="3272" y="1697"/>
                  </a:lnTo>
                  <a:cubicBezTo>
                    <a:pt x="3272" y="1543"/>
                    <a:pt x="3426" y="1420"/>
                    <a:pt x="3581" y="1420"/>
                  </a:cubicBezTo>
                  <a:lnTo>
                    <a:pt x="5278" y="1420"/>
                  </a:lnTo>
                  <a:cubicBezTo>
                    <a:pt x="5278" y="1883"/>
                    <a:pt x="5648" y="2284"/>
                    <a:pt x="6111" y="2284"/>
                  </a:cubicBezTo>
                  <a:lnTo>
                    <a:pt x="8395" y="2284"/>
                  </a:lnTo>
                  <a:cubicBezTo>
                    <a:pt x="8858" y="2284"/>
                    <a:pt x="9259" y="1883"/>
                    <a:pt x="9259" y="1420"/>
                  </a:cubicBezTo>
                  <a:close/>
                  <a:moveTo>
                    <a:pt x="8704" y="12653"/>
                  </a:moveTo>
                  <a:lnTo>
                    <a:pt x="8673" y="13980"/>
                  </a:lnTo>
                  <a:lnTo>
                    <a:pt x="5864" y="13980"/>
                  </a:lnTo>
                  <a:lnTo>
                    <a:pt x="5864" y="12653"/>
                  </a:lnTo>
                  <a:close/>
                  <a:moveTo>
                    <a:pt x="6142" y="0"/>
                  </a:moveTo>
                  <a:cubicBezTo>
                    <a:pt x="5648" y="0"/>
                    <a:pt x="5278" y="370"/>
                    <a:pt x="5278" y="864"/>
                  </a:cubicBezTo>
                  <a:lnTo>
                    <a:pt x="3581" y="864"/>
                  </a:lnTo>
                  <a:cubicBezTo>
                    <a:pt x="3118" y="864"/>
                    <a:pt x="2716" y="1234"/>
                    <a:pt x="2716" y="1697"/>
                  </a:cubicBezTo>
                  <a:lnTo>
                    <a:pt x="2716" y="2562"/>
                  </a:lnTo>
                  <a:lnTo>
                    <a:pt x="865" y="2562"/>
                  </a:lnTo>
                  <a:cubicBezTo>
                    <a:pt x="371" y="2562"/>
                    <a:pt x="1" y="2932"/>
                    <a:pt x="1" y="3395"/>
                  </a:cubicBezTo>
                  <a:lnTo>
                    <a:pt x="1" y="11820"/>
                  </a:lnTo>
                  <a:cubicBezTo>
                    <a:pt x="1" y="12283"/>
                    <a:pt x="371" y="12653"/>
                    <a:pt x="865" y="12653"/>
                  </a:cubicBezTo>
                  <a:lnTo>
                    <a:pt x="5278" y="12653"/>
                  </a:lnTo>
                  <a:lnTo>
                    <a:pt x="5278" y="13980"/>
                  </a:lnTo>
                  <a:lnTo>
                    <a:pt x="3858" y="13980"/>
                  </a:lnTo>
                  <a:cubicBezTo>
                    <a:pt x="3704" y="13980"/>
                    <a:pt x="3581" y="14104"/>
                    <a:pt x="3581" y="14258"/>
                  </a:cubicBezTo>
                  <a:cubicBezTo>
                    <a:pt x="3581" y="14412"/>
                    <a:pt x="3704" y="14536"/>
                    <a:pt x="3858" y="14536"/>
                  </a:cubicBezTo>
                  <a:lnTo>
                    <a:pt x="10679" y="14536"/>
                  </a:lnTo>
                  <a:cubicBezTo>
                    <a:pt x="10833" y="14536"/>
                    <a:pt x="10956" y="14412"/>
                    <a:pt x="10956" y="14258"/>
                  </a:cubicBezTo>
                  <a:cubicBezTo>
                    <a:pt x="10956" y="14117"/>
                    <a:pt x="10854" y="13976"/>
                    <a:pt x="10718" y="13976"/>
                  </a:cubicBezTo>
                  <a:cubicBezTo>
                    <a:pt x="10705" y="13976"/>
                    <a:pt x="10692" y="13978"/>
                    <a:pt x="10679" y="13980"/>
                  </a:cubicBezTo>
                  <a:lnTo>
                    <a:pt x="9259" y="13980"/>
                  </a:lnTo>
                  <a:lnTo>
                    <a:pt x="9259" y="12653"/>
                  </a:lnTo>
                  <a:lnTo>
                    <a:pt x="13672" y="12653"/>
                  </a:lnTo>
                  <a:cubicBezTo>
                    <a:pt x="14135" y="12653"/>
                    <a:pt x="14536" y="12283"/>
                    <a:pt x="14536" y="11820"/>
                  </a:cubicBezTo>
                  <a:lnTo>
                    <a:pt x="14536" y="3395"/>
                  </a:lnTo>
                  <a:cubicBezTo>
                    <a:pt x="14536" y="2932"/>
                    <a:pt x="14135" y="2562"/>
                    <a:pt x="13672" y="2562"/>
                  </a:cubicBezTo>
                  <a:lnTo>
                    <a:pt x="11821" y="2562"/>
                  </a:lnTo>
                  <a:lnTo>
                    <a:pt x="11821" y="1697"/>
                  </a:lnTo>
                  <a:cubicBezTo>
                    <a:pt x="11821" y="1234"/>
                    <a:pt x="11419" y="864"/>
                    <a:pt x="10956" y="864"/>
                  </a:cubicBezTo>
                  <a:lnTo>
                    <a:pt x="9259" y="864"/>
                  </a:lnTo>
                  <a:cubicBezTo>
                    <a:pt x="9259" y="370"/>
                    <a:pt x="8889" y="0"/>
                    <a:pt x="839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1" name="Google Shape;13806;p26">
              <a:extLst>
                <a:ext uri="{FF2B5EF4-FFF2-40B4-BE49-F238E27FC236}">
                  <a16:creationId xmlns:a16="http://schemas.microsoft.com/office/drawing/2014/main" id="{818B9E2C-6845-8A54-DBE8-2BCA08B6003A}"/>
                </a:ext>
              </a:extLst>
            </p:cNvPr>
            <p:cNvSpPr/>
            <p:nvPr/>
          </p:nvSpPr>
          <p:spPr>
            <a:xfrm>
              <a:off x="5646975" y="2009675"/>
              <a:ext cx="106000" cy="14750"/>
            </a:xfrm>
            <a:custGeom>
              <a:avLst/>
              <a:gdLst/>
              <a:ahLst/>
              <a:cxnLst/>
              <a:rect l="l" t="t" r="r" b="b"/>
              <a:pathLst>
                <a:path w="4240" h="590" extrusionOk="0">
                  <a:moveTo>
                    <a:pt x="393" y="1"/>
                  </a:moveTo>
                  <a:cubicBezTo>
                    <a:pt x="1" y="1"/>
                    <a:pt x="1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3818" y="588"/>
                  </a:lnTo>
                  <a:cubicBezTo>
                    <a:pt x="3828" y="589"/>
                    <a:pt x="3837" y="589"/>
                    <a:pt x="3847" y="589"/>
                  </a:cubicBezTo>
                  <a:cubicBezTo>
                    <a:pt x="4240" y="589"/>
                    <a:pt x="4240" y="1"/>
                    <a:pt x="3847" y="1"/>
                  </a:cubicBezTo>
                  <a:cubicBezTo>
                    <a:pt x="3837" y="1"/>
                    <a:pt x="3828" y="1"/>
                    <a:pt x="3818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2" name="Google Shape;13807;p26">
              <a:extLst>
                <a:ext uri="{FF2B5EF4-FFF2-40B4-BE49-F238E27FC236}">
                  <a16:creationId xmlns:a16="http://schemas.microsoft.com/office/drawing/2014/main" id="{CE13B8F2-6E71-93D5-CFA7-502AF3CA8E7B}"/>
                </a:ext>
              </a:extLst>
            </p:cNvPr>
            <p:cNvSpPr/>
            <p:nvPr/>
          </p:nvSpPr>
          <p:spPr>
            <a:xfrm>
              <a:off x="5646975" y="2052800"/>
              <a:ext cx="106000" cy="14050"/>
            </a:xfrm>
            <a:custGeom>
              <a:avLst/>
              <a:gdLst/>
              <a:ahLst/>
              <a:cxnLst/>
              <a:rect l="l" t="t" r="r" b="b"/>
              <a:pathLst>
                <a:path w="4240" h="562" extrusionOk="0">
                  <a:moveTo>
                    <a:pt x="367" y="1"/>
                  </a:moveTo>
                  <a:cubicBezTo>
                    <a:pt x="1" y="1"/>
                    <a:pt x="10" y="562"/>
                    <a:pt x="393" y="562"/>
                  </a:cubicBezTo>
                  <a:cubicBezTo>
                    <a:pt x="403" y="562"/>
                    <a:pt x="413" y="561"/>
                    <a:pt x="423" y="561"/>
                  </a:cubicBezTo>
                  <a:lnTo>
                    <a:pt x="3818" y="561"/>
                  </a:lnTo>
                  <a:cubicBezTo>
                    <a:pt x="3828" y="561"/>
                    <a:pt x="3837" y="562"/>
                    <a:pt x="3847" y="562"/>
                  </a:cubicBezTo>
                  <a:cubicBezTo>
                    <a:pt x="4231" y="562"/>
                    <a:pt x="4240" y="1"/>
                    <a:pt x="3874" y="1"/>
                  </a:cubicBezTo>
                  <a:cubicBezTo>
                    <a:pt x="3856" y="1"/>
                    <a:pt x="3837" y="2"/>
                    <a:pt x="3818" y="5"/>
                  </a:cubicBezTo>
                  <a:lnTo>
                    <a:pt x="423" y="5"/>
                  </a:lnTo>
                  <a:cubicBezTo>
                    <a:pt x="403" y="2"/>
                    <a:pt x="384" y="1"/>
                    <a:pt x="36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3" name="Google Shape;13808;p26">
              <a:extLst>
                <a:ext uri="{FF2B5EF4-FFF2-40B4-BE49-F238E27FC236}">
                  <a16:creationId xmlns:a16="http://schemas.microsoft.com/office/drawing/2014/main" id="{0DC3C90F-7889-3083-C517-E03704D2103F}"/>
                </a:ext>
              </a:extLst>
            </p:cNvPr>
            <p:cNvSpPr/>
            <p:nvPr/>
          </p:nvSpPr>
          <p:spPr>
            <a:xfrm>
              <a:off x="5647175" y="2095250"/>
              <a:ext cx="105600" cy="14100"/>
            </a:xfrm>
            <a:custGeom>
              <a:avLst/>
              <a:gdLst/>
              <a:ahLst/>
              <a:cxnLst/>
              <a:rect l="l" t="t" r="r" b="b"/>
              <a:pathLst>
                <a:path w="4224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810" y="560"/>
                  </a:lnTo>
                  <a:cubicBezTo>
                    <a:pt x="3828" y="563"/>
                    <a:pt x="3846" y="564"/>
                    <a:pt x="3864" y="564"/>
                  </a:cubicBezTo>
                  <a:cubicBezTo>
                    <a:pt x="4224" y="564"/>
                    <a:pt x="4224" y="0"/>
                    <a:pt x="3864" y="0"/>
                  </a:cubicBezTo>
                  <a:cubicBezTo>
                    <a:pt x="3846" y="0"/>
                    <a:pt x="3828" y="2"/>
                    <a:pt x="3810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4" name="Google Shape;13809;p26">
              <a:extLst>
                <a:ext uri="{FF2B5EF4-FFF2-40B4-BE49-F238E27FC236}">
                  <a16:creationId xmlns:a16="http://schemas.microsoft.com/office/drawing/2014/main" id="{E4AE2800-92B2-9B17-EA71-A9716CDE0205}"/>
                </a:ext>
              </a:extLst>
            </p:cNvPr>
            <p:cNvSpPr/>
            <p:nvPr/>
          </p:nvSpPr>
          <p:spPr>
            <a:xfrm>
              <a:off x="5647175" y="2137675"/>
              <a:ext cx="102975" cy="14125"/>
            </a:xfrm>
            <a:custGeom>
              <a:avLst/>
              <a:gdLst/>
              <a:ahLst/>
              <a:cxnLst/>
              <a:rect l="l" t="t" r="r" b="b"/>
              <a:pathLst>
                <a:path w="4119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810" y="560"/>
                  </a:lnTo>
                  <a:cubicBezTo>
                    <a:pt x="3964" y="560"/>
                    <a:pt x="4087" y="437"/>
                    <a:pt x="4118" y="283"/>
                  </a:cubicBezTo>
                  <a:cubicBezTo>
                    <a:pt x="4118" y="128"/>
                    <a:pt x="3964" y="5"/>
                    <a:pt x="3810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5" name="Google Shape;13810;p26">
              <a:extLst>
                <a:ext uri="{FF2B5EF4-FFF2-40B4-BE49-F238E27FC236}">
                  <a16:creationId xmlns:a16="http://schemas.microsoft.com/office/drawing/2014/main" id="{7A5FAED3-3D0B-FEA3-F86D-3F25412C24DA}"/>
                </a:ext>
              </a:extLst>
            </p:cNvPr>
            <p:cNvSpPr/>
            <p:nvPr/>
          </p:nvSpPr>
          <p:spPr>
            <a:xfrm>
              <a:off x="5669100" y="2180225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71" y="0"/>
                  </a:moveTo>
                  <a:cubicBezTo>
                    <a:pt x="124" y="31"/>
                    <a:pt x="1" y="340"/>
                    <a:pt x="217" y="494"/>
                  </a:cubicBezTo>
                  <a:cubicBezTo>
                    <a:pt x="269" y="547"/>
                    <a:pt x="332" y="569"/>
                    <a:pt x="393" y="569"/>
                  </a:cubicBezTo>
                  <a:cubicBezTo>
                    <a:pt x="550" y="569"/>
                    <a:pt x="702" y="424"/>
                    <a:pt x="680" y="247"/>
                  </a:cubicBezTo>
                  <a:cubicBezTo>
                    <a:pt x="649" y="93"/>
                    <a:pt x="525" y="0"/>
                    <a:pt x="37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76" name="Google Shape;13811;p26">
            <a:extLst>
              <a:ext uri="{FF2B5EF4-FFF2-40B4-BE49-F238E27FC236}">
                <a16:creationId xmlns:a16="http://schemas.microsoft.com/office/drawing/2014/main" id="{4CE2B671-A486-FE81-C71A-B6F4D9910D52}"/>
              </a:ext>
            </a:extLst>
          </p:cNvPr>
          <p:cNvGrpSpPr/>
          <p:nvPr/>
        </p:nvGrpSpPr>
        <p:grpSpPr>
          <a:xfrm>
            <a:off x="3389427" y="6909964"/>
            <a:ext cx="809250" cy="726500"/>
            <a:chOff x="4736000" y="1924850"/>
            <a:chExt cx="404625" cy="363250"/>
          </a:xfrm>
          <a:solidFill>
            <a:srgbClr val="002060"/>
          </a:solidFill>
        </p:grpSpPr>
        <p:sp>
          <p:nvSpPr>
            <p:cNvPr id="277" name="Google Shape;13812;p26">
              <a:extLst>
                <a:ext uri="{FF2B5EF4-FFF2-40B4-BE49-F238E27FC236}">
                  <a16:creationId xmlns:a16="http://schemas.microsoft.com/office/drawing/2014/main" id="{469B8FAD-C458-D6B0-7E4E-C6D91457DCC2}"/>
                </a:ext>
              </a:extLst>
            </p:cNvPr>
            <p:cNvSpPr/>
            <p:nvPr/>
          </p:nvSpPr>
          <p:spPr>
            <a:xfrm>
              <a:off x="4852050" y="1967200"/>
              <a:ext cx="216050" cy="185275"/>
            </a:xfrm>
            <a:custGeom>
              <a:avLst/>
              <a:gdLst/>
              <a:ahLst/>
              <a:cxnLst/>
              <a:rect l="l" t="t" r="r" b="b"/>
              <a:pathLst>
                <a:path w="8642" h="7411" extrusionOk="0">
                  <a:moveTo>
                    <a:pt x="4956" y="566"/>
                  </a:moveTo>
                  <a:cubicBezTo>
                    <a:pt x="6521" y="566"/>
                    <a:pt x="7890" y="1773"/>
                    <a:pt x="8055" y="3398"/>
                  </a:cubicBezTo>
                  <a:lnTo>
                    <a:pt x="8055" y="3429"/>
                  </a:lnTo>
                  <a:lnTo>
                    <a:pt x="6635" y="3429"/>
                  </a:lnTo>
                  <a:cubicBezTo>
                    <a:pt x="6327" y="3429"/>
                    <a:pt x="6080" y="3182"/>
                    <a:pt x="6080" y="2843"/>
                  </a:cubicBezTo>
                  <a:cubicBezTo>
                    <a:pt x="6049" y="2225"/>
                    <a:pt x="5555" y="1732"/>
                    <a:pt x="4938" y="1732"/>
                  </a:cubicBezTo>
                  <a:cubicBezTo>
                    <a:pt x="4629" y="1732"/>
                    <a:pt x="4382" y="1454"/>
                    <a:pt x="4382" y="1145"/>
                  </a:cubicBezTo>
                  <a:lnTo>
                    <a:pt x="4382" y="621"/>
                  </a:lnTo>
                  <a:cubicBezTo>
                    <a:pt x="4575" y="584"/>
                    <a:pt x="4767" y="566"/>
                    <a:pt x="4956" y="566"/>
                  </a:cubicBezTo>
                  <a:close/>
                  <a:moveTo>
                    <a:pt x="4105" y="3985"/>
                  </a:moveTo>
                  <a:cubicBezTo>
                    <a:pt x="4784" y="4046"/>
                    <a:pt x="4784" y="5065"/>
                    <a:pt x="4105" y="5126"/>
                  </a:cubicBezTo>
                  <a:cubicBezTo>
                    <a:pt x="3518" y="5126"/>
                    <a:pt x="3024" y="5559"/>
                    <a:pt x="2963" y="6114"/>
                  </a:cubicBezTo>
                  <a:cubicBezTo>
                    <a:pt x="2315" y="5589"/>
                    <a:pt x="1913" y="4818"/>
                    <a:pt x="1821" y="3985"/>
                  </a:cubicBezTo>
                  <a:close/>
                  <a:moveTo>
                    <a:pt x="3796" y="806"/>
                  </a:moveTo>
                  <a:lnTo>
                    <a:pt x="3796" y="1145"/>
                  </a:lnTo>
                  <a:cubicBezTo>
                    <a:pt x="3796" y="1763"/>
                    <a:pt x="4321" y="2287"/>
                    <a:pt x="4938" y="2287"/>
                  </a:cubicBezTo>
                  <a:cubicBezTo>
                    <a:pt x="5247" y="2287"/>
                    <a:pt x="5493" y="2534"/>
                    <a:pt x="5493" y="2843"/>
                  </a:cubicBezTo>
                  <a:cubicBezTo>
                    <a:pt x="5524" y="3460"/>
                    <a:pt x="6018" y="3985"/>
                    <a:pt x="6635" y="3985"/>
                  </a:cubicBezTo>
                  <a:lnTo>
                    <a:pt x="8055" y="3985"/>
                  </a:lnTo>
                  <a:cubicBezTo>
                    <a:pt x="7901" y="5589"/>
                    <a:pt x="6543" y="6824"/>
                    <a:pt x="4938" y="6824"/>
                  </a:cubicBezTo>
                  <a:cubicBezTo>
                    <a:pt x="4444" y="6824"/>
                    <a:pt x="3950" y="6700"/>
                    <a:pt x="3518" y="6484"/>
                  </a:cubicBezTo>
                  <a:lnTo>
                    <a:pt x="3518" y="6268"/>
                  </a:lnTo>
                  <a:cubicBezTo>
                    <a:pt x="3518" y="5929"/>
                    <a:pt x="3765" y="5682"/>
                    <a:pt x="4105" y="5682"/>
                  </a:cubicBezTo>
                  <a:cubicBezTo>
                    <a:pt x="5524" y="5589"/>
                    <a:pt x="5524" y="3491"/>
                    <a:pt x="4105" y="3429"/>
                  </a:cubicBezTo>
                  <a:lnTo>
                    <a:pt x="1821" y="3429"/>
                  </a:lnTo>
                  <a:cubicBezTo>
                    <a:pt x="1944" y="2225"/>
                    <a:pt x="2716" y="1207"/>
                    <a:pt x="3796" y="806"/>
                  </a:cubicBezTo>
                  <a:close/>
                  <a:moveTo>
                    <a:pt x="4911" y="0"/>
                  </a:moveTo>
                  <a:cubicBezTo>
                    <a:pt x="4001" y="0"/>
                    <a:pt x="3073" y="336"/>
                    <a:pt x="2315" y="1084"/>
                  </a:cubicBezTo>
                  <a:cubicBezTo>
                    <a:pt x="0" y="3429"/>
                    <a:pt x="1636" y="7379"/>
                    <a:pt x="4938" y="7410"/>
                  </a:cubicBezTo>
                  <a:cubicBezTo>
                    <a:pt x="6975" y="7379"/>
                    <a:pt x="8610" y="5744"/>
                    <a:pt x="8641" y="3707"/>
                  </a:cubicBezTo>
                  <a:cubicBezTo>
                    <a:pt x="8641" y="1472"/>
                    <a:pt x="6817" y="0"/>
                    <a:pt x="491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8" name="Google Shape;13813;p26">
              <a:extLst>
                <a:ext uri="{FF2B5EF4-FFF2-40B4-BE49-F238E27FC236}">
                  <a16:creationId xmlns:a16="http://schemas.microsoft.com/office/drawing/2014/main" id="{53CC6E77-DCA7-366A-844D-15D9DC325AC9}"/>
                </a:ext>
              </a:extLst>
            </p:cNvPr>
            <p:cNvSpPr/>
            <p:nvPr/>
          </p:nvSpPr>
          <p:spPr>
            <a:xfrm>
              <a:off x="5062675" y="2134700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0" y="309"/>
                    <a:pt x="155" y="494"/>
                  </a:cubicBezTo>
                  <a:cubicBezTo>
                    <a:pt x="215" y="555"/>
                    <a:pt x="289" y="582"/>
                    <a:pt x="361" y="582"/>
                  </a:cubicBezTo>
                  <a:cubicBezTo>
                    <a:pt x="508" y="582"/>
                    <a:pt x="648" y="465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9" name="Google Shape;13814;p26">
              <a:extLst>
                <a:ext uri="{FF2B5EF4-FFF2-40B4-BE49-F238E27FC236}">
                  <a16:creationId xmlns:a16="http://schemas.microsoft.com/office/drawing/2014/main" id="{FB88AB69-00A5-5987-AC87-503BF554CF70}"/>
                </a:ext>
              </a:extLst>
            </p:cNvPr>
            <p:cNvSpPr/>
            <p:nvPr/>
          </p:nvSpPr>
          <p:spPr>
            <a:xfrm>
              <a:off x="4736000" y="1924850"/>
              <a:ext cx="404625" cy="363250"/>
            </a:xfrm>
            <a:custGeom>
              <a:avLst/>
              <a:gdLst/>
              <a:ahLst/>
              <a:cxnLst/>
              <a:rect l="l" t="t" r="r" b="b"/>
              <a:pathLst>
                <a:path w="16185" h="14530" extrusionOk="0">
                  <a:moveTo>
                    <a:pt x="5383" y="8796"/>
                  </a:moveTo>
                  <a:cubicBezTo>
                    <a:pt x="5630" y="9073"/>
                    <a:pt x="5876" y="9351"/>
                    <a:pt x="6185" y="9598"/>
                  </a:cubicBezTo>
                  <a:lnTo>
                    <a:pt x="5383" y="10400"/>
                  </a:lnTo>
                  <a:cubicBezTo>
                    <a:pt x="5074" y="10154"/>
                    <a:pt x="4827" y="9876"/>
                    <a:pt x="4580" y="9598"/>
                  </a:cubicBezTo>
                  <a:lnTo>
                    <a:pt x="5383" y="8796"/>
                  </a:lnTo>
                  <a:close/>
                  <a:moveTo>
                    <a:pt x="4179" y="9999"/>
                  </a:moveTo>
                  <a:cubicBezTo>
                    <a:pt x="4426" y="10277"/>
                    <a:pt x="4704" y="10555"/>
                    <a:pt x="4981" y="10802"/>
                  </a:cubicBezTo>
                  <a:lnTo>
                    <a:pt x="1988" y="13795"/>
                  </a:lnTo>
                  <a:cubicBezTo>
                    <a:pt x="1856" y="13927"/>
                    <a:pt x="1709" y="13983"/>
                    <a:pt x="1570" y="13983"/>
                  </a:cubicBezTo>
                  <a:cubicBezTo>
                    <a:pt x="1126" y="13983"/>
                    <a:pt x="755" y="13416"/>
                    <a:pt x="1155" y="12993"/>
                  </a:cubicBezTo>
                  <a:lnTo>
                    <a:pt x="4179" y="9999"/>
                  </a:lnTo>
                  <a:close/>
                  <a:moveTo>
                    <a:pt x="9580" y="0"/>
                  </a:moveTo>
                  <a:cubicBezTo>
                    <a:pt x="5321" y="31"/>
                    <a:pt x="2759" y="4722"/>
                    <a:pt x="5074" y="8333"/>
                  </a:cubicBezTo>
                  <a:lnTo>
                    <a:pt x="784" y="12592"/>
                  </a:lnTo>
                  <a:cubicBezTo>
                    <a:pt x="0" y="13423"/>
                    <a:pt x="735" y="14529"/>
                    <a:pt x="1607" y="14529"/>
                  </a:cubicBezTo>
                  <a:cubicBezTo>
                    <a:pt x="1868" y="14529"/>
                    <a:pt x="2141" y="14431"/>
                    <a:pt x="2389" y="14196"/>
                  </a:cubicBezTo>
                  <a:lnTo>
                    <a:pt x="6648" y="9938"/>
                  </a:lnTo>
                  <a:cubicBezTo>
                    <a:pt x="7545" y="10505"/>
                    <a:pt x="8564" y="10791"/>
                    <a:pt x="9584" y="10791"/>
                  </a:cubicBezTo>
                  <a:cubicBezTo>
                    <a:pt x="10671" y="10791"/>
                    <a:pt x="11758" y="10467"/>
                    <a:pt x="12697" y="9814"/>
                  </a:cubicBezTo>
                  <a:cubicBezTo>
                    <a:pt x="12820" y="9721"/>
                    <a:pt x="12820" y="9536"/>
                    <a:pt x="12759" y="9413"/>
                  </a:cubicBezTo>
                  <a:cubicBezTo>
                    <a:pt x="12703" y="9338"/>
                    <a:pt x="12613" y="9297"/>
                    <a:pt x="12523" y="9297"/>
                  </a:cubicBezTo>
                  <a:cubicBezTo>
                    <a:pt x="12464" y="9297"/>
                    <a:pt x="12406" y="9315"/>
                    <a:pt x="12357" y="9351"/>
                  </a:cubicBezTo>
                  <a:cubicBezTo>
                    <a:pt x="11512" y="9959"/>
                    <a:pt x="10530" y="10256"/>
                    <a:pt x="9553" y="10256"/>
                  </a:cubicBezTo>
                  <a:cubicBezTo>
                    <a:pt x="8249" y="10256"/>
                    <a:pt x="6953" y="9727"/>
                    <a:pt x="6000" y="8703"/>
                  </a:cubicBezTo>
                  <a:cubicBezTo>
                    <a:pt x="4364" y="6913"/>
                    <a:pt x="4303" y="4166"/>
                    <a:pt x="5876" y="2315"/>
                  </a:cubicBezTo>
                  <a:cubicBezTo>
                    <a:pt x="6829" y="1176"/>
                    <a:pt x="8199" y="579"/>
                    <a:pt x="9583" y="579"/>
                  </a:cubicBezTo>
                  <a:cubicBezTo>
                    <a:pt x="10488" y="579"/>
                    <a:pt x="11398" y="834"/>
                    <a:pt x="12203" y="1358"/>
                  </a:cubicBezTo>
                  <a:cubicBezTo>
                    <a:pt x="14240" y="2685"/>
                    <a:pt x="14981" y="5339"/>
                    <a:pt x="13901" y="7530"/>
                  </a:cubicBezTo>
                  <a:cubicBezTo>
                    <a:pt x="13839" y="7654"/>
                    <a:pt x="13901" y="7839"/>
                    <a:pt x="14055" y="7901"/>
                  </a:cubicBezTo>
                  <a:cubicBezTo>
                    <a:pt x="14094" y="7930"/>
                    <a:pt x="14140" y="7944"/>
                    <a:pt x="14187" y="7944"/>
                  </a:cubicBezTo>
                  <a:cubicBezTo>
                    <a:pt x="14284" y="7944"/>
                    <a:pt x="14383" y="7882"/>
                    <a:pt x="14425" y="7777"/>
                  </a:cubicBezTo>
                  <a:cubicBezTo>
                    <a:pt x="16184" y="4197"/>
                    <a:pt x="13561" y="0"/>
                    <a:pt x="958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0" name="Google Shape;13815;p26">
            <a:extLst>
              <a:ext uri="{FF2B5EF4-FFF2-40B4-BE49-F238E27FC236}">
                <a16:creationId xmlns:a16="http://schemas.microsoft.com/office/drawing/2014/main" id="{DB272065-3FC8-39B4-4488-4B8C5BCFF2F6}"/>
              </a:ext>
            </a:extLst>
          </p:cNvPr>
          <p:cNvGrpSpPr/>
          <p:nvPr/>
        </p:nvGrpSpPr>
        <p:grpSpPr>
          <a:xfrm>
            <a:off x="2198501" y="6909290"/>
            <a:ext cx="540150" cy="727850"/>
            <a:chOff x="4043450" y="3602175"/>
            <a:chExt cx="270075" cy="363925"/>
          </a:xfrm>
          <a:solidFill>
            <a:srgbClr val="002060"/>
          </a:solidFill>
        </p:grpSpPr>
        <p:sp>
          <p:nvSpPr>
            <p:cNvPr id="281" name="Google Shape;13816;p26">
              <a:extLst>
                <a:ext uri="{FF2B5EF4-FFF2-40B4-BE49-F238E27FC236}">
                  <a16:creationId xmlns:a16="http://schemas.microsoft.com/office/drawing/2014/main" id="{53A6E6D4-0975-BC96-B6E7-482F1DACF78B}"/>
                </a:ext>
              </a:extLst>
            </p:cNvPr>
            <p:cNvSpPr/>
            <p:nvPr/>
          </p:nvSpPr>
          <p:spPr>
            <a:xfrm>
              <a:off x="4078950" y="3646150"/>
              <a:ext cx="25475" cy="21100"/>
            </a:xfrm>
            <a:custGeom>
              <a:avLst/>
              <a:gdLst/>
              <a:ahLst/>
              <a:cxnLst/>
              <a:rect l="l" t="t" r="r" b="b"/>
              <a:pathLst>
                <a:path w="1019" h="844" extrusionOk="0">
                  <a:moveTo>
                    <a:pt x="587" y="1"/>
                  </a:moveTo>
                  <a:cubicBezTo>
                    <a:pt x="186" y="1"/>
                    <a:pt x="0" y="464"/>
                    <a:pt x="278" y="711"/>
                  </a:cubicBezTo>
                  <a:cubicBezTo>
                    <a:pt x="370" y="802"/>
                    <a:pt x="481" y="843"/>
                    <a:pt x="589" y="843"/>
                  </a:cubicBezTo>
                  <a:cubicBezTo>
                    <a:pt x="810" y="843"/>
                    <a:pt x="1019" y="671"/>
                    <a:pt x="1019" y="402"/>
                  </a:cubicBezTo>
                  <a:cubicBezTo>
                    <a:pt x="1019" y="186"/>
                    <a:pt x="803" y="1"/>
                    <a:pt x="58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2" name="Google Shape;13817;p26">
              <a:extLst>
                <a:ext uri="{FF2B5EF4-FFF2-40B4-BE49-F238E27FC236}">
                  <a16:creationId xmlns:a16="http://schemas.microsoft.com/office/drawing/2014/main" id="{62E0E0DC-8930-BBDF-3F39-D453C4ECAA68}"/>
                </a:ext>
              </a:extLst>
            </p:cNvPr>
            <p:cNvSpPr/>
            <p:nvPr/>
          </p:nvSpPr>
          <p:spPr>
            <a:xfrm>
              <a:off x="4083575" y="36924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3" name="Google Shape;13818;p26">
              <a:extLst>
                <a:ext uri="{FF2B5EF4-FFF2-40B4-BE49-F238E27FC236}">
                  <a16:creationId xmlns:a16="http://schemas.microsoft.com/office/drawing/2014/main" id="{437835DA-DBC1-1EF7-289F-07A5CFD336B8}"/>
                </a:ext>
              </a:extLst>
            </p:cNvPr>
            <p:cNvSpPr/>
            <p:nvPr/>
          </p:nvSpPr>
          <p:spPr>
            <a:xfrm>
              <a:off x="4086675" y="3734100"/>
              <a:ext cx="184425" cy="184425"/>
            </a:xfrm>
            <a:custGeom>
              <a:avLst/>
              <a:gdLst/>
              <a:ahLst/>
              <a:cxnLst/>
              <a:rect l="l" t="t" r="r" b="b"/>
              <a:pathLst>
                <a:path w="7377" h="7377" extrusionOk="0">
                  <a:moveTo>
                    <a:pt x="6790" y="2285"/>
                  </a:moveTo>
                  <a:lnTo>
                    <a:pt x="6790" y="3427"/>
                  </a:lnTo>
                  <a:lnTo>
                    <a:pt x="556" y="3427"/>
                  </a:lnTo>
                  <a:lnTo>
                    <a:pt x="556" y="2285"/>
                  </a:lnTo>
                  <a:close/>
                  <a:moveTo>
                    <a:pt x="2531" y="5710"/>
                  </a:moveTo>
                  <a:lnTo>
                    <a:pt x="2531" y="6821"/>
                  </a:lnTo>
                  <a:lnTo>
                    <a:pt x="556" y="6821"/>
                  </a:lnTo>
                  <a:lnTo>
                    <a:pt x="556" y="5710"/>
                  </a:lnTo>
                  <a:close/>
                  <a:moveTo>
                    <a:pt x="6790" y="5710"/>
                  </a:moveTo>
                  <a:lnTo>
                    <a:pt x="6790" y="6821"/>
                  </a:lnTo>
                  <a:lnTo>
                    <a:pt x="4814" y="6821"/>
                  </a:lnTo>
                  <a:lnTo>
                    <a:pt x="4814" y="5710"/>
                  </a:lnTo>
                  <a:close/>
                  <a:moveTo>
                    <a:pt x="1975" y="1"/>
                  </a:moveTo>
                  <a:cubicBezTo>
                    <a:pt x="1821" y="1"/>
                    <a:pt x="1697" y="124"/>
                    <a:pt x="1697" y="279"/>
                  </a:cubicBezTo>
                  <a:cubicBezTo>
                    <a:pt x="1697" y="433"/>
                    <a:pt x="1821" y="556"/>
                    <a:pt x="1975" y="556"/>
                  </a:cubicBezTo>
                  <a:lnTo>
                    <a:pt x="3395" y="556"/>
                  </a:lnTo>
                  <a:lnTo>
                    <a:pt x="3395" y="1698"/>
                  </a:lnTo>
                  <a:lnTo>
                    <a:pt x="278" y="1698"/>
                  </a:lnTo>
                  <a:cubicBezTo>
                    <a:pt x="123" y="1698"/>
                    <a:pt x="0" y="1822"/>
                    <a:pt x="0" y="1976"/>
                  </a:cubicBezTo>
                  <a:lnTo>
                    <a:pt x="0" y="3704"/>
                  </a:lnTo>
                  <a:cubicBezTo>
                    <a:pt x="0" y="3859"/>
                    <a:pt x="123" y="3982"/>
                    <a:pt x="278" y="3982"/>
                  </a:cubicBezTo>
                  <a:lnTo>
                    <a:pt x="833" y="3982"/>
                  </a:lnTo>
                  <a:lnTo>
                    <a:pt x="833" y="5124"/>
                  </a:lnTo>
                  <a:lnTo>
                    <a:pt x="278" y="5124"/>
                  </a:lnTo>
                  <a:cubicBezTo>
                    <a:pt x="123" y="5124"/>
                    <a:pt x="0" y="5247"/>
                    <a:pt x="0" y="5402"/>
                  </a:cubicBezTo>
                  <a:lnTo>
                    <a:pt x="0" y="7099"/>
                  </a:lnTo>
                  <a:cubicBezTo>
                    <a:pt x="0" y="7253"/>
                    <a:pt x="123" y="7377"/>
                    <a:pt x="278" y="7377"/>
                  </a:cubicBezTo>
                  <a:lnTo>
                    <a:pt x="2839" y="7377"/>
                  </a:lnTo>
                  <a:cubicBezTo>
                    <a:pt x="2994" y="7377"/>
                    <a:pt x="3117" y="7253"/>
                    <a:pt x="3117" y="7099"/>
                  </a:cubicBezTo>
                  <a:lnTo>
                    <a:pt x="3117" y="5402"/>
                  </a:lnTo>
                  <a:cubicBezTo>
                    <a:pt x="3117" y="5247"/>
                    <a:pt x="2994" y="5124"/>
                    <a:pt x="2839" y="5124"/>
                  </a:cubicBezTo>
                  <a:lnTo>
                    <a:pt x="1420" y="5124"/>
                  </a:lnTo>
                  <a:lnTo>
                    <a:pt x="1420" y="3982"/>
                  </a:lnTo>
                  <a:lnTo>
                    <a:pt x="5956" y="3982"/>
                  </a:lnTo>
                  <a:lnTo>
                    <a:pt x="5956" y="5124"/>
                  </a:lnTo>
                  <a:lnTo>
                    <a:pt x="4537" y="5124"/>
                  </a:lnTo>
                  <a:cubicBezTo>
                    <a:pt x="4382" y="5124"/>
                    <a:pt x="4259" y="5247"/>
                    <a:pt x="4259" y="5402"/>
                  </a:cubicBezTo>
                  <a:lnTo>
                    <a:pt x="4259" y="7099"/>
                  </a:lnTo>
                  <a:cubicBezTo>
                    <a:pt x="4259" y="7253"/>
                    <a:pt x="4382" y="7377"/>
                    <a:pt x="4537" y="7377"/>
                  </a:cubicBezTo>
                  <a:lnTo>
                    <a:pt x="7098" y="7377"/>
                  </a:lnTo>
                  <a:cubicBezTo>
                    <a:pt x="7253" y="7377"/>
                    <a:pt x="7376" y="7253"/>
                    <a:pt x="7376" y="7099"/>
                  </a:cubicBezTo>
                  <a:lnTo>
                    <a:pt x="7376" y="5402"/>
                  </a:lnTo>
                  <a:cubicBezTo>
                    <a:pt x="7376" y="5247"/>
                    <a:pt x="7253" y="5124"/>
                    <a:pt x="7098" y="5124"/>
                  </a:cubicBezTo>
                  <a:lnTo>
                    <a:pt x="6512" y="5124"/>
                  </a:lnTo>
                  <a:lnTo>
                    <a:pt x="6512" y="3982"/>
                  </a:lnTo>
                  <a:lnTo>
                    <a:pt x="7098" y="3982"/>
                  </a:lnTo>
                  <a:cubicBezTo>
                    <a:pt x="7253" y="3982"/>
                    <a:pt x="7376" y="3859"/>
                    <a:pt x="7376" y="3704"/>
                  </a:cubicBezTo>
                  <a:lnTo>
                    <a:pt x="7376" y="1976"/>
                  </a:lnTo>
                  <a:cubicBezTo>
                    <a:pt x="7376" y="1822"/>
                    <a:pt x="7253" y="1698"/>
                    <a:pt x="7098" y="1698"/>
                  </a:cubicBezTo>
                  <a:lnTo>
                    <a:pt x="3950" y="1698"/>
                  </a:lnTo>
                  <a:lnTo>
                    <a:pt x="3950" y="556"/>
                  </a:lnTo>
                  <a:lnTo>
                    <a:pt x="5370" y="556"/>
                  </a:lnTo>
                  <a:cubicBezTo>
                    <a:pt x="5524" y="556"/>
                    <a:pt x="5679" y="433"/>
                    <a:pt x="5679" y="279"/>
                  </a:cubicBezTo>
                  <a:cubicBezTo>
                    <a:pt x="5679" y="124"/>
                    <a:pt x="5524" y="1"/>
                    <a:pt x="537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4" name="Google Shape;13819;p26">
              <a:extLst>
                <a:ext uri="{FF2B5EF4-FFF2-40B4-BE49-F238E27FC236}">
                  <a16:creationId xmlns:a16="http://schemas.microsoft.com/office/drawing/2014/main" id="{5BE5D8F2-60F5-49C5-1164-1DC277683B65}"/>
                </a:ext>
              </a:extLst>
            </p:cNvPr>
            <p:cNvSpPr/>
            <p:nvPr/>
          </p:nvSpPr>
          <p:spPr>
            <a:xfrm>
              <a:off x="4125475" y="3691650"/>
              <a:ext cx="85175" cy="14725"/>
            </a:xfrm>
            <a:custGeom>
              <a:avLst/>
              <a:gdLst/>
              <a:ahLst/>
              <a:cxnLst/>
              <a:rect l="l" t="t" r="r" b="b"/>
              <a:pathLst>
                <a:path w="3407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985" y="588"/>
                  </a:lnTo>
                  <a:cubicBezTo>
                    <a:pt x="2995" y="589"/>
                    <a:pt x="3005" y="589"/>
                    <a:pt x="3014" y="589"/>
                  </a:cubicBezTo>
                  <a:cubicBezTo>
                    <a:pt x="3407" y="589"/>
                    <a:pt x="3407" y="0"/>
                    <a:pt x="3014" y="0"/>
                  </a:cubicBezTo>
                  <a:cubicBezTo>
                    <a:pt x="3005" y="0"/>
                    <a:pt x="2995" y="1"/>
                    <a:pt x="2985" y="2"/>
                  </a:cubicBezTo>
                  <a:lnTo>
                    <a:pt x="423" y="2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5" name="Google Shape;13820;p26">
              <a:extLst>
                <a:ext uri="{FF2B5EF4-FFF2-40B4-BE49-F238E27FC236}">
                  <a16:creationId xmlns:a16="http://schemas.microsoft.com/office/drawing/2014/main" id="{493B3E4D-1FEA-335B-C75D-F3B4099E7F86}"/>
                </a:ext>
              </a:extLst>
            </p:cNvPr>
            <p:cNvSpPr/>
            <p:nvPr/>
          </p:nvSpPr>
          <p:spPr>
            <a:xfrm>
              <a:off x="4129100" y="3649250"/>
              <a:ext cx="77950" cy="14675"/>
            </a:xfrm>
            <a:custGeom>
              <a:avLst/>
              <a:gdLst/>
              <a:ahLst/>
              <a:cxnLst/>
              <a:rect l="l" t="t" r="r" b="b"/>
              <a:pathLst>
                <a:path w="3118" h="587" extrusionOk="0"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cubicBezTo>
                    <a:pt x="0" y="432"/>
                    <a:pt x="124" y="587"/>
                    <a:pt x="278" y="587"/>
                  </a:cubicBezTo>
                  <a:lnTo>
                    <a:pt x="2840" y="587"/>
                  </a:lnTo>
                  <a:cubicBezTo>
                    <a:pt x="2994" y="587"/>
                    <a:pt x="3117" y="432"/>
                    <a:pt x="3117" y="278"/>
                  </a:cubicBezTo>
                  <a:cubicBezTo>
                    <a:pt x="3117" y="124"/>
                    <a:pt x="2994" y="0"/>
                    <a:pt x="284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6" name="Google Shape;13821;p26">
              <a:extLst>
                <a:ext uri="{FF2B5EF4-FFF2-40B4-BE49-F238E27FC236}">
                  <a16:creationId xmlns:a16="http://schemas.microsoft.com/office/drawing/2014/main" id="{F5E26D53-C96C-85F3-4772-F083D41E4599}"/>
                </a:ext>
              </a:extLst>
            </p:cNvPr>
            <p:cNvSpPr/>
            <p:nvPr/>
          </p:nvSpPr>
          <p:spPr>
            <a:xfrm>
              <a:off x="4171525" y="395167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279" y="1"/>
                  </a:moveTo>
                  <a:cubicBezTo>
                    <a:pt x="124" y="1"/>
                    <a:pt x="1" y="124"/>
                    <a:pt x="1" y="279"/>
                  </a:cubicBezTo>
                  <a:cubicBezTo>
                    <a:pt x="1" y="450"/>
                    <a:pt x="149" y="576"/>
                    <a:pt x="302" y="576"/>
                  </a:cubicBezTo>
                  <a:cubicBezTo>
                    <a:pt x="369" y="576"/>
                    <a:pt x="438" y="552"/>
                    <a:pt x="495" y="495"/>
                  </a:cubicBezTo>
                  <a:cubicBezTo>
                    <a:pt x="680" y="310"/>
                    <a:pt x="526" y="1"/>
                    <a:pt x="279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7" name="Google Shape;13822;p26">
              <a:extLst>
                <a:ext uri="{FF2B5EF4-FFF2-40B4-BE49-F238E27FC236}">
                  <a16:creationId xmlns:a16="http://schemas.microsoft.com/office/drawing/2014/main" id="{754F8169-73E8-68E8-CC71-3A783CEE74D9}"/>
                </a:ext>
              </a:extLst>
            </p:cNvPr>
            <p:cNvSpPr/>
            <p:nvPr/>
          </p:nvSpPr>
          <p:spPr>
            <a:xfrm>
              <a:off x="4043450" y="3602175"/>
              <a:ext cx="270075" cy="363425"/>
            </a:xfrm>
            <a:custGeom>
              <a:avLst/>
              <a:gdLst/>
              <a:ahLst/>
              <a:cxnLst/>
              <a:rect l="l" t="t" r="r" b="b"/>
              <a:pathLst>
                <a:path w="10803" h="14537" extrusionOk="0">
                  <a:moveTo>
                    <a:pt x="8241" y="988"/>
                  </a:moveTo>
                  <a:lnTo>
                    <a:pt x="9846" y="2562"/>
                  </a:lnTo>
                  <a:lnTo>
                    <a:pt x="8241" y="2562"/>
                  </a:lnTo>
                  <a:lnTo>
                    <a:pt x="8241" y="988"/>
                  </a:lnTo>
                  <a:close/>
                  <a:moveTo>
                    <a:pt x="309" y="1"/>
                  </a:moveTo>
                  <a:cubicBezTo>
                    <a:pt x="155" y="1"/>
                    <a:pt x="1" y="155"/>
                    <a:pt x="1" y="309"/>
                  </a:cubicBezTo>
                  <a:lnTo>
                    <a:pt x="1" y="14259"/>
                  </a:lnTo>
                  <a:cubicBezTo>
                    <a:pt x="1" y="14413"/>
                    <a:pt x="155" y="14536"/>
                    <a:pt x="309" y="14536"/>
                  </a:cubicBezTo>
                  <a:lnTo>
                    <a:pt x="4136" y="14536"/>
                  </a:lnTo>
                  <a:cubicBezTo>
                    <a:pt x="4291" y="14536"/>
                    <a:pt x="4414" y="14413"/>
                    <a:pt x="4414" y="14259"/>
                  </a:cubicBezTo>
                  <a:cubicBezTo>
                    <a:pt x="4414" y="14104"/>
                    <a:pt x="4291" y="13981"/>
                    <a:pt x="4136" y="13981"/>
                  </a:cubicBezTo>
                  <a:lnTo>
                    <a:pt x="587" y="13981"/>
                  </a:lnTo>
                  <a:lnTo>
                    <a:pt x="587" y="587"/>
                  </a:lnTo>
                  <a:lnTo>
                    <a:pt x="7685" y="587"/>
                  </a:lnTo>
                  <a:lnTo>
                    <a:pt x="7685" y="2871"/>
                  </a:lnTo>
                  <a:cubicBezTo>
                    <a:pt x="7685" y="3025"/>
                    <a:pt x="7809" y="3148"/>
                    <a:pt x="7963" y="3148"/>
                  </a:cubicBezTo>
                  <a:lnTo>
                    <a:pt x="10247" y="3148"/>
                  </a:lnTo>
                  <a:lnTo>
                    <a:pt x="10247" y="13981"/>
                  </a:lnTo>
                  <a:lnTo>
                    <a:pt x="6698" y="13981"/>
                  </a:lnTo>
                  <a:cubicBezTo>
                    <a:pt x="6543" y="13981"/>
                    <a:pt x="6420" y="14104"/>
                    <a:pt x="6420" y="14259"/>
                  </a:cubicBezTo>
                  <a:cubicBezTo>
                    <a:pt x="6420" y="14413"/>
                    <a:pt x="6543" y="14536"/>
                    <a:pt x="6698" y="14536"/>
                  </a:cubicBezTo>
                  <a:lnTo>
                    <a:pt x="10525" y="14536"/>
                  </a:lnTo>
                  <a:cubicBezTo>
                    <a:pt x="10679" y="14536"/>
                    <a:pt x="10802" y="14413"/>
                    <a:pt x="10802" y="14259"/>
                  </a:cubicBezTo>
                  <a:lnTo>
                    <a:pt x="10802" y="2871"/>
                  </a:lnTo>
                  <a:cubicBezTo>
                    <a:pt x="10802" y="2778"/>
                    <a:pt x="10772" y="2716"/>
                    <a:pt x="10710" y="2655"/>
                  </a:cubicBezTo>
                  <a:lnTo>
                    <a:pt x="8148" y="93"/>
                  </a:lnTo>
                  <a:cubicBezTo>
                    <a:pt x="8117" y="31"/>
                    <a:pt x="8025" y="31"/>
                    <a:pt x="796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8" name="Google Shape;13823;p26">
            <a:extLst>
              <a:ext uri="{FF2B5EF4-FFF2-40B4-BE49-F238E27FC236}">
                <a16:creationId xmlns:a16="http://schemas.microsoft.com/office/drawing/2014/main" id="{831234D9-C7C7-02E3-CECC-2A7F817881F4}"/>
              </a:ext>
            </a:extLst>
          </p:cNvPr>
          <p:cNvGrpSpPr/>
          <p:nvPr/>
        </p:nvGrpSpPr>
        <p:grpSpPr>
          <a:xfrm>
            <a:off x="2105177" y="8027452"/>
            <a:ext cx="726800" cy="474350"/>
            <a:chOff x="3997175" y="1988000"/>
            <a:chExt cx="363400" cy="237175"/>
          </a:xfrm>
          <a:solidFill>
            <a:srgbClr val="002060"/>
          </a:solidFill>
        </p:grpSpPr>
        <p:sp>
          <p:nvSpPr>
            <p:cNvPr id="289" name="Google Shape;13824;p26">
              <a:extLst>
                <a:ext uri="{FF2B5EF4-FFF2-40B4-BE49-F238E27FC236}">
                  <a16:creationId xmlns:a16="http://schemas.microsoft.com/office/drawing/2014/main" id="{39C489A0-25BA-9DA2-4131-1AC13CF76530}"/>
                </a:ext>
              </a:extLst>
            </p:cNvPr>
            <p:cNvSpPr/>
            <p:nvPr/>
          </p:nvSpPr>
          <p:spPr>
            <a:xfrm>
              <a:off x="4254100" y="1988100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2" y="551"/>
                    <a:pt x="311" y="576"/>
                    <a:pt x="378" y="576"/>
                  </a:cubicBezTo>
                  <a:cubicBezTo>
                    <a:pt x="531" y="576"/>
                    <a:pt x="679" y="450"/>
                    <a:pt x="679" y="278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0" name="Google Shape;13825;p26">
              <a:extLst>
                <a:ext uri="{FF2B5EF4-FFF2-40B4-BE49-F238E27FC236}">
                  <a16:creationId xmlns:a16="http://schemas.microsoft.com/office/drawing/2014/main" id="{4678CEC7-0A81-657B-C32D-5F619BD46292}"/>
                </a:ext>
              </a:extLst>
            </p:cNvPr>
            <p:cNvSpPr/>
            <p:nvPr/>
          </p:nvSpPr>
          <p:spPr>
            <a:xfrm>
              <a:off x="3997175" y="1988000"/>
              <a:ext cx="363400" cy="237175"/>
            </a:xfrm>
            <a:custGeom>
              <a:avLst/>
              <a:gdLst/>
              <a:ahLst/>
              <a:cxnLst/>
              <a:rect l="l" t="t" r="r" b="b"/>
              <a:pathLst>
                <a:path w="14536" h="9487" extrusionOk="0">
                  <a:moveTo>
                    <a:pt x="6635" y="560"/>
                  </a:moveTo>
                  <a:lnTo>
                    <a:pt x="4475" y="2690"/>
                  </a:lnTo>
                  <a:cubicBezTo>
                    <a:pt x="4444" y="2751"/>
                    <a:pt x="4413" y="2813"/>
                    <a:pt x="4413" y="2906"/>
                  </a:cubicBezTo>
                  <a:cubicBezTo>
                    <a:pt x="4382" y="2967"/>
                    <a:pt x="4413" y="3060"/>
                    <a:pt x="4475" y="3091"/>
                  </a:cubicBezTo>
                  <a:lnTo>
                    <a:pt x="4784" y="3399"/>
                  </a:lnTo>
                  <a:cubicBezTo>
                    <a:pt x="5092" y="3708"/>
                    <a:pt x="5493" y="3862"/>
                    <a:pt x="5895" y="3862"/>
                  </a:cubicBezTo>
                  <a:cubicBezTo>
                    <a:pt x="6296" y="3862"/>
                    <a:pt x="6697" y="3708"/>
                    <a:pt x="7006" y="3399"/>
                  </a:cubicBezTo>
                  <a:lnTo>
                    <a:pt x="7901" y="2504"/>
                  </a:lnTo>
                  <a:cubicBezTo>
                    <a:pt x="8009" y="2396"/>
                    <a:pt x="8155" y="2342"/>
                    <a:pt x="8302" y="2342"/>
                  </a:cubicBezTo>
                  <a:cubicBezTo>
                    <a:pt x="8449" y="2342"/>
                    <a:pt x="8595" y="2396"/>
                    <a:pt x="8703" y="2504"/>
                  </a:cubicBezTo>
                  <a:lnTo>
                    <a:pt x="12314" y="6115"/>
                  </a:lnTo>
                  <a:cubicBezTo>
                    <a:pt x="12530" y="6331"/>
                    <a:pt x="12530" y="6702"/>
                    <a:pt x="12314" y="6918"/>
                  </a:cubicBezTo>
                  <a:lnTo>
                    <a:pt x="12283" y="6949"/>
                  </a:lnTo>
                  <a:cubicBezTo>
                    <a:pt x="12175" y="7057"/>
                    <a:pt x="12028" y="7111"/>
                    <a:pt x="11882" y="7111"/>
                  </a:cubicBezTo>
                  <a:cubicBezTo>
                    <a:pt x="11735" y="7111"/>
                    <a:pt x="11589" y="7057"/>
                    <a:pt x="11481" y="6949"/>
                  </a:cubicBezTo>
                  <a:lnTo>
                    <a:pt x="8765" y="4233"/>
                  </a:lnTo>
                  <a:cubicBezTo>
                    <a:pt x="8727" y="4177"/>
                    <a:pt x="8679" y="4153"/>
                    <a:pt x="8627" y="4153"/>
                  </a:cubicBezTo>
                  <a:cubicBezTo>
                    <a:pt x="8423" y="4153"/>
                    <a:pt x="8173" y="4517"/>
                    <a:pt x="8394" y="4665"/>
                  </a:cubicBezTo>
                  <a:lnTo>
                    <a:pt x="10493" y="6733"/>
                  </a:lnTo>
                  <a:cubicBezTo>
                    <a:pt x="10897" y="7137"/>
                    <a:pt x="10514" y="7706"/>
                    <a:pt x="10062" y="7706"/>
                  </a:cubicBezTo>
                  <a:cubicBezTo>
                    <a:pt x="9928" y="7706"/>
                    <a:pt x="9787" y="7655"/>
                    <a:pt x="9660" y="7535"/>
                  </a:cubicBezTo>
                  <a:lnTo>
                    <a:pt x="7561" y="5436"/>
                  </a:lnTo>
                  <a:cubicBezTo>
                    <a:pt x="7512" y="5405"/>
                    <a:pt x="7461" y="5392"/>
                    <a:pt x="7413" y="5392"/>
                  </a:cubicBezTo>
                  <a:cubicBezTo>
                    <a:pt x="7221" y="5392"/>
                    <a:pt x="7067" y="5609"/>
                    <a:pt x="7191" y="5807"/>
                  </a:cubicBezTo>
                  <a:lnTo>
                    <a:pt x="8672" y="7319"/>
                  </a:lnTo>
                  <a:cubicBezTo>
                    <a:pt x="9100" y="7723"/>
                    <a:pt x="8722" y="8292"/>
                    <a:pt x="8272" y="8292"/>
                  </a:cubicBezTo>
                  <a:cubicBezTo>
                    <a:pt x="8138" y="8292"/>
                    <a:pt x="7997" y="8242"/>
                    <a:pt x="7870" y="8121"/>
                  </a:cubicBezTo>
                  <a:lnTo>
                    <a:pt x="6388" y="6609"/>
                  </a:lnTo>
                  <a:cubicBezTo>
                    <a:pt x="6341" y="6588"/>
                    <a:pt x="6295" y="6579"/>
                    <a:pt x="6252" y="6579"/>
                  </a:cubicBezTo>
                  <a:cubicBezTo>
                    <a:pt x="6038" y="6579"/>
                    <a:pt x="5885" y="6805"/>
                    <a:pt x="5987" y="7010"/>
                  </a:cubicBezTo>
                  <a:lnTo>
                    <a:pt x="6882" y="7905"/>
                  </a:lnTo>
                  <a:cubicBezTo>
                    <a:pt x="7098" y="8121"/>
                    <a:pt x="7098" y="8492"/>
                    <a:pt x="6882" y="8708"/>
                  </a:cubicBezTo>
                  <a:cubicBezTo>
                    <a:pt x="6774" y="8816"/>
                    <a:pt x="6628" y="8870"/>
                    <a:pt x="6481" y="8870"/>
                  </a:cubicBezTo>
                  <a:cubicBezTo>
                    <a:pt x="6334" y="8870"/>
                    <a:pt x="6188" y="8816"/>
                    <a:pt x="6080" y="8708"/>
                  </a:cubicBezTo>
                  <a:lnTo>
                    <a:pt x="5185" y="7813"/>
                  </a:lnTo>
                  <a:cubicBezTo>
                    <a:pt x="4475" y="7103"/>
                    <a:pt x="3889" y="6300"/>
                    <a:pt x="3426" y="5405"/>
                  </a:cubicBezTo>
                  <a:lnTo>
                    <a:pt x="2438" y="3523"/>
                  </a:lnTo>
                  <a:cubicBezTo>
                    <a:pt x="2376" y="3430"/>
                    <a:pt x="2284" y="3369"/>
                    <a:pt x="2191" y="3369"/>
                  </a:cubicBezTo>
                  <a:lnTo>
                    <a:pt x="586" y="3369"/>
                  </a:lnTo>
                  <a:lnTo>
                    <a:pt x="586" y="560"/>
                  </a:lnTo>
                  <a:close/>
                  <a:moveTo>
                    <a:pt x="9436" y="1"/>
                  </a:moveTo>
                  <a:cubicBezTo>
                    <a:pt x="9419" y="1"/>
                    <a:pt x="9401" y="2"/>
                    <a:pt x="9382" y="5"/>
                  </a:cubicBezTo>
                  <a:lnTo>
                    <a:pt x="278" y="5"/>
                  </a:lnTo>
                  <a:cubicBezTo>
                    <a:pt x="124" y="5"/>
                    <a:pt x="0" y="128"/>
                    <a:pt x="0" y="282"/>
                  </a:cubicBezTo>
                  <a:lnTo>
                    <a:pt x="0" y="3677"/>
                  </a:lnTo>
                  <a:cubicBezTo>
                    <a:pt x="0" y="3832"/>
                    <a:pt x="124" y="3955"/>
                    <a:pt x="278" y="3955"/>
                  </a:cubicBezTo>
                  <a:lnTo>
                    <a:pt x="1975" y="3955"/>
                  </a:lnTo>
                  <a:lnTo>
                    <a:pt x="2901" y="5714"/>
                  </a:lnTo>
                  <a:cubicBezTo>
                    <a:pt x="3395" y="6640"/>
                    <a:pt x="4012" y="7473"/>
                    <a:pt x="4753" y="8214"/>
                  </a:cubicBezTo>
                  <a:lnTo>
                    <a:pt x="5679" y="9140"/>
                  </a:lnTo>
                  <a:cubicBezTo>
                    <a:pt x="5905" y="9378"/>
                    <a:pt x="6194" y="9487"/>
                    <a:pt x="6480" y="9487"/>
                  </a:cubicBezTo>
                  <a:cubicBezTo>
                    <a:pt x="6972" y="9487"/>
                    <a:pt x="7455" y="9162"/>
                    <a:pt x="7592" y="8615"/>
                  </a:cubicBezTo>
                  <a:cubicBezTo>
                    <a:pt x="7796" y="8789"/>
                    <a:pt x="8038" y="8868"/>
                    <a:pt x="8277" y="8868"/>
                  </a:cubicBezTo>
                  <a:cubicBezTo>
                    <a:pt x="8761" y="8868"/>
                    <a:pt x="9238" y="8545"/>
                    <a:pt x="9382" y="8029"/>
                  </a:cubicBezTo>
                  <a:cubicBezTo>
                    <a:pt x="9595" y="8191"/>
                    <a:pt x="9841" y="8267"/>
                    <a:pt x="10083" y="8267"/>
                  </a:cubicBezTo>
                  <a:cubicBezTo>
                    <a:pt x="10579" y="8267"/>
                    <a:pt x="11058" y="7950"/>
                    <a:pt x="11203" y="7412"/>
                  </a:cubicBezTo>
                  <a:cubicBezTo>
                    <a:pt x="11434" y="7597"/>
                    <a:pt x="11676" y="7677"/>
                    <a:pt x="11907" y="7677"/>
                  </a:cubicBezTo>
                  <a:cubicBezTo>
                    <a:pt x="12788" y="7677"/>
                    <a:pt x="13498" y="6521"/>
                    <a:pt x="12715" y="5714"/>
                  </a:cubicBezTo>
                  <a:lnTo>
                    <a:pt x="12160" y="5189"/>
                  </a:lnTo>
                  <a:lnTo>
                    <a:pt x="12561" y="3955"/>
                  </a:lnTo>
                  <a:lnTo>
                    <a:pt x="14227" y="3955"/>
                  </a:lnTo>
                  <a:cubicBezTo>
                    <a:pt x="14382" y="3955"/>
                    <a:pt x="14536" y="3832"/>
                    <a:pt x="14536" y="3677"/>
                  </a:cubicBezTo>
                  <a:lnTo>
                    <a:pt x="14536" y="282"/>
                  </a:lnTo>
                  <a:cubicBezTo>
                    <a:pt x="14536" y="128"/>
                    <a:pt x="14382" y="5"/>
                    <a:pt x="14227" y="5"/>
                  </a:cubicBezTo>
                  <a:lnTo>
                    <a:pt x="11913" y="5"/>
                  </a:lnTo>
                  <a:cubicBezTo>
                    <a:pt x="11573" y="36"/>
                    <a:pt x="11573" y="529"/>
                    <a:pt x="11913" y="560"/>
                  </a:cubicBezTo>
                  <a:lnTo>
                    <a:pt x="13950" y="560"/>
                  </a:lnTo>
                  <a:lnTo>
                    <a:pt x="13950" y="3399"/>
                  </a:lnTo>
                  <a:lnTo>
                    <a:pt x="12345" y="3399"/>
                  </a:lnTo>
                  <a:cubicBezTo>
                    <a:pt x="12221" y="3399"/>
                    <a:pt x="12129" y="3492"/>
                    <a:pt x="12098" y="3616"/>
                  </a:cubicBezTo>
                  <a:lnTo>
                    <a:pt x="11697" y="4757"/>
                  </a:lnTo>
                  <a:lnTo>
                    <a:pt x="10030" y="3091"/>
                  </a:lnTo>
                  <a:cubicBezTo>
                    <a:pt x="10586" y="3091"/>
                    <a:pt x="11079" y="2906"/>
                    <a:pt x="11481" y="2504"/>
                  </a:cubicBezTo>
                  <a:cubicBezTo>
                    <a:pt x="11573" y="2412"/>
                    <a:pt x="11573" y="2227"/>
                    <a:pt x="11481" y="2134"/>
                  </a:cubicBezTo>
                  <a:cubicBezTo>
                    <a:pt x="11419" y="2072"/>
                    <a:pt x="11350" y="2042"/>
                    <a:pt x="11280" y="2042"/>
                  </a:cubicBezTo>
                  <a:cubicBezTo>
                    <a:pt x="11211" y="2042"/>
                    <a:pt x="11141" y="2072"/>
                    <a:pt x="11079" y="2134"/>
                  </a:cubicBezTo>
                  <a:cubicBezTo>
                    <a:pt x="10802" y="2412"/>
                    <a:pt x="10439" y="2551"/>
                    <a:pt x="10076" y="2551"/>
                  </a:cubicBezTo>
                  <a:cubicBezTo>
                    <a:pt x="9714" y="2551"/>
                    <a:pt x="9351" y="2412"/>
                    <a:pt x="9073" y="2134"/>
                  </a:cubicBezTo>
                  <a:cubicBezTo>
                    <a:pt x="8857" y="1903"/>
                    <a:pt x="8564" y="1787"/>
                    <a:pt x="8271" y="1787"/>
                  </a:cubicBezTo>
                  <a:cubicBezTo>
                    <a:pt x="7978" y="1787"/>
                    <a:pt x="7685" y="1903"/>
                    <a:pt x="7469" y="2134"/>
                  </a:cubicBezTo>
                  <a:lnTo>
                    <a:pt x="6574" y="3029"/>
                  </a:lnTo>
                  <a:cubicBezTo>
                    <a:pt x="6373" y="3214"/>
                    <a:pt x="6118" y="3307"/>
                    <a:pt x="5864" y="3307"/>
                  </a:cubicBezTo>
                  <a:cubicBezTo>
                    <a:pt x="5609" y="3307"/>
                    <a:pt x="5355" y="3214"/>
                    <a:pt x="5154" y="3029"/>
                  </a:cubicBezTo>
                  <a:lnTo>
                    <a:pt x="5061" y="2937"/>
                  </a:lnTo>
                  <a:lnTo>
                    <a:pt x="7407" y="560"/>
                  </a:lnTo>
                  <a:lnTo>
                    <a:pt x="9382" y="560"/>
                  </a:lnTo>
                  <a:cubicBezTo>
                    <a:pt x="9401" y="563"/>
                    <a:pt x="9419" y="564"/>
                    <a:pt x="9436" y="564"/>
                  </a:cubicBezTo>
                  <a:cubicBezTo>
                    <a:pt x="9796" y="564"/>
                    <a:pt x="9796" y="1"/>
                    <a:pt x="943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1" name="Google Shape;13826;p26">
            <a:extLst>
              <a:ext uri="{FF2B5EF4-FFF2-40B4-BE49-F238E27FC236}">
                <a16:creationId xmlns:a16="http://schemas.microsoft.com/office/drawing/2014/main" id="{8274C2C5-FDD9-0A6B-9A90-0FFD441EFD06}"/>
              </a:ext>
            </a:extLst>
          </p:cNvPr>
          <p:cNvGrpSpPr/>
          <p:nvPr/>
        </p:nvGrpSpPr>
        <p:grpSpPr>
          <a:xfrm>
            <a:off x="3459950" y="7901201"/>
            <a:ext cx="668201" cy="726851"/>
            <a:chOff x="6994625" y="3052825"/>
            <a:chExt cx="334100" cy="363425"/>
          </a:xfrm>
          <a:solidFill>
            <a:srgbClr val="002060"/>
          </a:solidFill>
        </p:grpSpPr>
        <p:sp>
          <p:nvSpPr>
            <p:cNvPr id="292" name="Google Shape;13827;p26">
              <a:extLst>
                <a:ext uri="{FF2B5EF4-FFF2-40B4-BE49-F238E27FC236}">
                  <a16:creationId xmlns:a16="http://schemas.microsoft.com/office/drawing/2014/main" id="{82DB2F79-FCF4-E568-437F-243E4E4FC19B}"/>
                </a:ext>
              </a:extLst>
            </p:cNvPr>
            <p:cNvSpPr/>
            <p:nvPr/>
          </p:nvSpPr>
          <p:spPr>
            <a:xfrm>
              <a:off x="6994625" y="3052825"/>
              <a:ext cx="334100" cy="363425"/>
            </a:xfrm>
            <a:custGeom>
              <a:avLst/>
              <a:gdLst/>
              <a:ahLst/>
              <a:cxnLst/>
              <a:rect l="l" t="t" r="r" b="b"/>
              <a:pathLst>
                <a:path w="13364" h="14537" extrusionOk="0">
                  <a:moveTo>
                    <a:pt x="10771" y="958"/>
                  </a:moveTo>
                  <a:lnTo>
                    <a:pt x="12345" y="2562"/>
                  </a:lnTo>
                  <a:lnTo>
                    <a:pt x="10771" y="2562"/>
                  </a:lnTo>
                  <a:lnTo>
                    <a:pt x="10771" y="958"/>
                  </a:lnTo>
                  <a:close/>
                  <a:moveTo>
                    <a:pt x="2068" y="4136"/>
                  </a:moveTo>
                  <a:lnTo>
                    <a:pt x="2037" y="4167"/>
                  </a:lnTo>
                  <a:lnTo>
                    <a:pt x="3210" y="4167"/>
                  </a:lnTo>
                  <a:cubicBezTo>
                    <a:pt x="4506" y="4167"/>
                    <a:pt x="5710" y="4815"/>
                    <a:pt x="6451" y="5865"/>
                  </a:cubicBezTo>
                  <a:cubicBezTo>
                    <a:pt x="7160" y="6945"/>
                    <a:pt x="7562" y="8179"/>
                    <a:pt x="7623" y="9476"/>
                  </a:cubicBezTo>
                  <a:cubicBezTo>
                    <a:pt x="7654" y="9599"/>
                    <a:pt x="7592" y="9692"/>
                    <a:pt x="7469" y="9753"/>
                  </a:cubicBezTo>
                  <a:lnTo>
                    <a:pt x="6543" y="10216"/>
                  </a:lnTo>
                  <a:lnTo>
                    <a:pt x="6543" y="9877"/>
                  </a:lnTo>
                  <a:cubicBezTo>
                    <a:pt x="6512" y="8920"/>
                    <a:pt x="6296" y="7994"/>
                    <a:pt x="5895" y="7130"/>
                  </a:cubicBezTo>
                  <a:cubicBezTo>
                    <a:pt x="5309" y="5926"/>
                    <a:pt x="4383" y="5278"/>
                    <a:pt x="3241" y="5278"/>
                  </a:cubicBezTo>
                  <a:lnTo>
                    <a:pt x="2161" y="5278"/>
                  </a:lnTo>
                  <a:lnTo>
                    <a:pt x="1790" y="4569"/>
                  </a:lnTo>
                  <a:cubicBezTo>
                    <a:pt x="1698" y="4383"/>
                    <a:pt x="1852" y="4136"/>
                    <a:pt x="2068" y="4136"/>
                  </a:cubicBezTo>
                  <a:close/>
                  <a:moveTo>
                    <a:pt x="3241" y="5865"/>
                  </a:moveTo>
                  <a:cubicBezTo>
                    <a:pt x="4167" y="5865"/>
                    <a:pt x="4877" y="6389"/>
                    <a:pt x="5370" y="7408"/>
                  </a:cubicBezTo>
                  <a:cubicBezTo>
                    <a:pt x="5741" y="8179"/>
                    <a:pt x="5957" y="9043"/>
                    <a:pt x="5957" y="9877"/>
                  </a:cubicBezTo>
                  <a:lnTo>
                    <a:pt x="5957" y="12099"/>
                  </a:lnTo>
                  <a:lnTo>
                    <a:pt x="1420" y="12099"/>
                  </a:lnTo>
                  <a:cubicBezTo>
                    <a:pt x="1544" y="11327"/>
                    <a:pt x="2068" y="10679"/>
                    <a:pt x="2840" y="10401"/>
                  </a:cubicBezTo>
                  <a:cubicBezTo>
                    <a:pt x="3488" y="10185"/>
                    <a:pt x="3951" y="9568"/>
                    <a:pt x="3951" y="8858"/>
                  </a:cubicBezTo>
                  <a:lnTo>
                    <a:pt x="3951" y="8118"/>
                  </a:lnTo>
                  <a:cubicBezTo>
                    <a:pt x="3951" y="7963"/>
                    <a:pt x="3827" y="7840"/>
                    <a:pt x="3673" y="7840"/>
                  </a:cubicBezTo>
                  <a:cubicBezTo>
                    <a:pt x="3519" y="7840"/>
                    <a:pt x="3395" y="7963"/>
                    <a:pt x="3395" y="8148"/>
                  </a:cubicBezTo>
                  <a:cubicBezTo>
                    <a:pt x="3395" y="8457"/>
                    <a:pt x="3148" y="8704"/>
                    <a:pt x="2840" y="8704"/>
                  </a:cubicBezTo>
                  <a:lnTo>
                    <a:pt x="1976" y="8704"/>
                  </a:lnTo>
                  <a:cubicBezTo>
                    <a:pt x="1883" y="8704"/>
                    <a:pt x="1821" y="8735"/>
                    <a:pt x="1760" y="8797"/>
                  </a:cubicBezTo>
                  <a:cubicBezTo>
                    <a:pt x="1648" y="8908"/>
                    <a:pt x="1506" y="8960"/>
                    <a:pt x="1365" y="8960"/>
                  </a:cubicBezTo>
                  <a:cubicBezTo>
                    <a:pt x="1155" y="8960"/>
                    <a:pt x="944" y="8845"/>
                    <a:pt x="834" y="8642"/>
                  </a:cubicBezTo>
                  <a:lnTo>
                    <a:pt x="587" y="8148"/>
                  </a:lnTo>
                  <a:lnTo>
                    <a:pt x="2130" y="5865"/>
                  </a:lnTo>
                  <a:close/>
                  <a:moveTo>
                    <a:pt x="3982" y="556"/>
                  </a:moveTo>
                  <a:lnTo>
                    <a:pt x="10216" y="587"/>
                  </a:lnTo>
                  <a:lnTo>
                    <a:pt x="10216" y="2871"/>
                  </a:lnTo>
                  <a:cubicBezTo>
                    <a:pt x="10216" y="3025"/>
                    <a:pt x="10339" y="3149"/>
                    <a:pt x="10493" y="3149"/>
                  </a:cubicBezTo>
                  <a:lnTo>
                    <a:pt x="12746" y="3149"/>
                  </a:lnTo>
                  <a:lnTo>
                    <a:pt x="12746" y="13981"/>
                  </a:lnTo>
                  <a:lnTo>
                    <a:pt x="7346" y="13981"/>
                  </a:lnTo>
                  <a:lnTo>
                    <a:pt x="7346" y="12963"/>
                  </a:lnTo>
                  <a:cubicBezTo>
                    <a:pt x="7376" y="12500"/>
                    <a:pt x="7006" y="12099"/>
                    <a:pt x="6543" y="12099"/>
                  </a:cubicBezTo>
                  <a:lnTo>
                    <a:pt x="6543" y="10864"/>
                  </a:lnTo>
                  <a:lnTo>
                    <a:pt x="7747" y="10247"/>
                  </a:lnTo>
                  <a:cubicBezTo>
                    <a:pt x="8055" y="10093"/>
                    <a:pt x="8241" y="9753"/>
                    <a:pt x="8210" y="9414"/>
                  </a:cubicBezTo>
                  <a:cubicBezTo>
                    <a:pt x="8148" y="8056"/>
                    <a:pt x="7685" y="6729"/>
                    <a:pt x="6913" y="5556"/>
                  </a:cubicBezTo>
                  <a:cubicBezTo>
                    <a:pt x="6235" y="4538"/>
                    <a:pt x="5185" y="3859"/>
                    <a:pt x="3982" y="3643"/>
                  </a:cubicBezTo>
                  <a:lnTo>
                    <a:pt x="3982" y="556"/>
                  </a:lnTo>
                  <a:close/>
                  <a:moveTo>
                    <a:pt x="3673" y="1"/>
                  </a:moveTo>
                  <a:cubicBezTo>
                    <a:pt x="3519" y="1"/>
                    <a:pt x="3395" y="124"/>
                    <a:pt x="3395" y="279"/>
                  </a:cubicBezTo>
                  <a:lnTo>
                    <a:pt x="3395" y="3581"/>
                  </a:lnTo>
                  <a:lnTo>
                    <a:pt x="2037" y="3581"/>
                  </a:lnTo>
                  <a:cubicBezTo>
                    <a:pt x="1389" y="3581"/>
                    <a:pt x="988" y="4229"/>
                    <a:pt x="1266" y="4815"/>
                  </a:cubicBezTo>
                  <a:lnTo>
                    <a:pt x="1667" y="5556"/>
                  </a:lnTo>
                  <a:lnTo>
                    <a:pt x="31" y="7963"/>
                  </a:lnTo>
                  <a:cubicBezTo>
                    <a:pt x="0" y="8056"/>
                    <a:pt x="0" y="8148"/>
                    <a:pt x="31" y="8241"/>
                  </a:cubicBezTo>
                  <a:lnTo>
                    <a:pt x="371" y="8858"/>
                  </a:lnTo>
                  <a:cubicBezTo>
                    <a:pt x="564" y="9283"/>
                    <a:pt x="975" y="9515"/>
                    <a:pt x="1392" y="9515"/>
                  </a:cubicBezTo>
                  <a:cubicBezTo>
                    <a:pt x="1641" y="9515"/>
                    <a:pt x="1891" y="9433"/>
                    <a:pt x="2099" y="9260"/>
                  </a:cubicBezTo>
                  <a:lnTo>
                    <a:pt x="2840" y="9260"/>
                  </a:lnTo>
                  <a:cubicBezTo>
                    <a:pt x="3025" y="9260"/>
                    <a:pt x="3210" y="9229"/>
                    <a:pt x="3364" y="9136"/>
                  </a:cubicBezTo>
                  <a:lnTo>
                    <a:pt x="3364" y="9136"/>
                  </a:lnTo>
                  <a:cubicBezTo>
                    <a:pt x="3272" y="9476"/>
                    <a:pt x="3025" y="9753"/>
                    <a:pt x="2685" y="9877"/>
                  </a:cubicBezTo>
                  <a:lnTo>
                    <a:pt x="2655" y="9877"/>
                  </a:lnTo>
                  <a:cubicBezTo>
                    <a:pt x="1667" y="10185"/>
                    <a:pt x="957" y="11049"/>
                    <a:pt x="865" y="12099"/>
                  </a:cubicBezTo>
                  <a:cubicBezTo>
                    <a:pt x="402" y="12099"/>
                    <a:pt x="0" y="12469"/>
                    <a:pt x="0" y="12932"/>
                  </a:cubicBezTo>
                  <a:lnTo>
                    <a:pt x="0" y="14259"/>
                  </a:lnTo>
                  <a:cubicBezTo>
                    <a:pt x="0" y="14413"/>
                    <a:pt x="124" y="14537"/>
                    <a:pt x="309" y="14537"/>
                  </a:cubicBezTo>
                  <a:lnTo>
                    <a:pt x="2408" y="14537"/>
                  </a:lnTo>
                  <a:cubicBezTo>
                    <a:pt x="2562" y="14537"/>
                    <a:pt x="2716" y="14413"/>
                    <a:pt x="2716" y="14259"/>
                  </a:cubicBezTo>
                  <a:cubicBezTo>
                    <a:pt x="2716" y="14074"/>
                    <a:pt x="2562" y="13950"/>
                    <a:pt x="2408" y="13950"/>
                  </a:cubicBezTo>
                  <a:lnTo>
                    <a:pt x="587" y="13950"/>
                  </a:lnTo>
                  <a:lnTo>
                    <a:pt x="587" y="12932"/>
                  </a:lnTo>
                  <a:cubicBezTo>
                    <a:pt x="587" y="12778"/>
                    <a:pt x="710" y="12654"/>
                    <a:pt x="865" y="12654"/>
                  </a:cubicBezTo>
                  <a:lnTo>
                    <a:pt x="6543" y="12654"/>
                  </a:lnTo>
                  <a:cubicBezTo>
                    <a:pt x="6697" y="12654"/>
                    <a:pt x="6821" y="12778"/>
                    <a:pt x="6821" y="12932"/>
                  </a:cubicBezTo>
                  <a:lnTo>
                    <a:pt x="6821" y="13950"/>
                  </a:lnTo>
                  <a:lnTo>
                    <a:pt x="4969" y="13950"/>
                  </a:lnTo>
                  <a:cubicBezTo>
                    <a:pt x="4815" y="13950"/>
                    <a:pt x="4691" y="14074"/>
                    <a:pt x="4691" y="14259"/>
                  </a:cubicBezTo>
                  <a:cubicBezTo>
                    <a:pt x="4691" y="14413"/>
                    <a:pt x="4815" y="14537"/>
                    <a:pt x="4969" y="14537"/>
                  </a:cubicBezTo>
                  <a:lnTo>
                    <a:pt x="13086" y="14537"/>
                  </a:lnTo>
                  <a:cubicBezTo>
                    <a:pt x="13240" y="14537"/>
                    <a:pt x="13364" y="14413"/>
                    <a:pt x="13364" y="14259"/>
                  </a:cubicBezTo>
                  <a:lnTo>
                    <a:pt x="13364" y="2840"/>
                  </a:lnTo>
                  <a:cubicBezTo>
                    <a:pt x="13364" y="2779"/>
                    <a:pt x="13333" y="2686"/>
                    <a:pt x="13271" y="2655"/>
                  </a:cubicBezTo>
                  <a:lnTo>
                    <a:pt x="10709" y="94"/>
                  </a:lnTo>
                  <a:cubicBezTo>
                    <a:pt x="10679" y="32"/>
                    <a:pt x="10586" y="1"/>
                    <a:pt x="1052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3" name="Google Shape;13828;p26">
              <a:extLst>
                <a:ext uri="{FF2B5EF4-FFF2-40B4-BE49-F238E27FC236}">
                  <a16:creationId xmlns:a16="http://schemas.microsoft.com/office/drawing/2014/main" id="{21AB063F-09F8-AECA-0019-1BD3B67F1107}"/>
                </a:ext>
              </a:extLst>
            </p:cNvPr>
            <p:cNvSpPr/>
            <p:nvPr/>
          </p:nvSpPr>
          <p:spPr>
            <a:xfrm>
              <a:off x="7206800" y="3184775"/>
              <a:ext cx="78725" cy="13900"/>
            </a:xfrm>
            <a:custGeom>
              <a:avLst/>
              <a:gdLst/>
              <a:ahLst/>
              <a:cxnLst/>
              <a:rect l="l" t="t" r="r" b="b"/>
              <a:pathLst>
                <a:path w="3149" h="556" extrusionOk="0">
                  <a:moveTo>
                    <a:pt x="309" y="0"/>
                  </a:moveTo>
                  <a:cubicBezTo>
                    <a:pt x="155" y="0"/>
                    <a:pt x="0" y="124"/>
                    <a:pt x="0" y="278"/>
                  </a:cubicBezTo>
                  <a:cubicBezTo>
                    <a:pt x="0" y="432"/>
                    <a:pt x="155" y="556"/>
                    <a:pt x="309" y="556"/>
                  </a:cubicBezTo>
                  <a:lnTo>
                    <a:pt x="2840" y="556"/>
                  </a:lnTo>
                  <a:cubicBezTo>
                    <a:pt x="2994" y="556"/>
                    <a:pt x="3148" y="432"/>
                    <a:pt x="3148" y="278"/>
                  </a:cubicBezTo>
                  <a:cubicBezTo>
                    <a:pt x="3148" y="124"/>
                    <a:pt x="2994" y="0"/>
                    <a:pt x="284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4" name="Google Shape;13829;p26">
              <a:extLst>
                <a:ext uri="{FF2B5EF4-FFF2-40B4-BE49-F238E27FC236}">
                  <a16:creationId xmlns:a16="http://schemas.microsoft.com/office/drawing/2014/main" id="{54FECCCC-19E7-AA67-1B04-4D0B0F4788D2}"/>
                </a:ext>
              </a:extLst>
            </p:cNvPr>
            <p:cNvSpPr/>
            <p:nvPr/>
          </p:nvSpPr>
          <p:spPr>
            <a:xfrm>
              <a:off x="7226850" y="3227200"/>
              <a:ext cx="59450" cy="14700"/>
            </a:xfrm>
            <a:custGeom>
              <a:avLst/>
              <a:gdLst/>
              <a:ahLst/>
              <a:cxnLst/>
              <a:rect l="l" t="t" r="r" b="b"/>
              <a:pathLst>
                <a:path w="2378" h="588" extrusionOk="0">
                  <a:moveTo>
                    <a:pt x="340" y="1"/>
                  </a:moveTo>
                  <a:cubicBezTo>
                    <a:pt x="1" y="62"/>
                    <a:pt x="1" y="525"/>
                    <a:pt x="340" y="587"/>
                  </a:cubicBezTo>
                  <a:lnTo>
                    <a:pt x="2038" y="587"/>
                  </a:lnTo>
                  <a:cubicBezTo>
                    <a:pt x="2377" y="525"/>
                    <a:pt x="2377" y="62"/>
                    <a:pt x="203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5" name="Google Shape;13830;p26">
              <a:extLst>
                <a:ext uri="{FF2B5EF4-FFF2-40B4-BE49-F238E27FC236}">
                  <a16:creationId xmlns:a16="http://schemas.microsoft.com/office/drawing/2014/main" id="{C8B30F22-4C98-23DB-F481-5AD05CADDF4D}"/>
                </a:ext>
              </a:extLst>
            </p:cNvPr>
            <p:cNvSpPr/>
            <p:nvPr/>
          </p:nvSpPr>
          <p:spPr>
            <a:xfrm>
              <a:off x="7226850" y="3269650"/>
              <a:ext cx="59450" cy="14675"/>
            </a:xfrm>
            <a:custGeom>
              <a:avLst/>
              <a:gdLst/>
              <a:ahLst/>
              <a:cxnLst/>
              <a:rect l="l" t="t" r="r" b="b"/>
              <a:pathLst>
                <a:path w="2378" h="587" extrusionOk="0">
                  <a:moveTo>
                    <a:pt x="340" y="0"/>
                  </a:moveTo>
                  <a:cubicBezTo>
                    <a:pt x="1" y="62"/>
                    <a:pt x="1" y="525"/>
                    <a:pt x="340" y="587"/>
                  </a:cubicBezTo>
                  <a:lnTo>
                    <a:pt x="2038" y="587"/>
                  </a:lnTo>
                  <a:cubicBezTo>
                    <a:pt x="2377" y="525"/>
                    <a:pt x="2377" y="62"/>
                    <a:pt x="203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6" name="Google Shape;13831;p26">
              <a:extLst>
                <a:ext uri="{FF2B5EF4-FFF2-40B4-BE49-F238E27FC236}">
                  <a16:creationId xmlns:a16="http://schemas.microsoft.com/office/drawing/2014/main" id="{7A7417A9-FC37-1AAE-AAA5-3207F6D2EB7C}"/>
                </a:ext>
              </a:extLst>
            </p:cNvPr>
            <p:cNvSpPr/>
            <p:nvPr/>
          </p:nvSpPr>
          <p:spPr>
            <a:xfrm>
              <a:off x="7226850" y="3312850"/>
              <a:ext cx="59450" cy="13900"/>
            </a:xfrm>
            <a:custGeom>
              <a:avLst/>
              <a:gdLst/>
              <a:ahLst/>
              <a:cxnLst/>
              <a:rect l="l" t="t" r="r" b="b"/>
              <a:pathLst>
                <a:path w="2378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2038" y="556"/>
                  </a:lnTo>
                  <a:cubicBezTo>
                    <a:pt x="2377" y="525"/>
                    <a:pt x="2377" y="31"/>
                    <a:pt x="203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7" name="Google Shape;13832;p26">
              <a:extLst>
                <a:ext uri="{FF2B5EF4-FFF2-40B4-BE49-F238E27FC236}">
                  <a16:creationId xmlns:a16="http://schemas.microsoft.com/office/drawing/2014/main" id="{942253EB-174A-1330-A1B0-D794DA466D13}"/>
                </a:ext>
              </a:extLst>
            </p:cNvPr>
            <p:cNvSpPr/>
            <p:nvPr/>
          </p:nvSpPr>
          <p:spPr>
            <a:xfrm>
              <a:off x="7204150" y="3355175"/>
              <a:ext cx="82150" cy="14125"/>
            </a:xfrm>
            <a:custGeom>
              <a:avLst/>
              <a:gdLst/>
              <a:ahLst/>
              <a:cxnLst/>
              <a:rect l="l" t="t" r="r" b="b"/>
              <a:pathLst>
                <a:path w="3286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946" y="560"/>
                  </a:lnTo>
                  <a:cubicBezTo>
                    <a:pt x="3285" y="529"/>
                    <a:pt x="3285" y="36"/>
                    <a:pt x="2946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8" name="Google Shape;13833;p26">
              <a:extLst>
                <a:ext uri="{FF2B5EF4-FFF2-40B4-BE49-F238E27FC236}">
                  <a16:creationId xmlns:a16="http://schemas.microsoft.com/office/drawing/2014/main" id="{A134E39B-17F6-071D-71EA-B461B67E104B}"/>
                </a:ext>
              </a:extLst>
            </p:cNvPr>
            <p:cNvSpPr/>
            <p:nvPr/>
          </p:nvSpPr>
          <p:spPr>
            <a:xfrm>
              <a:off x="7077350" y="3402300"/>
              <a:ext cx="16050" cy="13875"/>
            </a:xfrm>
            <a:custGeom>
              <a:avLst/>
              <a:gdLst/>
              <a:ahLst/>
              <a:cxnLst/>
              <a:rect l="l" t="t" r="r" b="b"/>
              <a:pathLst>
                <a:path w="642" h="555" extrusionOk="0">
                  <a:moveTo>
                    <a:pt x="330" y="0"/>
                  </a:moveTo>
                  <a:cubicBezTo>
                    <a:pt x="106" y="0"/>
                    <a:pt x="1" y="289"/>
                    <a:pt x="148" y="465"/>
                  </a:cubicBezTo>
                  <a:cubicBezTo>
                    <a:pt x="210" y="527"/>
                    <a:pt x="285" y="554"/>
                    <a:pt x="358" y="554"/>
                  </a:cubicBezTo>
                  <a:cubicBezTo>
                    <a:pt x="505" y="554"/>
                    <a:pt x="642" y="445"/>
                    <a:pt x="642" y="280"/>
                  </a:cubicBezTo>
                  <a:cubicBezTo>
                    <a:pt x="642" y="126"/>
                    <a:pt x="518" y="2"/>
                    <a:pt x="364" y="2"/>
                  </a:cubicBezTo>
                  <a:cubicBezTo>
                    <a:pt x="352" y="1"/>
                    <a:pt x="341" y="0"/>
                    <a:pt x="33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9" name="Google Shape;13834;p26">
            <a:extLst>
              <a:ext uri="{FF2B5EF4-FFF2-40B4-BE49-F238E27FC236}">
                <a16:creationId xmlns:a16="http://schemas.microsoft.com/office/drawing/2014/main" id="{88A123FF-B048-02E5-225E-D4DAD3F14E9A}"/>
              </a:ext>
            </a:extLst>
          </p:cNvPr>
          <p:cNvGrpSpPr/>
          <p:nvPr/>
        </p:nvGrpSpPr>
        <p:grpSpPr>
          <a:xfrm>
            <a:off x="5008351" y="7901977"/>
            <a:ext cx="540101" cy="725300"/>
            <a:chOff x="3293525" y="3602950"/>
            <a:chExt cx="270050" cy="362650"/>
          </a:xfrm>
          <a:solidFill>
            <a:srgbClr val="002060"/>
          </a:solidFill>
        </p:grpSpPr>
        <p:sp>
          <p:nvSpPr>
            <p:cNvPr id="300" name="Google Shape;13835;p26">
              <a:extLst>
                <a:ext uri="{FF2B5EF4-FFF2-40B4-BE49-F238E27FC236}">
                  <a16:creationId xmlns:a16="http://schemas.microsoft.com/office/drawing/2014/main" id="{BE259B57-5328-366C-602A-8BEB11CBAA31}"/>
                </a:ext>
              </a:extLst>
            </p:cNvPr>
            <p:cNvSpPr/>
            <p:nvPr/>
          </p:nvSpPr>
          <p:spPr>
            <a:xfrm>
              <a:off x="3293525" y="3602950"/>
              <a:ext cx="270050" cy="362650"/>
            </a:xfrm>
            <a:custGeom>
              <a:avLst/>
              <a:gdLst/>
              <a:ahLst/>
              <a:cxnLst/>
              <a:rect l="l" t="t" r="r" b="b"/>
              <a:pathLst>
                <a:path w="10802" h="14506" extrusionOk="0">
                  <a:moveTo>
                    <a:pt x="7685" y="556"/>
                  </a:moveTo>
                  <a:cubicBezTo>
                    <a:pt x="7839" y="1544"/>
                    <a:pt x="8672" y="2253"/>
                    <a:pt x="9660" y="2253"/>
                  </a:cubicBezTo>
                  <a:lnTo>
                    <a:pt x="10215" y="2253"/>
                  </a:lnTo>
                  <a:lnTo>
                    <a:pt x="10215" y="7160"/>
                  </a:lnTo>
                  <a:cubicBezTo>
                    <a:pt x="10215" y="10216"/>
                    <a:pt x="8302" y="12932"/>
                    <a:pt x="5401" y="13919"/>
                  </a:cubicBezTo>
                  <a:cubicBezTo>
                    <a:pt x="2500" y="12932"/>
                    <a:pt x="586" y="10216"/>
                    <a:pt x="586" y="7160"/>
                  </a:cubicBezTo>
                  <a:lnTo>
                    <a:pt x="586" y="2253"/>
                  </a:lnTo>
                  <a:lnTo>
                    <a:pt x="1142" y="2253"/>
                  </a:lnTo>
                  <a:cubicBezTo>
                    <a:pt x="2130" y="2253"/>
                    <a:pt x="2963" y="1544"/>
                    <a:pt x="3117" y="556"/>
                  </a:cubicBezTo>
                  <a:close/>
                  <a:moveTo>
                    <a:pt x="2839" y="0"/>
                  </a:moveTo>
                  <a:cubicBezTo>
                    <a:pt x="2685" y="0"/>
                    <a:pt x="2562" y="124"/>
                    <a:pt x="2562" y="278"/>
                  </a:cubicBezTo>
                  <a:cubicBezTo>
                    <a:pt x="2562" y="1050"/>
                    <a:pt x="1913" y="1698"/>
                    <a:pt x="1142" y="1698"/>
                  </a:cubicBezTo>
                  <a:lnTo>
                    <a:pt x="278" y="1698"/>
                  </a:lnTo>
                  <a:cubicBezTo>
                    <a:pt x="123" y="1698"/>
                    <a:pt x="0" y="1821"/>
                    <a:pt x="0" y="1976"/>
                  </a:cubicBezTo>
                  <a:lnTo>
                    <a:pt x="0" y="7160"/>
                  </a:lnTo>
                  <a:cubicBezTo>
                    <a:pt x="0" y="10493"/>
                    <a:pt x="2130" y="13456"/>
                    <a:pt x="5308" y="14505"/>
                  </a:cubicBezTo>
                  <a:lnTo>
                    <a:pt x="5493" y="14505"/>
                  </a:lnTo>
                  <a:cubicBezTo>
                    <a:pt x="8672" y="13456"/>
                    <a:pt x="10802" y="10493"/>
                    <a:pt x="10802" y="7160"/>
                  </a:cubicBezTo>
                  <a:lnTo>
                    <a:pt x="10802" y="1976"/>
                  </a:lnTo>
                  <a:cubicBezTo>
                    <a:pt x="10802" y="1821"/>
                    <a:pt x="10678" y="1698"/>
                    <a:pt x="10524" y="1698"/>
                  </a:cubicBezTo>
                  <a:lnTo>
                    <a:pt x="9660" y="1698"/>
                  </a:lnTo>
                  <a:cubicBezTo>
                    <a:pt x="8888" y="1698"/>
                    <a:pt x="8240" y="1050"/>
                    <a:pt x="8240" y="278"/>
                  </a:cubicBezTo>
                  <a:cubicBezTo>
                    <a:pt x="8240" y="124"/>
                    <a:pt x="8117" y="0"/>
                    <a:pt x="796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1" name="Google Shape;13836;p26">
              <a:extLst>
                <a:ext uri="{FF2B5EF4-FFF2-40B4-BE49-F238E27FC236}">
                  <a16:creationId xmlns:a16="http://schemas.microsoft.com/office/drawing/2014/main" id="{889E778E-DB0A-107E-4EC3-46D07833BA91}"/>
                </a:ext>
              </a:extLst>
            </p:cNvPr>
            <p:cNvSpPr/>
            <p:nvPr/>
          </p:nvSpPr>
          <p:spPr>
            <a:xfrm>
              <a:off x="3335950" y="3645375"/>
              <a:ext cx="184425" cy="274500"/>
            </a:xfrm>
            <a:custGeom>
              <a:avLst/>
              <a:gdLst/>
              <a:ahLst/>
              <a:cxnLst/>
              <a:rect l="l" t="t" r="r" b="b"/>
              <a:pathLst>
                <a:path w="7377" h="10980" extrusionOk="0">
                  <a:moveTo>
                    <a:pt x="4846" y="556"/>
                  </a:moveTo>
                  <a:cubicBezTo>
                    <a:pt x="5309" y="1266"/>
                    <a:pt x="5988" y="1822"/>
                    <a:pt x="6821" y="2099"/>
                  </a:cubicBezTo>
                  <a:lnTo>
                    <a:pt x="6821" y="5463"/>
                  </a:lnTo>
                  <a:cubicBezTo>
                    <a:pt x="6821" y="7469"/>
                    <a:pt x="5741" y="9290"/>
                    <a:pt x="3982" y="10278"/>
                  </a:cubicBezTo>
                  <a:lnTo>
                    <a:pt x="3982" y="6821"/>
                  </a:lnTo>
                  <a:cubicBezTo>
                    <a:pt x="3966" y="6652"/>
                    <a:pt x="3835" y="6567"/>
                    <a:pt x="3704" y="6567"/>
                  </a:cubicBezTo>
                  <a:cubicBezTo>
                    <a:pt x="3573" y="6567"/>
                    <a:pt x="3442" y="6652"/>
                    <a:pt x="3426" y="6821"/>
                  </a:cubicBezTo>
                  <a:lnTo>
                    <a:pt x="3426" y="10278"/>
                  </a:lnTo>
                  <a:cubicBezTo>
                    <a:pt x="1667" y="9290"/>
                    <a:pt x="587" y="7469"/>
                    <a:pt x="587" y="5463"/>
                  </a:cubicBezTo>
                  <a:lnTo>
                    <a:pt x="587" y="2099"/>
                  </a:lnTo>
                  <a:cubicBezTo>
                    <a:pt x="1389" y="1822"/>
                    <a:pt x="2099" y="1266"/>
                    <a:pt x="2562" y="556"/>
                  </a:cubicBezTo>
                  <a:lnTo>
                    <a:pt x="3426" y="556"/>
                  </a:lnTo>
                  <a:lnTo>
                    <a:pt x="3426" y="4260"/>
                  </a:lnTo>
                  <a:cubicBezTo>
                    <a:pt x="3395" y="4476"/>
                    <a:pt x="3542" y="4584"/>
                    <a:pt x="3692" y="4584"/>
                  </a:cubicBezTo>
                  <a:cubicBezTo>
                    <a:pt x="3843" y="4584"/>
                    <a:pt x="3997" y="4476"/>
                    <a:pt x="3982" y="4260"/>
                  </a:cubicBezTo>
                  <a:lnTo>
                    <a:pt x="3982" y="556"/>
                  </a:lnTo>
                  <a:close/>
                  <a:moveTo>
                    <a:pt x="2377" y="1"/>
                  </a:moveTo>
                  <a:cubicBezTo>
                    <a:pt x="2284" y="1"/>
                    <a:pt x="2192" y="32"/>
                    <a:pt x="2130" y="124"/>
                  </a:cubicBezTo>
                  <a:cubicBezTo>
                    <a:pt x="1698" y="865"/>
                    <a:pt x="1019" y="1390"/>
                    <a:pt x="216" y="1606"/>
                  </a:cubicBezTo>
                  <a:cubicBezTo>
                    <a:pt x="93" y="1637"/>
                    <a:pt x="0" y="1729"/>
                    <a:pt x="0" y="1883"/>
                  </a:cubicBezTo>
                  <a:lnTo>
                    <a:pt x="0" y="5463"/>
                  </a:lnTo>
                  <a:cubicBezTo>
                    <a:pt x="0" y="7840"/>
                    <a:pt x="1389" y="10000"/>
                    <a:pt x="3580" y="10957"/>
                  </a:cubicBezTo>
                  <a:cubicBezTo>
                    <a:pt x="3611" y="10972"/>
                    <a:pt x="3650" y="10980"/>
                    <a:pt x="3688" y="10980"/>
                  </a:cubicBezTo>
                  <a:cubicBezTo>
                    <a:pt x="3727" y="10980"/>
                    <a:pt x="3766" y="10972"/>
                    <a:pt x="3796" y="10957"/>
                  </a:cubicBezTo>
                  <a:cubicBezTo>
                    <a:pt x="5988" y="10000"/>
                    <a:pt x="7376" y="7840"/>
                    <a:pt x="7376" y="5463"/>
                  </a:cubicBezTo>
                  <a:lnTo>
                    <a:pt x="7376" y="1883"/>
                  </a:lnTo>
                  <a:cubicBezTo>
                    <a:pt x="7376" y="1729"/>
                    <a:pt x="7284" y="1637"/>
                    <a:pt x="7160" y="1606"/>
                  </a:cubicBezTo>
                  <a:cubicBezTo>
                    <a:pt x="6358" y="1390"/>
                    <a:pt x="5648" y="865"/>
                    <a:pt x="5247" y="124"/>
                  </a:cubicBezTo>
                  <a:cubicBezTo>
                    <a:pt x="5185" y="32"/>
                    <a:pt x="5093" y="1"/>
                    <a:pt x="500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2" name="Google Shape;13837;p26">
              <a:extLst>
                <a:ext uri="{FF2B5EF4-FFF2-40B4-BE49-F238E27FC236}">
                  <a16:creationId xmlns:a16="http://schemas.microsoft.com/office/drawing/2014/main" id="{AA485EC5-D6FF-F045-ED81-F640176864C0}"/>
                </a:ext>
              </a:extLst>
            </p:cNvPr>
            <p:cNvSpPr/>
            <p:nvPr/>
          </p:nvSpPr>
          <p:spPr>
            <a:xfrm>
              <a:off x="3418500" y="377732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2" y="541"/>
                    <a:pt x="310" y="562"/>
                    <a:pt x="376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3" name="Google Shape;13838;p26">
            <a:extLst>
              <a:ext uri="{FF2B5EF4-FFF2-40B4-BE49-F238E27FC236}">
                <a16:creationId xmlns:a16="http://schemas.microsoft.com/office/drawing/2014/main" id="{CF068DD3-8CC4-FAD6-F35E-491C02F57075}"/>
              </a:ext>
            </a:extLst>
          </p:cNvPr>
          <p:cNvGrpSpPr/>
          <p:nvPr/>
        </p:nvGrpSpPr>
        <p:grpSpPr>
          <a:xfrm>
            <a:off x="6469427" y="7899652"/>
            <a:ext cx="739301" cy="729950"/>
            <a:chOff x="3243825" y="1923675"/>
            <a:chExt cx="369650" cy="364975"/>
          </a:xfrm>
          <a:solidFill>
            <a:srgbClr val="002060"/>
          </a:solidFill>
        </p:grpSpPr>
        <p:sp>
          <p:nvSpPr>
            <p:cNvPr id="304" name="Google Shape;13839;p26">
              <a:extLst>
                <a:ext uri="{FF2B5EF4-FFF2-40B4-BE49-F238E27FC236}">
                  <a16:creationId xmlns:a16="http://schemas.microsoft.com/office/drawing/2014/main" id="{53B5B7EA-F9DD-78A9-9221-88407AAD5A03}"/>
                </a:ext>
              </a:extLst>
            </p:cNvPr>
            <p:cNvSpPr/>
            <p:nvPr/>
          </p:nvSpPr>
          <p:spPr>
            <a:xfrm>
              <a:off x="3548900" y="19695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371" y="1"/>
                  </a:moveTo>
                  <a:cubicBezTo>
                    <a:pt x="124" y="1"/>
                    <a:pt x="0" y="310"/>
                    <a:pt x="185" y="495"/>
                  </a:cubicBezTo>
                  <a:cubicBezTo>
                    <a:pt x="242" y="542"/>
                    <a:pt x="309" y="563"/>
                    <a:pt x="376" y="563"/>
                  </a:cubicBezTo>
                  <a:cubicBezTo>
                    <a:pt x="529" y="563"/>
                    <a:pt x="679" y="451"/>
                    <a:pt x="679" y="279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5" name="Google Shape;13840;p26">
              <a:extLst>
                <a:ext uri="{FF2B5EF4-FFF2-40B4-BE49-F238E27FC236}">
                  <a16:creationId xmlns:a16="http://schemas.microsoft.com/office/drawing/2014/main" id="{0ABF4047-C5EB-041C-AF0E-4CDBE8AB80C4}"/>
                </a:ext>
              </a:extLst>
            </p:cNvPr>
            <p:cNvSpPr/>
            <p:nvPr/>
          </p:nvSpPr>
          <p:spPr>
            <a:xfrm>
              <a:off x="3548900" y="2229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371" y="0"/>
                  </a:moveTo>
                  <a:cubicBezTo>
                    <a:pt x="124" y="0"/>
                    <a:pt x="0" y="278"/>
                    <a:pt x="185" y="463"/>
                  </a:cubicBezTo>
                  <a:cubicBezTo>
                    <a:pt x="247" y="525"/>
                    <a:pt x="323" y="553"/>
                    <a:pt x="396" y="553"/>
                  </a:cubicBezTo>
                  <a:cubicBezTo>
                    <a:pt x="542" y="553"/>
                    <a:pt x="679" y="443"/>
                    <a:pt x="679" y="278"/>
                  </a:cubicBezTo>
                  <a:cubicBezTo>
                    <a:pt x="679" y="124"/>
                    <a:pt x="525" y="0"/>
                    <a:pt x="37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6" name="Google Shape;13841;p26">
              <a:extLst>
                <a:ext uri="{FF2B5EF4-FFF2-40B4-BE49-F238E27FC236}">
                  <a16:creationId xmlns:a16="http://schemas.microsoft.com/office/drawing/2014/main" id="{DE892946-6987-C2AD-EB0E-A98EA5BE8E69}"/>
                </a:ext>
              </a:extLst>
            </p:cNvPr>
            <p:cNvSpPr/>
            <p:nvPr/>
          </p:nvSpPr>
          <p:spPr>
            <a:xfrm>
              <a:off x="3418500" y="2099200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2" y="1"/>
                  </a:moveTo>
                  <a:cubicBezTo>
                    <a:pt x="155" y="1"/>
                    <a:pt x="1" y="309"/>
                    <a:pt x="186" y="495"/>
                  </a:cubicBezTo>
                  <a:cubicBezTo>
                    <a:pt x="246" y="555"/>
                    <a:pt x="320" y="583"/>
                    <a:pt x="392" y="583"/>
                  </a:cubicBezTo>
                  <a:cubicBezTo>
                    <a:pt x="540" y="583"/>
                    <a:pt x="680" y="466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7" name="Google Shape;13842;p26">
              <a:extLst>
                <a:ext uri="{FF2B5EF4-FFF2-40B4-BE49-F238E27FC236}">
                  <a16:creationId xmlns:a16="http://schemas.microsoft.com/office/drawing/2014/main" id="{0ED021E4-E070-F26B-8CD6-51973D105801}"/>
                </a:ext>
              </a:extLst>
            </p:cNvPr>
            <p:cNvSpPr/>
            <p:nvPr/>
          </p:nvSpPr>
          <p:spPr>
            <a:xfrm>
              <a:off x="3288875" y="19695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1"/>
                  </a:moveTo>
                  <a:cubicBezTo>
                    <a:pt x="124" y="1"/>
                    <a:pt x="1" y="310"/>
                    <a:pt x="186" y="495"/>
                  </a:cubicBezTo>
                  <a:cubicBezTo>
                    <a:pt x="242" y="542"/>
                    <a:pt x="310" y="563"/>
                    <a:pt x="377" y="563"/>
                  </a:cubicBezTo>
                  <a:cubicBezTo>
                    <a:pt x="530" y="563"/>
                    <a:pt x="680" y="451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3843;p26">
              <a:extLst>
                <a:ext uri="{FF2B5EF4-FFF2-40B4-BE49-F238E27FC236}">
                  <a16:creationId xmlns:a16="http://schemas.microsoft.com/office/drawing/2014/main" id="{F8A9A529-32A5-204C-0975-941C5B176D7E}"/>
                </a:ext>
              </a:extLst>
            </p:cNvPr>
            <p:cNvSpPr/>
            <p:nvPr/>
          </p:nvSpPr>
          <p:spPr>
            <a:xfrm>
              <a:off x="3288875" y="2229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0"/>
                  </a:moveTo>
                  <a:cubicBezTo>
                    <a:pt x="124" y="0"/>
                    <a:pt x="1" y="278"/>
                    <a:pt x="186" y="463"/>
                  </a:cubicBezTo>
                  <a:cubicBezTo>
                    <a:pt x="248" y="525"/>
                    <a:pt x="323" y="553"/>
                    <a:pt x="396" y="553"/>
                  </a:cubicBezTo>
                  <a:cubicBezTo>
                    <a:pt x="543" y="553"/>
                    <a:pt x="680" y="443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3844;p26">
              <a:extLst>
                <a:ext uri="{FF2B5EF4-FFF2-40B4-BE49-F238E27FC236}">
                  <a16:creationId xmlns:a16="http://schemas.microsoft.com/office/drawing/2014/main" id="{A3477BD3-78F0-CC96-3B4D-62CC9170B737}"/>
                </a:ext>
              </a:extLst>
            </p:cNvPr>
            <p:cNvSpPr/>
            <p:nvPr/>
          </p:nvSpPr>
          <p:spPr>
            <a:xfrm>
              <a:off x="3243825" y="1923675"/>
              <a:ext cx="369650" cy="364975"/>
            </a:xfrm>
            <a:custGeom>
              <a:avLst/>
              <a:gdLst/>
              <a:ahLst/>
              <a:cxnLst/>
              <a:rect l="l" t="t" r="r" b="b"/>
              <a:pathLst>
                <a:path w="14786" h="14599" extrusionOk="0">
                  <a:moveTo>
                    <a:pt x="14117" y="603"/>
                  </a:moveTo>
                  <a:lnTo>
                    <a:pt x="14086" y="3627"/>
                  </a:lnTo>
                  <a:lnTo>
                    <a:pt x="12574" y="3627"/>
                  </a:lnTo>
                  <a:cubicBezTo>
                    <a:pt x="12419" y="3627"/>
                    <a:pt x="12296" y="3750"/>
                    <a:pt x="12296" y="3905"/>
                  </a:cubicBezTo>
                  <a:lnTo>
                    <a:pt x="12296" y="10725"/>
                  </a:lnTo>
                  <a:cubicBezTo>
                    <a:pt x="12296" y="10879"/>
                    <a:pt x="12419" y="11003"/>
                    <a:pt x="12574" y="11003"/>
                  </a:cubicBezTo>
                  <a:lnTo>
                    <a:pt x="14086" y="11003"/>
                  </a:lnTo>
                  <a:lnTo>
                    <a:pt x="14086" y="13997"/>
                  </a:lnTo>
                  <a:lnTo>
                    <a:pt x="11061" y="13997"/>
                  </a:lnTo>
                  <a:lnTo>
                    <a:pt x="11061" y="12515"/>
                  </a:lnTo>
                  <a:cubicBezTo>
                    <a:pt x="11061" y="12361"/>
                    <a:pt x="10938" y="12237"/>
                    <a:pt x="10784" y="12237"/>
                  </a:cubicBezTo>
                  <a:lnTo>
                    <a:pt x="3994" y="12237"/>
                  </a:lnTo>
                  <a:cubicBezTo>
                    <a:pt x="3840" y="12237"/>
                    <a:pt x="3685" y="12361"/>
                    <a:pt x="3685" y="12515"/>
                  </a:cubicBezTo>
                  <a:lnTo>
                    <a:pt x="3685" y="13997"/>
                  </a:lnTo>
                  <a:lnTo>
                    <a:pt x="723" y="13997"/>
                  </a:lnTo>
                  <a:lnTo>
                    <a:pt x="723" y="11003"/>
                  </a:lnTo>
                  <a:lnTo>
                    <a:pt x="2204" y="11003"/>
                  </a:lnTo>
                  <a:cubicBezTo>
                    <a:pt x="2358" y="11003"/>
                    <a:pt x="2482" y="10879"/>
                    <a:pt x="2482" y="10725"/>
                  </a:cubicBezTo>
                  <a:lnTo>
                    <a:pt x="2482" y="3905"/>
                  </a:lnTo>
                  <a:cubicBezTo>
                    <a:pt x="2482" y="3750"/>
                    <a:pt x="2358" y="3627"/>
                    <a:pt x="2204" y="3627"/>
                  </a:cubicBezTo>
                  <a:lnTo>
                    <a:pt x="723" y="3627"/>
                  </a:lnTo>
                  <a:lnTo>
                    <a:pt x="723" y="603"/>
                  </a:lnTo>
                  <a:lnTo>
                    <a:pt x="3716" y="603"/>
                  </a:lnTo>
                  <a:lnTo>
                    <a:pt x="3716" y="2115"/>
                  </a:lnTo>
                  <a:cubicBezTo>
                    <a:pt x="3716" y="2269"/>
                    <a:pt x="3840" y="2392"/>
                    <a:pt x="3994" y="2392"/>
                  </a:cubicBezTo>
                  <a:lnTo>
                    <a:pt x="10815" y="2392"/>
                  </a:lnTo>
                  <a:cubicBezTo>
                    <a:pt x="10969" y="2392"/>
                    <a:pt x="11092" y="2269"/>
                    <a:pt x="11092" y="2115"/>
                  </a:cubicBezTo>
                  <a:lnTo>
                    <a:pt x="11092" y="603"/>
                  </a:lnTo>
                  <a:close/>
                  <a:moveTo>
                    <a:pt x="5691" y="1"/>
                  </a:moveTo>
                  <a:cubicBezTo>
                    <a:pt x="5537" y="1"/>
                    <a:pt x="5383" y="109"/>
                    <a:pt x="5414" y="325"/>
                  </a:cubicBezTo>
                  <a:lnTo>
                    <a:pt x="5414" y="1837"/>
                  </a:lnTo>
                  <a:lnTo>
                    <a:pt x="4272" y="1837"/>
                  </a:lnTo>
                  <a:lnTo>
                    <a:pt x="4272" y="325"/>
                  </a:lnTo>
                  <a:cubicBezTo>
                    <a:pt x="4272" y="170"/>
                    <a:pt x="4148" y="47"/>
                    <a:pt x="3994" y="47"/>
                  </a:cubicBezTo>
                  <a:lnTo>
                    <a:pt x="414" y="47"/>
                  </a:lnTo>
                  <a:cubicBezTo>
                    <a:pt x="260" y="47"/>
                    <a:pt x="136" y="170"/>
                    <a:pt x="136" y="325"/>
                  </a:cubicBezTo>
                  <a:lnTo>
                    <a:pt x="136" y="3905"/>
                  </a:lnTo>
                  <a:cubicBezTo>
                    <a:pt x="136" y="4059"/>
                    <a:pt x="260" y="4182"/>
                    <a:pt x="414" y="4182"/>
                  </a:cubicBezTo>
                  <a:lnTo>
                    <a:pt x="1926" y="4182"/>
                  </a:lnTo>
                  <a:lnTo>
                    <a:pt x="1926" y="5324"/>
                  </a:lnTo>
                  <a:lnTo>
                    <a:pt x="414" y="5324"/>
                  </a:lnTo>
                  <a:cubicBezTo>
                    <a:pt x="260" y="5324"/>
                    <a:pt x="136" y="5448"/>
                    <a:pt x="136" y="5602"/>
                  </a:cubicBezTo>
                  <a:cubicBezTo>
                    <a:pt x="105" y="5756"/>
                    <a:pt x="260" y="5880"/>
                    <a:pt x="414" y="5880"/>
                  </a:cubicBezTo>
                  <a:lnTo>
                    <a:pt x="1926" y="5880"/>
                  </a:lnTo>
                  <a:lnTo>
                    <a:pt x="1926" y="7053"/>
                  </a:lnTo>
                  <a:lnTo>
                    <a:pt x="414" y="7053"/>
                  </a:lnTo>
                  <a:cubicBezTo>
                    <a:pt x="395" y="7050"/>
                    <a:pt x="377" y="7049"/>
                    <a:pt x="360" y="7049"/>
                  </a:cubicBezTo>
                  <a:cubicBezTo>
                    <a:pt x="0" y="7049"/>
                    <a:pt x="0" y="7612"/>
                    <a:pt x="360" y="7612"/>
                  </a:cubicBezTo>
                  <a:cubicBezTo>
                    <a:pt x="377" y="7612"/>
                    <a:pt x="395" y="7611"/>
                    <a:pt x="414" y="7608"/>
                  </a:cubicBezTo>
                  <a:lnTo>
                    <a:pt x="1926" y="7608"/>
                  </a:lnTo>
                  <a:lnTo>
                    <a:pt x="1926" y="8750"/>
                  </a:lnTo>
                  <a:lnTo>
                    <a:pt x="414" y="8750"/>
                  </a:lnTo>
                  <a:cubicBezTo>
                    <a:pt x="395" y="8747"/>
                    <a:pt x="377" y="8746"/>
                    <a:pt x="360" y="8746"/>
                  </a:cubicBezTo>
                  <a:cubicBezTo>
                    <a:pt x="0" y="8746"/>
                    <a:pt x="0" y="9310"/>
                    <a:pt x="360" y="9310"/>
                  </a:cubicBezTo>
                  <a:cubicBezTo>
                    <a:pt x="377" y="9310"/>
                    <a:pt x="395" y="9308"/>
                    <a:pt x="414" y="9306"/>
                  </a:cubicBezTo>
                  <a:lnTo>
                    <a:pt x="1926" y="9306"/>
                  </a:lnTo>
                  <a:lnTo>
                    <a:pt x="1926" y="10447"/>
                  </a:lnTo>
                  <a:lnTo>
                    <a:pt x="414" y="10447"/>
                  </a:lnTo>
                  <a:cubicBezTo>
                    <a:pt x="260" y="10447"/>
                    <a:pt x="136" y="10571"/>
                    <a:pt x="136" y="10725"/>
                  </a:cubicBezTo>
                  <a:lnTo>
                    <a:pt x="136" y="14305"/>
                  </a:lnTo>
                  <a:cubicBezTo>
                    <a:pt x="136" y="14459"/>
                    <a:pt x="260" y="14583"/>
                    <a:pt x="414" y="14583"/>
                  </a:cubicBezTo>
                  <a:lnTo>
                    <a:pt x="3994" y="14583"/>
                  </a:lnTo>
                  <a:cubicBezTo>
                    <a:pt x="4148" y="14583"/>
                    <a:pt x="4272" y="14459"/>
                    <a:pt x="4272" y="14305"/>
                  </a:cubicBezTo>
                  <a:lnTo>
                    <a:pt x="4272" y="12793"/>
                  </a:lnTo>
                  <a:lnTo>
                    <a:pt x="5414" y="12793"/>
                  </a:lnTo>
                  <a:lnTo>
                    <a:pt x="5414" y="14274"/>
                  </a:lnTo>
                  <a:cubicBezTo>
                    <a:pt x="5383" y="14490"/>
                    <a:pt x="5537" y="14598"/>
                    <a:pt x="5691" y="14598"/>
                  </a:cubicBezTo>
                  <a:cubicBezTo>
                    <a:pt x="5846" y="14598"/>
                    <a:pt x="6000" y="14490"/>
                    <a:pt x="5969" y="14274"/>
                  </a:cubicBezTo>
                  <a:lnTo>
                    <a:pt x="5969" y="12793"/>
                  </a:lnTo>
                  <a:lnTo>
                    <a:pt x="7111" y="12793"/>
                  </a:lnTo>
                  <a:lnTo>
                    <a:pt x="7111" y="14274"/>
                  </a:lnTo>
                  <a:cubicBezTo>
                    <a:pt x="7080" y="14490"/>
                    <a:pt x="7235" y="14598"/>
                    <a:pt x="7389" y="14598"/>
                  </a:cubicBezTo>
                  <a:cubicBezTo>
                    <a:pt x="7543" y="14598"/>
                    <a:pt x="7697" y="14490"/>
                    <a:pt x="7667" y="14274"/>
                  </a:cubicBezTo>
                  <a:lnTo>
                    <a:pt x="7667" y="12793"/>
                  </a:lnTo>
                  <a:lnTo>
                    <a:pt x="8809" y="12793"/>
                  </a:lnTo>
                  <a:lnTo>
                    <a:pt x="8809" y="14274"/>
                  </a:lnTo>
                  <a:cubicBezTo>
                    <a:pt x="8809" y="14429"/>
                    <a:pt x="8932" y="14583"/>
                    <a:pt x="9086" y="14583"/>
                  </a:cubicBezTo>
                  <a:cubicBezTo>
                    <a:pt x="9241" y="14583"/>
                    <a:pt x="9364" y="14429"/>
                    <a:pt x="9364" y="14274"/>
                  </a:cubicBezTo>
                  <a:lnTo>
                    <a:pt x="9364" y="12793"/>
                  </a:lnTo>
                  <a:lnTo>
                    <a:pt x="10506" y="12793"/>
                  </a:lnTo>
                  <a:lnTo>
                    <a:pt x="10506" y="14274"/>
                  </a:lnTo>
                  <a:cubicBezTo>
                    <a:pt x="10506" y="14429"/>
                    <a:pt x="10629" y="14552"/>
                    <a:pt x="10784" y="14583"/>
                  </a:cubicBezTo>
                  <a:lnTo>
                    <a:pt x="14364" y="14583"/>
                  </a:lnTo>
                  <a:cubicBezTo>
                    <a:pt x="14518" y="14583"/>
                    <a:pt x="14641" y="14429"/>
                    <a:pt x="14641" y="14274"/>
                  </a:cubicBezTo>
                  <a:lnTo>
                    <a:pt x="14641" y="10725"/>
                  </a:lnTo>
                  <a:cubicBezTo>
                    <a:pt x="14641" y="10571"/>
                    <a:pt x="14518" y="10447"/>
                    <a:pt x="14364" y="10447"/>
                  </a:cubicBezTo>
                  <a:lnTo>
                    <a:pt x="12882" y="10447"/>
                  </a:lnTo>
                  <a:lnTo>
                    <a:pt x="12882" y="9306"/>
                  </a:lnTo>
                  <a:lnTo>
                    <a:pt x="14364" y="9306"/>
                  </a:lnTo>
                  <a:cubicBezTo>
                    <a:pt x="14382" y="9308"/>
                    <a:pt x="14400" y="9310"/>
                    <a:pt x="14418" y="9310"/>
                  </a:cubicBezTo>
                  <a:cubicBezTo>
                    <a:pt x="14778" y="9310"/>
                    <a:pt x="14778" y="8746"/>
                    <a:pt x="14418" y="8746"/>
                  </a:cubicBezTo>
                  <a:cubicBezTo>
                    <a:pt x="14400" y="8746"/>
                    <a:pt x="14382" y="8747"/>
                    <a:pt x="14364" y="8750"/>
                  </a:cubicBezTo>
                  <a:lnTo>
                    <a:pt x="12882" y="8750"/>
                  </a:lnTo>
                  <a:lnTo>
                    <a:pt x="12882" y="7608"/>
                  </a:lnTo>
                  <a:lnTo>
                    <a:pt x="14364" y="7608"/>
                  </a:lnTo>
                  <a:cubicBezTo>
                    <a:pt x="14374" y="7609"/>
                    <a:pt x="14384" y="7609"/>
                    <a:pt x="14393" y="7609"/>
                  </a:cubicBezTo>
                  <a:cubicBezTo>
                    <a:pt x="14786" y="7609"/>
                    <a:pt x="14786" y="7021"/>
                    <a:pt x="14393" y="7021"/>
                  </a:cubicBezTo>
                  <a:cubicBezTo>
                    <a:pt x="14384" y="7021"/>
                    <a:pt x="14374" y="7021"/>
                    <a:pt x="14364" y="7022"/>
                  </a:cubicBezTo>
                  <a:lnTo>
                    <a:pt x="12882" y="7022"/>
                  </a:lnTo>
                  <a:lnTo>
                    <a:pt x="12882" y="5880"/>
                  </a:lnTo>
                  <a:lnTo>
                    <a:pt x="14364" y="5880"/>
                  </a:lnTo>
                  <a:cubicBezTo>
                    <a:pt x="14518" y="5880"/>
                    <a:pt x="14641" y="5756"/>
                    <a:pt x="14641" y="5602"/>
                  </a:cubicBezTo>
                  <a:cubicBezTo>
                    <a:pt x="14641" y="5448"/>
                    <a:pt x="14518" y="5294"/>
                    <a:pt x="14364" y="5294"/>
                  </a:cubicBezTo>
                  <a:lnTo>
                    <a:pt x="12882" y="5294"/>
                  </a:lnTo>
                  <a:lnTo>
                    <a:pt x="12882" y="4182"/>
                  </a:lnTo>
                  <a:lnTo>
                    <a:pt x="14364" y="4182"/>
                  </a:lnTo>
                  <a:cubicBezTo>
                    <a:pt x="14518" y="4182"/>
                    <a:pt x="14641" y="4059"/>
                    <a:pt x="14641" y="3905"/>
                  </a:cubicBezTo>
                  <a:lnTo>
                    <a:pt x="14641" y="325"/>
                  </a:lnTo>
                  <a:cubicBezTo>
                    <a:pt x="14641" y="170"/>
                    <a:pt x="14518" y="47"/>
                    <a:pt x="14364" y="47"/>
                  </a:cubicBezTo>
                  <a:lnTo>
                    <a:pt x="10784" y="47"/>
                  </a:lnTo>
                  <a:cubicBezTo>
                    <a:pt x="10629" y="47"/>
                    <a:pt x="10506" y="170"/>
                    <a:pt x="10506" y="325"/>
                  </a:cubicBezTo>
                  <a:lnTo>
                    <a:pt x="10506" y="1837"/>
                  </a:lnTo>
                  <a:lnTo>
                    <a:pt x="9364" y="1837"/>
                  </a:lnTo>
                  <a:lnTo>
                    <a:pt x="9364" y="325"/>
                  </a:lnTo>
                  <a:cubicBezTo>
                    <a:pt x="9364" y="170"/>
                    <a:pt x="9241" y="47"/>
                    <a:pt x="9086" y="47"/>
                  </a:cubicBezTo>
                  <a:cubicBezTo>
                    <a:pt x="8932" y="47"/>
                    <a:pt x="8809" y="170"/>
                    <a:pt x="8809" y="325"/>
                  </a:cubicBezTo>
                  <a:lnTo>
                    <a:pt x="8809" y="1837"/>
                  </a:lnTo>
                  <a:lnTo>
                    <a:pt x="7667" y="1837"/>
                  </a:lnTo>
                  <a:lnTo>
                    <a:pt x="7667" y="325"/>
                  </a:lnTo>
                  <a:cubicBezTo>
                    <a:pt x="7697" y="109"/>
                    <a:pt x="7543" y="1"/>
                    <a:pt x="7389" y="1"/>
                  </a:cubicBezTo>
                  <a:cubicBezTo>
                    <a:pt x="7235" y="1"/>
                    <a:pt x="7080" y="109"/>
                    <a:pt x="7111" y="325"/>
                  </a:cubicBezTo>
                  <a:lnTo>
                    <a:pt x="7111" y="1837"/>
                  </a:lnTo>
                  <a:lnTo>
                    <a:pt x="5969" y="1837"/>
                  </a:lnTo>
                  <a:lnTo>
                    <a:pt x="5969" y="325"/>
                  </a:lnTo>
                  <a:cubicBezTo>
                    <a:pt x="6000" y="109"/>
                    <a:pt x="5846" y="1"/>
                    <a:pt x="5691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0" name="Google Shape;13845;p26">
              <a:extLst>
                <a:ext uri="{FF2B5EF4-FFF2-40B4-BE49-F238E27FC236}">
                  <a16:creationId xmlns:a16="http://schemas.microsoft.com/office/drawing/2014/main" id="{C413FF88-61B6-2480-5317-FA45AD74DE4E}"/>
                </a:ext>
              </a:extLst>
            </p:cNvPr>
            <p:cNvSpPr/>
            <p:nvPr/>
          </p:nvSpPr>
          <p:spPr>
            <a:xfrm>
              <a:off x="3445425" y="2184475"/>
              <a:ext cx="20175" cy="14875"/>
            </a:xfrm>
            <a:custGeom>
              <a:avLst/>
              <a:gdLst/>
              <a:ahLst/>
              <a:cxnLst/>
              <a:rect l="l" t="t" r="r" b="b"/>
              <a:pathLst>
                <a:path w="807" h="595" extrusionOk="0">
                  <a:moveTo>
                    <a:pt x="406" y="1"/>
                  </a:moveTo>
                  <a:cubicBezTo>
                    <a:pt x="130" y="1"/>
                    <a:pt x="1" y="466"/>
                    <a:pt x="343" y="571"/>
                  </a:cubicBezTo>
                  <a:cubicBezTo>
                    <a:pt x="383" y="587"/>
                    <a:pt x="423" y="595"/>
                    <a:pt x="461" y="595"/>
                  </a:cubicBezTo>
                  <a:cubicBezTo>
                    <a:pt x="571" y="595"/>
                    <a:pt x="668" y="531"/>
                    <a:pt x="714" y="417"/>
                  </a:cubicBezTo>
                  <a:cubicBezTo>
                    <a:pt x="806" y="262"/>
                    <a:pt x="714" y="77"/>
                    <a:pt x="559" y="46"/>
                  </a:cubicBezTo>
                  <a:cubicBezTo>
                    <a:pt x="505" y="15"/>
                    <a:pt x="453" y="1"/>
                    <a:pt x="40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1" name="Google Shape;13846;p26">
              <a:extLst>
                <a:ext uri="{FF2B5EF4-FFF2-40B4-BE49-F238E27FC236}">
                  <a16:creationId xmlns:a16="http://schemas.microsoft.com/office/drawing/2014/main" id="{11582FD5-FA27-DA4C-6829-5899FE7BABF2}"/>
                </a:ext>
              </a:extLst>
            </p:cNvPr>
            <p:cNvSpPr/>
            <p:nvPr/>
          </p:nvSpPr>
          <p:spPr>
            <a:xfrm>
              <a:off x="3335950" y="2014325"/>
              <a:ext cx="185200" cy="184525"/>
            </a:xfrm>
            <a:custGeom>
              <a:avLst/>
              <a:gdLst/>
              <a:ahLst/>
              <a:cxnLst/>
              <a:rect l="l" t="t" r="r" b="b"/>
              <a:pathLst>
                <a:path w="7408" h="7381" extrusionOk="0">
                  <a:moveTo>
                    <a:pt x="5124" y="556"/>
                  </a:moveTo>
                  <a:lnTo>
                    <a:pt x="5124" y="1698"/>
                  </a:lnTo>
                  <a:lnTo>
                    <a:pt x="587" y="1698"/>
                  </a:lnTo>
                  <a:lnTo>
                    <a:pt x="587" y="556"/>
                  </a:lnTo>
                  <a:close/>
                  <a:moveTo>
                    <a:pt x="5124" y="2254"/>
                  </a:moveTo>
                  <a:lnTo>
                    <a:pt x="5124" y="5093"/>
                  </a:lnTo>
                  <a:lnTo>
                    <a:pt x="2284" y="5093"/>
                  </a:lnTo>
                  <a:lnTo>
                    <a:pt x="2284" y="2254"/>
                  </a:lnTo>
                  <a:close/>
                  <a:moveTo>
                    <a:pt x="6821" y="556"/>
                  </a:moveTo>
                  <a:lnTo>
                    <a:pt x="6821" y="5093"/>
                  </a:lnTo>
                  <a:lnTo>
                    <a:pt x="5679" y="5093"/>
                  </a:lnTo>
                  <a:lnTo>
                    <a:pt x="5679" y="556"/>
                  </a:lnTo>
                  <a:close/>
                  <a:moveTo>
                    <a:pt x="1729" y="2254"/>
                  </a:moveTo>
                  <a:lnTo>
                    <a:pt x="1729" y="6821"/>
                  </a:lnTo>
                  <a:lnTo>
                    <a:pt x="587" y="6821"/>
                  </a:lnTo>
                  <a:lnTo>
                    <a:pt x="587" y="2254"/>
                  </a:lnTo>
                  <a:close/>
                  <a:moveTo>
                    <a:pt x="309" y="1"/>
                  </a:moveTo>
                  <a:cubicBezTo>
                    <a:pt x="155" y="1"/>
                    <a:pt x="0" y="124"/>
                    <a:pt x="0" y="279"/>
                  </a:cubicBezTo>
                  <a:lnTo>
                    <a:pt x="0" y="7099"/>
                  </a:lnTo>
                  <a:cubicBezTo>
                    <a:pt x="0" y="7253"/>
                    <a:pt x="155" y="7377"/>
                    <a:pt x="309" y="7377"/>
                  </a:cubicBezTo>
                  <a:lnTo>
                    <a:pt x="3580" y="7377"/>
                  </a:lnTo>
                  <a:cubicBezTo>
                    <a:pt x="3920" y="7346"/>
                    <a:pt x="3920" y="6852"/>
                    <a:pt x="3580" y="6821"/>
                  </a:cubicBezTo>
                  <a:lnTo>
                    <a:pt x="2315" y="6821"/>
                  </a:lnTo>
                  <a:lnTo>
                    <a:pt x="2315" y="5680"/>
                  </a:lnTo>
                  <a:lnTo>
                    <a:pt x="6852" y="5680"/>
                  </a:lnTo>
                  <a:lnTo>
                    <a:pt x="6852" y="6821"/>
                  </a:lnTo>
                  <a:lnTo>
                    <a:pt x="6142" y="6821"/>
                  </a:lnTo>
                  <a:cubicBezTo>
                    <a:pt x="6123" y="6819"/>
                    <a:pt x="6105" y="6817"/>
                    <a:pt x="6088" y="6817"/>
                  </a:cubicBezTo>
                  <a:cubicBezTo>
                    <a:pt x="5728" y="6817"/>
                    <a:pt x="5728" y="7381"/>
                    <a:pt x="6088" y="7381"/>
                  </a:cubicBezTo>
                  <a:cubicBezTo>
                    <a:pt x="6105" y="7381"/>
                    <a:pt x="6123" y="7380"/>
                    <a:pt x="6142" y="7377"/>
                  </a:cubicBezTo>
                  <a:lnTo>
                    <a:pt x="7130" y="7377"/>
                  </a:lnTo>
                  <a:cubicBezTo>
                    <a:pt x="7284" y="7377"/>
                    <a:pt x="7407" y="7253"/>
                    <a:pt x="7407" y="7099"/>
                  </a:cubicBezTo>
                  <a:lnTo>
                    <a:pt x="7407" y="279"/>
                  </a:lnTo>
                  <a:cubicBezTo>
                    <a:pt x="7407" y="124"/>
                    <a:pt x="7284" y="1"/>
                    <a:pt x="713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2" name="Google Shape;13847;p26">
            <a:extLst>
              <a:ext uri="{FF2B5EF4-FFF2-40B4-BE49-F238E27FC236}">
                <a16:creationId xmlns:a16="http://schemas.microsoft.com/office/drawing/2014/main" id="{1BF8DCCA-372F-99BD-C745-0CE75D344AA9}"/>
              </a:ext>
            </a:extLst>
          </p:cNvPr>
          <p:cNvGrpSpPr/>
          <p:nvPr/>
        </p:nvGrpSpPr>
        <p:grpSpPr>
          <a:xfrm>
            <a:off x="8016827" y="7900252"/>
            <a:ext cx="655301" cy="728750"/>
            <a:chOff x="992000" y="3602375"/>
            <a:chExt cx="327650" cy="364375"/>
          </a:xfrm>
          <a:solidFill>
            <a:srgbClr val="002060"/>
          </a:solidFill>
        </p:grpSpPr>
        <p:sp>
          <p:nvSpPr>
            <p:cNvPr id="313" name="Google Shape;13848;p26">
              <a:extLst>
                <a:ext uri="{FF2B5EF4-FFF2-40B4-BE49-F238E27FC236}">
                  <a16:creationId xmlns:a16="http://schemas.microsoft.com/office/drawing/2014/main" id="{B1A451C0-5542-2F4A-0ABC-10BEB2E67A1E}"/>
                </a:ext>
              </a:extLst>
            </p:cNvPr>
            <p:cNvSpPr/>
            <p:nvPr/>
          </p:nvSpPr>
          <p:spPr>
            <a:xfrm>
              <a:off x="992000" y="3602375"/>
              <a:ext cx="327650" cy="359200"/>
            </a:xfrm>
            <a:custGeom>
              <a:avLst/>
              <a:gdLst/>
              <a:ahLst/>
              <a:cxnLst/>
              <a:rect l="l" t="t" r="r" b="b"/>
              <a:pathLst>
                <a:path w="13106" h="14368" extrusionOk="0">
                  <a:moveTo>
                    <a:pt x="6613" y="579"/>
                  </a:moveTo>
                  <a:cubicBezTo>
                    <a:pt x="6610" y="579"/>
                    <a:pt x="6607" y="579"/>
                    <a:pt x="6605" y="579"/>
                  </a:cubicBezTo>
                  <a:lnTo>
                    <a:pt x="6635" y="579"/>
                  </a:lnTo>
                  <a:cubicBezTo>
                    <a:pt x="6628" y="579"/>
                    <a:pt x="6620" y="579"/>
                    <a:pt x="6613" y="579"/>
                  </a:cubicBezTo>
                  <a:close/>
                  <a:moveTo>
                    <a:pt x="11728" y="579"/>
                  </a:moveTo>
                  <a:cubicBezTo>
                    <a:pt x="12221" y="579"/>
                    <a:pt x="12468" y="1196"/>
                    <a:pt x="12129" y="1536"/>
                  </a:cubicBezTo>
                  <a:cubicBezTo>
                    <a:pt x="12007" y="1658"/>
                    <a:pt x="11861" y="1713"/>
                    <a:pt x="11721" y="1713"/>
                  </a:cubicBezTo>
                  <a:cubicBezTo>
                    <a:pt x="11435" y="1713"/>
                    <a:pt x="11172" y="1486"/>
                    <a:pt x="11172" y="1134"/>
                  </a:cubicBezTo>
                  <a:cubicBezTo>
                    <a:pt x="11141" y="826"/>
                    <a:pt x="11419" y="579"/>
                    <a:pt x="11728" y="579"/>
                  </a:cubicBezTo>
                  <a:close/>
                  <a:moveTo>
                    <a:pt x="1492" y="576"/>
                  </a:moveTo>
                  <a:cubicBezTo>
                    <a:pt x="1782" y="576"/>
                    <a:pt x="2068" y="798"/>
                    <a:pt x="2068" y="1134"/>
                  </a:cubicBezTo>
                  <a:cubicBezTo>
                    <a:pt x="2068" y="1443"/>
                    <a:pt x="1821" y="1721"/>
                    <a:pt x="1512" y="1721"/>
                  </a:cubicBezTo>
                  <a:cubicBezTo>
                    <a:pt x="1019" y="1721"/>
                    <a:pt x="741" y="1104"/>
                    <a:pt x="1111" y="733"/>
                  </a:cubicBezTo>
                  <a:cubicBezTo>
                    <a:pt x="1219" y="625"/>
                    <a:pt x="1356" y="576"/>
                    <a:pt x="1492" y="576"/>
                  </a:cubicBezTo>
                  <a:close/>
                  <a:moveTo>
                    <a:pt x="6673" y="578"/>
                  </a:moveTo>
                  <a:cubicBezTo>
                    <a:pt x="8997" y="578"/>
                    <a:pt x="9794" y="3676"/>
                    <a:pt x="7777" y="4807"/>
                  </a:cubicBezTo>
                  <a:lnTo>
                    <a:pt x="7777" y="2863"/>
                  </a:lnTo>
                  <a:cubicBezTo>
                    <a:pt x="7824" y="2060"/>
                    <a:pt x="7229" y="1659"/>
                    <a:pt x="6635" y="1659"/>
                  </a:cubicBezTo>
                  <a:cubicBezTo>
                    <a:pt x="6041" y="1659"/>
                    <a:pt x="5447" y="2060"/>
                    <a:pt x="5494" y="2863"/>
                  </a:cubicBezTo>
                  <a:lnTo>
                    <a:pt x="5494" y="4807"/>
                  </a:lnTo>
                  <a:cubicBezTo>
                    <a:pt x="3467" y="3671"/>
                    <a:pt x="4282" y="579"/>
                    <a:pt x="6601" y="579"/>
                  </a:cubicBezTo>
                  <a:cubicBezTo>
                    <a:pt x="6605" y="579"/>
                    <a:pt x="6609" y="579"/>
                    <a:pt x="6613" y="579"/>
                  </a:cubicBezTo>
                  <a:lnTo>
                    <a:pt x="6613" y="579"/>
                  </a:lnTo>
                  <a:cubicBezTo>
                    <a:pt x="6633" y="578"/>
                    <a:pt x="6653" y="578"/>
                    <a:pt x="6673" y="578"/>
                  </a:cubicBezTo>
                  <a:close/>
                  <a:moveTo>
                    <a:pt x="1506" y="3982"/>
                  </a:moveTo>
                  <a:cubicBezTo>
                    <a:pt x="1791" y="3982"/>
                    <a:pt x="2068" y="4209"/>
                    <a:pt x="2068" y="4560"/>
                  </a:cubicBezTo>
                  <a:cubicBezTo>
                    <a:pt x="2068" y="4869"/>
                    <a:pt x="1821" y="5116"/>
                    <a:pt x="1512" y="5116"/>
                  </a:cubicBezTo>
                  <a:cubicBezTo>
                    <a:pt x="1019" y="5116"/>
                    <a:pt x="741" y="4498"/>
                    <a:pt x="1111" y="4159"/>
                  </a:cubicBezTo>
                  <a:cubicBezTo>
                    <a:pt x="1223" y="4037"/>
                    <a:pt x="1365" y="3982"/>
                    <a:pt x="1506" y="3982"/>
                  </a:cubicBezTo>
                  <a:close/>
                  <a:moveTo>
                    <a:pt x="11728" y="3974"/>
                  </a:moveTo>
                  <a:cubicBezTo>
                    <a:pt x="12221" y="3974"/>
                    <a:pt x="12468" y="4591"/>
                    <a:pt x="12129" y="4961"/>
                  </a:cubicBezTo>
                  <a:cubicBezTo>
                    <a:pt x="12011" y="5070"/>
                    <a:pt x="11871" y="5118"/>
                    <a:pt x="11735" y="5118"/>
                  </a:cubicBezTo>
                  <a:cubicBezTo>
                    <a:pt x="11444" y="5118"/>
                    <a:pt x="11172" y="4896"/>
                    <a:pt x="11172" y="4560"/>
                  </a:cubicBezTo>
                  <a:cubicBezTo>
                    <a:pt x="11141" y="4221"/>
                    <a:pt x="11419" y="3974"/>
                    <a:pt x="11728" y="3974"/>
                  </a:cubicBezTo>
                  <a:close/>
                  <a:moveTo>
                    <a:pt x="6616" y="0"/>
                  </a:moveTo>
                  <a:cubicBezTo>
                    <a:pt x="5571" y="0"/>
                    <a:pt x="4521" y="564"/>
                    <a:pt x="4012" y="1690"/>
                  </a:cubicBezTo>
                  <a:lnTo>
                    <a:pt x="2623" y="1227"/>
                  </a:lnTo>
                  <a:lnTo>
                    <a:pt x="2623" y="1134"/>
                  </a:lnTo>
                  <a:cubicBezTo>
                    <a:pt x="2623" y="413"/>
                    <a:pt x="2050" y="7"/>
                    <a:pt x="1477" y="7"/>
                  </a:cubicBezTo>
                  <a:cubicBezTo>
                    <a:pt x="1021" y="7"/>
                    <a:pt x="566" y="265"/>
                    <a:pt x="401" y="826"/>
                  </a:cubicBezTo>
                  <a:cubicBezTo>
                    <a:pt x="156" y="1665"/>
                    <a:pt x="819" y="2287"/>
                    <a:pt x="1510" y="2287"/>
                  </a:cubicBezTo>
                  <a:cubicBezTo>
                    <a:pt x="1861" y="2287"/>
                    <a:pt x="2219" y="2126"/>
                    <a:pt x="2469" y="1752"/>
                  </a:cubicBezTo>
                  <a:lnTo>
                    <a:pt x="3858" y="2215"/>
                  </a:lnTo>
                  <a:cubicBezTo>
                    <a:pt x="3796" y="2431"/>
                    <a:pt x="3765" y="2647"/>
                    <a:pt x="3765" y="2863"/>
                  </a:cubicBezTo>
                  <a:cubicBezTo>
                    <a:pt x="3765" y="3048"/>
                    <a:pt x="3796" y="3264"/>
                    <a:pt x="3858" y="3480"/>
                  </a:cubicBezTo>
                  <a:lnTo>
                    <a:pt x="2469" y="3943"/>
                  </a:lnTo>
                  <a:cubicBezTo>
                    <a:pt x="2253" y="3603"/>
                    <a:pt x="1883" y="3418"/>
                    <a:pt x="1512" y="3418"/>
                  </a:cubicBezTo>
                  <a:cubicBezTo>
                    <a:pt x="494" y="3418"/>
                    <a:pt x="0" y="4622"/>
                    <a:pt x="710" y="5363"/>
                  </a:cubicBezTo>
                  <a:cubicBezTo>
                    <a:pt x="937" y="5589"/>
                    <a:pt x="1217" y="5690"/>
                    <a:pt x="1493" y="5690"/>
                  </a:cubicBezTo>
                  <a:cubicBezTo>
                    <a:pt x="2082" y="5690"/>
                    <a:pt x="2654" y="5232"/>
                    <a:pt x="2654" y="4560"/>
                  </a:cubicBezTo>
                  <a:lnTo>
                    <a:pt x="2654" y="4468"/>
                  </a:lnTo>
                  <a:lnTo>
                    <a:pt x="4043" y="4005"/>
                  </a:lnTo>
                  <a:cubicBezTo>
                    <a:pt x="4321" y="4653"/>
                    <a:pt x="4845" y="5177"/>
                    <a:pt x="5494" y="5455"/>
                  </a:cubicBezTo>
                  <a:lnTo>
                    <a:pt x="5494" y="8017"/>
                  </a:lnTo>
                  <a:lnTo>
                    <a:pt x="4907" y="8017"/>
                  </a:lnTo>
                  <a:cubicBezTo>
                    <a:pt x="4290" y="8017"/>
                    <a:pt x="3796" y="8510"/>
                    <a:pt x="3796" y="9159"/>
                  </a:cubicBezTo>
                  <a:lnTo>
                    <a:pt x="3796" y="9992"/>
                  </a:lnTo>
                  <a:cubicBezTo>
                    <a:pt x="3765" y="11998"/>
                    <a:pt x="5061" y="13757"/>
                    <a:pt x="6975" y="14343"/>
                  </a:cubicBezTo>
                  <a:cubicBezTo>
                    <a:pt x="7016" y="14360"/>
                    <a:pt x="7055" y="14368"/>
                    <a:pt x="7091" y="14368"/>
                  </a:cubicBezTo>
                  <a:cubicBezTo>
                    <a:pt x="7385" y="14368"/>
                    <a:pt x="7514" y="13870"/>
                    <a:pt x="7129" y="13788"/>
                  </a:cubicBezTo>
                  <a:cubicBezTo>
                    <a:pt x="5494" y="13263"/>
                    <a:pt x="4352" y="11751"/>
                    <a:pt x="4382" y="9992"/>
                  </a:cubicBezTo>
                  <a:lnTo>
                    <a:pt x="4382" y="9159"/>
                  </a:lnTo>
                  <a:cubicBezTo>
                    <a:pt x="4382" y="8819"/>
                    <a:pt x="4629" y="8572"/>
                    <a:pt x="4938" y="8572"/>
                  </a:cubicBezTo>
                  <a:lnTo>
                    <a:pt x="5494" y="8572"/>
                  </a:lnTo>
                  <a:lnTo>
                    <a:pt x="5494" y="9992"/>
                  </a:lnTo>
                  <a:cubicBezTo>
                    <a:pt x="5524" y="10162"/>
                    <a:pt x="5656" y="10246"/>
                    <a:pt x="5787" y="10246"/>
                  </a:cubicBezTo>
                  <a:cubicBezTo>
                    <a:pt x="5918" y="10246"/>
                    <a:pt x="6049" y="10162"/>
                    <a:pt x="6080" y="9992"/>
                  </a:cubicBezTo>
                  <a:lnTo>
                    <a:pt x="6080" y="2863"/>
                  </a:lnTo>
                  <a:cubicBezTo>
                    <a:pt x="6080" y="2477"/>
                    <a:pt x="6358" y="2284"/>
                    <a:pt x="6635" y="2284"/>
                  </a:cubicBezTo>
                  <a:cubicBezTo>
                    <a:pt x="6913" y="2284"/>
                    <a:pt x="7191" y="2477"/>
                    <a:pt x="7191" y="2863"/>
                  </a:cubicBezTo>
                  <a:lnTo>
                    <a:pt x="7191" y="8294"/>
                  </a:lnTo>
                  <a:cubicBezTo>
                    <a:pt x="7191" y="8480"/>
                    <a:pt x="7338" y="8572"/>
                    <a:pt x="7484" y="8572"/>
                  </a:cubicBezTo>
                  <a:cubicBezTo>
                    <a:pt x="7631" y="8572"/>
                    <a:pt x="7777" y="8480"/>
                    <a:pt x="7777" y="8294"/>
                  </a:cubicBezTo>
                  <a:lnTo>
                    <a:pt x="7777" y="6535"/>
                  </a:lnTo>
                  <a:cubicBezTo>
                    <a:pt x="7777" y="6165"/>
                    <a:pt x="8063" y="5980"/>
                    <a:pt x="8348" y="5980"/>
                  </a:cubicBezTo>
                  <a:cubicBezTo>
                    <a:pt x="8634" y="5980"/>
                    <a:pt x="8919" y="6165"/>
                    <a:pt x="8919" y="6535"/>
                  </a:cubicBezTo>
                  <a:lnTo>
                    <a:pt x="8919" y="8294"/>
                  </a:lnTo>
                  <a:cubicBezTo>
                    <a:pt x="8888" y="8510"/>
                    <a:pt x="9043" y="8618"/>
                    <a:pt x="9197" y="8618"/>
                  </a:cubicBezTo>
                  <a:cubicBezTo>
                    <a:pt x="9351" y="8618"/>
                    <a:pt x="9506" y="8510"/>
                    <a:pt x="9475" y="8294"/>
                  </a:cubicBezTo>
                  <a:lnTo>
                    <a:pt x="9475" y="7091"/>
                  </a:lnTo>
                  <a:cubicBezTo>
                    <a:pt x="9475" y="6720"/>
                    <a:pt x="9760" y="6535"/>
                    <a:pt x="10046" y="6535"/>
                  </a:cubicBezTo>
                  <a:cubicBezTo>
                    <a:pt x="10331" y="6535"/>
                    <a:pt x="10617" y="6720"/>
                    <a:pt x="10617" y="7091"/>
                  </a:cubicBezTo>
                  <a:lnTo>
                    <a:pt x="10617" y="8294"/>
                  </a:lnTo>
                  <a:cubicBezTo>
                    <a:pt x="10586" y="8510"/>
                    <a:pt x="10740" y="8618"/>
                    <a:pt x="10894" y="8618"/>
                  </a:cubicBezTo>
                  <a:cubicBezTo>
                    <a:pt x="11049" y="8618"/>
                    <a:pt x="11203" y="8510"/>
                    <a:pt x="11172" y="8294"/>
                  </a:cubicBezTo>
                  <a:lnTo>
                    <a:pt x="11172" y="7677"/>
                  </a:lnTo>
                  <a:cubicBezTo>
                    <a:pt x="11203" y="7322"/>
                    <a:pt x="11473" y="7145"/>
                    <a:pt x="11743" y="7145"/>
                  </a:cubicBezTo>
                  <a:cubicBezTo>
                    <a:pt x="12013" y="7145"/>
                    <a:pt x="12283" y="7322"/>
                    <a:pt x="12314" y="7677"/>
                  </a:cubicBezTo>
                  <a:lnTo>
                    <a:pt x="12314" y="9992"/>
                  </a:lnTo>
                  <a:cubicBezTo>
                    <a:pt x="12314" y="11720"/>
                    <a:pt x="11172" y="13263"/>
                    <a:pt x="9506" y="13788"/>
                  </a:cubicBezTo>
                  <a:cubicBezTo>
                    <a:pt x="9223" y="13901"/>
                    <a:pt x="9328" y="14324"/>
                    <a:pt x="9609" y="14324"/>
                  </a:cubicBezTo>
                  <a:cubicBezTo>
                    <a:pt x="9634" y="14324"/>
                    <a:pt x="9662" y="14320"/>
                    <a:pt x="9691" y="14312"/>
                  </a:cubicBezTo>
                  <a:cubicBezTo>
                    <a:pt x="11573" y="13726"/>
                    <a:pt x="12839" y="11967"/>
                    <a:pt x="12869" y="9992"/>
                  </a:cubicBezTo>
                  <a:lnTo>
                    <a:pt x="12869" y="7677"/>
                  </a:lnTo>
                  <a:cubicBezTo>
                    <a:pt x="12869" y="7060"/>
                    <a:pt x="12345" y="6566"/>
                    <a:pt x="11728" y="6566"/>
                  </a:cubicBezTo>
                  <a:cubicBezTo>
                    <a:pt x="11695" y="6562"/>
                    <a:pt x="11663" y="6560"/>
                    <a:pt x="11632" y="6560"/>
                  </a:cubicBezTo>
                  <a:cubicBezTo>
                    <a:pt x="11424" y="6560"/>
                    <a:pt x="11240" y="6644"/>
                    <a:pt x="11080" y="6751"/>
                  </a:cubicBezTo>
                  <a:cubicBezTo>
                    <a:pt x="10925" y="6288"/>
                    <a:pt x="10493" y="5980"/>
                    <a:pt x="10030" y="5980"/>
                  </a:cubicBezTo>
                  <a:cubicBezTo>
                    <a:pt x="9783" y="5980"/>
                    <a:pt x="9567" y="6041"/>
                    <a:pt x="9382" y="6165"/>
                  </a:cubicBezTo>
                  <a:cubicBezTo>
                    <a:pt x="9207" y="5683"/>
                    <a:pt x="8767" y="5403"/>
                    <a:pt x="8305" y="5403"/>
                  </a:cubicBezTo>
                  <a:cubicBezTo>
                    <a:pt x="8117" y="5403"/>
                    <a:pt x="7925" y="5449"/>
                    <a:pt x="7746" y="5548"/>
                  </a:cubicBezTo>
                  <a:lnTo>
                    <a:pt x="7746" y="5455"/>
                  </a:lnTo>
                  <a:cubicBezTo>
                    <a:pt x="8395" y="5177"/>
                    <a:pt x="8919" y="4653"/>
                    <a:pt x="9197" y="4005"/>
                  </a:cubicBezTo>
                  <a:lnTo>
                    <a:pt x="10586" y="4468"/>
                  </a:lnTo>
                  <a:lnTo>
                    <a:pt x="10586" y="4560"/>
                  </a:lnTo>
                  <a:cubicBezTo>
                    <a:pt x="10586" y="5302"/>
                    <a:pt x="11174" y="5716"/>
                    <a:pt x="11757" y="5716"/>
                  </a:cubicBezTo>
                  <a:cubicBezTo>
                    <a:pt x="12218" y="5716"/>
                    <a:pt x="12675" y="5458"/>
                    <a:pt x="12839" y="4900"/>
                  </a:cubicBezTo>
                  <a:cubicBezTo>
                    <a:pt x="13105" y="4039"/>
                    <a:pt x="12432" y="3395"/>
                    <a:pt x="11733" y="3395"/>
                  </a:cubicBezTo>
                  <a:cubicBezTo>
                    <a:pt x="11379" y="3395"/>
                    <a:pt x="11020" y="3560"/>
                    <a:pt x="10771" y="3943"/>
                  </a:cubicBezTo>
                  <a:lnTo>
                    <a:pt x="9382" y="3480"/>
                  </a:lnTo>
                  <a:cubicBezTo>
                    <a:pt x="9444" y="3264"/>
                    <a:pt x="9444" y="3048"/>
                    <a:pt x="9444" y="2863"/>
                  </a:cubicBezTo>
                  <a:cubicBezTo>
                    <a:pt x="9444" y="2647"/>
                    <a:pt x="9444" y="2431"/>
                    <a:pt x="9382" y="2215"/>
                  </a:cubicBezTo>
                  <a:lnTo>
                    <a:pt x="10771" y="1752"/>
                  </a:lnTo>
                  <a:cubicBezTo>
                    <a:pt x="11007" y="2122"/>
                    <a:pt x="11354" y="2280"/>
                    <a:pt x="11697" y="2280"/>
                  </a:cubicBezTo>
                  <a:cubicBezTo>
                    <a:pt x="12383" y="2280"/>
                    <a:pt x="13055" y="1649"/>
                    <a:pt x="12808" y="826"/>
                  </a:cubicBezTo>
                  <a:cubicBezTo>
                    <a:pt x="12644" y="265"/>
                    <a:pt x="12188" y="7"/>
                    <a:pt x="11732" y="7"/>
                  </a:cubicBezTo>
                  <a:cubicBezTo>
                    <a:pt x="11159" y="7"/>
                    <a:pt x="10586" y="413"/>
                    <a:pt x="10586" y="1134"/>
                  </a:cubicBezTo>
                  <a:lnTo>
                    <a:pt x="10586" y="1227"/>
                  </a:lnTo>
                  <a:lnTo>
                    <a:pt x="9197" y="1690"/>
                  </a:lnTo>
                  <a:cubicBezTo>
                    <a:pt x="8703" y="564"/>
                    <a:pt x="7662" y="0"/>
                    <a:pt x="661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4" name="Google Shape;13849;p26">
              <a:extLst>
                <a:ext uri="{FF2B5EF4-FFF2-40B4-BE49-F238E27FC236}">
                  <a16:creationId xmlns:a16="http://schemas.microsoft.com/office/drawing/2014/main" id="{BEDDEE29-C7C6-3B06-4132-23F1561F27FF}"/>
                </a:ext>
              </a:extLst>
            </p:cNvPr>
            <p:cNvSpPr/>
            <p:nvPr/>
          </p:nvSpPr>
          <p:spPr>
            <a:xfrm>
              <a:off x="1192200" y="3952275"/>
              <a:ext cx="15450" cy="14475"/>
            </a:xfrm>
            <a:custGeom>
              <a:avLst/>
              <a:gdLst/>
              <a:ahLst/>
              <a:cxnLst/>
              <a:rect l="l" t="t" r="r" b="b"/>
              <a:pathLst>
                <a:path w="618" h="579" extrusionOk="0">
                  <a:moveTo>
                    <a:pt x="309" y="0"/>
                  </a:moveTo>
                  <a:cubicBezTo>
                    <a:pt x="178" y="0"/>
                    <a:pt x="47" y="85"/>
                    <a:pt x="16" y="255"/>
                  </a:cubicBezTo>
                  <a:cubicBezTo>
                    <a:pt x="1" y="471"/>
                    <a:pt x="155" y="579"/>
                    <a:pt x="309" y="579"/>
                  </a:cubicBezTo>
                  <a:cubicBezTo>
                    <a:pt x="464" y="579"/>
                    <a:pt x="618" y="471"/>
                    <a:pt x="603" y="255"/>
                  </a:cubicBezTo>
                  <a:cubicBezTo>
                    <a:pt x="572" y="85"/>
                    <a:pt x="441" y="0"/>
                    <a:pt x="30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5" name="Google Shape;13850;p26">
            <a:extLst>
              <a:ext uri="{FF2B5EF4-FFF2-40B4-BE49-F238E27FC236}">
                <a16:creationId xmlns:a16="http://schemas.microsoft.com/office/drawing/2014/main" id="{B5415E56-AF3A-F733-D623-06A0EB385AA2}"/>
              </a:ext>
            </a:extLst>
          </p:cNvPr>
          <p:cNvGrpSpPr/>
          <p:nvPr/>
        </p:nvGrpSpPr>
        <p:grpSpPr>
          <a:xfrm>
            <a:off x="9502802" y="7952027"/>
            <a:ext cx="726851" cy="625200"/>
            <a:chOff x="2492650" y="1950300"/>
            <a:chExt cx="363425" cy="312600"/>
          </a:xfrm>
          <a:solidFill>
            <a:srgbClr val="002060"/>
          </a:solidFill>
        </p:grpSpPr>
        <p:sp>
          <p:nvSpPr>
            <p:cNvPr id="316" name="Google Shape;13851;p26">
              <a:extLst>
                <a:ext uri="{FF2B5EF4-FFF2-40B4-BE49-F238E27FC236}">
                  <a16:creationId xmlns:a16="http://schemas.microsoft.com/office/drawing/2014/main" id="{6FF2C098-C54B-701D-3FC2-2449881D1D53}"/>
                </a:ext>
              </a:extLst>
            </p:cNvPr>
            <p:cNvSpPr/>
            <p:nvPr/>
          </p:nvSpPr>
          <p:spPr>
            <a:xfrm>
              <a:off x="2646175" y="2099575"/>
              <a:ext cx="66400" cy="56750"/>
            </a:xfrm>
            <a:custGeom>
              <a:avLst/>
              <a:gdLst/>
              <a:ahLst/>
              <a:cxnLst/>
              <a:rect l="l" t="t" r="r" b="b"/>
              <a:pathLst>
                <a:path w="2656" h="2270" extrusionOk="0">
                  <a:moveTo>
                    <a:pt x="1143" y="541"/>
                  </a:moveTo>
                  <a:lnTo>
                    <a:pt x="1143" y="572"/>
                  </a:lnTo>
                  <a:cubicBezTo>
                    <a:pt x="1637" y="572"/>
                    <a:pt x="1914" y="1189"/>
                    <a:pt x="1544" y="1560"/>
                  </a:cubicBezTo>
                  <a:cubicBezTo>
                    <a:pt x="1431" y="1663"/>
                    <a:pt x="1295" y="1709"/>
                    <a:pt x="1161" y="1709"/>
                  </a:cubicBezTo>
                  <a:cubicBezTo>
                    <a:pt x="857" y="1709"/>
                    <a:pt x="566" y="1471"/>
                    <a:pt x="587" y="1128"/>
                  </a:cubicBezTo>
                  <a:cubicBezTo>
                    <a:pt x="587" y="788"/>
                    <a:pt x="834" y="541"/>
                    <a:pt x="1143" y="541"/>
                  </a:cubicBezTo>
                  <a:close/>
                  <a:moveTo>
                    <a:pt x="1137" y="1"/>
                  </a:moveTo>
                  <a:cubicBezTo>
                    <a:pt x="566" y="1"/>
                    <a:pt x="22" y="447"/>
                    <a:pt x="1" y="1128"/>
                  </a:cubicBezTo>
                  <a:cubicBezTo>
                    <a:pt x="1" y="1745"/>
                    <a:pt x="495" y="2270"/>
                    <a:pt x="1143" y="2270"/>
                  </a:cubicBezTo>
                  <a:cubicBezTo>
                    <a:pt x="2130" y="2270"/>
                    <a:pt x="2655" y="1066"/>
                    <a:pt x="1945" y="356"/>
                  </a:cubicBezTo>
                  <a:cubicBezTo>
                    <a:pt x="1710" y="110"/>
                    <a:pt x="1420" y="1"/>
                    <a:pt x="1137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7" name="Google Shape;13852;p26">
              <a:extLst>
                <a:ext uri="{FF2B5EF4-FFF2-40B4-BE49-F238E27FC236}">
                  <a16:creationId xmlns:a16="http://schemas.microsoft.com/office/drawing/2014/main" id="{EF4B2574-5CDE-6BB5-B84D-43D699F8062A}"/>
                </a:ext>
              </a:extLst>
            </p:cNvPr>
            <p:cNvSpPr/>
            <p:nvPr/>
          </p:nvSpPr>
          <p:spPr>
            <a:xfrm>
              <a:off x="2582150" y="2056000"/>
              <a:ext cx="185200" cy="142750"/>
            </a:xfrm>
            <a:custGeom>
              <a:avLst/>
              <a:gdLst/>
              <a:ahLst/>
              <a:cxnLst/>
              <a:rect l="l" t="t" r="r" b="b"/>
              <a:pathLst>
                <a:path w="7408" h="5710" extrusionOk="0">
                  <a:moveTo>
                    <a:pt x="3704" y="587"/>
                  </a:moveTo>
                  <a:cubicBezTo>
                    <a:pt x="5154" y="587"/>
                    <a:pt x="6420" y="2346"/>
                    <a:pt x="6790" y="2871"/>
                  </a:cubicBezTo>
                  <a:cubicBezTo>
                    <a:pt x="6451" y="3395"/>
                    <a:pt x="5185" y="5154"/>
                    <a:pt x="3704" y="5154"/>
                  </a:cubicBezTo>
                  <a:cubicBezTo>
                    <a:pt x="2222" y="5154"/>
                    <a:pt x="988" y="3395"/>
                    <a:pt x="618" y="2871"/>
                  </a:cubicBezTo>
                  <a:cubicBezTo>
                    <a:pt x="957" y="2346"/>
                    <a:pt x="2222" y="587"/>
                    <a:pt x="3704" y="587"/>
                  </a:cubicBezTo>
                  <a:close/>
                  <a:moveTo>
                    <a:pt x="3704" y="1"/>
                  </a:moveTo>
                  <a:cubicBezTo>
                    <a:pt x="1667" y="1"/>
                    <a:pt x="124" y="2593"/>
                    <a:pt x="62" y="2716"/>
                  </a:cubicBezTo>
                  <a:cubicBezTo>
                    <a:pt x="0" y="2809"/>
                    <a:pt x="0" y="2932"/>
                    <a:pt x="62" y="3025"/>
                  </a:cubicBezTo>
                  <a:cubicBezTo>
                    <a:pt x="124" y="3118"/>
                    <a:pt x="1698" y="5710"/>
                    <a:pt x="3704" y="5710"/>
                  </a:cubicBezTo>
                  <a:cubicBezTo>
                    <a:pt x="5710" y="5710"/>
                    <a:pt x="7284" y="3118"/>
                    <a:pt x="7346" y="3025"/>
                  </a:cubicBezTo>
                  <a:cubicBezTo>
                    <a:pt x="7407" y="2932"/>
                    <a:pt x="7407" y="2809"/>
                    <a:pt x="7346" y="2716"/>
                  </a:cubicBezTo>
                  <a:cubicBezTo>
                    <a:pt x="7284" y="2593"/>
                    <a:pt x="5710" y="1"/>
                    <a:pt x="370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8" name="Google Shape;13853;p26">
              <a:extLst>
                <a:ext uri="{FF2B5EF4-FFF2-40B4-BE49-F238E27FC236}">
                  <a16:creationId xmlns:a16="http://schemas.microsoft.com/office/drawing/2014/main" id="{3AD397B7-FADC-ACF3-B0C7-C2E39E8FBEFB}"/>
                </a:ext>
              </a:extLst>
            </p:cNvPr>
            <p:cNvSpPr/>
            <p:nvPr/>
          </p:nvSpPr>
          <p:spPr>
            <a:xfrm>
              <a:off x="2539725" y="2035925"/>
              <a:ext cx="59950" cy="57125"/>
            </a:xfrm>
            <a:custGeom>
              <a:avLst/>
              <a:gdLst/>
              <a:ahLst/>
              <a:cxnLst/>
              <a:rect l="l" t="t" r="r" b="b"/>
              <a:pathLst>
                <a:path w="2398" h="2285" extrusionOk="0">
                  <a:moveTo>
                    <a:pt x="2005" y="0"/>
                  </a:moveTo>
                  <a:cubicBezTo>
                    <a:pt x="1995" y="0"/>
                    <a:pt x="1985" y="0"/>
                    <a:pt x="1975" y="1"/>
                  </a:cubicBezTo>
                  <a:lnTo>
                    <a:pt x="278" y="1"/>
                  </a:lnTo>
                  <a:cubicBezTo>
                    <a:pt x="123" y="1"/>
                    <a:pt x="0" y="125"/>
                    <a:pt x="0" y="279"/>
                  </a:cubicBezTo>
                  <a:lnTo>
                    <a:pt x="0" y="2007"/>
                  </a:lnTo>
                  <a:cubicBezTo>
                    <a:pt x="0" y="2161"/>
                    <a:pt x="123" y="2285"/>
                    <a:pt x="278" y="2285"/>
                  </a:cubicBezTo>
                  <a:lnTo>
                    <a:pt x="278" y="2254"/>
                  </a:lnTo>
                  <a:cubicBezTo>
                    <a:pt x="432" y="2254"/>
                    <a:pt x="556" y="2131"/>
                    <a:pt x="556" y="1976"/>
                  </a:cubicBezTo>
                  <a:lnTo>
                    <a:pt x="556" y="587"/>
                  </a:lnTo>
                  <a:lnTo>
                    <a:pt x="1975" y="587"/>
                  </a:lnTo>
                  <a:cubicBezTo>
                    <a:pt x="1985" y="588"/>
                    <a:pt x="1995" y="589"/>
                    <a:pt x="2005" y="589"/>
                  </a:cubicBezTo>
                  <a:cubicBezTo>
                    <a:pt x="2397" y="589"/>
                    <a:pt x="2397" y="0"/>
                    <a:pt x="200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9" name="Google Shape;13854;p26">
              <a:extLst>
                <a:ext uri="{FF2B5EF4-FFF2-40B4-BE49-F238E27FC236}">
                  <a16:creationId xmlns:a16="http://schemas.microsoft.com/office/drawing/2014/main" id="{AF0629EC-3860-15C6-4D1F-88E563E7F625}"/>
                </a:ext>
              </a:extLst>
            </p:cNvPr>
            <p:cNvSpPr/>
            <p:nvPr/>
          </p:nvSpPr>
          <p:spPr>
            <a:xfrm>
              <a:off x="2749050" y="2035825"/>
              <a:ext cx="59950" cy="55875"/>
            </a:xfrm>
            <a:custGeom>
              <a:avLst/>
              <a:gdLst/>
              <a:ahLst/>
              <a:cxnLst/>
              <a:rect l="l" t="t" r="r" b="b"/>
              <a:pathLst>
                <a:path w="2398" h="2235" extrusionOk="0">
                  <a:moveTo>
                    <a:pt x="366" y="1"/>
                  </a:moveTo>
                  <a:cubicBezTo>
                    <a:pt x="1" y="1"/>
                    <a:pt x="10" y="562"/>
                    <a:pt x="393" y="562"/>
                  </a:cubicBezTo>
                  <a:cubicBezTo>
                    <a:pt x="403" y="562"/>
                    <a:pt x="413" y="561"/>
                    <a:pt x="423" y="561"/>
                  </a:cubicBezTo>
                  <a:lnTo>
                    <a:pt x="1842" y="561"/>
                  </a:lnTo>
                  <a:lnTo>
                    <a:pt x="1842" y="1980"/>
                  </a:lnTo>
                  <a:cubicBezTo>
                    <a:pt x="1858" y="2150"/>
                    <a:pt x="1989" y="2235"/>
                    <a:pt x="2120" y="2235"/>
                  </a:cubicBezTo>
                  <a:cubicBezTo>
                    <a:pt x="2251" y="2235"/>
                    <a:pt x="2382" y="2150"/>
                    <a:pt x="2398" y="1980"/>
                  </a:cubicBezTo>
                  <a:lnTo>
                    <a:pt x="2398" y="283"/>
                  </a:lnTo>
                  <a:cubicBezTo>
                    <a:pt x="2398" y="142"/>
                    <a:pt x="2295" y="1"/>
                    <a:pt x="2160" y="1"/>
                  </a:cubicBezTo>
                  <a:cubicBezTo>
                    <a:pt x="2147" y="1"/>
                    <a:pt x="2133" y="2"/>
                    <a:pt x="2120" y="5"/>
                  </a:cubicBezTo>
                  <a:lnTo>
                    <a:pt x="423" y="5"/>
                  </a:lnTo>
                  <a:cubicBezTo>
                    <a:pt x="403" y="2"/>
                    <a:pt x="384" y="1"/>
                    <a:pt x="36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3855;p26">
              <a:extLst>
                <a:ext uri="{FF2B5EF4-FFF2-40B4-BE49-F238E27FC236}">
                  <a16:creationId xmlns:a16="http://schemas.microsoft.com/office/drawing/2014/main" id="{4ABC8FE6-ACAD-5A34-9211-67C63FE6411F}"/>
                </a:ext>
              </a:extLst>
            </p:cNvPr>
            <p:cNvSpPr/>
            <p:nvPr/>
          </p:nvSpPr>
          <p:spPr>
            <a:xfrm>
              <a:off x="2749050" y="2163250"/>
              <a:ext cx="59950" cy="57150"/>
            </a:xfrm>
            <a:custGeom>
              <a:avLst/>
              <a:gdLst/>
              <a:ahLst/>
              <a:cxnLst/>
              <a:rect l="l" t="t" r="r" b="b"/>
              <a:pathLst>
                <a:path w="2398" h="2286" extrusionOk="0">
                  <a:moveTo>
                    <a:pt x="2120" y="0"/>
                  </a:moveTo>
                  <a:cubicBezTo>
                    <a:pt x="1966" y="0"/>
                    <a:pt x="1842" y="124"/>
                    <a:pt x="1842" y="278"/>
                  </a:cubicBezTo>
                  <a:lnTo>
                    <a:pt x="1842" y="1698"/>
                  </a:lnTo>
                  <a:lnTo>
                    <a:pt x="423" y="1698"/>
                  </a:lnTo>
                  <a:cubicBezTo>
                    <a:pt x="413" y="1697"/>
                    <a:pt x="403" y="1697"/>
                    <a:pt x="393" y="1697"/>
                  </a:cubicBezTo>
                  <a:cubicBezTo>
                    <a:pt x="0" y="1697"/>
                    <a:pt x="0" y="2285"/>
                    <a:pt x="393" y="2285"/>
                  </a:cubicBezTo>
                  <a:cubicBezTo>
                    <a:pt x="403" y="2285"/>
                    <a:pt x="413" y="2285"/>
                    <a:pt x="423" y="2284"/>
                  </a:cubicBezTo>
                  <a:lnTo>
                    <a:pt x="2120" y="2284"/>
                  </a:lnTo>
                  <a:cubicBezTo>
                    <a:pt x="2274" y="2284"/>
                    <a:pt x="2398" y="2130"/>
                    <a:pt x="2398" y="1975"/>
                  </a:cubicBezTo>
                  <a:lnTo>
                    <a:pt x="2398" y="278"/>
                  </a:lnTo>
                  <a:cubicBezTo>
                    <a:pt x="2398" y="124"/>
                    <a:pt x="2274" y="0"/>
                    <a:pt x="212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1" name="Google Shape;13856;p26">
              <a:extLst>
                <a:ext uri="{FF2B5EF4-FFF2-40B4-BE49-F238E27FC236}">
                  <a16:creationId xmlns:a16="http://schemas.microsoft.com/office/drawing/2014/main" id="{F204CD62-4128-3C7C-D22D-639B1A295795}"/>
                </a:ext>
              </a:extLst>
            </p:cNvPr>
            <p:cNvSpPr/>
            <p:nvPr/>
          </p:nvSpPr>
          <p:spPr>
            <a:xfrm>
              <a:off x="2539725" y="2163825"/>
              <a:ext cx="59950" cy="56575"/>
            </a:xfrm>
            <a:custGeom>
              <a:avLst/>
              <a:gdLst/>
              <a:ahLst/>
              <a:cxnLst/>
              <a:rect l="l" t="t" r="r" b="b"/>
              <a:pathLst>
                <a:path w="2398" h="2263" extrusionOk="0">
                  <a:moveTo>
                    <a:pt x="278" y="0"/>
                  </a:moveTo>
                  <a:cubicBezTo>
                    <a:pt x="147" y="0"/>
                    <a:pt x="15" y="85"/>
                    <a:pt x="0" y="255"/>
                  </a:cubicBezTo>
                  <a:lnTo>
                    <a:pt x="0" y="1952"/>
                  </a:lnTo>
                  <a:cubicBezTo>
                    <a:pt x="0" y="2107"/>
                    <a:pt x="123" y="2261"/>
                    <a:pt x="278" y="2261"/>
                  </a:cubicBezTo>
                  <a:lnTo>
                    <a:pt x="1975" y="2261"/>
                  </a:lnTo>
                  <a:cubicBezTo>
                    <a:pt x="1985" y="2262"/>
                    <a:pt x="1995" y="2262"/>
                    <a:pt x="2005" y="2262"/>
                  </a:cubicBezTo>
                  <a:cubicBezTo>
                    <a:pt x="2397" y="2262"/>
                    <a:pt x="2397" y="1674"/>
                    <a:pt x="2005" y="1674"/>
                  </a:cubicBezTo>
                  <a:cubicBezTo>
                    <a:pt x="1995" y="1674"/>
                    <a:pt x="1985" y="1674"/>
                    <a:pt x="1975" y="1675"/>
                  </a:cubicBezTo>
                  <a:lnTo>
                    <a:pt x="556" y="1675"/>
                  </a:lnTo>
                  <a:lnTo>
                    <a:pt x="556" y="255"/>
                  </a:lnTo>
                  <a:cubicBezTo>
                    <a:pt x="540" y="85"/>
                    <a:pt x="409" y="0"/>
                    <a:pt x="27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2" name="Google Shape;13857;p26">
              <a:extLst>
                <a:ext uri="{FF2B5EF4-FFF2-40B4-BE49-F238E27FC236}">
                  <a16:creationId xmlns:a16="http://schemas.microsoft.com/office/drawing/2014/main" id="{2E1C3EAB-F45E-1521-D6E4-DF6F98A910ED}"/>
                </a:ext>
              </a:extLst>
            </p:cNvPr>
            <p:cNvSpPr/>
            <p:nvPr/>
          </p:nvSpPr>
          <p:spPr>
            <a:xfrm>
              <a:off x="2664700" y="2248125"/>
              <a:ext cx="17000" cy="14550"/>
            </a:xfrm>
            <a:custGeom>
              <a:avLst/>
              <a:gdLst/>
              <a:ahLst/>
              <a:cxnLst/>
              <a:rect l="l" t="t" r="r" b="b"/>
              <a:pathLst>
                <a:path w="680" h="582" extrusionOk="0">
                  <a:moveTo>
                    <a:pt x="371" y="0"/>
                  </a:moveTo>
                  <a:cubicBezTo>
                    <a:pt x="124" y="0"/>
                    <a:pt x="1" y="309"/>
                    <a:pt x="186" y="494"/>
                  </a:cubicBezTo>
                  <a:cubicBezTo>
                    <a:pt x="246" y="554"/>
                    <a:pt x="320" y="582"/>
                    <a:pt x="392" y="582"/>
                  </a:cubicBezTo>
                  <a:cubicBezTo>
                    <a:pt x="540" y="582"/>
                    <a:pt x="680" y="465"/>
                    <a:pt x="680" y="278"/>
                  </a:cubicBezTo>
                  <a:cubicBezTo>
                    <a:pt x="680" y="124"/>
                    <a:pt x="525" y="0"/>
                    <a:pt x="37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3" name="Google Shape;13858;p26">
              <a:extLst>
                <a:ext uri="{FF2B5EF4-FFF2-40B4-BE49-F238E27FC236}">
                  <a16:creationId xmlns:a16="http://schemas.microsoft.com/office/drawing/2014/main" id="{5AFA54F6-931C-46D3-6283-1189F459E628}"/>
                </a:ext>
              </a:extLst>
            </p:cNvPr>
            <p:cNvSpPr/>
            <p:nvPr/>
          </p:nvSpPr>
          <p:spPr>
            <a:xfrm>
              <a:off x="2492650" y="1950300"/>
              <a:ext cx="363425" cy="312600"/>
            </a:xfrm>
            <a:custGeom>
              <a:avLst/>
              <a:gdLst/>
              <a:ahLst/>
              <a:cxnLst/>
              <a:rect l="l" t="t" r="r" b="b"/>
              <a:pathLst>
                <a:path w="14537" h="12504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79" y="587"/>
                    <a:pt x="834" y="556"/>
                  </a:cubicBezTo>
                  <a:close/>
                  <a:moveTo>
                    <a:pt x="13672" y="587"/>
                  </a:moveTo>
                  <a:cubicBezTo>
                    <a:pt x="13827" y="587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0956" y="1698"/>
                  </a:lnTo>
                  <a:lnTo>
                    <a:pt x="10956" y="587"/>
                  </a:lnTo>
                  <a:close/>
                  <a:moveTo>
                    <a:pt x="834" y="0"/>
                  </a:moveTo>
                  <a:cubicBezTo>
                    <a:pt x="371" y="0"/>
                    <a:pt x="0" y="402"/>
                    <a:pt x="0" y="865"/>
                  </a:cubicBezTo>
                  <a:lnTo>
                    <a:pt x="0" y="11666"/>
                  </a:lnTo>
                  <a:cubicBezTo>
                    <a:pt x="0" y="12129"/>
                    <a:pt x="371" y="12499"/>
                    <a:pt x="834" y="12499"/>
                  </a:cubicBezTo>
                  <a:lnTo>
                    <a:pt x="5988" y="12499"/>
                  </a:lnTo>
                  <a:cubicBezTo>
                    <a:pt x="6006" y="12502"/>
                    <a:pt x="6024" y="12503"/>
                    <a:pt x="6042" y="12503"/>
                  </a:cubicBezTo>
                  <a:cubicBezTo>
                    <a:pt x="6402" y="12503"/>
                    <a:pt x="6402" y="11940"/>
                    <a:pt x="6042" y="11940"/>
                  </a:cubicBezTo>
                  <a:cubicBezTo>
                    <a:pt x="6024" y="11940"/>
                    <a:pt x="6006" y="11941"/>
                    <a:pt x="5988" y="11944"/>
                  </a:cubicBezTo>
                  <a:lnTo>
                    <a:pt x="834" y="11944"/>
                  </a:lnTo>
                  <a:cubicBezTo>
                    <a:pt x="679" y="11944"/>
                    <a:pt x="556" y="11821"/>
                    <a:pt x="556" y="11666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1635"/>
                  </a:lnTo>
                  <a:cubicBezTo>
                    <a:pt x="13950" y="11790"/>
                    <a:pt x="13827" y="11913"/>
                    <a:pt x="13672" y="11913"/>
                  </a:cubicBezTo>
                  <a:lnTo>
                    <a:pt x="8549" y="11913"/>
                  </a:lnTo>
                  <a:cubicBezTo>
                    <a:pt x="8210" y="11975"/>
                    <a:pt x="8210" y="12438"/>
                    <a:pt x="8549" y="12499"/>
                  </a:cubicBezTo>
                  <a:lnTo>
                    <a:pt x="13672" y="12499"/>
                  </a:lnTo>
                  <a:cubicBezTo>
                    <a:pt x="14135" y="12499"/>
                    <a:pt x="14536" y="12098"/>
                    <a:pt x="14536" y="11635"/>
                  </a:cubicBezTo>
                  <a:lnTo>
                    <a:pt x="14536" y="865"/>
                  </a:lnTo>
                  <a:cubicBezTo>
                    <a:pt x="14536" y="402"/>
                    <a:pt x="14135" y="0"/>
                    <a:pt x="1367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4" name="Google Shape;13859;p26">
            <a:extLst>
              <a:ext uri="{FF2B5EF4-FFF2-40B4-BE49-F238E27FC236}">
                <a16:creationId xmlns:a16="http://schemas.microsoft.com/office/drawing/2014/main" id="{87B03D86-4AA0-CAF6-B746-FE51A6F38992}"/>
              </a:ext>
            </a:extLst>
          </p:cNvPr>
          <p:cNvGrpSpPr/>
          <p:nvPr/>
        </p:nvGrpSpPr>
        <p:grpSpPr>
          <a:xfrm>
            <a:off x="10925752" y="7900352"/>
            <a:ext cx="735251" cy="728550"/>
            <a:chOff x="1732675" y="1924750"/>
            <a:chExt cx="367625" cy="364275"/>
          </a:xfrm>
          <a:solidFill>
            <a:srgbClr val="002060"/>
          </a:solidFill>
        </p:grpSpPr>
        <p:sp>
          <p:nvSpPr>
            <p:cNvPr id="325" name="Google Shape;13860;p26">
              <a:extLst>
                <a:ext uri="{FF2B5EF4-FFF2-40B4-BE49-F238E27FC236}">
                  <a16:creationId xmlns:a16="http://schemas.microsoft.com/office/drawing/2014/main" id="{2D26177B-C28A-2947-F19F-91FB6733DF53}"/>
                </a:ext>
              </a:extLst>
            </p:cNvPr>
            <p:cNvSpPr/>
            <p:nvPr/>
          </p:nvSpPr>
          <p:spPr>
            <a:xfrm>
              <a:off x="1732675" y="1924750"/>
              <a:ext cx="367625" cy="364275"/>
            </a:xfrm>
            <a:custGeom>
              <a:avLst/>
              <a:gdLst/>
              <a:ahLst/>
              <a:cxnLst/>
              <a:rect l="l" t="t" r="r" b="b"/>
              <a:pathLst>
                <a:path w="14705" h="14571" extrusionOk="0">
                  <a:moveTo>
                    <a:pt x="7901" y="5034"/>
                  </a:moveTo>
                  <a:lnTo>
                    <a:pt x="7901" y="6146"/>
                  </a:lnTo>
                  <a:lnTo>
                    <a:pt x="6759" y="6146"/>
                  </a:lnTo>
                  <a:lnTo>
                    <a:pt x="6759" y="5034"/>
                  </a:lnTo>
                  <a:close/>
                  <a:moveTo>
                    <a:pt x="5895" y="8398"/>
                  </a:moveTo>
                  <a:cubicBezTo>
                    <a:pt x="6049" y="8398"/>
                    <a:pt x="6204" y="8522"/>
                    <a:pt x="6204" y="8676"/>
                  </a:cubicBezTo>
                  <a:lnTo>
                    <a:pt x="6204" y="11978"/>
                  </a:lnTo>
                  <a:cubicBezTo>
                    <a:pt x="6204" y="12133"/>
                    <a:pt x="6049" y="12256"/>
                    <a:pt x="5895" y="12256"/>
                  </a:cubicBezTo>
                  <a:lnTo>
                    <a:pt x="926" y="12256"/>
                  </a:lnTo>
                  <a:cubicBezTo>
                    <a:pt x="772" y="12256"/>
                    <a:pt x="618" y="12133"/>
                    <a:pt x="618" y="11978"/>
                  </a:cubicBezTo>
                  <a:lnTo>
                    <a:pt x="618" y="8676"/>
                  </a:lnTo>
                  <a:cubicBezTo>
                    <a:pt x="618" y="8522"/>
                    <a:pt x="772" y="8398"/>
                    <a:pt x="926" y="8398"/>
                  </a:cubicBezTo>
                  <a:close/>
                  <a:moveTo>
                    <a:pt x="13734" y="8398"/>
                  </a:moveTo>
                  <a:cubicBezTo>
                    <a:pt x="13888" y="8398"/>
                    <a:pt x="14012" y="8522"/>
                    <a:pt x="14012" y="8676"/>
                  </a:cubicBezTo>
                  <a:lnTo>
                    <a:pt x="14012" y="11978"/>
                  </a:lnTo>
                  <a:cubicBezTo>
                    <a:pt x="14012" y="12133"/>
                    <a:pt x="13888" y="12256"/>
                    <a:pt x="13734" y="12256"/>
                  </a:cubicBezTo>
                  <a:lnTo>
                    <a:pt x="8734" y="12256"/>
                  </a:lnTo>
                  <a:cubicBezTo>
                    <a:pt x="8580" y="12256"/>
                    <a:pt x="8457" y="12133"/>
                    <a:pt x="8457" y="11978"/>
                  </a:cubicBezTo>
                  <a:lnTo>
                    <a:pt x="8457" y="8676"/>
                  </a:lnTo>
                  <a:cubicBezTo>
                    <a:pt x="8457" y="8522"/>
                    <a:pt x="8580" y="8398"/>
                    <a:pt x="8734" y="8398"/>
                  </a:cubicBezTo>
                  <a:close/>
                  <a:moveTo>
                    <a:pt x="3982" y="12812"/>
                  </a:moveTo>
                  <a:lnTo>
                    <a:pt x="3982" y="13984"/>
                  </a:lnTo>
                  <a:lnTo>
                    <a:pt x="2840" y="13984"/>
                  </a:lnTo>
                  <a:lnTo>
                    <a:pt x="2840" y="12812"/>
                  </a:lnTo>
                  <a:close/>
                  <a:moveTo>
                    <a:pt x="11821" y="12812"/>
                  </a:moveTo>
                  <a:lnTo>
                    <a:pt x="11821" y="13984"/>
                  </a:lnTo>
                  <a:lnTo>
                    <a:pt x="10679" y="13984"/>
                  </a:lnTo>
                  <a:lnTo>
                    <a:pt x="10679" y="12812"/>
                  </a:lnTo>
                  <a:close/>
                  <a:moveTo>
                    <a:pt x="6103" y="0"/>
                  </a:moveTo>
                  <a:cubicBezTo>
                    <a:pt x="6086" y="0"/>
                    <a:pt x="6068" y="1"/>
                    <a:pt x="6049" y="4"/>
                  </a:cubicBezTo>
                  <a:lnTo>
                    <a:pt x="4908" y="4"/>
                  </a:lnTo>
                  <a:cubicBezTo>
                    <a:pt x="4445" y="4"/>
                    <a:pt x="4043" y="374"/>
                    <a:pt x="4074" y="868"/>
                  </a:cubicBezTo>
                  <a:lnTo>
                    <a:pt x="4074" y="4139"/>
                  </a:lnTo>
                  <a:cubicBezTo>
                    <a:pt x="4043" y="4633"/>
                    <a:pt x="4445" y="5034"/>
                    <a:pt x="4908" y="5034"/>
                  </a:cubicBezTo>
                  <a:lnTo>
                    <a:pt x="6204" y="5034"/>
                  </a:lnTo>
                  <a:lnTo>
                    <a:pt x="6204" y="6146"/>
                  </a:lnTo>
                  <a:lnTo>
                    <a:pt x="340" y="6146"/>
                  </a:lnTo>
                  <a:cubicBezTo>
                    <a:pt x="0" y="6207"/>
                    <a:pt x="0" y="6670"/>
                    <a:pt x="340" y="6732"/>
                  </a:cubicBezTo>
                  <a:lnTo>
                    <a:pt x="3118" y="6732"/>
                  </a:lnTo>
                  <a:lnTo>
                    <a:pt x="3118" y="7843"/>
                  </a:lnTo>
                  <a:lnTo>
                    <a:pt x="926" y="7843"/>
                  </a:lnTo>
                  <a:cubicBezTo>
                    <a:pt x="433" y="7843"/>
                    <a:pt x="62" y="8213"/>
                    <a:pt x="62" y="8676"/>
                  </a:cubicBezTo>
                  <a:lnTo>
                    <a:pt x="62" y="11978"/>
                  </a:lnTo>
                  <a:cubicBezTo>
                    <a:pt x="62" y="12441"/>
                    <a:pt x="433" y="12843"/>
                    <a:pt x="926" y="12843"/>
                  </a:cubicBezTo>
                  <a:lnTo>
                    <a:pt x="2284" y="12843"/>
                  </a:lnTo>
                  <a:lnTo>
                    <a:pt x="2284" y="13984"/>
                  </a:lnTo>
                  <a:lnTo>
                    <a:pt x="1297" y="13984"/>
                  </a:lnTo>
                  <a:cubicBezTo>
                    <a:pt x="1112" y="13984"/>
                    <a:pt x="988" y="14108"/>
                    <a:pt x="988" y="14262"/>
                  </a:cubicBezTo>
                  <a:cubicBezTo>
                    <a:pt x="988" y="14416"/>
                    <a:pt x="1112" y="14540"/>
                    <a:pt x="1297" y="14571"/>
                  </a:cubicBezTo>
                  <a:lnTo>
                    <a:pt x="5525" y="14571"/>
                  </a:lnTo>
                  <a:cubicBezTo>
                    <a:pt x="5679" y="14540"/>
                    <a:pt x="5803" y="14416"/>
                    <a:pt x="5803" y="14262"/>
                  </a:cubicBezTo>
                  <a:cubicBezTo>
                    <a:pt x="5803" y="14108"/>
                    <a:pt x="5679" y="13984"/>
                    <a:pt x="5525" y="13984"/>
                  </a:cubicBezTo>
                  <a:lnTo>
                    <a:pt x="4537" y="13984"/>
                  </a:lnTo>
                  <a:lnTo>
                    <a:pt x="4537" y="12843"/>
                  </a:lnTo>
                  <a:lnTo>
                    <a:pt x="5895" y="12843"/>
                  </a:lnTo>
                  <a:cubicBezTo>
                    <a:pt x="6389" y="12843"/>
                    <a:pt x="6759" y="12441"/>
                    <a:pt x="6759" y="11978"/>
                  </a:cubicBezTo>
                  <a:lnTo>
                    <a:pt x="6759" y="8676"/>
                  </a:lnTo>
                  <a:cubicBezTo>
                    <a:pt x="6759" y="8213"/>
                    <a:pt x="6389" y="7843"/>
                    <a:pt x="5895" y="7843"/>
                  </a:cubicBezTo>
                  <a:lnTo>
                    <a:pt x="3704" y="7843"/>
                  </a:lnTo>
                  <a:lnTo>
                    <a:pt x="3704" y="6701"/>
                  </a:lnTo>
                  <a:lnTo>
                    <a:pt x="10956" y="6701"/>
                  </a:lnTo>
                  <a:lnTo>
                    <a:pt x="10956" y="7843"/>
                  </a:lnTo>
                  <a:lnTo>
                    <a:pt x="8734" y="7843"/>
                  </a:lnTo>
                  <a:cubicBezTo>
                    <a:pt x="8271" y="7843"/>
                    <a:pt x="7901" y="8213"/>
                    <a:pt x="7901" y="8676"/>
                  </a:cubicBezTo>
                  <a:lnTo>
                    <a:pt x="7901" y="11978"/>
                  </a:lnTo>
                  <a:cubicBezTo>
                    <a:pt x="7901" y="12441"/>
                    <a:pt x="8271" y="12843"/>
                    <a:pt x="8734" y="12843"/>
                  </a:cubicBezTo>
                  <a:lnTo>
                    <a:pt x="10123" y="12843"/>
                  </a:lnTo>
                  <a:lnTo>
                    <a:pt x="10123" y="13984"/>
                  </a:lnTo>
                  <a:lnTo>
                    <a:pt x="9105" y="13984"/>
                  </a:lnTo>
                  <a:cubicBezTo>
                    <a:pt x="8950" y="13984"/>
                    <a:pt x="8827" y="14108"/>
                    <a:pt x="8827" y="14262"/>
                  </a:cubicBezTo>
                  <a:cubicBezTo>
                    <a:pt x="8827" y="14416"/>
                    <a:pt x="8950" y="14571"/>
                    <a:pt x="9105" y="14571"/>
                  </a:cubicBezTo>
                  <a:lnTo>
                    <a:pt x="13364" y="14571"/>
                  </a:lnTo>
                  <a:cubicBezTo>
                    <a:pt x="13518" y="14571"/>
                    <a:pt x="13641" y="14416"/>
                    <a:pt x="13641" y="14262"/>
                  </a:cubicBezTo>
                  <a:cubicBezTo>
                    <a:pt x="13641" y="14108"/>
                    <a:pt x="13518" y="13984"/>
                    <a:pt x="13364" y="13984"/>
                  </a:cubicBezTo>
                  <a:lnTo>
                    <a:pt x="12376" y="13984"/>
                  </a:lnTo>
                  <a:lnTo>
                    <a:pt x="12376" y="12843"/>
                  </a:lnTo>
                  <a:lnTo>
                    <a:pt x="13734" y="12843"/>
                  </a:lnTo>
                  <a:cubicBezTo>
                    <a:pt x="14197" y="12843"/>
                    <a:pt x="14567" y="12441"/>
                    <a:pt x="14598" y="11978"/>
                  </a:cubicBezTo>
                  <a:lnTo>
                    <a:pt x="14598" y="8676"/>
                  </a:lnTo>
                  <a:cubicBezTo>
                    <a:pt x="14598" y="8213"/>
                    <a:pt x="14197" y="7843"/>
                    <a:pt x="13734" y="7843"/>
                  </a:cubicBezTo>
                  <a:lnTo>
                    <a:pt x="11512" y="7843"/>
                  </a:lnTo>
                  <a:lnTo>
                    <a:pt x="11512" y="6701"/>
                  </a:lnTo>
                  <a:lnTo>
                    <a:pt x="14320" y="6701"/>
                  </a:lnTo>
                  <a:cubicBezTo>
                    <a:pt x="14338" y="6704"/>
                    <a:pt x="14355" y="6705"/>
                    <a:pt x="14371" y="6705"/>
                  </a:cubicBezTo>
                  <a:cubicBezTo>
                    <a:pt x="14705" y="6705"/>
                    <a:pt x="14705" y="6142"/>
                    <a:pt x="14371" y="6142"/>
                  </a:cubicBezTo>
                  <a:cubicBezTo>
                    <a:pt x="14355" y="6142"/>
                    <a:pt x="14338" y="6143"/>
                    <a:pt x="14320" y="6146"/>
                  </a:cubicBezTo>
                  <a:lnTo>
                    <a:pt x="8457" y="6146"/>
                  </a:lnTo>
                  <a:lnTo>
                    <a:pt x="8457" y="5034"/>
                  </a:lnTo>
                  <a:lnTo>
                    <a:pt x="9753" y="5034"/>
                  </a:lnTo>
                  <a:cubicBezTo>
                    <a:pt x="10216" y="5004"/>
                    <a:pt x="10586" y="4633"/>
                    <a:pt x="10586" y="4170"/>
                  </a:cubicBezTo>
                  <a:lnTo>
                    <a:pt x="10586" y="868"/>
                  </a:lnTo>
                  <a:cubicBezTo>
                    <a:pt x="10586" y="374"/>
                    <a:pt x="10216" y="4"/>
                    <a:pt x="9753" y="4"/>
                  </a:cubicBezTo>
                  <a:lnTo>
                    <a:pt x="8580" y="4"/>
                  </a:lnTo>
                  <a:cubicBezTo>
                    <a:pt x="8241" y="35"/>
                    <a:pt x="8241" y="529"/>
                    <a:pt x="8580" y="560"/>
                  </a:cubicBezTo>
                  <a:lnTo>
                    <a:pt x="9753" y="560"/>
                  </a:lnTo>
                  <a:cubicBezTo>
                    <a:pt x="9907" y="560"/>
                    <a:pt x="10031" y="714"/>
                    <a:pt x="10031" y="868"/>
                  </a:cubicBezTo>
                  <a:lnTo>
                    <a:pt x="10031" y="4139"/>
                  </a:lnTo>
                  <a:cubicBezTo>
                    <a:pt x="10031" y="4294"/>
                    <a:pt x="9907" y="4417"/>
                    <a:pt x="9753" y="4417"/>
                  </a:cubicBezTo>
                  <a:lnTo>
                    <a:pt x="4908" y="4417"/>
                  </a:lnTo>
                  <a:cubicBezTo>
                    <a:pt x="4894" y="4420"/>
                    <a:pt x="4881" y="4421"/>
                    <a:pt x="4868" y="4421"/>
                  </a:cubicBezTo>
                  <a:cubicBezTo>
                    <a:pt x="4733" y="4421"/>
                    <a:pt x="4630" y="4280"/>
                    <a:pt x="4630" y="4139"/>
                  </a:cubicBezTo>
                  <a:lnTo>
                    <a:pt x="4630" y="868"/>
                  </a:lnTo>
                  <a:cubicBezTo>
                    <a:pt x="4630" y="714"/>
                    <a:pt x="4753" y="560"/>
                    <a:pt x="4908" y="560"/>
                  </a:cubicBezTo>
                  <a:lnTo>
                    <a:pt x="6049" y="560"/>
                  </a:lnTo>
                  <a:cubicBezTo>
                    <a:pt x="6068" y="562"/>
                    <a:pt x="6086" y="563"/>
                    <a:pt x="6103" y="563"/>
                  </a:cubicBezTo>
                  <a:cubicBezTo>
                    <a:pt x="6463" y="563"/>
                    <a:pt x="6463" y="0"/>
                    <a:pt x="610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6" name="Google Shape;13861;p26">
              <a:extLst>
                <a:ext uri="{FF2B5EF4-FFF2-40B4-BE49-F238E27FC236}">
                  <a16:creationId xmlns:a16="http://schemas.microsoft.com/office/drawing/2014/main" id="{C5DADB39-EC3F-96FE-A005-0AB3761E2599}"/>
                </a:ext>
              </a:extLst>
            </p:cNvPr>
            <p:cNvSpPr/>
            <p:nvPr/>
          </p:nvSpPr>
          <p:spPr>
            <a:xfrm>
              <a:off x="1906275" y="1924850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71" y="0"/>
                  </a:moveTo>
                  <a:cubicBezTo>
                    <a:pt x="124" y="0"/>
                    <a:pt x="0" y="309"/>
                    <a:pt x="186" y="494"/>
                  </a:cubicBezTo>
                  <a:cubicBezTo>
                    <a:pt x="242" y="551"/>
                    <a:pt x="311" y="575"/>
                    <a:pt x="379" y="575"/>
                  </a:cubicBezTo>
                  <a:cubicBezTo>
                    <a:pt x="531" y="575"/>
                    <a:pt x="679" y="449"/>
                    <a:pt x="679" y="278"/>
                  </a:cubicBezTo>
                  <a:cubicBezTo>
                    <a:pt x="679" y="123"/>
                    <a:pt x="525" y="0"/>
                    <a:pt x="37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7" name="Google Shape;13862;p26">
            <a:extLst>
              <a:ext uri="{FF2B5EF4-FFF2-40B4-BE49-F238E27FC236}">
                <a16:creationId xmlns:a16="http://schemas.microsoft.com/office/drawing/2014/main" id="{4781B443-B49B-2C5D-69D2-FD989D5E65F4}"/>
              </a:ext>
            </a:extLst>
          </p:cNvPr>
          <p:cNvGrpSpPr/>
          <p:nvPr/>
        </p:nvGrpSpPr>
        <p:grpSpPr>
          <a:xfrm>
            <a:off x="12510841" y="7901227"/>
            <a:ext cx="623450" cy="726800"/>
            <a:chOff x="7749975" y="3052825"/>
            <a:chExt cx="311725" cy="363400"/>
          </a:xfrm>
          <a:solidFill>
            <a:srgbClr val="002060"/>
          </a:solidFill>
        </p:grpSpPr>
        <p:sp>
          <p:nvSpPr>
            <p:cNvPr id="328" name="Google Shape;13863;p26">
              <a:extLst>
                <a:ext uri="{FF2B5EF4-FFF2-40B4-BE49-F238E27FC236}">
                  <a16:creationId xmlns:a16="http://schemas.microsoft.com/office/drawing/2014/main" id="{FFFEBDCB-D115-B53D-27C9-7E16FDB381CE}"/>
                </a:ext>
              </a:extLst>
            </p:cNvPr>
            <p:cNvSpPr/>
            <p:nvPr/>
          </p:nvSpPr>
          <p:spPr>
            <a:xfrm>
              <a:off x="7868025" y="3295875"/>
              <a:ext cx="66375" cy="56550"/>
            </a:xfrm>
            <a:custGeom>
              <a:avLst/>
              <a:gdLst/>
              <a:ahLst/>
              <a:cxnLst/>
              <a:rect l="l" t="t" r="r" b="b"/>
              <a:pathLst>
                <a:path w="2655" h="2262" extrusionOk="0">
                  <a:moveTo>
                    <a:pt x="1522" y="553"/>
                  </a:moveTo>
                  <a:cubicBezTo>
                    <a:pt x="1812" y="553"/>
                    <a:pt x="2099" y="775"/>
                    <a:pt x="2099" y="1111"/>
                  </a:cubicBezTo>
                  <a:cubicBezTo>
                    <a:pt x="2099" y="1451"/>
                    <a:pt x="1852" y="1698"/>
                    <a:pt x="1512" y="1698"/>
                  </a:cubicBezTo>
                  <a:cubicBezTo>
                    <a:pt x="1018" y="1698"/>
                    <a:pt x="772" y="1081"/>
                    <a:pt x="1142" y="710"/>
                  </a:cubicBezTo>
                  <a:cubicBezTo>
                    <a:pt x="1250" y="602"/>
                    <a:pt x="1387" y="553"/>
                    <a:pt x="1522" y="553"/>
                  </a:cubicBezTo>
                  <a:close/>
                  <a:moveTo>
                    <a:pt x="1512" y="0"/>
                  </a:moveTo>
                  <a:cubicBezTo>
                    <a:pt x="525" y="0"/>
                    <a:pt x="0" y="1204"/>
                    <a:pt x="710" y="1914"/>
                  </a:cubicBezTo>
                  <a:cubicBezTo>
                    <a:pt x="950" y="2154"/>
                    <a:pt x="1240" y="2262"/>
                    <a:pt x="1521" y="2262"/>
                  </a:cubicBezTo>
                  <a:cubicBezTo>
                    <a:pt x="2106" y="2262"/>
                    <a:pt x="2654" y="1799"/>
                    <a:pt x="2654" y="1111"/>
                  </a:cubicBezTo>
                  <a:cubicBezTo>
                    <a:pt x="2654" y="494"/>
                    <a:pt x="2160" y="0"/>
                    <a:pt x="151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9" name="Google Shape;13864;p26">
              <a:extLst>
                <a:ext uri="{FF2B5EF4-FFF2-40B4-BE49-F238E27FC236}">
                  <a16:creationId xmlns:a16="http://schemas.microsoft.com/office/drawing/2014/main" id="{35AEC317-86CA-FD58-EC63-9079ECC71E86}"/>
                </a:ext>
              </a:extLst>
            </p:cNvPr>
            <p:cNvSpPr/>
            <p:nvPr/>
          </p:nvSpPr>
          <p:spPr>
            <a:xfrm>
              <a:off x="7749975" y="3052825"/>
              <a:ext cx="311725" cy="363400"/>
            </a:xfrm>
            <a:custGeom>
              <a:avLst/>
              <a:gdLst/>
              <a:ahLst/>
              <a:cxnLst/>
              <a:rect l="l" t="t" r="r" b="b"/>
              <a:pathLst>
                <a:path w="12469" h="14536" extrusionOk="0">
                  <a:moveTo>
                    <a:pt x="9382" y="587"/>
                  </a:moveTo>
                  <a:lnTo>
                    <a:pt x="9382" y="1729"/>
                  </a:lnTo>
                  <a:lnTo>
                    <a:pt x="587" y="1729"/>
                  </a:lnTo>
                  <a:lnTo>
                    <a:pt x="587" y="865"/>
                  </a:lnTo>
                  <a:cubicBezTo>
                    <a:pt x="556" y="711"/>
                    <a:pt x="710" y="587"/>
                    <a:pt x="864" y="587"/>
                  </a:cubicBezTo>
                  <a:close/>
                  <a:moveTo>
                    <a:pt x="11635" y="587"/>
                  </a:moveTo>
                  <a:cubicBezTo>
                    <a:pt x="11789" y="587"/>
                    <a:pt x="11913" y="711"/>
                    <a:pt x="11913" y="865"/>
                  </a:cubicBezTo>
                  <a:lnTo>
                    <a:pt x="11913" y="1729"/>
                  </a:lnTo>
                  <a:lnTo>
                    <a:pt x="9938" y="1729"/>
                  </a:lnTo>
                  <a:lnTo>
                    <a:pt x="9938" y="587"/>
                  </a:lnTo>
                  <a:close/>
                  <a:moveTo>
                    <a:pt x="11944" y="2285"/>
                  </a:moveTo>
                  <a:lnTo>
                    <a:pt x="11944" y="10278"/>
                  </a:lnTo>
                  <a:cubicBezTo>
                    <a:pt x="11944" y="10432"/>
                    <a:pt x="11820" y="10556"/>
                    <a:pt x="11666" y="10556"/>
                  </a:cubicBezTo>
                  <a:lnTo>
                    <a:pt x="11635" y="10587"/>
                  </a:lnTo>
                  <a:lnTo>
                    <a:pt x="9938" y="10587"/>
                  </a:lnTo>
                  <a:lnTo>
                    <a:pt x="9938" y="10000"/>
                  </a:lnTo>
                  <a:cubicBezTo>
                    <a:pt x="9938" y="9846"/>
                    <a:pt x="9814" y="9722"/>
                    <a:pt x="9660" y="9722"/>
                  </a:cubicBezTo>
                  <a:lnTo>
                    <a:pt x="8827" y="9722"/>
                  </a:lnTo>
                  <a:cubicBezTo>
                    <a:pt x="8765" y="9537"/>
                    <a:pt x="8642" y="9352"/>
                    <a:pt x="8518" y="9198"/>
                  </a:cubicBezTo>
                  <a:lnTo>
                    <a:pt x="8950" y="8488"/>
                  </a:lnTo>
                  <a:cubicBezTo>
                    <a:pt x="9012" y="8334"/>
                    <a:pt x="8981" y="8179"/>
                    <a:pt x="8827" y="8087"/>
                  </a:cubicBezTo>
                  <a:lnTo>
                    <a:pt x="7345" y="7223"/>
                  </a:lnTo>
                  <a:cubicBezTo>
                    <a:pt x="7312" y="7206"/>
                    <a:pt x="7275" y="7198"/>
                    <a:pt x="7236" y="7198"/>
                  </a:cubicBezTo>
                  <a:cubicBezTo>
                    <a:pt x="7131" y="7198"/>
                    <a:pt x="7020" y="7256"/>
                    <a:pt x="6975" y="7346"/>
                  </a:cubicBezTo>
                  <a:lnTo>
                    <a:pt x="6574" y="8025"/>
                  </a:lnTo>
                  <a:lnTo>
                    <a:pt x="5926" y="8025"/>
                  </a:lnTo>
                  <a:lnTo>
                    <a:pt x="5555" y="7346"/>
                  </a:lnTo>
                  <a:cubicBezTo>
                    <a:pt x="5488" y="7256"/>
                    <a:pt x="5387" y="7198"/>
                    <a:pt x="5277" y="7198"/>
                  </a:cubicBezTo>
                  <a:cubicBezTo>
                    <a:pt x="5237" y="7198"/>
                    <a:pt x="5195" y="7206"/>
                    <a:pt x="5154" y="7223"/>
                  </a:cubicBezTo>
                  <a:lnTo>
                    <a:pt x="3704" y="8087"/>
                  </a:lnTo>
                  <a:cubicBezTo>
                    <a:pt x="3642" y="8118"/>
                    <a:pt x="3580" y="8179"/>
                    <a:pt x="3549" y="8272"/>
                  </a:cubicBezTo>
                  <a:cubicBezTo>
                    <a:pt x="3549" y="8334"/>
                    <a:pt x="3549" y="8426"/>
                    <a:pt x="3580" y="8488"/>
                  </a:cubicBezTo>
                  <a:lnTo>
                    <a:pt x="4012" y="9198"/>
                  </a:lnTo>
                  <a:cubicBezTo>
                    <a:pt x="3889" y="9352"/>
                    <a:pt x="3765" y="9537"/>
                    <a:pt x="3673" y="9722"/>
                  </a:cubicBezTo>
                  <a:lnTo>
                    <a:pt x="2870" y="9722"/>
                  </a:lnTo>
                  <a:cubicBezTo>
                    <a:pt x="2716" y="9722"/>
                    <a:pt x="2593" y="9846"/>
                    <a:pt x="2593" y="10000"/>
                  </a:cubicBezTo>
                  <a:lnTo>
                    <a:pt x="2593" y="10587"/>
                  </a:lnTo>
                  <a:lnTo>
                    <a:pt x="895" y="10587"/>
                  </a:lnTo>
                  <a:cubicBezTo>
                    <a:pt x="710" y="10587"/>
                    <a:pt x="587" y="10463"/>
                    <a:pt x="587" y="10278"/>
                  </a:cubicBezTo>
                  <a:lnTo>
                    <a:pt x="587" y="2285"/>
                  </a:lnTo>
                  <a:close/>
                  <a:moveTo>
                    <a:pt x="7314" y="7871"/>
                  </a:moveTo>
                  <a:lnTo>
                    <a:pt x="8271" y="8426"/>
                  </a:lnTo>
                  <a:lnTo>
                    <a:pt x="7901" y="9043"/>
                  </a:lnTo>
                  <a:cubicBezTo>
                    <a:pt x="7870" y="9167"/>
                    <a:pt x="7870" y="9290"/>
                    <a:pt x="7932" y="9383"/>
                  </a:cubicBezTo>
                  <a:cubicBezTo>
                    <a:pt x="8117" y="9599"/>
                    <a:pt x="8271" y="9815"/>
                    <a:pt x="8364" y="10093"/>
                  </a:cubicBezTo>
                  <a:cubicBezTo>
                    <a:pt x="8395" y="10216"/>
                    <a:pt x="8518" y="10278"/>
                    <a:pt x="8642" y="10278"/>
                  </a:cubicBezTo>
                  <a:lnTo>
                    <a:pt x="9351" y="10278"/>
                  </a:lnTo>
                  <a:lnTo>
                    <a:pt x="9382" y="11420"/>
                  </a:lnTo>
                  <a:lnTo>
                    <a:pt x="8642" y="11420"/>
                  </a:lnTo>
                  <a:cubicBezTo>
                    <a:pt x="8518" y="11420"/>
                    <a:pt x="8425" y="11512"/>
                    <a:pt x="8395" y="11605"/>
                  </a:cubicBezTo>
                  <a:cubicBezTo>
                    <a:pt x="8302" y="11883"/>
                    <a:pt x="8148" y="12130"/>
                    <a:pt x="7963" y="12346"/>
                  </a:cubicBezTo>
                  <a:cubicBezTo>
                    <a:pt x="7901" y="12438"/>
                    <a:pt x="7870" y="12562"/>
                    <a:pt x="7932" y="12685"/>
                  </a:cubicBezTo>
                  <a:lnTo>
                    <a:pt x="8302" y="13302"/>
                  </a:lnTo>
                  <a:lnTo>
                    <a:pt x="7314" y="13889"/>
                  </a:lnTo>
                  <a:lnTo>
                    <a:pt x="6975" y="13241"/>
                  </a:lnTo>
                  <a:cubicBezTo>
                    <a:pt x="6924" y="13164"/>
                    <a:pt x="6832" y="13109"/>
                    <a:pt x="6732" y="13109"/>
                  </a:cubicBezTo>
                  <a:cubicBezTo>
                    <a:pt x="6710" y="13109"/>
                    <a:pt x="6688" y="13112"/>
                    <a:pt x="6666" y="13117"/>
                  </a:cubicBezTo>
                  <a:cubicBezTo>
                    <a:pt x="6527" y="13148"/>
                    <a:pt x="6389" y="13164"/>
                    <a:pt x="6250" y="13164"/>
                  </a:cubicBezTo>
                  <a:cubicBezTo>
                    <a:pt x="6111" y="13164"/>
                    <a:pt x="5972" y="13148"/>
                    <a:pt x="5833" y="13117"/>
                  </a:cubicBezTo>
                  <a:cubicBezTo>
                    <a:pt x="5811" y="13112"/>
                    <a:pt x="5789" y="13109"/>
                    <a:pt x="5768" y="13109"/>
                  </a:cubicBezTo>
                  <a:cubicBezTo>
                    <a:pt x="5668" y="13109"/>
                    <a:pt x="5575" y="13164"/>
                    <a:pt x="5524" y="13241"/>
                  </a:cubicBezTo>
                  <a:lnTo>
                    <a:pt x="5185" y="13889"/>
                  </a:lnTo>
                  <a:lnTo>
                    <a:pt x="4197" y="13302"/>
                  </a:lnTo>
                  <a:lnTo>
                    <a:pt x="4568" y="12685"/>
                  </a:lnTo>
                  <a:cubicBezTo>
                    <a:pt x="4629" y="12562"/>
                    <a:pt x="4629" y="12438"/>
                    <a:pt x="4537" y="12346"/>
                  </a:cubicBezTo>
                  <a:cubicBezTo>
                    <a:pt x="4383" y="12130"/>
                    <a:pt x="4228" y="11883"/>
                    <a:pt x="4136" y="11605"/>
                  </a:cubicBezTo>
                  <a:cubicBezTo>
                    <a:pt x="4105" y="11512"/>
                    <a:pt x="3981" y="11420"/>
                    <a:pt x="3858" y="11420"/>
                  </a:cubicBezTo>
                  <a:lnTo>
                    <a:pt x="3117" y="11420"/>
                  </a:lnTo>
                  <a:lnTo>
                    <a:pt x="3117" y="10278"/>
                  </a:lnTo>
                  <a:lnTo>
                    <a:pt x="3858" y="10278"/>
                  </a:lnTo>
                  <a:cubicBezTo>
                    <a:pt x="3981" y="10278"/>
                    <a:pt x="4074" y="10216"/>
                    <a:pt x="4105" y="10093"/>
                  </a:cubicBezTo>
                  <a:cubicBezTo>
                    <a:pt x="4197" y="9815"/>
                    <a:pt x="4352" y="9599"/>
                    <a:pt x="4537" y="9383"/>
                  </a:cubicBezTo>
                  <a:cubicBezTo>
                    <a:pt x="4599" y="9290"/>
                    <a:pt x="4629" y="9167"/>
                    <a:pt x="4568" y="9043"/>
                  </a:cubicBezTo>
                  <a:lnTo>
                    <a:pt x="4167" y="8426"/>
                  </a:lnTo>
                  <a:lnTo>
                    <a:pt x="5154" y="7871"/>
                  </a:lnTo>
                  <a:lnTo>
                    <a:pt x="5524" y="8488"/>
                  </a:lnTo>
                  <a:cubicBezTo>
                    <a:pt x="5575" y="8564"/>
                    <a:pt x="5668" y="8619"/>
                    <a:pt x="5751" y="8619"/>
                  </a:cubicBezTo>
                  <a:cubicBezTo>
                    <a:pt x="5768" y="8619"/>
                    <a:pt x="5786" y="8617"/>
                    <a:pt x="5802" y="8611"/>
                  </a:cubicBezTo>
                  <a:cubicBezTo>
                    <a:pt x="5941" y="8581"/>
                    <a:pt x="6080" y="8565"/>
                    <a:pt x="6219" y="8565"/>
                  </a:cubicBezTo>
                  <a:cubicBezTo>
                    <a:pt x="6358" y="8565"/>
                    <a:pt x="6497" y="8581"/>
                    <a:pt x="6635" y="8611"/>
                  </a:cubicBezTo>
                  <a:cubicBezTo>
                    <a:pt x="6657" y="8617"/>
                    <a:pt x="6679" y="8619"/>
                    <a:pt x="6701" y="8619"/>
                  </a:cubicBezTo>
                  <a:cubicBezTo>
                    <a:pt x="6801" y="8619"/>
                    <a:pt x="6893" y="8564"/>
                    <a:pt x="6944" y="8488"/>
                  </a:cubicBezTo>
                  <a:lnTo>
                    <a:pt x="7314" y="7871"/>
                  </a:lnTo>
                  <a:close/>
                  <a:moveTo>
                    <a:pt x="11604" y="1"/>
                  </a:moveTo>
                  <a:lnTo>
                    <a:pt x="11635" y="32"/>
                  </a:lnTo>
                  <a:lnTo>
                    <a:pt x="833" y="32"/>
                  </a:lnTo>
                  <a:cubicBezTo>
                    <a:pt x="371" y="32"/>
                    <a:pt x="0" y="402"/>
                    <a:pt x="0" y="865"/>
                  </a:cubicBezTo>
                  <a:lnTo>
                    <a:pt x="0" y="10278"/>
                  </a:lnTo>
                  <a:cubicBezTo>
                    <a:pt x="0" y="10741"/>
                    <a:pt x="371" y="11111"/>
                    <a:pt x="833" y="11111"/>
                  </a:cubicBezTo>
                  <a:lnTo>
                    <a:pt x="2562" y="11111"/>
                  </a:lnTo>
                  <a:lnTo>
                    <a:pt x="2562" y="11698"/>
                  </a:lnTo>
                  <a:cubicBezTo>
                    <a:pt x="2562" y="11852"/>
                    <a:pt x="2685" y="11975"/>
                    <a:pt x="2839" y="11975"/>
                  </a:cubicBezTo>
                  <a:lnTo>
                    <a:pt x="3642" y="11975"/>
                  </a:lnTo>
                  <a:cubicBezTo>
                    <a:pt x="3734" y="12191"/>
                    <a:pt x="3827" y="12377"/>
                    <a:pt x="3951" y="12531"/>
                  </a:cubicBezTo>
                  <a:lnTo>
                    <a:pt x="3549" y="13272"/>
                  </a:lnTo>
                  <a:cubicBezTo>
                    <a:pt x="3518" y="13333"/>
                    <a:pt x="3488" y="13395"/>
                    <a:pt x="3518" y="13457"/>
                  </a:cubicBezTo>
                  <a:cubicBezTo>
                    <a:pt x="3549" y="13549"/>
                    <a:pt x="3580" y="13611"/>
                    <a:pt x="3642" y="13642"/>
                  </a:cubicBezTo>
                  <a:lnTo>
                    <a:pt x="5123" y="14506"/>
                  </a:lnTo>
                  <a:cubicBezTo>
                    <a:pt x="5172" y="14526"/>
                    <a:pt x="5221" y="14536"/>
                    <a:pt x="5268" y="14536"/>
                  </a:cubicBezTo>
                  <a:cubicBezTo>
                    <a:pt x="5369" y="14536"/>
                    <a:pt x="5461" y="14488"/>
                    <a:pt x="5524" y="14383"/>
                  </a:cubicBezTo>
                  <a:lnTo>
                    <a:pt x="5895" y="13704"/>
                  </a:lnTo>
                  <a:lnTo>
                    <a:pt x="6543" y="13704"/>
                  </a:lnTo>
                  <a:lnTo>
                    <a:pt x="6944" y="14383"/>
                  </a:lnTo>
                  <a:cubicBezTo>
                    <a:pt x="6986" y="14488"/>
                    <a:pt x="7086" y="14536"/>
                    <a:pt x="7184" y="14536"/>
                  </a:cubicBezTo>
                  <a:cubicBezTo>
                    <a:pt x="7230" y="14536"/>
                    <a:pt x="7275" y="14526"/>
                    <a:pt x="7314" y="14506"/>
                  </a:cubicBezTo>
                  <a:lnTo>
                    <a:pt x="8796" y="13642"/>
                  </a:lnTo>
                  <a:cubicBezTo>
                    <a:pt x="8919" y="13549"/>
                    <a:pt x="8981" y="13395"/>
                    <a:pt x="8888" y="13272"/>
                  </a:cubicBezTo>
                  <a:lnTo>
                    <a:pt x="8487" y="12531"/>
                  </a:lnTo>
                  <a:cubicBezTo>
                    <a:pt x="8611" y="12377"/>
                    <a:pt x="8703" y="12191"/>
                    <a:pt x="8796" y="11975"/>
                  </a:cubicBezTo>
                  <a:lnTo>
                    <a:pt x="9629" y="11975"/>
                  </a:lnTo>
                  <a:cubicBezTo>
                    <a:pt x="9783" y="11975"/>
                    <a:pt x="9907" y="11852"/>
                    <a:pt x="9907" y="11698"/>
                  </a:cubicBezTo>
                  <a:lnTo>
                    <a:pt x="9907" y="11142"/>
                  </a:lnTo>
                  <a:lnTo>
                    <a:pt x="11604" y="11142"/>
                  </a:lnTo>
                  <a:cubicBezTo>
                    <a:pt x="12067" y="11111"/>
                    <a:pt x="12438" y="10741"/>
                    <a:pt x="12468" y="10278"/>
                  </a:cubicBezTo>
                  <a:lnTo>
                    <a:pt x="12468" y="865"/>
                  </a:lnTo>
                  <a:cubicBezTo>
                    <a:pt x="12468" y="371"/>
                    <a:pt x="12067" y="1"/>
                    <a:pt x="1160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0" name="Google Shape;13865;p26">
              <a:extLst>
                <a:ext uri="{FF2B5EF4-FFF2-40B4-BE49-F238E27FC236}">
                  <a16:creationId xmlns:a16="http://schemas.microsoft.com/office/drawing/2014/main" id="{431E2D11-4F4F-5EB4-8EBE-28964D341762}"/>
                </a:ext>
              </a:extLst>
            </p:cNvPr>
            <p:cNvSpPr/>
            <p:nvPr/>
          </p:nvSpPr>
          <p:spPr>
            <a:xfrm>
              <a:off x="7814000" y="3184775"/>
              <a:ext cx="184425" cy="14675"/>
            </a:xfrm>
            <a:custGeom>
              <a:avLst/>
              <a:gdLst/>
              <a:ahLst/>
              <a:cxnLst/>
              <a:rect l="l" t="t" r="r" b="b"/>
              <a:pathLst>
                <a:path w="7377" h="587" extrusionOk="0">
                  <a:moveTo>
                    <a:pt x="278" y="0"/>
                  </a:moveTo>
                  <a:cubicBezTo>
                    <a:pt x="124" y="0"/>
                    <a:pt x="1" y="124"/>
                    <a:pt x="1" y="278"/>
                  </a:cubicBezTo>
                  <a:cubicBezTo>
                    <a:pt x="1" y="432"/>
                    <a:pt x="124" y="587"/>
                    <a:pt x="278" y="587"/>
                  </a:cubicBezTo>
                  <a:lnTo>
                    <a:pt x="7099" y="587"/>
                  </a:lnTo>
                  <a:cubicBezTo>
                    <a:pt x="7253" y="587"/>
                    <a:pt x="7377" y="432"/>
                    <a:pt x="7377" y="278"/>
                  </a:cubicBezTo>
                  <a:cubicBezTo>
                    <a:pt x="7377" y="124"/>
                    <a:pt x="7253" y="0"/>
                    <a:pt x="709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1" name="Google Shape;13866;p26">
              <a:extLst>
                <a:ext uri="{FF2B5EF4-FFF2-40B4-BE49-F238E27FC236}">
                  <a16:creationId xmlns:a16="http://schemas.microsoft.com/office/drawing/2014/main" id="{DEBAA815-0502-0059-0B5B-FCC53C500EBD}"/>
                </a:ext>
              </a:extLst>
            </p:cNvPr>
            <p:cNvSpPr/>
            <p:nvPr/>
          </p:nvSpPr>
          <p:spPr>
            <a:xfrm>
              <a:off x="7898875" y="31421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304" y="1"/>
                  </a:moveTo>
                  <a:cubicBezTo>
                    <a:pt x="150" y="1"/>
                    <a:pt x="1" y="113"/>
                    <a:pt x="1" y="285"/>
                  </a:cubicBezTo>
                  <a:cubicBezTo>
                    <a:pt x="1" y="439"/>
                    <a:pt x="124" y="562"/>
                    <a:pt x="278" y="562"/>
                  </a:cubicBezTo>
                  <a:cubicBezTo>
                    <a:pt x="556" y="562"/>
                    <a:pt x="679" y="254"/>
                    <a:pt x="494" y="69"/>
                  </a:cubicBezTo>
                  <a:cubicBezTo>
                    <a:pt x="438" y="22"/>
                    <a:pt x="371" y="1"/>
                    <a:pt x="30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2" name="Google Shape;13867;p26">
              <a:extLst>
                <a:ext uri="{FF2B5EF4-FFF2-40B4-BE49-F238E27FC236}">
                  <a16:creationId xmlns:a16="http://schemas.microsoft.com/office/drawing/2014/main" id="{64A00FF9-99E7-F41A-AF3B-4399AAF16DBA}"/>
                </a:ext>
              </a:extLst>
            </p:cNvPr>
            <p:cNvSpPr/>
            <p:nvPr/>
          </p:nvSpPr>
          <p:spPr>
            <a:xfrm>
              <a:off x="7788800" y="3142300"/>
              <a:ext cx="92350" cy="14750"/>
            </a:xfrm>
            <a:custGeom>
              <a:avLst/>
              <a:gdLst/>
              <a:ahLst/>
              <a:cxnLst/>
              <a:rect l="l" t="t" r="r" b="b"/>
              <a:pathLst>
                <a:path w="3694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2" y="589"/>
                    <a:pt x="412" y="589"/>
                    <a:pt x="422" y="588"/>
                  </a:cubicBezTo>
                  <a:lnTo>
                    <a:pt x="3416" y="588"/>
                  </a:lnTo>
                  <a:cubicBezTo>
                    <a:pt x="3570" y="588"/>
                    <a:pt x="3694" y="465"/>
                    <a:pt x="3694" y="311"/>
                  </a:cubicBezTo>
                  <a:cubicBezTo>
                    <a:pt x="3694" y="125"/>
                    <a:pt x="3570" y="2"/>
                    <a:pt x="3416" y="2"/>
                  </a:cubicBezTo>
                  <a:lnTo>
                    <a:pt x="422" y="2"/>
                  </a:lnTo>
                  <a:cubicBezTo>
                    <a:pt x="412" y="1"/>
                    <a:pt x="402" y="1"/>
                    <a:pt x="39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3" name="Google Shape;13868;p26">
              <a:extLst>
                <a:ext uri="{FF2B5EF4-FFF2-40B4-BE49-F238E27FC236}">
                  <a16:creationId xmlns:a16="http://schemas.microsoft.com/office/drawing/2014/main" id="{79482463-4410-4801-27F3-E9730A6D523D}"/>
                </a:ext>
              </a:extLst>
            </p:cNvPr>
            <p:cNvSpPr/>
            <p:nvPr/>
          </p:nvSpPr>
          <p:spPr>
            <a:xfrm>
              <a:off x="7927875" y="3142225"/>
              <a:ext cx="94800" cy="14125"/>
            </a:xfrm>
            <a:custGeom>
              <a:avLst/>
              <a:gdLst/>
              <a:ahLst/>
              <a:cxnLst/>
              <a:rect l="l" t="t" r="r" b="b"/>
              <a:pathLst>
                <a:path w="3792" h="565" extrusionOk="0">
                  <a:moveTo>
                    <a:pt x="360" y="1"/>
                  </a:moveTo>
                  <a:cubicBezTo>
                    <a:pt x="0" y="1"/>
                    <a:pt x="0" y="564"/>
                    <a:pt x="360" y="564"/>
                  </a:cubicBezTo>
                  <a:cubicBezTo>
                    <a:pt x="378" y="564"/>
                    <a:pt x="396" y="563"/>
                    <a:pt x="414" y="560"/>
                  </a:cubicBezTo>
                  <a:lnTo>
                    <a:pt x="3377" y="560"/>
                  </a:lnTo>
                  <a:cubicBezTo>
                    <a:pt x="3396" y="563"/>
                    <a:pt x="3414" y="564"/>
                    <a:pt x="3431" y="564"/>
                  </a:cubicBezTo>
                  <a:cubicBezTo>
                    <a:pt x="3791" y="564"/>
                    <a:pt x="3791" y="1"/>
                    <a:pt x="3431" y="1"/>
                  </a:cubicBezTo>
                  <a:cubicBezTo>
                    <a:pt x="3414" y="1"/>
                    <a:pt x="3396" y="2"/>
                    <a:pt x="3377" y="5"/>
                  </a:cubicBezTo>
                  <a:lnTo>
                    <a:pt x="414" y="5"/>
                  </a:lnTo>
                  <a:cubicBezTo>
                    <a:pt x="396" y="2"/>
                    <a:pt x="378" y="1"/>
                    <a:pt x="36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4" name="Google Shape;13869;p26">
            <a:extLst>
              <a:ext uri="{FF2B5EF4-FFF2-40B4-BE49-F238E27FC236}">
                <a16:creationId xmlns:a16="http://schemas.microsoft.com/office/drawing/2014/main" id="{CE643818-931B-5B00-ACDD-558CA1953D34}"/>
              </a:ext>
            </a:extLst>
          </p:cNvPr>
          <p:cNvGrpSpPr/>
          <p:nvPr/>
        </p:nvGrpSpPr>
        <p:grpSpPr>
          <a:xfrm>
            <a:off x="13906301" y="7901002"/>
            <a:ext cx="742301" cy="727250"/>
            <a:chOff x="7724500" y="3602750"/>
            <a:chExt cx="371150" cy="363625"/>
          </a:xfrm>
          <a:solidFill>
            <a:srgbClr val="002060"/>
          </a:solidFill>
        </p:grpSpPr>
        <p:sp>
          <p:nvSpPr>
            <p:cNvPr id="335" name="Google Shape;13870;p26">
              <a:extLst>
                <a:ext uri="{FF2B5EF4-FFF2-40B4-BE49-F238E27FC236}">
                  <a16:creationId xmlns:a16="http://schemas.microsoft.com/office/drawing/2014/main" id="{C8F3917C-A556-C15D-8DC5-E4B345451920}"/>
                </a:ext>
              </a:extLst>
            </p:cNvPr>
            <p:cNvSpPr/>
            <p:nvPr/>
          </p:nvSpPr>
          <p:spPr>
            <a:xfrm>
              <a:off x="7724500" y="3602750"/>
              <a:ext cx="371150" cy="363625"/>
            </a:xfrm>
            <a:custGeom>
              <a:avLst/>
              <a:gdLst/>
              <a:ahLst/>
              <a:cxnLst/>
              <a:rect l="l" t="t" r="r" b="b"/>
              <a:pathLst>
                <a:path w="14846" h="14545" extrusionOk="0">
                  <a:moveTo>
                    <a:pt x="12562" y="687"/>
                  </a:moveTo>
                  <a:lnTo>
                    <a:pt x="13364" y="1490"/>
                  </a:lnTo>
                  <a:lnTo>
                    <a:pt x="12562" y="2292"/>
                  </a:lnTo>
                  <a:lnTo>
                    <a:pt x="11759" y="1490"/>
                  </a:lnTo>
                  <a:lnTo>
                    <a:pt x="12562" y="687"/>
                  </a:lnTo>
                  <a:close/>
                  <a:moveTo>
                    <a:pt x="1136" y="5664"/>
                  </a:moveTo>
                  <a:cubicBezTo>
                    <a:pt x="1421" y="5664"/>
                    <a:pt x="1698" y="5891"/>
                    <a:pt x="1698" y="6243"/>
                  </a:cubicBezTo>
                  <a:cubicBezTo>
                    <a:pt x="1698" y="6551"/>
                    <a:pt x="1451" y="6798"/>
                    <a:pt x="1143" y="6798"/>
                  </a:cubicBezTo>
                  <a:cubicBezTo>
                    <a:pt x="618" y="6798"/>
                    <a:pt x="371" y="6181"/>
                    <a:pt x="741" y="5841"/>
                  </a:cubicBezTo>
                  <a:cubicBezTo>
                    <a:pt x="853" y="5719"/>
                    <a:pt x="996" y="5664"/>
                    <a:pt x="1136" y="5664"/>
                  </a:cubicBezTo>
                  <a:close/>
                  <a:moveTo>
                    <a:pt x="13403" y="5664"/>
                  </a:moveTo>
                  <a:cubicBezTo>
                    <a:pt x="13690" y="5664"/>
                    <a:pt x="13960" y="5891"/>
                    <a:pt x="13981" y="6243"/>
                  </a:cubicBezTo>
                  <a:cubicBezTo>
                    <a:pt x="13981" y="6551"/>
                    <a:pt x="13703" y="6798"/>
                    <a:pt x="13395" y="6798"/>
                  </a:cubicBezTo>
                  <a:cubicBezTo>
                    <a:pt x="12901" y="6798"/>
                    <a:pt x="12623" y="6181"/>
                    <a:pt x="12994" y="5841"/>
                  </a:cubicBezTo>
                  <a:cubicBezTo>
                    <a:pt x="13116" y="5719"/>
                    <a:pt x="13261" y="5664"/>
                    <a:pt x="13403" y="5664"/>
                  </a:cubicBezTo>
                  <a:close/>
                  <a:moveTo>
                    <a:pt x="7253" y="5440"/>
                  </a:moveTo>
                  <a:lnTo>
                    <a:pt x="8087" y="6243"/>
                  </a:lnTo>
                  <a:lnTo>
                    <a:pt x="7253" y="7045"/>
                  </a:lnTo>
                  <a:lnTo>
                    <a:pt x="6451" y="6243"/>
                  </a:lnTo>
                  <a:lnTo>
                    <a:pt x="7253" y="5440"/>
                  </a:lnTo>
                  <a:close/>
                  <a:moveTo>
                    <a:pt x="1976" y="10193"/>
                  </a:moveTo>
                  <a:lnTo>
                    <a:pt x="2778" y="10995"/>
                  </a:lnTo>
                  <a:lnTo>
                    <a:pt x="1976" y="11798"/>
                  </a:lnTo>
                  <a:lnTo>
                    <a:pt x="1173" y="10995"/>
                  </a:lnTo>
                  <a:lnTo>
                    <a:pt x="1976" y="10193"/>
                  </a:lnTo>
                  <a:close/>
                  <a:moveTo>
                    <a:pt x="7562" y="8495"/>
                  </a:moveTo>
                  <a:lnTo>
                    <a:pt x="9414" y="11396"/>
                  </a:lnTo>
                  <a:cubicBezTo>
                    <a:pt x="8519" y="11952"/>
                    <a:pt x="7932" y="12909"/>
                    <a:pt x="7840" y="13958"/>
                  </a:cubicBezTo>
                  <a:lnTo>
                    <a:pt x="6698" y="13958"/>
                  </a:lnTo>
                  <a:cubicBezTo>
                    <a:pt x="6605" y="12909"/>
                    <a:pt x="6019" y="11952"/>
                    <a:pt x="5124" y="11396"/>
                  </a:cubicBezTo>
                  <a:lnTo>
                    <a:pt x="6976" y="8495"/>
                  </a:lnTo>
                  <a:lnTo>
                    <a:pt x="6976" y="10810"/>
                  </a:lnTo>
                  <a:cubicBezTo>
                    <a:pt x="7006" y="10980"/>
                    <a:pt x="7138" y="11065"/>
                    <a:pt x="7269" y="11065"/>
                  </a:cubicBezTo>
                  <a:cubicBezTo>
                    <a:pt x="7400" y="11065"/>
                    <a:pt x="7531" y="10980"/>
                    <a:pt x="7562" y="10810"/>
                  </a:cubicBezTo>
                  <a:lnTo>
                    <a:pt x="7562" y="8495"/>
                  </a:lnTo>
                  <a:close/>
                  <a:moveTo>
                    <a:pt x="12550" y="1"/>
                  </a:moveTo>
                  <a:cubicBezTo>
                    <a:pt x="12484" y="1"/>
                    <a:pt x="12423" y="24"/>
                    <a:pt x="12376" y="70"/>
                  </a:cubicBezTo>
                  <a:lnTo>
                    <a:pt x="11173" y="1274"/>
                  </a:lnTo>
                  <a:cubicBezTo>
                    <a:pt x="11111" y="1335"/>
                    <a:pt x="11080" y="1397"/>
                    <a:pt x="11080" y="1490"/>
                  </a:cubicBezTo>
                  <a:cubicBezTo>
                    <a:pt x="11080" y="1552"/>
                    <a:pt x="11111" y="1644"/>
                    <a:pt x="11173" y="1675"/>
                  </a:cubicBezTo>
                  <a:lnTo>
                    <a:pt x="12284" y="2817"/>
                  </a:lnTo>
                  <a:cubicBezTo>
                    <a:pt x="12222" y="4545"/>
                    <a:pt x="10802" y="5903"/>
                    <a:pt x="9074" y="5965"/>
                  </a:cubicBezTo>
                  <a:lnTo>
                    <a:pt x="8580" y="5965"/>
                  </a:lnTo>
                  <a:lnTo>
                    <a:pt x="7469" y="4823"/>
                  </a:lnTo>
                  <a:cubicBezTo>
                    <a:pt x="7408" y="4777"/>
                    <a:pt x="7338" y="4753"/>
                    <a:pt x="7269" y="4753"/>
                  </a:cubicBezTo>
                  <a:cubicBezTo>
                    <a:pt x="7199" y="4753"/>
                    <a:pt x="7130" y="4777"/>
                    <a:pt x="7068" y="4823"/>
                  </a:cubicBezTo>
                  <a:lnTo>
                    <a:pt x="5957" y="5965"/>
                  </a:lnTo>
                  <a:lnTo>
                    <a:pt x="2254" y="5965"/>
                  </a:lnTo>
                  <a:cubicBezTo>
                    <a:pt x="2101" y="5381"/>
                    <a:pt x="1628" y="5110"/>
                    <a:pt x="1156" y="5110"/>
                  </a:cubicBezTo>
                  <a:cubicBezTo>
                    <a:pt x="579" y="5110"/>
                    <a:pt x="1" y="5513"/>
                    <a:pt x="1" y="6243"/>
                  </a:cubicBezTo>
                  <a:cubicBezTo>
                    <a:pt x="1" y="6972"/>
                    <a:pt x="579" y="7375"/>
                    <a:pt x="1156" y="7375"/>
                  </a:cubicBezTo>
                  <a:cubicBezTo>
                    <a:pt x="1628" y="7375"/>
                    <a:pt x="2101" y="7104"/>
                    <a:pt x="2254" y="6520"/>
                  </a:cubicBezTo>
                  <a:lnTo>
                    <a:pt x="3519" y="6520"/>
                  </a:lnTo>
                  <a:cubicBezTo>
                    <a:pt x="2439" y="7199"/>
                    <a:pt x="1760" y="8372"/>
                    <a:pt x="1729" y="9668"/>
                  </a:cubicBezTo>
                  <a:lnTo>
                    <a:pt x="587" y="10810"/>
                  </a:lnTo>
                  <a:cubicBezTo>
                    <a:pt x="525" y="10872"/>
                    <a:pt x="495" y="10934"/>
                    <a:pt x="495" y="11026"/>
                  </a:cubicBezTo>
                  <a:cubicBezTo>
                    <a:pt x="495" y="11088"/>
                    <a:pt x="525" y="11150"/>
                    <a:pt x="587" y="11211"/>
                  </a:cubicBezTo>
                  <a:lnTo>
                    <a:pt x="1791" y="12415"/>
                  </a:lnTo>
                  <a:cubicBezTo>
                    <a:pt x="1837" y="12461"/>
                    <a:pt x="1906" y="12484"/>
                    <a:pt x="1976" y="12484"/>
                  </a:cubicBezTo>
                  <a:cubicBezTo>
                    <a:pt x="2045" y="12484"/>
                    <a:pt x="2115" y="12461"/>
                    <a:pt x="2161" y="12415"/>
                  </a:cubicBezTo>
                  <a:lnTo>
                    <a:pt x="3365" y="11211"/>
                  </a:lnTo>
                  <a:cubicBezTo>
                    <a:pt x="3426" y="11150"/>
                    <a:pt x="3457" y="11088"/>
                    <a:pt x="3457" y="11026"/>
                  </a:cubicBezTo>
                  <a:cubicBezTo>
                    <a:pt x="3457" y="10934"/>
                    <a:pt x="3426" y="10872"/>
                    <a:pt x="3365" y="10810"/>
                  </a:cubicBezTo>
                  <a:lnTo>
                    <a:pt x="2254" y="9699"/>
                  </a:lnTo>
                  <a:cubicBezTo>
                    <a:pt x="2315" y="7971"/>
                    <a:pt x="3735" y="6582"/>
                    <a:pt x="5463" y="6551"/>
                  </a:cubicBezTo>
                  <a:lnTo>
                    <a:pt x="5926" y="6551"/>
                  </a:lnTo>
                  <a:lnTo>
                    <a:pt x="6914" y="7539"/>
                  </a:lnTo>
                  <a:lnTo>
                    <a:pt x="4445" y="11396"/>
                  </a:lnTo>
                  <a:cubicBezTo>
                    <a:pt x="4414" y="11458"/>
                    <a:pt x="4414" y="11520"/>
                    <a:pt x="4414" y="11612"/>
                  </a:cubicBezTo>
                  <a:cubicBezTo>
                    <a:pt x="4445" y="11705"/>
                    <a:pt x="4507" y="11767"/>
                    <a:pt x="4568" y="11798"/>
                  </a:cubicBezTo>
                  <a:cubicBezTo>
                    <a:pt x="5525" y="12230"/>
                    <a:pt x="6142" y="13217"/>
                    <a:pt x="6111" y="14267"/>
                  </a:cubicBezTo>
                  <a:cubicBezTo>
                    <a:pt x="6111" y="14421"/>
                    <a:pt x="6235" y="14544"/>
                    <a:pt x="6389" y="14544"/>
                  </a:cubicBezTo>
                  <a:lnTo>
                    <a:pt x="8087" y="14544"/>
                  </a:lnTo>
                  <a:cubicBezTo>
                    <a:pt x="8241" y="14544"/>
                    <a:pt x="8395" y="14421"/>
                    <a:pt x="8395" y="14267"/>
                  </a:cubicBezTo>
                  <a:cubicBezTo>
                    <a:pt x="8364" y="13217"/>
                    <a:pt x="8982" y="12230"/>
                    <a:pt x="9938" y="11798"/>
                  </a:cubicBezTo>
                  <a:cubicBezTo>
                    <a:pt x="10000" y="11767"/>
                    <a:pt x="10062" y="11705"/>
                    <a:pt x="10062" y="11612"/>
                  </a:cubicBezTo>
                  <a:cubicBezTo>
                    <a:pt x="10093" y="11520"/>
                    <a:pt x="10093" y="11458"/>
                    <a:pt x="10031" y="11396"/>
                  </a:cubicBezTo>
                  <a:lnTo>
                    <a:pt x="7562" y="7539"/>
                  </a:lnTo>
                  <a:lnTo>
                    <a:pt x="8549" y="6551"/>
                  </a:lnTo>
                  <a:lnTo>
                    <a:pt x="12284" y="6551"/>
                  </a:lnTo>
                  <a:cubicBezTo>
                    <a:pt x="12413" y="7086"/>
                    <a:pt x="12894" y="7389"/>
                    <a:pt x="13379" y="7389"/>
                  </a:cubicBezTo>
                  <a:cubicBezTo>
                    <a:pt x="13706" y="7389"/>
                    <a:pt x="14035" y="7251"/>
                    <a:pt x="14259" y="6952"/>
                  </a:cubicBezTo>
                  <a:cubicBezTo>
                    <a:pt x="14845" y="6212"/>
                    <a:pt x="14321" y="5131"/>
                    <a:pt x="13364" y="5131"/>
                  </a:cubicBezTo>
                  <a:lnTo>
                    <a:pt x="13395" y="5101"/>
                  </a:lnTo>
                  <a:cubicBezTo>
                    <a:pt x="12870" y="5101"/>
                    <a:pt x="12438" y="5440"/>
                    <a:pt x="12315" y="5965"/>
                  </a:cubicBezTo>
                  <a:lnTo>
                    <a:pt x="11018" y="5965"/>
                  </a:lnTo>
                  <a:cubicBezTo>
                    <a:pt x="11296" y="5780"/>
                    <a:pt x="11512" y="5594"/>
                    <a:pt x="11728" y="5378"/>
                  </a:cubicBezTo>
                  <a:cubicBezTo>
                    <a:pt x="12407" y="4699"/>
                    <a:pt x="12808" y="3774"/>
                    <a:pt x="12839" y="2817"/>
                  </a:cubicBezTo>
                  <a:lnTo>
                    <a:pt x="13950" y="1675"/>
                  </a:lnTo>
                  <a:cubicBezTo>
                    <a:pt x="14012" y="1644"/>
                    <a:pt x="14043" y="1552"/>
                    <a:pt x="14043" y="1490"/>
                  </a:cubicBezTo>
                  <a:cubicBezTo>
                    <a:pt x="14043" y="1397"/>
                    <a:pt x="14012" y="1335"/>
                    <a:pt x="13950" y="1274"/>
                  </a:cubicBezTo>
                  <a:lnTo>
                    <a:pt x="12747" y="70"/>
                  </a:lnTo>
                  <a:cubicBezTo>
                    <a:pt x="12685" y="24"/>
                    <a:pt x="12616" y="1"/>
                    <a:pt x="12550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6" name="Google Shape;13871;p26">
              <a:extLst>
                <a:ext uri="{FF2B5EF4-FFF2-40B4-BE49-F238E27FC236}">
                  <a16:creationId xmlns:a16="http://schemas.microsoft.com/office/drawing/2014/main" id="{6169C075-7E18-C776-B7AA-FBBAE1EAFADE}"/>
                </a:ext>
              </a:extLst>
            </p:cNvPr>
            <p:cNvSpPr/>
            <p:nvPr/>
          </p:nvSpPr>
          <p:spPr>
            <a:xfrm>
              <a:off x="7897700" y="3897900"/>
              <a:ext cx="16625" cy="14175"/>
            </a:xfrm>
            <a:custGeom>
              <a:avLst/>
              <a:gdLst/>
              <a:ahLst/>
              <a:cxnLst/>
              <a:rect l="l" t="t" r="r" b="b"/>
              <a:pathLst>
                <a:path w="665" h="567" extrusionOk="0">
                  <a:moveTo>
                    <a:pt x="343" y="1"/>
                  </a:moveTo>
                  <a:cubicBezTo>
                    <a:pt x="162" y="1"/>
                    <a:pt x="1" y="186"/>
                    <a:pt x="78" y="393"/>
                  </a:cubicBezTo>
                  <a:cubicBezTo>
                    <a:pt x="126" y="504"/>
                    <a:pt x="240" y="567"/>
                    <a:pt x="351" y="567"/>
                  </a:cubicBezTo>
                  <a:cubicBezTo>
                    <a:pt x="456" y="567"/>
                    <a:pt x="558" y="512"/>
                    <a:pt x="603" y="393"/>
                  </a:cubicBezTo>
                  <a:cubicBezTo>
                    <a:pt x="665" y="269"/>
                    <a:pt x="603" y="84"/>
                    <a:pt x="449" y="23"/>
                  </a:cubicBezTo>
                  <a:cubicBezTo>
                    <a:pt x="414" y="8"/>
                    <a:pt x="378" y="1"/>
                    <a:pt x="34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7" name="Google Shape;13872;p26">
            <a:extLst>
              <a:ext uri="{FF2B5EF4-FFF2-40B4-BE49-F238E27FC236}">
                <a16:creationId xmlns:a16="http://schemas.microsoft.com/office/drawing/2014/main" id="{919218E8-890A-A4BE-01B4-5F250FC00272}"/>
              </a:ext>
            </a:extLst>
          </p:cNvPr>
          <p:cNvGrpSpPr/>
          <p:nvPr/>
        </p:nvGrpSpPr>
        <p:grpSpPr>
          <a:xfrm>
            <a:off x="15457939" y="7901951"/>
            <a:ext cx="726800" cy="725351"/>
            <a:chOff x="975800" y="1925575"/>
            <a:chExt cx="363400" cy="362675"/>
          </a:xfrm>
          <a:solidFill>
            <a:srgbClr val="002060"/>
          </a:solidFill>
        </p:grpSpPr>
        <p:sp>
          <p:nvSpPr>
            <p:cNvPr id="338" name="Google Shape;13873;p26">
              <a:extLst>
                <a:ext uri="{FF2B5EF4-FFF2-40B4-BE49-F238E27FC236}">
                  <a16:creationId xmlns:a16="http://schemas.microsoft.com/office/drawing/2014/main" id="{596FC863-97BA-B13C-76E3-6822B033397E}"/>
                </a:ext>
              </a:extLst>
            </p:cNvPr>
            <p:cNvSpPr/>
            <p:nvPr/>
          </p:nvSpPr>
          <p:spPr>
            <a:xfrm>
              <a:off x="975800" y="1925575"/>
              <a:ext cx="363400" cy="362675"/>
            </a:xfrm>
            <a:custGeom>
              <a:avLst/>
              <a:gdLst/>
              <a:ahLst/>
              <a:cxnLst/>
              <a:rect l="l" t="t" r="r" b="b"/>
              <a:pathLst>
                <a:path w="14536" h="14507" extrusionOk="0">
                  <a:moveTo>
                    <a:pt x="11106" y="480"/>
                  </a:moveTo>
                  <a:cubicBezTo>
                    <a:pt x="11627" y="480"/>
                    <a:pt x="12144" y="835"/>
                    <a:pt x="12098" y="1545"/>
                  </a:cubicBezTo>
                  <a:lnTo>
                    <a:pt x="12098" y="4230"/>
                  </a:lnTo>
                  <a:lnTo>
                    <a:pt x="10092" y="4230"/>
                  </a:lnTo>
                  <a:lnTo>
                    <a:pt x="10092" y="1545"/>
                  </a:lnTo>
                  <a:cubicBezTo>
                    <a:pt x="10061" y="835"/>
                    <a:pt x="10586" y="480"/>
                    <a:pt x="11106" y="480"/>
                  </a:cubicBezTo>
                  <a:close/>
                  <a:moveTo>
                    <a:pt x="9907" y="527"/>
                  </a:moveTo>
                  <a:cubicBezTo>
                    <a:pt x="9660" y="804"/>
                    <a:pt x="9536" y="1175"/>
                    <a:pt x="9536" y="1545"/>
                  </a:cubicBezTo>
                  <a:lnTo>
                    <a:pt x="9536" y="7501"/>
                  </a:lnTo>
                  <a:cubicBezTo>
                    <a:pt x="9490" y="8119"/>
                    <a:pt x="9012" y="8427"/>
                    <a:pt x="8537" y="8427"/>
                  </a:cubicBezTo>
                  <a:cubicBezTo>
                    <a:pt x="8063" y="8427"/>
                    <a:pt x="7592" y="8119"/>
                    <a:pt x="7561" y="7501"/>
                  </a:cubicBezTo>
                  <a:lnTo>
                    <a:pt x="7561" y="7069"/>
                  </a:lnTo>
                  <a:cubicBezTo>
                    <a:pt x="7561" y="6915"/>
                    <a:pt x="7407" y="6791"/>
                    <a:pt x="7253" y="6791"/>
                  </a:cubicBezTo>
                  <a:lnTo>
                    <a:pt x="4135" y="6791"/>
                  </a:lnTo>
                  <a:lnTo>
                    <a:pt x="4135" y="1545"/>
                  </a:lnTo>
                  <a:cubicBezTo>
                    <a:pt x="4135" y="989"/>
                    <a:pt x="4598" y="527"/>
                    <a:pt x="5123" y="527"/>
                  </a:cubicBezTo>
                  <a:close/>
                  <a:moveTo>
                    <a:pt x="6975" y="7347"/>
                  </a:moveTo>
                  <a:lnTo>
                    <a:pt x="6975" y="7501"/>
                  </a:lnTo>
                  <a:cubicBezTo>
                    <a:pt x="6975" y="7841"/>
                    <a:pt x="7098" y="8211"/>
                    <a:pt x="7345" y="8489"/>
                  </a:cubicBezTo>
                  <a:lnTo>
                    <a:pt x="3426" y="8489"/>
                  </a:lnTo>
                  <a:cubicBezTo>
                    <a:pt x="2901" y="8489"/>
                    <a:pt x="2438" y="8026"/>
                    <a:pt x="2438" y="7501"/>
                  </a:cubicBezTo>
                  <a:lnTo>
                    <a:pt x="2438" y="7347"/>
                  </a:lnTo>
                  <a:close/>
                  <a:moveTo>
                    <a:pt x="13672" y="3088"/>
                  </a:moveTo>
                  <a:cubicBezTo>
                    <a:pt x="13826" y="3088"/>
                    <a:pt x="13950" y="3211"/>
                    <a:pt x="13950" y="3366"/>
                  </a:cubicBezTo>
                  <a:lnTo>
                    <a:pt x="13950" y="10186"/>
                  </a:lnTo>
                  <a:lnTo>
                    <a:pt x="8549" y="10186"/>
                  </a:lnTo>
                  <a:cubicBezTo>
                    <a:pt x="8148" y="10186"/>
                    <a:pt x="8148" y="10773"/>
                    <a:pt x="8549" y="10773"/>
                  </a:cubicBezTo>
                  <a:lnTo>
                    <a:pt x="13980" y="10773"/>
                  </a:lnTo>
                  <a:lnTo>
                    <a:pt x="13980" y="11791"/>
                  </a:lnTo>
                  <a:cubicBezTo>
                    <a:pt x="13950" y="11945"/>
                    <a:pt x="13826" y="12069"/>
                    <a:pt x="13672" y="12069"/>
                  </a:cubicBezTo>
                  <a:lnTo>
                    <a:pt x="864" y="12069"/>
                  </a:lnTo>
                  <a:cubicBezTo>
                    <a:pt x="710" y="12069"/>
                    <a:pt x="556" y="11945"/>
                    <a:pt x="556" y="11791"/>
                  </a:cubicBezTo>
                  <a:lnTo>
                    <a:pt x="556" y="10773"/>
                  </a:lnTo>
                  <a:lnTo>
                    <a:pt x="5987" y="10773"/>
                  </a:lnTo>
                  <a:cubicBezTo>
                    <a:pt x="6358" y="10773"/>
                    <a:pt x="6358" y="10217"/>
                    <a:pt x="5987" y="10217"/>
                  </a:cubicBezTo>
                  <a:lnTo>
                    <a:pt x="586" y="10217"/>
                  </a:lnTo>
                  <a:lnTo>
                    <a:pt x="586" y="3366"/>
                  </a:lnTo>
                  <a:cubicBezTo>
                    <a:pt x="586" y="3211"/>
                    <a:pt x="710" y="3088"/>
                    <a:pt x="864" y="3088"/>
                  </a:cubicBezTo>
                  <a:lnTo>
                    <a:pt x="3580" y="3088"/>
                  </a:lnTo>
                  <a:lnTo>
                    <a:pt x="3580" y="6791"/>
                  </a:lnTo>
                  <a:lnTo>
                    <a:pt x="2160" y="6791"/>
                  </a:lnTo>
                  <a:cubicBezTo>
                    <a:pt x="2006" y="6791"/>
                    <a:pt x="1883" y="6915"/>
                    <a:pt x="1883" y="7069"/>
                  </a:cubicBezTo>
                  <a:lnTo>
                    <a:pt x="1883" y="7501"/>
                  </a:lnTo>
                  <a:cubicBezTo>
                    <a:pt x="1883" y="8335"/>
                    <a:pt x="2562" y="9044"/>
                    <a:pt x="3426" y="9044"/>
                  </a:cubicBezTo>
                  <a:lnTo>
                    <a:pt x="8549" y="9044"/>
                  </a:lnTo>
                  <a:cubicBezTo>
                    <a:pt x="9413" y="9044"/>
                    <a:pt x="10092" y="8365"/>
                    <a:pt x="10092" y="7501"/>
                  </a:cubicBezTo>
                  <a:lnTo>
                    <a:pt x="10092" y="4785"/>
                  </a:lnTo>
                  <a:lnTo>
                    <a:pt x="12376" y="4785"/>
                  </a:lnTo>
                  <a:cubicBezTo>
                    <a:pt x="12530" y="4785"/>
                    <a:pt x="12653" y="4662"/>
                    <a:pt x="12653" y="4508"/>
                  </a:cubicBezTo>
                  <a:lnTo>
                    <a:pt x="12653" y="3088"/>
                  </a:lnTo>
                  <a:close/>
                  <a:moveTo>
                    <a:pt x="8672" y="12624"/>
                  </a:moveTo>
                  <a:lnTo>
                    <a:pt x="8672" y="13951"/>
                  </a:lnTo>
                  <a:lnTo>
                    <a:pt x="5833" y="13951"/>
                  </a:lnTo>
                  <a:lnTo>
                    <a:pt x="5833" y="12624"/>
                  </a:lnTo>
                  <a:close/>
                  <a:moveTo>
                    <a:pt x="11163" y="1"/>
                  </a:moveTo>
                  <a:cubicBezTo>
                    <a:pt x="11145" y="1"/>
                    <a:pt x="11128" y="1"/>
                    <a:pt x="11110" y="2"/>
                  </a:cubicBezTo>
                  <a:lnTo>
                    <a:pt x="5154" y="2"/>
                  </a:lnTo>
                  <a:cubicBezTo>
                    <a:pt x="4290" y="2"/>
                    <a:pt x="3580" y="681"/>
                    <a:pt x="3580" y="1545"/>
                  </a:cubicBezTo>
                  <a:lnTo>
                    <a:pt x="3580" y="2533"/>
                  </a:lnTo>
                  <a:lnTo>
                    <a:pt x="864" y="2533"/>
                  </a:lnTo>
                  <a:cubicBezTo>
                    <a:pt x="370" y="2533"/>
                    <a:pt x="0" y="2903"/>
                    <a:pt x="0" y="3366"/>
                  </a:cubicBezTo>
                  <a:lnTo>
                    <a:pt x="0" y="11791"/>
                  </a:lnTo>
                  <a:cubicBezTo>
                    <a:pt x="0" y="12254"/>
                    <a:pt x="370" y="12624"/>
                    <a:pt x="864" y="12624"/>
                  </a:cubicBezTo>
                  <a:lnTo>
                    <a:pt x="5277" y="12624"/>
                  </a:lnTo>
                  <a:lnTo>
                    <a:pt x="5277" y="13951"/>
                  </a:lnTo>
                  <a:lnTo>
                    <a:pt x="3858" y="13951"/>
                  </a:lnTo>
                  <a:cubicBezTo>
                    <a:pt x="3844" y="13949"/>
                    <a:pt x="3831" y="13947"/>
                    <a:pt x="3818" y="13947"/>
                  </a:cubicBezTo>
                  <a:cubicBezTo>
                    <a:pt x="3683" y="13947"/>
                    <a:pt x="3580" y="14088"/>
                    <a:pt x="3580" y="14229"/>
                  </a:cubicBezTo>
                  <a:cubicBezTo>
                    <a:pt x="3580" y="14383"/>
                    <a:pt x="3703" y="14507"/>
                    <a:pt x="3858" y="14507"/>
                  </a:cubicBezTo>
                  <a:lnTo>
                    <a:pt x="10678" y="14507"/>
                  </a:lnTo>
                  <a:cubicBezTo>
                    <a:pt x="10833" y="14507"/>
                    <a:pt x="10956" y="14383"/>
                    <a:pt x="10956" y="14229"/>
                  </a:cubicBezTo>
                  <a:cubicBezTo>
                    <a:pt x="10956" y="14088"/>
                    <a:pt x="10853" y="13947"/>
                    <a:pt x="10718" y="13947"/>
                  </a:cubicBezTo>
                  <a:cubicBezTo>
                    <a:pt x="10705" y="13947"/>
                    <a:pt x="10692" y="13949"/>
                    <a:pt x="10678" y="13951"/>
                  </a:cubicBezTo>
                  <a:lnTo>
                    <a:pt x="9259" y="13951"/>
                  </a:lnTo>
                  <a:lnTo>
                    <a:pt x="9259" y="12624"/>
                  </a:lnTo>
                  <a:lnTo>
                    <a:pt x="13672" y="12624"/>
                  </a:lnTo>
                  <a:cubicBezTo>
                    <a:pt x="14166" y="12624"/>
                    <a:pt x="14536" y="12254"/>
                    <a:pt x="14536" y="11791"/>
                  </a:cubicBezTo>
                  <a:lnTo>
                    <a:pt x="14536" y="3366"/>
                  </a:lnTo>
                  <a:cubicBezTo>
                    <a:pt x="14536" y="2903"/>
                    <a:pt x="14166" y="2533"/>
                    <a:pt x="13672" y="2533"/>
                  </a:cubicBezTo>
                  <a:lnTo>
                    <a:pt x="12653" y="2533"/>
                  </a:lnTo>
                  <a:lnTo>
                    <a:pt x="12653" y="1545"/>
                  </a:lnTo>
                  <a:cubicBezTo>
                    <a:pt x="12653" y="699"/>
                    <a:pt x="11973" y="1"/>
                    <a:pt x="11163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9" name="Google Shape;13874;p26">
              <a:extLst>
                <a:ext uri="{FF2B5EF4-FFF2-40B4-BE49-F238E27FC236}">
                  <a16:creationId xmlns:a16="http://schemas.microsoft.com/office/drawing/2014/main" id="{E38D0D52-66DB-FD43-503E-E03FFFA48513}"/>
                </a:ext>
              </a:extLst>
            </p:cNvPr>
            <p:cNvSpPr/>
            <p:nvPr/>
          </p:nvSpPr>
          <p:spPr>
            <a:xfrm>
              <a:off x="1105400" y="1967275"/>
              <a:ext cx="82600" cy="14675"/>
            </a:xfrm>
            <a:custGeom>
              <a:avLst/>
              <a:gdLst/>
              <a:ahLst/>
              <a:cxnLst/>
              <a:rect l="l" t="t" r="r" b="b"/>
              <a:pathLst>
                <a:path w="3304" h="587" extrusionOk="0">
                  <a:moveTo>
                    <a:pt x="371" y="0"/>
                  </a:moveTo>
                  <a:cubicBezTo>
                    <a:pt x="1" y="0"/>
                    <a:pt x="1" y="587"/>
                    <a:pt x="371" y="587"/>
                  </a:cubicBezTo>
                  <a:lnTo>
                    <a:pt x="2933" y="587"/>
                  </a:lnTo>
                  <a:cubicBezTo>
                    <a:pt x="3303" y="587"/>
                    <a:pt x="3303" y="0"/>
                    <a:pt x="2933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0" name="Google Shape;13875;p26">
              <a:extLst>
                <a:ext uri="{FF2B5EF4-FFF2-40B4-BE49-F238E27FC236}">
                  <a16:creationId xmlns:a16="http://schemas.microsoft.com/office/drawing/2014/main" id="{5C749957-6F5C-3A17-2425-B2E3D8AAA3FE}"/>
                </a:ext>
              </a:extLst>
            </p:cNvPr>
            <p:cNvSpPr/>
            <p:nvPr/>
          </p:nvSpPr>
          <p:spPr>
            <a:xfrm>
              <a:off x="1104100" y="2009675"/>
              <a:ext cx="84425" cy="14750"/>
            </a:xfrm>
            <a:custGeom>
              <a:avLst/>
              <a:gdLst/>
              <a:ahLst/>
              <a:cxnLst/>
              <a:rect l="l" t="t" r="r" b="b"/>
              <a:pathLst>
                <a:path w="3377" h="590" extrusionOk="0">
                  <a:moveTo>
                    <a:pt x="394" y="1"/>
                  </a:moveTo>
                  <a:cubicBezTo>
                    <a:pt x="1" y="1"/>
                    <a:pt x="1" y="589"/>
                    <a:pt x="394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985" y="588"/>
                  </a:lnTo>
                  <a:cubicBezTo>
                    <a:pt x="2994" y="589"/>
                    <a:pt x="3003" y="589"/>
                    <a:pt x="3012" y="589"/>
                  </a:cubicBezTo>
                  <a:cubicBezTo>
                    <a:pt x="3377" y="589"/>
                    <a:pt x="3377" y="1"/>
                    <a:pt x="3012" y="1"/>
                  </a:cubicBezTo>
                  <a:cubicBezTo>
                    <a:pt x="3003" y="1"/>
                    <a:pt x="2994" y="1"/>
                    <a:pt x="2985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4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1" name="Google Shape;13876;p26">
              <a:extLst>
                <a:ext uri="{FF2B5EF4-FFF2-40B4-BE49-F238E27FC236}">
                  <a16:creationId xmlns:a16="http://schemas.microsoft.com/office/drawing/2014/main" id="{8D011026-B121-2519-8818-3388123DBC97}"/>
                </a:ext>
              </a:extLst>
            </p:cNvPr>
            <p:cNvSpPr/>
            <p:nvPr/>
          </p:nvSpPr>
          <p:spPr>
            <a:xfrm>
              <a:off x="1104125" y="2052800"/>
              <a:ext cx="84400" cy="14050"/>
            </a:xfrm>
            <a:custGeom>
              <a:avLst/>
              <a:gdLst/>
              <a:ahLst/>
              <a:cxnLst/>
              <a:rect l="l" t="t" r="r" b="b"/>
              <a:pathLst>
                <a:path w="3376" h="562" extrusionOk="0">
                  <a:moveTo>
                    <a:pt x="366" y="1"/>
                  </a:moveTo>
                  <a:cubicBezTo>
                    <a:pt x="0" y="1"/>
                    <a:pt x="9" y="562"/>
                    <a:pt x="393" y="562"/>
                  </a:cubicBezTo>
                  <a:cubicBezTo>
                    <a:pt x="402" y="562"/>
                    <a:pt x="412" y="561"/>
                    <a:pt x="422" y="561"/>
                  </a:cubicBezTo>
                  <a:lnTo>
                    <a:pt x="2984" y="561"/>
                  </a:lnTo>
                  <a:cubicBezTo>
                    <a:pt x="2993" y="561"/>
                    <a:pt x="3002" y="562"/>
                    <a:pt x="3011" y="562"/>
                  </a:cubicBezTo>
                  <a:cubicBezTo>
                    <a:pt x="3367" y="562"/>
                    <a:pt x="3376" y="1"/>
                    <a:pt x="3036" y="1"/>
                  </a:cubicBezTo>
                  <a:cubicBezTo>
                    <a:pt x="3019" y="1"/>
                    <a:pt x="3002" y="2"/>
                    <a:pt x="2984" y="5"/>
                  </a:cubicBezTo>
                  <a:lnTo>
                    <a:pt x="422" y="5"/>
                  </a:lnTo>
                  <a:cubicBezTo>
                    <a:pt x="402" y="2"/>
                    <a:pt x="384" y="1"/>
                    <a:pt x="366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2" name="Google Shape;13877;p26">
              <a:extLst>
                <a:ext uri="{FF2B5EF4-FFF2-40B4-BE49-F238E27FC236}">
                  <a16:creationId xmlns:a16="http://schemas.microsoft.com/office/drawing/2014/main" id="{D4846790-6E5F-2099-A01C-0AE71DAC03C7}"/>
                </a:ext>
              </a:extLst>
            </p:cNvPr>
            <p:cNvSpPr/>
            <p:nvPr/>
          </p:nvSpPr>
          <p:spPr>
            <a:xfrm>
              <a:off x="1147850" y="218022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7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2" y="551"/>
                    <a:pt x="311" y="576"/>
                    <a:pt x="378" y="576"/>
                  </a:cubicBezTo>
                  <a:cubicBezTo>
                    <a:pt x="531" y="576"/>
                    <a:pt x="679" y="449"/>
                    <a:pt x="679" y="278"/>
                  </a:cubicBezTo>
                  <a:cubicBezTo>
                    <a:pt x="679" y="124"/>
                    <a:pt x="525" y="0"/>
                    <a:pt x="37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43" name="Google Shape;13878;p26">
            <a:extLst>
              <a:ext uri="{FF2B5EF4-FFF2-40B4-BE49-F238E27FC236}">
                <a16:creationId xmlns:a16="http://schemas.microsoft.com/office/drawing/2014/main" id="{07C78319-3D42-79E1-0EAE-BCF4BD793CFC}"/>
              </a:ext>
            </a:extLst>
          </p:cNvPr>
          <p:cNvSpPr txBox="1"/>
          <p:nvPr/>
        </p:nvSpPr>
        <p:spPr>
          <a:xfrm>
            <a:off x="2286000" y="232410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sz="3200" kern="0" dirty="0">
                <a:cs typeface="B Nazanin" panose="00000700000000000000" pitchFamily="2" charset="-78"/>
                <a:sym typeface="Arial"/>
              </a:rPr>
              <a:t>اهداف و نتایج</a:t>
            </a:r>
            <a:endParaRPr sz="3200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44" name="Google Shape;13879;p26">
            <a:extLst>
              <a:ext uri="{FF2B5EF4-FFF2-40B4-BE49-F238E27FC236}">
                <a16:creationId xmlns:a16="http://schemas.microsoft.com/office/drawing/2014/main" id="{99D22F08-C8D1-5644-7C76-0979E48D1717}"/>
              </a:ext>
            </a:extLst>
          </p:cNvPr>
          <p:cNvSpPr txBox="1">
            <a:spLocks/>
          </p:cNvSpPr>
          <p:nvPr/>
        </p:nvSpPr>
        <p:spPr>
          <a:xfrm>
            <a:off x="2438400" y="723900"/>
            <a:ext cx="14092238" cy="964407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cs typeface="B Nazanin" panose="00000700000000000000" pitchFamily="2" charset="-78"/>
              </a:rPr>
              <a:t>نمادهای برتر</a:t>
            </a:r>
          </a:p>
        </p:txBody>
      </p:sp>
    </p:spTree>
    <p:extLst>
      <p:ext uri="{BB962C8B-B14F-4D97-AF65-F5344CB8AC3E}">
        <p14:creationId xmlns:p14="http://schemas.microsoft.com/office/powerpoint/2010/main" val="28099307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13285440" y="7733520"/>
            <a:ext cx="2934720" cy="13975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9"/>
              </a:lnSpc>
            </a:pPr>
            <a:r>
              <a:rPr lang="en-US" sz="1399" spc="0">
                <a:solidFill>
                  <a:srgbClr val="FFFFFF"/>
                </a:solidFill>
                <a:latin typeface="Montserrat"/>
              </a:rPr>
              <a:t>It’s the farthest planet from the Sun</a:t>
            </a:r>
          </a:p>
        </p:txBody>
      </p: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4486400" y="8822160"/>
            <a:ext cx="3672720" cy="1580400"/>
            <a:chOff x="0" y="0"/>
            <a:chExt cx="4896960" cy="2107200"/>
          </a:xfrm>
        </p:grpSpPr>
        <p:sp>
          <p:nvSpPr>
            <p:cNvPr id="42" name="Freeform 42"/>
            <p:cNvSpPr/>
            <p:nvPr/>
          </p:nvSpPr>
          <p:spPr>
            <a:xfrm>
              <a:off x="382" y="0"/>
              <a:ext cx="4896612" cy="2107184"/>
            </a:xfrm>
            <a:custGeom>
              <a:avLst/>
              <a:gdLst/>
              <a:ahLst/>
              <a:cxnLst/>
              <a:rect l="l" t="t" r="r" b="b"/>
              <a:pathLst>
                <a:path w="4896612" h="2107184">
                  <a:moveTo>
                    <a:pt x="4353432" y="1204976"/>
                  </a:moveTo>
                  <a:cubicBezTo>
                    <a:pt x="4469383" y="1204976"/>
                    <a:pt x="4585334" y="1211072"/>
                    <a:pt x="4701285" y="1201928"/>
                  </a:cubicBezTo>
                  <a:cubicBezTo>
                    <a:pt x="4844668" y="1192784"/>
                    <a:pt x="4896611" y="1244727"/>
                    <a:pt x="4847716" y="1403731"/>
                  </a:cubicBezTo>
                  <a:cubicBezTo>
                    <a:pt x="4643246" y="1403731"/>
                    <a:pt x="4435855" y="1403731"/>
                    <a:pt x="4188713" y="1403731"/>
                  </a:cubicBezTo>
                  <a:cubicBezTo>
                    <a:pt x="4258944" y="1541399"/>
                    <a:pt x="4313809" y="1651508"/>
                    <a:pt x="4390135" y="1804416"/>
                  </a:cubicBezTo>
                  <a:cubicBezTo>
                    <a:pt x="4182617" y="1691259"/>
                    <a:pt x="4020946" y="1605661"/>
                    <a:pt x="3831843" y="1504696"/>
                  </a:cubicBezTo>
                  <a:cubicBezTo>
                    <a:pt x="3773931" y="1697355"/>
                    <a:pt x="3715892" y="1880870"/>
                    <a:pt x="3645788" y="2107184"/>
                  </a:cubicBezTo>
                  <a:cubicBezTo>
                    <a:pt x="3578605" y="1886966"/>
                    <a:pt x="3523742" y="1709547"/>
                    <a:pt x="3459734" y="1504696"/>
                  </a:cubicBezTo>
                  <a:cubicBezTo>
                    <a:pt x="3279774" y="1599565"/>
                    <a:pt x="3111881" y="1688211"/>
                    <a:pt x="2901442" y="1801368"/>
                  </a:cubicBezTo>
                  <a:cubicBezTo>
                    <a:pt x="2974721" y="1657604"/>
                    <a:pt x="3026537" y="1556639"/>
                    <a:pt x="3096768" y="1422146"/>
                  </a:cubicBezTo>
                  <a:cubicBezTo>
                    <a:pt x="2062480" y="1422146"/>
                    <a:pt x="1049528" y="1422146"/>
                    <a:pt x="0" y="1422146"/>
                  </a:cubicBezTo>
                  <a:cubicBezTo>
                    <a:pt x="118617" y="1250823"/>
                    <a:pt x="237616" y="1198880"/>
                    <a:pt x="408431" y="1198880"/>
                  </a:cubicBezTo>
                  <a:cubicBezTo>
                    <a:pt x="1183385" y="1208024"/>
                    <a:pt x="1958339" y="1201928"/>
                    <a:pt x="2733293" y="1204976"/>
                  </a:cubicBezTo>
                  <a:cubicBezTo>
                    <a:pt x="2800476" y="1204976"/>
                    <a:pt x="2870580" y="1204976"/>
                    <a:pt x="2937763" y="1204976"/>
                  </a:cubicBezTo>
                  <a:cubicBezTo>
                    <a:pt x="2940811" y="1192784"/>
                    <a:pt x="2940811" y="1183513"/>
                    <a:pt x="2943859" y="1174369"/>
                  </a:cubicBezTo>
                  <a:cubicBezTo>
                    <a:pt x="2843148" y="1137666"/>
                    <a:pt x="2742437" y="1100963"/>
                    <a:pt x="2599054" y="1052068"/>
                  </a:cubicBezTo>
                  <a:cubicBezTo>
                    <a:pt x="2815716" y="987806"/>
                    <a:pt x="2989579" y="932815"/>
                    <a:pt x="3197097" y="871601"/>
                  </a:cubicBezTo>
                  <a:cubicBezTo>
                    <a:pt x="3102482" y="694182"/>
                    <a:pt x="3014090" y="526034"/>
                    <a:pt x="2898139" y="305816"/>
                  </a:cubicBezTo>
                  <a:cubicBezTo>
                    <a:pt x="3108705" y="422021"/>
                    <a:pt x="3273424" y="507619"/>
                    <a:pt x="3459479" y="608584"/>
                  </a:cubicBezTo>
                  <a:cubicBezTo>
                    <a:pt x="3517518" y="415925"/>
                    <a:pt x="3575430" y="232410"/>
                    <a:pt x="3645661" y="0"/>
                  </a:cubicBezTo>
                  <a:cubicBezTo>
                    <a:pt x="3712844" y="226314"/>
                    <a:pt x="3770756" y="409829"/>
                    <a:pt x="3831716" y="608584"/>
                  </a:cubicBezTo>
                  <a:cubicBezTo>
                    <a:pt x="4002531" y="513715"/>
                    <a:pt x="4161281" y="431165"/>
                    <a:pt x="4322952" y="345567"/>
                  </a:cubicBezTo>
                  <a:cubicBezTo>
                    <a:pt x="4332096" y="351663"/>
                    <a:pt x="4344288" y="360807"/>
                    <a:pt x="4356480" y="367030"/>
                  </a:cubicBezTo>
                  <a:cubicBezTo>
                    <a:pt x="4271009" y="526034"/>
                    <a:pt x="4185665" y="688213"/>
                    <a:pt x="4091050" y="868553"/>
                  </a:cubicBezTo>
                  <a:cubicBezTo>
                    <a:pt x="4286376" y="929767"/>
                    <a:pt x="4469383" y="984758"/>
                    <a:pt x="4689093" y="1052068"/>
                  </a:cubicBezTo>
                  <a:cubicBezTo>
                    <a:pt x="4554854" y="1097915"/>
                    <a:pt x="4454143" y="1134618"/>
                    <a:pt x="4350384" y="1168273"/>
                  </a:cubicBezTo>
                  <a:cubicBezTo>
                    <a:pt x="4353432" y="1180465"/>
                    <a:pt x="4353432" y="1192784"/>
                    <a:pt x="4353432" y="1204976"/>
                  </a:cubicBezTo>
                  <a:close/>
                  <a:moveTo>
                    <a:pt x="3648582" y="602488"/>
                  </a:moveTo>
                  <a:cubicBezTo>
                    <a:pt x="3605910" y="697357"/>
                    <a:pt x="3575303" y="761492"/>
                    <a:pt x="3544823" y="828802"/>
                  </a:cubicBezTo>
                  <a:cubicBezTo>
                    <a:pt x="3468496" y="795147"/>
                    <a:pt x="3407536" y="767588"/>
                    <a:pt x="3322065" y="730885"/>
                  </a:cubicBezTo>
                  <a:cubicBezTo>
                    <a:pt x="3364737" y="828802"/>
                    <a:pt x="3392296" y="895985"/>
                    <a:pt x="3419728" y="966343"/>
                  </a:cubicBezTo>
                  <a:cubicBezTo>
                    <a:pt x="3340353" y="996950"/>
                    <a:pt x="3273297" y="1021334"/>
                    <a:pt x="3187826" y="1054989"/>
                  </a:cubicBezTo>
                  <a:cubicBezTo>
                    <a:pt x="3282441" y="1094740"/>
                    <a:pt x="3349497" y="1122299"/>
                    <a:pt x="3422776" y="1149858"/>
                  </a:cubicBezTo>
                  <a:cubicBezTo>
                    <a:pt x="3389248" y="1226312"/>
                    <a:pt x="3361816" y="1284478"/>
                    <a:pt x="3322065" y="1373124"/>
                  </a:cubicBezTo>
                  <a:cubicBezTo>
                    <a:pt x="3419728" y="1333373"/>
                    <a:pt x="3486784" y="1308862"/>
                    <a:pt x="3553967" y="1284478"/>
                  </a:cubicBezTo>
                  <a:cubicBezTo>
                    <a:pt x="3587495" y="1363980"/>
                    <a:pt x="3614927" y="1431290"/>
                    <a:pt x="3648582" y="1513840"/>
                  </a:cubicBezTo>
                  <a:cubicBezTo>
                    <a:pt x="3682110" y="1422146"/>
                    <a:pt x="3709542" y="1354836"/>
                    <a:pt x="3734053" y="1281430"/>
                  </a:cubicBezTo>
                  <a:cubicBezTo>
                    <a:pt x="3813428" y="1312037"/>
                    <a:pt x="3880484" y="1336421"/>
                    <a:pt x="3962907" y="1367028"/>
                  </a:cubicBezTo>
                  <a:cubicBezTo>
                    <a:pt x="3926331" y="1281430"/>
                    <a:pt x="3901947" y="1220216"/>
                    <a:pt x="3871340" y="1149858"/>
                  </a:cubicBezTo>
                  <a:cubicBezTo>
                    <a:pt x="3947667" y="1116203"/>
                    <a:pt x="4014723" y="1085596"/>
                    <a:pt x="4091050" y="1051941"/>
                  </a:cubicBezTo>
                  <a:cubicBezTo>
                    <a:pt x="4005579" y="1015238"/>
                    <a:pt x="3938523" y="987679"/>
                    <a:pt x="3865244" y="957072"/>
                  </a:cubicBezTo>
                  <a:cubicBezTo>
                    <a:pt x="3901820" y="880618"/>
                    <a:pt x="3932427" y="819404"/>
                    <a:pt x="3975099" y="730758"/>
                  </a:cubicBezTo>
                  <a:cubicBezTo>
                    <a:pt x="3874388" y="770509"/>
                    <a:pt x="3807332" y="798068"/>
                    <a:pt x="3734053" y="828675"/>
                  </a:cubicBezTo>
                  <a:cubicBezTo>
                    <a:pt x="3706621" y="755269"/>
                    <a:pt x="3682237" y="687959"/>
                    <a:pt x="3648582" y="60236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513360" y="9694080"/>
            <a:ext cx="16205760" cy="198720"/>
            <a:chOff x="0" y="0"/>
            <a:chExt cx="21607680" cy="26496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1607653" cy="264922"/>
            </a:xfrm>
            <a:custGeom>
              <a:avLst/>
              <a:gdLst/>
              <a:ahLst/>
              <a:cxnLst/>
              <a:rect l="l" t="t" r="r" b="b"/>
              <a:pathLst>
                <a:path w="21607653" h="264922">
                  <a:moveTo>
                    <a:pt x="0" y="264922"/>
                  </a:moveTo>
                  <a:lnTo>
                    <a:pt x="66421" y="0"/>
                  </a:lnTo>
                  <a:lnTo>
                    <a:pt x="21541232" y="0"/>
                  </a:lnTo>
                  <a:lnTo>
                    <a:pt x="21607653" y="26492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751680" y="501120"/>
            <a:ext cx="982800" cy="1311840"/>
            <a:chOff x="0" y="0"/>
            <a:chExt cx="1310400" cy="174912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310386" cy="1749171"/>
            </a:xfrm>
            <a:custGeom>
              <a:avLst/>
              <a:gdLst/>
              <a:ahLst/>
              <a:cxnLst/>
              <a:rect l="l" t="t" r="r" b="b"/>
              <a:pathLst>
                <a:path w="1310386" h="1749171">
                  <a:moveTo>
                    <a:pt x="1206627" y="942594"/>
                  </a:moveTo>
                  <a:cubicBezTo>
                    <a:pt x="1107694" y="926592"/>
                    <a:pt x="1010539" y="910463"/>
                    <a:pt x="910717" y="893572"/>
                  </a:cubicBezTo>
                  <a:cubicBezTo>
                    <a:pt x="938276" y="763397"/>
                    <a:pt x="964946" y="633984"/>
                    <a:pt x="992505" y="503047"/>
                  </a:cubicBezTo>
                  <a:cubicBezTo>
                    <a:pt x="1098169" y="519938"/>
                    <a:pt x="1201801" y="537718"/>
                    <a:pt x="1310386" y="555498"/>
                  </a:cubicBezTo>
                  <a:cubicBezTo>
                    <a:pt x="1305687" y="525018"/>
                    <a:pt x="1302766" y="497205"/>
                    <a:pt x="1298067" y="470154"/>
                  </a:cubicBezTo>
                  <a:cubicBezTo>
                    <a:pt x="1296162" y="456565"/>
                    <a:pt x="1293368" y="443103"/>
                    <a:pt x="1291463" y="429514"/>
                  </a:cubicBezTo>
                  <a:cubicBezTo>
                    <a:pt x="1284859" y="389763"/>
                    <a:pt x="1269619" y="353441"/>
                    <a:pt x="1241933" y="320421"/>
                  </a:cubicBezTo>
                  <a:cubicBezTo>
                    <a:pt x="1193419" y="262128"/>
                    <a:pt x="1148715" y="201168"/>
                    <a:pt x="1102995" y="140335"/>
                  </a:cubicBezTo>
                  <a:cubicBezTo>
                    <a:pt x="1095375" y="131064"/>
                    <a:pt x="1086866" y="125095"/>
                    <a:pt x="1073531" y="122555"/>
                  </a:cubicBezTo>
                  <a:cubicBezTo>
                    <a:pt x="890778" y="92964"/>
                    <a:pt x="708914" y="62611"/>
                    <a:pt x="527177" y="33020"/>
                  </a:cubicBezTo>
                  <a:cubicBezTo>
                    <a:pt x="492887" y="27051"/>
                    <a:pt x="457708" y="20320"/>
                    <a:pt x="422529" y="15240"/>
                  </a:cubicBezTo>
                  <a:cubicBezTo>
                    <a:pt x="309245" y="0"/>
                    <a:pt x="202692" y="66802"/>
                    <a:pt x="181737" y="167386"/>
                  </a:cubicBezTo>
                  <a:cubicBezTo>
                    <a:pt x="137033" y="379603"/>
                    <a:pt x="92329" y="590931"/>
                    <a:pt x="47625" y="803148"/>
                  </a:cubicBezTo>
                  <a:cubicBezTo>
                    <a:pt x="34290" y="865632"/>
                    <a:pt x="20955" y="928243"/>
                    <a:pt x="8509" y="990854"/>
                  </a:cubicBezTo>
                  <a:cubicBezTo>
                    <a:pt x="0" y="1032256"/>
                    <a:pt x="4699" y="1072007"/>
                    <a:pt x="22860" y="1109980"/>
                  </a:cubicBezTo>
                  <a:cubicBezTo>
                    <a:pt x="96139" y="1271397"/>
                    <a:pt x="170307" y="1432052"/>
                    <a:pt x="243586" y="1593596"/>
                  </a:cubicBezTo>
                  <a:cubicBezTo>
                    <a:pt x="264541" y="1640078"/>
                    <a:pt x="301625" y="1668018"/>
                    <a:pt x="357759" y="1677289"/>
                  </a:cubicBezTo>
                  <a:cubicBezTo>
                    <a:pt x="480568" y="1696720"/>
                    <a:pt x="602361" y="1718691"/>
                    <a:pt x="724154" y="1738122"/>
                  </a:cubicBezTo>
                  <a:cubicBezTo>
                    <a:pt x="794512" y="1749171"/>
                    <a:pt x="858393" y="1716151"/>
                    <a:pt x="884047" y="1656969"/>
                  </a:cubicBezTo>
                  <a:cubicBezTo>
                    <a:pt x="912622" y="1591056"/>
                    <a:pt x="938276" y="1525143"/>
                    <a:pt x="967740" y="1459992"/>
                  </a:cubicBezTo>
                  <a:cubicBezTo>
                    <a:pt x="1037209" y="1306957"/>
                    <a:pt x="1108583" y="1154811"/>
                    <a:pt x="1178941" y="1001776"/>
                  </a:cubicBezTo>
                  <a:cubicBezTo>
                    <a:pt x="1187450" y="983234"/>
                    <a:pt x="1196975" y="963676"/>
                    <a:pt x="1206500" y="942594"/>
                  </a:cubicBezTo>
                  <a:close/>
                  <a:moveTo>
                    <a:pt x="336931" y="616331"/>
                  </a:moveTo>
                  <a:cubicBezTo>
                    <a:pt x="293116" y="612140"/>
                    <a:pt x="257048" y="598551"/>
                    <a:pt x="231267" y="568198"/>
                  </a:cubicBezTo>
                  <a:cubicBezTo>
                    <a:pt x="198882" y="530987"/>
                    <a:pt x="207518" y="482854"/>
                    <a:pt x="250317" y="455803"/>
                  </a:cubicBezTo>
                  <a:cubicBezTo>
                    <a:pt x="302641" y="422783"/>
                    <a:pt x="383540" y="433832"/>
                    <a:pt x="423545" y="478663"/>
                  </a:cubicBezTo>
                  <a:cubicBezTo>
                    <a:pt x="458724" y="518414"/>
                    <a:pt x="449199" y="570865"/>
                    <a:pt x="399796" y="596138"/>
                  </a:cubicBezTo>
                  <a:cubicBezTo>
                    <a:pt x="380746" y="606298"/>
                    <a:pt x="357886" y="609727"/>
                    <a:pt x="336931" y="61645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663200" y="910800"/>
            <a:ext cx="833040" cy="969840"/>
            <a:chOff x="0" y="0"/>
            <a:chExt cx="1110720" cy="129312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1110615" cy="1293114"/>
            </a:xfrm>
            <a:custGeom>
              <a:avLst/>
              <a:gdLst/>
              <a:ahLst/>
              <a:cxnLst/>
              <a:rect l="l" t="t" r="r" b="b"/>
              <a:pathLst>
                <a:path w="1110615" h="1293114">
                  <a:moveTo>
                    <a:pt x="976503" y="601345"/>
                  </a:moveTo>
                  <a:cubicBezTo>
                    <a:pt x="933704" y="533781"/>
                    <a:pt x="889889" y="465328"/>
                    <a:pt x="846074" y="396113"/>
                  </a:cubicBezTo>
                  <a:cubicBezTo>
                    <a:pt x="935482" y="396113"/>
                    <a:pt x="1022096" y="396113"/>
                    <a:pt x="1109726" y="396113"/>
                  </a:cubicBezTo>
                  <a:cubicBezTo>
                    <a:pt x="1109726" y="394462"/>
                    <a:pt x="1110615" y="393573"/>
                    <a:pt x="1110615" y="391922"/>
                  </a:cubicBezTo>
                  <a:cubicBezTo>
                    <a:pt x="1028700" y="364871"/>
                    <a:pt x="947801" y="337820"/>
                    <a:pt x="863092" y="310007"/>
                  </a:cubicBezTo>
                  <a:cubicBezTo>
                    <a:pt x="931672" y="258445"/>
                    <a:pt x="998220" y="208661"/>
                    <a:pt x="1064895" y="158877"/>
                  </a:cubicBezTo>
                  <a:cubicBezTo>
                    <a:pt x="1064006" y="157988"/>
                    <a:pt x="1064006" y="157226"/>
                    <a:pt x="1062990" y="156337"/>
                  </a:cubicBezTo>
                  <a:cubicBezTo>
                    <a:pt x="981075" y="181737"/>
                    <a:pt x="899287" y="207899"/>
                    <a:pt x="813562" y="234950"/>
                  </a:cubicBezTo>
                  <a:cubicBezTo>
                    <a:pt x="829691" y="155575"/>
                    <a:pt x="844931" y="78740"/>
                    <a:pt x="860171" y="1778"/>
                  </a:cubicBezTo>
                  <a:cubicBezTo>
                    <a:pt x="859282" y="1778"/>
                    <a:pt x="858266" y="889"/>
                    <a:pt x="857377" y="889"/>
                  </a:cubicBezTo>
                  <a:cubicBezTo>
                    <a:pt x="812800" y="67564"/>
                    <a:pt x="768985" y="134239"/>
                    <a:pt x="722376" y="204343"/>
                  </a:cubicBezTo>
                  <a:cubicBezTo>
                    <a:pt x="677672" y="135128"/>
                    <a:pt x="633857" y="67564"/>
                    <a:pt x="589153" y="0"/>
                  </a:cubicBezTo>
                  <a:cubicBezTo>
                    <a:pt x="588264" y="889"/>
                    <a:pt x="587248" y="889"/>
                    <a:pt x="586359" y="1651"/>
                  </a:cubicBezTo>
                  <a:cubicBezTo>
                    <a:pt x="600583" y="77724"/>
                    <a:pt x="615823" y="153670"/>
                    <a:pt x="631063" y="233934"/>
                  </a:cubicBezTo>
                  <a:cubicBezTo>
                    <a:pt x="545465" y="206121"/>
                    <a:pt x="462661" y="179832"/>
                    <a:pt x="380746" y="152908"/>
                  </a:cubicBezTo>
                  <a:cubicBezTo>
                    <a:pt x="379857" y="153797"/>
                    <a:pt x="379857" y="154559"/>
                    <a:pt x="378841" y="155448"/>
                  </a:cubicBezTo>
                  <a:cubicBezTo>
                    <a:pt x="420751" y="187579"/>
                    <a:pt x="463550" y="219583"/>
                    <a:pt x="505460" y="251714"/>
                  </a:cubicBezTo>
                  <a:cubicBezTo>
                    <a:pt x="504571" y="252603"/>
                    <a:pt x="504571" y="253365"/>
                    <a:pt x="503555" y="253365"/>
                  </a:cubicBezTo>
                  <a:cubicBezTo>
                    <a:pt x="479806" y="246634"/>
                    <a:pt x="455041" y="239014"/>
                    <a:pt x="429260" y="232283"/>
                  </a:cubicBezTo>
                  <a:cubicBezTo>
                    <a:pt x="414020" y="272034"/>
                    <a:pt x="397891" y="310896"/>
                    <a:pt x="384556" y="349631"/>
                  </a:cubicBezTo>
                  <a:cubicBezTo>
                    <a:pt x="377952" y="369951"/>
                    <a:pt x="366522" y="382524"/>
                    <a:pt x="343662" y="385953"/>
                  </a:cubicBezTo>
                  <a:cubicBezTo>
                    <a:pt x="339852" y="385953"/>
                    <a:pt x="337058" y="388493"/>
                    <a:pt x="328422" y="391033"/>
                  </a:cubicBezTo>
                  <a:cubicBezTo>
                    <a:pt x="342646" y="391922"/>
                    <a:pt x="352171" y="392684"/>
                    <a:pt x="364617" y="393573"/>
                  </a:cubicBezTo>
                  <a:cubicBezTo>
                    <a:pt x="360807" y="398653"/>
                    <a:pt x="358013" y="402844"/>
                    <a:pt x="354203" y="406273"/>
                  </a:cubicBezTo>
                  <a:cubicBezTo>
                    <a:pt x="309499" y="445135"/>
                    <a:pt x="282829" y="492379"/>
                    <a:pt x="262890" y="544830"/>
                  </a:cubicBezTo>
                  <a:cubicBezTo>
                    <a:pt x="185547" y="750062"/>
                    <a:pt x="104648" y="954405"/>
                    <a:pt x="25654" y="1159637"/>
                  </a:cubicBezTo>
                  <a:cubicBezTo>
                    <a:pt x="20955" y="1171448"/>
                    <a:pt x="15240" y="1183259"/>
                    <a:pt x="11430" y="1195959"/>
                  </a:cubicBezTo>
                  <a:cubicBezTo>
                    <a:pt x="0" y="1232281"/>
                    <a:pt x="20955" y="1268603"/>
                    <a:pt x="59944" y="1280414"/>
                  </a:cubicBezTo>
                  <a:cubicBezTo>
                    <a:pt x="99949" y="1293114"/>
                    <a:pt x="142748" y="1276223"/>
                    <a:pt x="157988" y="1239901"/>
                  </a:cubicBezTo>
                  <a:cubicBezTo>
                    <a:pt x="180848" y="1182497"/>
                    <a:pt x="202692" y="1124204"/>
                    <a:pt x="225552" y="1065911"/>
                  </a:cubicBezTo>
                  <a:cubicBezTo>
                    <a:pt x="295021" y="885190"/>
                    <a:pt x="365506" y="704469"/>
                    <a:pt x="434975" y="523621"/>
                  </a:cubicBezTo>
                  <a:cubicBezTo>
                    <a:pt x="438785" y="513461"/>
                    <a:pt x="439674" y="501650"/>
                    <a:pt x="439674" y="490728"/>
                  </a:cubicBezTo>
                  <a:cubicBezTo>
                    <a:pt x="441579" y="462915"/>
                    <a:pt x="440563" y="434086"/>
                    <a:pt x="442468" y="406273"/>
                  </a:cubicBezTo>
                  <a:cubicBezTo>
                    <a:pt x="442468" y="402082"/>
                    <a:pt x="448183" y="393573"/>
                    <a:pt x="450977" y="393573"/>
                  </a:cubicBezTo>
                  <a:cubicBezTo>
                    <a:pt x="498602" y="392684"/>
                    <a:pt x="545211" y="392684"/>
                    <a:pt x="598551" y="392684"/>
                  </a:cubicBezTo>
                  <a:cubicBezTo>
                    <a:pt x="551942" y="464439"/>
                    <a:pt x="508127" y="531241"/>
                    <a:pt x="464312" y="598805"/>
                  </a:cubicBezTo>
                  <a:cubicBezTo>
                    <a:pt x="465201" y="599694"/>
                    <a:pt x="466217" y="599694"/>
                    <a:pt x="467106" y="600456"/>
                  </a:cubicBezTo>
                  <a:cubicBezTo>
                    <a:pt x="534670" y="551434"/>
                    <a:pt x="602234" y="501650"/>
                    <a:pt x="671703" y="450088"/>
                  </a:cubicBezTo>
                  <a:cubicBezTo>
                    <a:pt x="686943" y="526923"/>
                    <a:pt x="702183" y="600456"/>
                    <a:pt x="716407" y="673862"/>
                  </a:cubicBezTo>
                  <a:cubicBezTo>
                    <a:pt x="719201" y="673862"/>
                    <a:pt x="721106" y="673862"/>
                    <a:pt x="723011" y="673862"/>
                  </a:cubicBezTo>
                  <a:cubicBezTo>
                    <a:pt x="738251" y="600329"/>
                    <a:pt x="753491" y="527685"/>
                    <a:pt x="769620" y="450850"/>
                  </a:cubicBezTo>
                  <a:cubicBezTo>
                    <a:pt x="839089" y="502412"/>
                    <a:pt x="906653" y="552196"/>
                    <a:pt x="973328" y="601980"/>
                  </a:cubicBezTo>
                  <a:cubicBezTo>
                    <a:pt x="974217" y="601980"/>
                    <a:pt x="975233" y="601091"/>
                    <a:pt x="976122" y="601091"/>
                  </a:cubicBezTo>
                  <a:close/>
                  <a:moveTo>
                    <a:pt x="768096" y="282067"/>
                  </a:moveTo>
                  <a:cubicBezTo>
                    <a:pt x="810895" y="269367"/>
                    <a:pt x="850011" y="256667"/>
                    <a:pt x="889000" y="244856"/>
                  </a:cubicBezTo>
                  <a:cubicBezTo>
                    <a:pt x="889000" y="245745"/>
                    <a:pt x="889889" y="246507"/>
                    <a:pt x="890905" y="247396"/>
                  </a:cubicBezTo>
                  <a:cubicBezTo>
                    <a:pt x="858520" y="271018"/>
                    <a:pt x="827151" y="294640"/>
                    <a:pt x="793877" y="320040"/>
                  </a:cubicBezTo>
                  <a:cubicBezTo>
                    <a:pt x="833882" y="334391"/>
                    <a:pt x="871982" y="347091"/>
                    <a:pt x="910971" y="359791"/>
                  </a:cubicBezTo>
                  <a:cubicBezTo>
                    <a:pt x="910082" y="361442"/>
                    <a:pt x="910082" y="362331"/>
                    <a:pt x="910082" y="363982"/>
                  </a:cubicBezTo>
                  <a:cubicBezTo>
                    <a:pt x="869188" y="363982"/>
                    <a:pt x="828167" y="363982"/>
                    <a:pt x="784479" y="363982"/>
                  </a:cubicBezTo>
                  <a:cubicBezTo>
                    <a:pt x="806323" y="397764"/>
                    <a:pt x="826389" y="429006"/>
                    <a:pt x="846328" y="461137"/>
                  </a:cubicBezTo>
                  <a:cubicBezTo>
                    <a:pt x="844423" y="461137"/>
                    <a:pt x="843534" y="462026"/>
                    <a:pt x="842518" y="462788"/>
                  </a:cubicBezTo>
                  <a:cubicBezTo>
                    <a:pt x="811149" y="439166"/>
                    <a:pt x="779653" y="416306"/>
                    <a:pt x="746379" y="391795"/>
                  </a:cubicBezTo>
                  <a:cubicBezTo>
                    <a:pt x="737870" y="430657"/>
                    <a:pt x="730250" y="466090"/>
                    <a:pt x="723519" y="502412"/>
                  </a:cubicBezTo>
                  <a:cubicBezTo>
                    <a:pt x="721614" y="502412"/>
                    <a:pt x="720725" y="502412"/>
                    <a:pt x="719709" y="502412"/>
                  </a:cubicBezTo>
                  <a:cubicBezTo>
                    <a:pt x="712089" y="466090"/>
                    <a:pt x="704469" y="429768"/>
                    <a:pt x="696849" y="391795"/>
                  </a:cubicBezTo>
                  <a:cubicBezTo>
                    <a:pt x="662559" y="416306"/>
                    <a:pt x="630174" y="439928"/>
                    <a:pt x="597916" y="463550"/>
                  </a:cubicBezTo>
                  <a:cubicBezTo>
                    <a:pt x="597027" y="462661"/>
                    <a:pt x="596011" y="462661"/>
                    <a:pt x="595122" y="461899"/>
                  </a:cubicBezTo>
                  <a:cubicBezTo>
                    <a:pt x="616077" y="429768"/>
                    <a:pt x="637032" y="397764"/>
                    <a:pt x="659892" y="361442"/>
                  </a:cubicBezTo>
                  <a:cubicBezTo>
                    <a:pt x="615188" y="361442"/>
                    <a:pt x="573278" y="361442"/>
                    <a:pt x="532384" y="361442"/>
                  </a:cubicBezTo>
                  <a:cubicBezTo>
                    <a:pt x="532384" y="360553"/>
                    <a:pt x="532384" y="359791"/>
                    <a:pt x="532384" y="358902"/>
                  </a:cubicBezTo>
                  <a:cubicBezTo>
                    <a:pt x="570484" y="346202"/>
                    <a:pt x="609473" y="333502"/>
                    <a:pt x="650367" y="319151"/>
                  </a:cubicBezTo>
                  <a:cubicBezTo>
                    <a:pt x="617093" y="293751"/>
                    <a:pt x="585597" y="270129"/>
                    <a:pt x="554228" y="246507"/>
                  </a:cubicBezTo>
                  <a:cubicBezTo>
                    <a:pt x="555117" y="245618"/>
                    <a:pt x="555117" y="243967"/>
                    <a:pt x="556133" y="243078"/>
                  </a:cubicBezTo>
                  <a:cubicBezTo>
                    <a:pt x="595122" y="255778"/>
                    <a:pt x="634238" y="268478"/>
                    <a:pt x="676021" y="281940"/>
                  </a:cubicBezTo>
                  <a:cubicBezTo>
                    <a:pt x="668401" y="242189"/>
                    <a:pt x="661797" y="206756"/>
                    <a:pt x="655066" y="170434"/>
                  </a:cubicBezTo>
                  <a:cubicBezTo>
                    <a:pt x="655955" y="169545"/>
                    <a:pt x="656971" y="169545"/>
                    <a:pt x="657860" y="169545"/>
                  </a:cubicBezTo>
                  <a:cubicBezTo>
                    <a:pt x="678815" y="200787"/>
                    <a:pt x="699770" y="232918"/>
                    <a:pt x="721614" y="266700"/>
                  </a:cubicBezTo>
                  <a:cubicBezTo>
                    <a:pt x="745363" y="232029"/>
                    <a:pt x="766318" y="200025"/>
                    <a:pt x="788289" y="168783"/>
                  </a:cubicBezTo>
                  <a:cubicBezTo>
                    <a:pt x="789178" y="168783"/>
                    <a:pt x="790194" y="169672"/>
                    <a:pt x="791083" y="169672"/>
                  </a:cubicBezTo>
                  <a:cubicBezTo>
                    <a:pt x="783463" y="205994"/>
                    <a:pt x="776859" y="242316"/>
                    <a:pt x="768223" y="282067"/>
                  </a:cubicBezTo>
                  <a:close/>
                  <a:moveTo>
                    <a:pt x="523494" y="327660"/>
                  </a:moveTo>
                  <a:cubicBezTo>
                    <a:pt x="499745" y="335280"/>
                    <a:pt x="481584" y="341122"/>
                    <a:pt x="459740" y="347980"/>
                  </a:cubicBezTo>
                  <a:cubicBezTo>
                    <a:pt x="465455" y="333629"/>
                    <a:pt x="470154" y="323469"/>
                    <a:pt x="473964" y="311658"/>
                  </a:cubicBezTo>
                  <a:cubicBezTo>
                    <a:pt x="491109" y="317627"/>
                    <a:pt x="504444" y="321818"/>
                    <a:pt x="523494" y="32766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1497600" y="933840"/>
            <a:ext cx="236880" cy="226800"/>
            <a:chOff x="0" y="0"/>
            <a:chExt cx="315840" cy="3024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315849" cy="302387"/>
            </a:xfrm>
            <a:custGeom>
              <a:avLst/>
              <a:gdLst/>
              <a:ahLst/>
              <a:cxnLst/>
              <a:rect l="l" t="t" r="r" b="b"/>
              <a:pathLst>
                <a:path w="315849" h="302387">
                  <a:moveTo>
                    <a:pt x="0" y="263652"/>
                  </a:moveTo>
                  <a:cubicBezTo>
                    <a:pt x="77978" y="277114"/>
                    <a:pt x="153162" y="289814"/>
                    <a:pt x="228346" y="301498"/>
                  </a:cubicBezTo>
                  <a:cubicBezTo>
                    <a:pt x="233045" y="302387"/>
                    <a:pt x="241681" y="298958"/>
                    <a:pt x="242570" y="295656"/>
                  </a:cubicBezTo>
                  <a:cubicBezTo>
                    <a:pt x="277749" y="216535"/>
                    <a:pt x="309118" y="136398"/>
                    <a:pt x="315849" y="50546"/>
                  </a:cubicBezTo>
                  <a:cubicBezTo>
                    <a:pt x="315849" y="48895"/>
                    <a:pt x="314960" y="46355"/>
                    <a:pt x="314960" y="42926"/>
                  </a:cubicBezTo>
                  <a:cubicBezTo>
                    <a:pt x="229235" y="28702"/>
                    <a:pt x="143637" y="14351"/>
                    <a:pt x="56134" y="0"/>
                  </a:cubicBezTo>
                  <a:cubicBezTo>
                    <a:pt x="37084" y="88392"/>
                    <a:pt x="19050" y="175260"/>
                    <a:pt x="0" y="26365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753120" y="1969200"/>
            <a:ext cx="16827120" cy="101520"/>
            <a:chOff x="0" y="0"/>
            <a:chExt cx="22436160" cy="13536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2436201" cy="135382"/>
            </a:xfrm>
            <a:custGeom>
              <a:avLst/>
              <a:gdLst/>
              <a:ahLst/>
              <a:cxnLst/>
              <a:rect l="l" t="t" r="r" b="b"/>
              <a:pathLst>
                <a:path w="22436201" h="135382">
                  <a:moveTo>
                    <a:pt x="0" y="0"/>
                  </a:moveTo>
                  <a:lnTo>
                    <a:pt x="22436201" y="0"/>
                  </a:lnTo>
                  <a:lnTo>
                    <a:pt x="22436201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sp>
        <p:nvSpPr>
          <p:cNvPr id="2" name="Google Shape;13884;p27">
            <a:extLst>
              <a:ext uri="{FF2B5EF4-FFF2-40B4-BE49-F238E27FC236}">
                <a16:creationId xmlns:a16="http://schemas.microsoft.com/office/drawing/2014/main" id="{7F647F41-A159-03FE-2754-0A7CD89EA90C}"/>
              </a:ext>
            </a:extLst>
          </p:cNvPr>
          <p:cNvSpPr/>
          <p:nvPr/>
        </p:nvSpPr>
        <p:spPr>
          <a:xfrm>
            <a:off x="2085628" y="3535583"/>
            <a:ext cx="724895" cy="70922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3" name="Google Shape;13885;p27">
            <a:extLst>
              <a:ext uri="{FF2B5EF4-FFF2-40B4-BE49-F238E27FC236}">
                <a16:creationId xmlns:a16="http://schemas.microsoft.com/office/drawing/2014/main" id="{93B26BFF-810E-E4BC-0B08-9560AFDEBA76}"/>
              </a:ext>
            </a:extLst>
          </p:cNvPr>
          <p:cNvGrpSpPr/>
          <p:nvPr/>
        </p:nvGrpSpPr>
        <p:grpSpPr>
          <a:xfrm>
            <a:off x="5083318" y="3535514"/>
            <a:ext cx="713474" cy="706478"/>
            <a:chOff x="3192838" y="1931233"/>
            <a:chExt cx="298300" cy="295375"/>
          </a:xfrm>
        </p:grpSpPr>
        <p:sp>
          <p:nvSpPr>
            <p:cNvPr id="4" name="Google Shape;13886;p27">
              <a:extLst>
                <a:ext uri="{FF2B5EF4-FFF2-40B4-BE49-F238E27FC236}">
                  <a16:creationId xmlns:a16="http://schemas.microsoft.com/office/drawing/2014/main" id="{347EA324-94BD-262B-D2C2-F31AF4528C8A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" name="Google Shape;13887;p27">
              <a:extLst>
                <a:ext uri="{FF2B5EF4-FFF2-40B4-BE49-F238E27FC236}">
                  <a16:creationId xmlns:a16="http://schemas.microsoft.com/office/drawing/2014/main" id="{8D015828-7ED3-198E-EB41-63DD39F2749A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" name="Google Shape;13888;p27">
              <a:extLst>
                <a:ext uri="{FF2B5EF4-FFF2-40B4-BE49-F238E27FC236}">
                  <a16:creationId xmlns:a16="http://schemas.microsoft.com/office/drawing/2014/main" id="{1B7C62B6-92C4-FA6E-BC78-80C757CF25C4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" name="Google Shape;13889;p27">
              <a:extLst>
                <a:ext uri="{FF2B5EF4-FFF2-40B4-BE49-F238E27FC236}">
                  <a16:creationId xmlns:a16="http://schemas.microsoft.com/office/drawing/2014/main" id="{BB5EBD51-6AE9-FC24-5C76-3127BE434220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" name="Google Shape;13890;p27">
              <a:extLst>
                <a:ext uri="{FF2B5EF4-FFF2-40B4-BE49-F238E27FC236}">
                  <a16:creationId xmlns:a16="http://schemas.microsoft.com/office/drawing/2014/main" id="{E340DE70-D606-FC67-8B7B-E3E176B8C104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" name="Google Shape;13891;p27">
              <a:extLst>
                <a:ext uri="{FF2B5EF4-FFF2-40B4-BE49-F238E27FC236}">
                  <a16:creationId xmlns:a16="http://schemas.microsoft.com/office/drawing/2014/main" id="{9CC57C1F-CCE7-DEE3-BEDF-9F1BB3BC292E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" name="Google Shape;13892;p27">
              <a:extLst>
                <a:ext uri="{FF2B5EF4-FFF2-40B4-BE49-F238E27FC236}">
                  <a16:creationId xmlns:a16="http://schemas.microsoft.com/office/drawing/2014/main" id="{708D9EA1-93F6-5742-6BD5-79B9272B384A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" name="Google Shape;13893;p27">
              <a:extLst>
                <a:ext uri="{FF2B5EF4-FFF2-40B4-BE49-F238E27FC236}">
                  <a16:creationId xmlns:a16="http://schemas.microsoft.com/office/drawing/2014/main" id="{DC2B91A0-A412-4A02-0F7A-0A2D3D6D03EB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" name="Google Shape;13894;p27">
              <a:extLst>
                <a:ext uri="{FF2B5EF4-FFF2-40B4-BE49-F238E27FC236}">
                  <a16:creationId xmlns:a16="http://schemas.microsoft.com/office/drawing/2014/main" id="{7BE55C25-C31C-AEE9-294E-8C2D37FC1719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" name="Google Shape;13895;p27">
              <a:extLst>
                <a:ext uri="{FF2B5EF4-FFF2-40B4-BE49-F238E27FC236}">
                  <a16:creationId xmlns:a16="http://schemas.microsoft.com/office/drawing/2014/main" id="{25AD93E7-8855-DD14-901E-07EBAF1CD41A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" name="Google Shape;13896;p27">
              <a:extLst>
                <a:ext uri="{FF2B5EF4-FFF2-40B4-BE49-F238E27FC236}">
                  <a16:creationId xmlns:a16="http://schemas.microsoft.com/office/drawing/2014/main" id="{92CB35CF-0E84-1441-55F4-26662553BEB7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" name="Google Shape;13897;p27">
              <a:extLst>
                <a:ext uri="{FF2B5EF4-FFF2-40B4-BE49-F238E27FC236}">
                  <a16:creationId xmlns:a16="http://schemas.microsoft.com/office/drawing/2014/main" id="{188A49DF-ED6C-8D7E-EC0D-BCFBC3A62689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" name="Google Shape;13898;p27">
              <a:extLst>
                <a:ext uri="{FF2B5EF4-FFF2-40B4-BE49-F238E27FC236}">
                  <a16:creationId xmlns:a16="http://schemas.microsoft.com/office/drawing/2014/main" id="{BA8AE789-FF88-AC57-B5E3-A639A4D264A3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" name="Google Shape;13899;p27">
              <a:extLst>
                <a:ext uri="{FF2B5EF4-FFF2-40B4-BE49-F238E27FC236}">
                  <a16:creationId xmlns:a16="http://schemas.microsoft.com/office/drawing/2014/main" id="{BA2B756A-E756-7A61-0CCA-49DD214F6E32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3900;p27">
              <a:extLst>
                <a:ext uri="{FF2B5EF4-FFF2-40B4-BE49-F238E27FC236}">
                  <a16:creationId xmlns:a16="http://schemas.microsoft.com/office/drawing/2014/main" id="{F28325BE-A911-9B9E-8FEE-02EEB23F2D29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901;p27">
              <a:extLst>
                <a:ext uri="{FF2B5EF4-FFF2-40B4-BE49-F238E27FC236}">
                  <a16:creationId xmlns:a16="http://schemas.microsoft.com/office/drawing/2014/main" id="{1C34A1D0-1858-4D40-C672-9824D4EC4D5F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" name="Google Shape;13902;p27">
              <a:extLst>
                <a:ext uri="{FF2B5EF4-FFF2-40B4-BE49-F238E27FC236}">
                  <a16:creationId xmlns:a16="http://schemas.microsoft.com/office/drawing/2014/main" id="{9CA5E8CE-BF37-91FF-7B3C-7405A69A2186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903;p27">
              <a:extLst>
                <a:ext uri="{FF2B5EF4-FFF2-40B4-BE49-F238E27FC236}">
                  <a16:creationId xmlns:a16="http://schemas.microsoft.com/office/drawing/2014/main" id="{57E6E871-B864-D796-81AC-A3330DF8A097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904;p27">
              <a:extLst>
                <a:ext uri="{FF2B5EF4-FFF2-40B4-BE49-F238E27FC236}">
                  <a16:creationId xmlns:a16="http://schemas.microsoft.com/office/drawing/2014/main" id="{729FBDC6-BCBC-E7E2-3374-A1D7EF8437C9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905;p27">
              <a:extLst>
                <a:ext uri="{FF2B5EF4-FFF2-40B4-BE49-F238E27FC236}">
                  <a16:creationId xmlns:a16="http://schemas.microsoft.com/office/drawing/2014/main" id="{9BF62AE7-8616-C7B6-72D2-F62016846F27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906;p27">
              <a:extLst>
                <a:ext uri="{FF2B5EF4-FFF2-40B4-BE49-F238E27FC236}">
                  <a16:creationId xmlns:a16="http://schemas.microsoft.com/office/drawing/2014/main" id="{B2F47E64-5C15-8B99-7D61-6780CCF426F5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907;p27">
              <a:extLst>
                <a:ext uri="{FF2B5EF4-FFF2-40B4-BE49-F238E27FC236}">
                  <a16:creationId xmlns:a16="http://schemas.microsoft.com/office/drawing/2014/main" id="{63AEF8A0-9319-4DED-EE97-DDFC63186392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908;p27">
              <a:extLst>
                <a:ext uri="{FF2B5EF4-FFF2-40B4-BE49-F238E27FC236}">
                  <a16:creationId xmlns:a16="http://schemas.microsoft.com/office/drawing/2014/main" id="{5A2AC20C-E2A3-CD5D-4709-8CB8D0B12286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" name="Google Shape;13909;p27">
              <a:extLst>
                <a:ext uri="{FF2B5EF4-FFF2-40B4-BE49-F238E27FC236}">
                  <a16:creationId xmlns:a16="http://schemas.microsoft.com/office/drawing/2014/main" id="{F1487C9D-A4FD-929B-E911-2533E918DBD2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" name="Google Shape;13910;p27">
            <a:extLst>
              <a:ext uri="{FF2B5EF4-FFF2-40B4-BE49-F238E27FC236}">
                <a16:creationId xmlns:a16="http://schemas.microsoft.com/office/drawing/2014/main" id="{5C531A46-1EC8-4C84-07EA-DAA6FB43332A}"/>
              </a:ext>
            </a:extLst>
          </p:cNvPr>
          <p:cNvGrpSpPr/>
          <p:nvPr/>
        </p:nvGrpSpPr>
        <p:grpSpPr>
          <a:xfrm>
            <a:off x="6545807" y="3532823"/>
            <a:ext cx="685013" cy="710604"/>
            <a:chOff x="3676863" y="1930108"/>
            <a:chExt cx="286400" cy="297100"/>
          </a:xfrm>
        </p:grpSpPr>
        <p:sp>
          <p:nvSpPr>
            <p:cNvPr id="30" name="Google Shape;13911;p27">
              <a:extLst>
                <a:ext uri="{FF2B5EF4-FFF2-40B4-BE49-F238E27FC236}">
                  <a16:creationId xmlns:a16="http://schemas.microsoft.com/office/drawing/2014/main" id="{A34A9C58-4AEA-0D21-99A4-C5F854D2D7FE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" name="Google Shape;13912;p27">
              <a:extLst>
                <a:ext uri="{FF2B5EF4-FFF2-40B4-BE49-F238E27FC236}">
                  <a16:creationId xmlns:a16="http://schemas.microsoft.com/office/drawing/2014/main" id="{8D115927-BD9A-A8DA-6172-0A46466718D4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" name="Google Shape;13913;p27">
              <a:extLst>
                <a:ext uri="{FF2B5EF4-FFF2-40B4-BE49-F238E27FC236}">
                  <a16:creationId xmlns:a16="http://schemas.microsoft.com/office/drawing/2014/main" id="{885FF3C8-FC7C-ACCC-439E-9453F15B332C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" name="Google Shape;13914;p27">
            <a:extLst>
              <a:ext uri="{FF2B5EF4-FFF2-40B4-BE49-F238E27FC236}">
                <a16:creationId xmlns:a16="http://schemas.microsoft.com/office/drawing/2014/main" id="{DF714BE8-2F70-6B9E-5396-DB23FAB483F3}"/>
              </a:ext>
            </a:extLst>
          </p:cNvPr>
          <p:cNvGrpSpPr/>
          <p:nvPr/>
        </p:nvGrpSpPr>
        <p:grpSpPr>
          <a:xfrm>
            <a:off x="3595174" y="3531149"/>
            <a:ext cx="714911" cy="712278"/>
            <a:chOff x="2698088" y="1929408"/>
            <a:chExt cx="298900" cy="297800"/>
          </a:xfrm>
        </p:grpSpPr>
        <p:sp>
          <p:nvSpPr>
            <p:cNvPr id="34" name="Google Shape;13915;p27">
              <a:extLst>
                <a:ext uri="{FF2B5EF4-FFF2-40B4-BE49-F238E27FC236}">
                  <a16:creationId xmlns:a16="http://schemas.microsoft.com/office/drawing/2014/main" id="{E73ACC63-3C2E-79CB-A661-CDDA24C6B95F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" name="Google Shape;13916;p27">
              <a:extLst>
                <a:ext uri="{FF2B5EF4-FFF2-40B4-BE49-F238E27FC236}">
                  <a16:creationId xmlns:a16="http://schemas.microsoft.com/office/drawing/2014/main" id="{C7833D6A-A2C5-CCEB-81FB-CBA03DA79CA2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" name="Google Shape;13917;p27">
            <a:extLst>
              <a:ext uri="{FF2B5EF4-FFF2-40B4-BE49-F238E27FC236}">
                <a16:creationId xmlns:a16="http://schemas.microsoft.com/office/drawing/2014/main" id="{835BBFC2-4E19-1BCB-51AA-9683EA46EB5A}"/>
              </a:ext>
            </a:extLst>
          </p:cNvPr>
          <p:cNvGrpSpPr/>
          <p:nvPr/>
        </p:nvGrpSpPr>
        <p:grpSpPr>
          <a:xfrm>
            <a:off x="9645991" y="3534199"/>
            <a:ext cx="576782" cy="709469"/>
            <a:chOff x="4718163" y="1930683"/>
            <a:chExt cx="241150" cy="296625"/>
          </a:xfrm>
        </p:grpSpPr>
        <p:sp>
          <p:nvSpPr>
            <p:cNvPr id="37" name="Google Shape;13918;p27">
              <a:extLst>
                <a:ext uri="{FF2B5EF4-FFF2-40B4-BE49-F238E27FC236}">
                  <a16:creationId xmlns:a16="http://schemas.microsoft.com/office/drawing/2014/main" id="{B2702F79-4093-AC13-43AB-0E62D03C304B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" name="Google Shape;13919;p27">
              <a:extLst>
                <a:ext uri="{FF2B5EF4-FFF2-40B4-BE49-F238E27FC236}">
                  <a16:creationId xmlns:a16="http://schemas.microsoft.com/office/drawing/2014/main" id="{94D9014B-5E20-DBF1-1B48-C2184D247F33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" name="Google Shape;13920;p27">
              <a:extLst>
                <a:ext uri="{FF2B5EF4-FFF2-40B4-BE49-F238E27FC236}">
                  <a16:creationId xmlns:a16="http://schemas.microsoft.com/office/drawing/2014/main" id="{E88A03ED-509E-14FA-67E1-2913895E2FED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" name="Google Shape;13921;p27">
              <a:extLst>
                <a:ext uri="{FF2B5EF4-FFF2-40B4-BE49-F238E27FC236}">
                  <a16:creationId xmlns:a16="http://schemas.microsoft.com/office/drawing/2014/main" id="{CC4B197C-D056-BFD7-96E5-FBF7BB922630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3" name="Google Shape;13922;p27">
              <a:extLst>
                <a:ext uri="{FF2B5EF4-FFF2-40B4-BE49-F238E27FC236}">
                  <a16:creationId xmlns:a16="http://schemas.microsoft.com/office/drawing/2014/main" id="{F6BC69CE-8DB9-3BEA-1929-0A6357356220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4" name="Google Shape;13923;p27">
              <a:extLst>
                <a:ext uri="{FF2B5EF4-FFF2-40B4-BE49-F238E27FC236}">
                  <a16:creationId xmlns:a16="http://schemas.microsoft.com/office/drawing/2014/main" id="{DD3F05A2-85DD-5D60-D23D-E2C1E6CE6A32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5" name="Google Shape;13924;p27">
              <a:extLst>
                <a:ext uri="{FF2B5EF4-FFF2-40B4-BE49-F238E27FC236}">
                  <a16:creationId xmlns:a16="http://schemas.microsoft.com/office/drawing/2014/main" id="{D9DC290B-7DF9-4BF2-4C3E-1D9198056385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6" name="Google Shape;13925;p27">
              <a:extLst>
                <a:ext uri="{FF2B5EF4-FFF2-40B4-BE49-F238E27FC236}">
                  <a16:creationId xmlns:a16="http://schemas.microsoft.com/office/drawing/2014/main" id="{98962BEA-24A0-3C08-B221-11C97E1FC617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7" name="Google Shape;13926;p27">
            <a:extLst>
              <a:ext uri="{FF2B5EF4-FFF2-40B4-BE49-F238E27FC236}">
                <a16:creationId xmlns:a16="http://schemas.microsoft.com/office/drawing/2014/main" id="{16E41EF9-FA3E-D2A5-C188-069A021B3C5D}"/>
              </a:ext>
            </a:extLst>
          </p:cNvPr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58" name="Google Shape;13927;p27">
              <a:extLst>
                <a:ext uri="{FF2B5EF4-FFF2-40B4-BE49-F238E27FC236}">
                  <a16:creationId xmlns:a16="http://schemas.microsoft.com/office/drawing/2014/main" id="{B998E1F7-433C-4BAB-34C2-E384B50D581A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9" name="Google Shape;13928;p27">
              <a:extLst>
                <a:ext uri="{FF2B5EF4-FFF2-40B4-BE49-F238E27FC236}">
                  <a16:creationId xmlns:a16="http://schemas.microsoft.com/office/drawing/2014/main" id="{EA323FC1-A437-316C-D1DF-75708E55C86B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0" name="Google Shape;13929;p27">
              <a:extLst>
                <a:ext uri="{FF2B5EF4-FFF2-40B4-BE49-F238E27FC236}">
                  <a16:creationId xmlns:a16="http://schemas.microsoft.com/office/drawing/2014/main" id="{F2575DBF-48B0-8B81-2D5C-D4C8124C12C4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1" name="Google Shape;13930;p27">
              <a:extLst>
                <a:ext uri="{FF2B5EF4-FFF2-40B4-BE49-F238E27FC236}">
                  <a16:creationId xmlns:a16="http://schemas.microsoft.com/office/drawing/2014/main" id="{0AD7928E-F65E-56D9-264B-D88A7762F146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2" name="Google Shape;13931;p27">
              <a:extLst>
                <a:ext uri="{FF2B5EF4-FFF2-40B4-BE49-F238E27FC236}">
                  <a16:creationId xmlns:a16="http://schemas.microsoft.com/office/drawing/2014/main" id="{69BEC793-9401-4A69-12FE-74D11B419918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3" name="Google Shape;13932;p27">
              <a:extLst>
                <a:ext uri="{FF2B5EF4-FFF2-40B4-BE49-F238E27FC236}">
                  <a16:creationId xmlns:a16="http://schemas.microsoft.com/office/drawing/2014/main" id="{6408E343-A748-0B9B-0627-2CF68C8779C5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4" name="Google Shape;13933;p27">
            <a:extLst>
              <a:ext uri="{FF2B5EF4-FFF2-40B4-BE49-F238E27FC236}">
                <a16:creationId xmlns:a16="http://schemas.microsoft.com/office/drawing/2014/main" id="{4E27FB1C-C2B6-ED45-7306-0C0880B0A602}"/>
              </a:ext>
            </a:extLst>
          </p:cNvPr>
          <p:cNvGrpSpPr/>
          <p:nvPr/>
        </p:nvGrpSpPr>
        <p:grpSpPr>
          <a:xfrm>
            <a:off x="12548189" y="3534200"/>
            <a:ext cx="712038" cy="707795"/>
            <a:chOff x="5676688" y="1930683"/>
            <a:chExt cx="297700" cy="295925"/>
          </a:xfrm>
        </p:grpSpPr>
        <p:sp>
          <p:nvSpPr>
            <p:cNvPr id="65" name="Google Shape;13934;p27">
              <a:extLst>
                <a:ext uri="{FF2B5EF4-FFF2-40B4-BE49-F238E27FC236}">
                  <a16:creationId xmlns:a16="http://schemas.microsoft.com/office/drawing/2014/main" id="{ABD93D54-6D12-EB2D-BF56-0907326D96A0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6" name="Google Shape;13935;p27">
              <a:extLst>
                <a:ext uri="{FF2B5EF4-FFF2-40B4-BE49-F238E27FC236}">
                  <a16:creationId xmlns:a16="http://schemas.microsoft.com/office/drawing/2014/main" id="{DDF99B62-84C5-38B4-CFF9-498A8D373A2D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7" name="Google Shape;13936;p27">
              <a:extLst>
                <a:ext uri="{FF2B5EF4-FFF2-40B4-BE49-F238E27FC236}">
                  <a16:creationId xmlns:a16="http://schemas.microsoft.com/office/drawing/2014/main" id="{A34ABA4D-DC62-EDA0-41FD-1FFECCE3957E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8" name="Google Shape;13937;p27">
              <a:extLst>
                <a:ext uri="{FF2B5EF4-FFF2-40B4-BE49-F238E27FC236}">
                  <a16:creationId xmlns:a16="http://schemas.microsoft.com/office/drawing/2014/main" id="{150BE232-337F-8FE6-34AF-D9FEC4841E0A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69" name="Google Shape;13938;p27">
            <a:extLst>
              <a:ext uri="{FF2B5EF4-FFF2-40B4-BE49-F238E27FC236}">
                <a16:creationId xmlns:a16="http://schemas.microsoft.com/office/drawing/2014/main" id="{2BFFC419-42DB-4C85-E381-3D78AACA7B0D}"/>
              </a:ext>
            </a:extLst>
          </p:cNvPr>
          <p:cNvSpPr/>
          <p:nvPr/>
        </p:nvSpPr>
        <p:spPr>
          <a:xfrm>
            <a:off x="14068937" y="3537017"/>
            <a:ext cx="605244" cy="714911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70" name="Google Shape;13939;p27">
            <a:extLst>
              <a:ext uri="{FF2B5EF4-FFF2-40B4-BE49-F238E27FC236}">
                <a16:creationId xmlns:a16="http://schemas.microsoft.com/office/drawing/2014/main" id="{27FEE61C-ACCA-2225-C877-F5061BE34E5B}"/>
              </a:ext>
            </a:extLst>
          </p:cNvPr>
          <p:cNvGrpSpPr/>
          <p:nvPr/>
        </p:nvGrpSpPr>
        <p:grpSpPr>
          <a:xfrm>
            <a:off x="15484592" y="3535632"/>
            <a:ext cx="709229" cy="710664"/>
            <a:chOff x="6649513" y="1931283"/>
            <a:chExt cx="296525" cy="297125"/>
          </a:xfrm>
        </p:grpSpPr>
        <p:sp>
          <p:nvSpPr>
            <p:cNvPr id="71" name="Google Shape;13940;p27">
              <a:extLst>
                <a:ext uri="{FF2B5EF4-FFF2-40B4-BE49-F238E27FC236}">
                  <a16:creationId xmlns:a16="http://schemas.microsoft.com/office/drawing/2014/main" id="{A2562E26-C420-BD46-3168-A2ADCADC4BF5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2" name="Google Shape;13941;p27">
              <a:extLst>
                <a:ext uri="{FF2B5EF4-FFF2-40B4-BE49-F238E27FC236}">
                  <a16:creationId xmlns:a16="http://schemas.microsoft.com/office/drawing/2014/main" id="{A6E5C836-F4D4-E143-F0EA-326E0407B914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3" name="Google Shape;13942;p27">
              <a:extLst>
                <a:ext uri="{FF2B5EF4-FFF2-40B4-BE49-F238E27FC236}">
                  <a16:creationId xmlns:a16="http://schemas.microsoft.com/office/drawing/2014/main" id="{1BD6089A-BDD8-9C81-85A8-BD1F3FA7F6B0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4" name="Google Shape;13943;p27">
            <a:extLst>
              <a:ext uri="{FF2B5EF4-FFF2-40B4-BE49-F238E27FC236}">
                <a16:creationId xmlns:a16="http://schemas.microsoft.com/office/drawing/2014/main" id="{70DA4ACF-06E9-4130-C14F-8EDAA913B98C}"/>
              </a:ext>
            </a:extLst>
          </p:cNvPr>
          <p:cNvGrpSpPr/>
          <p:nvPr/>
        </p:nvGrpSpPr>
        <p:grpSpPr>
          <a:xfrm>
            <a:off x="15480289" y="4583720"/>
            <a:ext cx="713534" cy="709169"/>
            <a:chOff x="6647713" y="2369483"/>
            <a:chExt cx="298325" cy="296500"/>
          </a:xfrm>
        </p:grpSpPr>
        <p:sp>
          <p:nvSpPr>
            <p:cNvPr id="75" name="Google Shape;13944;p27">
              <a:extLst>
                <a:ext uri="{FF2B5EF4-FFF2-40B4-BE49-F238E27FC236}">
                  <a16:creationId xmlns:a16="http://schemas.microsoft.com/office/drawing/2014/main" id="{964CFEAE-69ED-8CAE-9ADE-2E88824E2059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6" name="Google Shape;13945;p27">
              <a:extLst>
                <a:ext uri="{FF2B5EF4-FFF2-40B4-BE49-F238E27FC236}">
                  <a16:creationId xmlns:a16="http://schemas.microsoft.com/office/drawing/2014/main" id="{F065CF47-E615-13E9-CAA4-5CB4DA8E2F3E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7" name="Google Shape;13946;p27">
              <a:extLst>
                <a:ext uri="{FF2B5EF4-FFF2-40B4-BE49-F238E27FC236}">
                  <a16:creationId xmlns:a16="http://schemas.microsoft.com/office/drawing/2014/main" id="{2EE21362-4183-DCCA-C938-EEFCBF087F97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8" name="Google Shape;13947;p27">
            <a:extLst>
              <a:ext uri="{FF2B5EF4-FFF2-40B4-BE49-F238E27FC236}">
                <a16:creationId xmlns:a16="http://schemas.microsoft.com/office/drawing/2014/main" id="{569C7C45-73E4-5854-AAE8-F25DC8758ACF}"/>
              </a:ext>
            </a:extLst>
          </p:cNvPr>
          <p:cNvGrpSpPr/>
          <p:nvPr/>
        </p:nvGrpSpPr>
        <p:grpSpPr>
          <a:xfrm>
            <a:off x="14014985" y="4583720"/>
            <a:ext cx="710604" cy="709169"/>
            <a:chOff x="6162513" y="2369483"/>
            <a:chExt cx="297100" cy="296500"/>
          </a:xfrm>
        </p:grpSpPr>
        <p:sp>
          <p:nvSpPr>
            <p:cNvPr id="79" name="Google Shape;13948;p27">
              <a:extLst>
                <a:ext uri="{FF2B5EF4-FFF2-40B4-BE49-F238E27FC236}">
                  <a16:creationId xmlns:a16="http://schemas.microsoft.com/office/drawing/2014/main" id="{9AE829A5-C5FB-CAC2-9ED8-661349A4C7CF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0" name="Google Shape;13949;p27">
              <a:extLst>
                <a:ext uri="{FF2B5EF4-FFF2-40B4-BE49-F238E27FC236}">
                  <a16:creationId xmlns:a16="http://schemas.microsoft.com/office/drawing/2014/main" id="{AE278627-DC38-260F-B122-06001851093B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1" name="Google Shape;13950;p27">
              <a:extLst>
                <a:ext uri="{FF2B5EF4-FFF2-40B4-BE49-F238E27FC236}">
                  <a16:creationId xmlns:a16="http://schemas.microsoft.com/office/drawing/2014/main" id="{A23813C8-F8F5-1ABB-18B1-DC918F6F5CFB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2" name="Google Shape;13951;p27">
              <a:extLst>
                <a:ext uri="{FF2B5EF4-FFF2-40B4-BE49-F238E27FC236}">
                  <a16:creationId xmlns:a16="http://schemas.microsoft.com/office/drawing/2014/main" id="{C82646A7-E7D7-61FA-EABD-5BF913F1EDF0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3" name="Google Shape;13952;p27">
              <a:extLst>
                <a:ext uri="{FF2B5EF4-FFF2-40B4-BE49-F238E27FC236}">
                  <a16:creationId xmlns:a16="http://schemas.microsoft.com/office/drawing/2014/main" id="{3FD18985-0E68-BB5A-0ED2-8EE757DD3A80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4" name="Google Shape;13953;p27">
              <a:extLst>
                <a:ext uri="{FF2B5EF4-FFF2-40B4-BE49-F238E27FC236}">
                  <a16:creationId xmlns:a16="http://schemas.microsoft.com/office/drawing/2014/main" id="{7F0A5979-4D58-4B52-4DE6-F0538F3F8BE1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5" name="Google Shape;13954;p27">
            <a:extLst>
              <a:ext uri="{FF2B5EF4-FFF2-40B4-BE49-F238E27FC236}">
                <a16:creationId xmlns:a16="http://schemas.microsoft.com/office/drawing/2014/main" id="{C9EA4BA0-B8C8-6ACC-53FE-076170B1F747}"/>
              </a:ext>
            </a:extLst>
          </p:cNvPr>
          <p:cNvGrpSpPr/>
          <p:nvPr/>
        </p:nvGrpSpPr>
        <p:grpSpPr>
          <a:xfrm>
            <a:off x="12546755" y="4585094"/>
            <a:ext cx="712038" cy="709229"/>
            <a:chOff x="5676088" y="2370058"/>
            <a:chExt cx="297700" cy="296525"/>
          </a:xfrm>
        </p:grpSpPr>
        <p:sp>
          <p:nvSpPr>
            <p:cNvPr id="86" name="Google Shape;13955;p27">
              <a:extLst>
                <a:ext uri="{FF2B5EF4-FFF2-40B4-BE49-F238E27FC236}">
                  <a16:creationId xmlns:a16="http://schemas.microsoft.com/office/drawing/2014/main" id="{3C0AB9AA-F40A-5F19-2578-DA6C377A848E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7" name="Google Shape;13956;p27">
              <a:extLst>
                <a:ext uri="{FF2B5EF4-FFF2-40B4-BE49-F238E27FC236}">
                  <a16:creationId xmlns:a16="http://schemas.microsoft.com/office/drawing/2014/main" id="{3BF1A045-D15D-1F2D-2F12-365AD28FF9E7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8" name="Google Shape;13957;p27">
              <a:extLst>
                <a:ext uri="{FF2B5EF4-FFF2-40B4-BE49-F238E27FC236}">
                  <a16:creationId xmlns:a16="http://schemas.microsoft.com/office/drawing/2014/main" id="{7CA123F3-7D7B-3BB2-4B3E-EAED77BB2F70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9" name="Google Shape;13958;p27">
              <a:extLst>
                <a:ext uri="{FF2B5EF4-FFF2-40B4-BE49-F238E27FC236}">
                  <a16:creationId xmlns:a16="http://schemas.microsoft.com/office/drawing/2014/main" id="{7136D61C-DD54-4FF1-171E-2E376942AE9B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0" name="Google Shape;13959;p27">
              <a:extLst>
                <a:ext uri="{FF2B5EF4-FFF2-40B4-BE49-F238E27FC236}">
                  <a16:creationId xmlns:a16="http://schemas.microsoft.com/office/drawing/2014/main" id="{F2B750D7-2CB9-0392-F9F8-57E6B1271990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1" name="Google Shape;13960;p27">
            <a:extLst>
              <a:ext uri="{FF2B5EF4-FFF2-40B4-BE49-F238E27FC236}">
                <a16:creationId xmlns:a16="http://schemas.microsoft.com/office/drawing/2014/main" id="{60109934-0D8D-CB9F-6460-2667F9027715}"/>
              </a:ext>
            </a:extLst>
          </p:cNvPr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92" name="Google Shape;13961;p27">
              <a:extLst>
                <a:ext uri="{FF2B5EF4-FFF2-40B4-BE49-F238E27FC236}">
                  <a16:creationId xmlns:a16="http://schemas.microsoft.com/office/drawing/2014/main" id="{7DA0F173-FD6B-490B-B8A6-58A5E77405F1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3" name="Google Shape;13962;p27">
              <a:extLst>
                <a:ext uri="{FF2B5EF4-FFF2-40B4-BE49-F238E27FC236}">
                  <a16:creationId xmlns:a16="http://schemas.microsoft.com/office/drawing/2014/main" id="{B5E4C951-61AD-6FA4-5AA0-678EE79EB606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4" name="Google Shape;13963;p27">
              <a:extLst>
                <a:ext uri="{FF2B5EF4-FFF2-40B4-BE49-F238E27FC236}">
                  <a16:creationId xmlns:a16="http://schemas.microsoft.com/office/drawing/2014/main" id="{973E67DD-E6DD-4076-E3C4-939C8895C2F8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5" name="Google Shape;13964;p27">
              <a:extLst>
                <a:ext uri="{FF2B5EF4-FFF2-40B4-BE49-F238E27FC236}">
                  <a16:creationId xmlns:a16="http://schemas.microsoft.com/office/drawing/2014/main" id="{025C9E53-D59C-A181-0D5B-0CA9A6F9FE0A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6" name="Google Shape;13965;p27">
              <a:extLst>
                <a:ext uri="{FF2B5EF4-FFF2-40B4-BE49-F238E27FC236}">
                  <a16:creationId xmlns:a16="http://schemas.microsoft.com/office/drawing/2014/main" id="{53F74613-7AC6-240B-436F-13B5380060D7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7" name="Google Shape;13966;p27">
              <a:extLst>
                <a:ext uri="{FF2B5EF4-FFF2-40B4-BE49-F238E27FC236}">
                  <a16:creationId xmlns:a16="http://schemas.microsoft.com/office/drawing/2014/main" id="{EE1682F6-82B4-C153-A746-0F875FCE093E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8" name="Google Shape;13967;p27">
              <a:extLst>
                <a:ext uri="{FF2B5EF4-FFF2-40B4-BE49-F238E27FC236}">
                  <a16:creationId xmlns:a16="http://schemas.microsoft.com/office/drawing/2014/main" id="{326C7AAC-E141-E79A-873F-560F17F34DCC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9" name="Google Shape;13968;p27">
              <a:extLst>
                <a:ext uri="{FF2B5EF4-FFF2-40B4-BE49-F238E27FC236}">
                  <a16:creationId xmlns:a16="http://schemas.microsoft.com/office/drawing/2014/main" id="{EA33E3FF-6654-2ED3-61FD-50F1AC38B3C4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0" name="Google Shape;13969;p27">
              <a:extLst>
                <a:ext uri="{FF2B5EF4-FFF2-40B4-BE49-F238E27FC236}">
                  <a16:creationId xmlns:a16="http://schemas.microsoft.com/office/drawing/2014/main" id="{EB5F06D1-136A-2083-456C-A07E56C799EC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1" name="Google Shape;13970;p27">
              <a:extLst>
                <a:ext uri="{FF2B5EF4-FFF2-40B4-BE49-F238E27FC236}">
                  <a16:creationId xmlns:a16="http://schemas.microsoft.com/office/drawing/2014/main" id="{384FC506-218C-71D0-3A1E-6B06A5558CD6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02" name="Google Shape;13971;p27">
            <a:extLst>
              <a:ext uri="{FF2B5EF4-FFF2-40B4-BE49-F238E27FC236}">
                <a16:creationId xmlns:a16="http://schemas.microsoft.com/office/drawing/2014/main" id="{299CAF09-F31A-0119-7A4D-E0EB2FC3E607}"/>
              </a:ext>
            </a:extLst>
          </p:cNvPr>
          <p:cNvGrpSpPr/>
          <p:nvPr/>
        </p:nvGrpSpPr>
        <p:grpSpPr>
          <a:xfrm>
            <a:off x="9540570" y="4711862"/>
            <a:ext cx="710664" cy="455699"/>
            <a:chOff x="4674088" y="2423058"/>
            <a:chExt cx="297125" cy="190525"/>
          </a:xfrm>
        </p:grpSpPr>
        <p:sp>
          <p:nvSpPr>
            <p:cNvPr id="103" name="Google Shape;13972;p27">
              <a:extLst>
                <a:ext uri="{FF2B5EF4-FFF2-40B4-BE49-F238E27FC236}">
                  <a16:creationId xmlns:a16="http://schemas.microsoft.com/office/drawing/2014/main" id="{D87F3971-950D-9189-F4E2-B34852D055FE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4" name="Google Shape;13973;p27">
              <a:extLst>
                <a:ext uri="{FF2B5EF4-FFF2-40B4-BE49-F238E27FC236}">
                  <a16:creationId xmlns:a16="http://schemas.microsoft.com/office/drawing/2014/main" id="{82BC4087-A5DF-BD98-2036-4061079EF657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5" name="Google Shape;13974;p27">
              <a:extLst>
                <a:ext uri="{FF2B5EF4-FFF2-40B4-BE49-F238E27FC236}">
                  <a16:creationId xmlns:a16="http://schemas.microsoft.com/office/drawing/2014/main" id="{677F01A0-CF32-EE8D-3182-2EFC2ECE654B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6" name="Google Shape;13975;p27">
              <a:extLst>
                <a:ext uri="{FF2B5EF4-FFF2-40B4-BE49-F238E27FC236}">
                  <a16:creationId xmlns:a16="http://schemas.microsoft.com/office/drawing/2014/main" id="{51BCA437-59FC-1FB1-5B1E-80497DB9D221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7" name="Google Shape;13976;p27">
              <a:extLst>
                <a:ext uri="{FF2B5EF4-FFF2-40B4-BE49-F238E27FC236}">
                  <a16:creationId xmlns:a16="http://schemas.microsoft.com/office/drawing/2014/main" id="{A8BB1B31-462F-A224-DA2E-07EB340BDBC9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08" name="Google Shape;13977;p27">
            <a:extLst>
              <a:ext uri="{FF2B5EF4-FFF2-40B4-BE49-F238E27FC236}">
                <a16:creationId xmlns:a16="http://schemas.microsoft.com/office/drawing/2014/main" id="{88078476-3EB5-BCD5-DC3F-7734F2404C78}"/>
              </a:ext>
            </a:extLst>
          </p:cNvPr>
          <p:cNvSpPr/>
          <p:nvPr/>
        </p:nvSpPr>
        <p:spPr>
          <a:xfrm>
            <a:off x="8176211" y="5155829"/>
            <a:ext cx="21467" cy="37313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9" name="Google Shape;13978;p27">
            <a:extLst>
              <a:ext uri="{FF2B5EF4-FFF2-40B4-BE49-F238E27FC236}">
                <a16:creationId xmlns:a16="http://schemas.microsoft.com/office/drawing/2014/main" id="{19866543-02BB-0ACA-86C0-1BB05BCC0473}"/>
              </a:ext>
            </a:extLst>
          </p:cNvPr>
          <p:cNvSpPr/>
          <p:nvPr/>
        </p:nvSpPr>
        <p:spPr>
          <a:xfrm>
            <a:off x="8637629" y="5089160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0" name="Google Shape;13979;p27">
            <a:extLst>
              <a:ext uri="{FF2B5EF4-FFF2-40B4-BE49-F238E27FC236}">
                <a16:creationId xmlns:a16="http://schemas.microsoft.com/office/drawing/2014/main" id="{430D9BAD-B199-F81A-EEC4-742C76063DF7}"/>
              </a:ext>
            </a:extLst>
          </p:cNvPr>
          <p:cNvSpPr/>
          <p:nvPr/>
        </p:nvSpPr>
        <p:spPr>
          <a:xfrm>
            <a:off x="8637629" y="5144650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1" name="Google Shape;13980;p27">
            <a:extLst>
              <a:ext uri="{FF2B5EF4-FFF2-40B4-BE49-F238E27FC236}">
                <a16:creationId xmlns:a16="http://schemas.microsoft.com/office/drawing/2014/main" id="{FECA4FF2-FC82-CACA-74DB-BE0379DEFD65}"/>
              </a:ext>
            </a:extLst>
          </p:cNvPr>
          <p:cNvSpPr/>
          <p:nvPr/>
        </p:nvSpPr>
        <p:spPr>
          <a:xfrm>
            <a:off x="8637629" y="5032175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2" name="Google Shape;13981;p27">
            <a:extLst>
              <a:ext uri="{FF2B5EF4-FFF2-40B4-BE49-F238E27FC236}">
                <a16:creationId xmlns:a16="http://schemas.microsoft.com/office/drawing/2014/main" id="{368DEE10-E0E5-910E-0353-FFCC9A4ED72E}"/>
              </a:ext>
            </a:extLst>
          </p:cNvPr>
          <p:cNvSpPr/>
          <p:nvPr/>
        </p:nvSpPr>
        <p:spPr>
          <a:xfrm>
            <a:off x="8637629" y="4976626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3" name="Google Shape;13982;p27">
            <a:extLst>
              <a:ext uri="{FF2B5EF4-FFF2-40B4-BE49-F238E27FC236}">
                <a16:creationId xmlns:a16="http://schemas.microsoft.com/office/drawing/2014/main" id="{5BD87B0B-FAC0-9587-908D-504AB9CEA7B0}"/>
              </a:ext>
            </a:extLst>
          </p:cNvPr>
          <p:cNvSpPr/>
          <p:nvPr/>
        </p:nvSpPr>
        <p:spPr>
          <a:xfrm>
            <a:off x="8637629" y="4922513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4" name="Google Shape;13983;p27">
            <a:extLst>
              <a:ext uri="{FF2B5EF4-FFF2-40B4-BE49-F238E27FC236}">
                <a16:creationId xmlns:a16="http://schemas.microsoft.com/office/drawing/2014/main" id="{258AC1D7-EFF8-7E39-4C3D-A6A4C4B7D46C}"/>
              </a:ext>
            </a:extLst>
          </p:cNvPr>
          <p:cNvSpPr/>
          <p:nvPr/>
        </p:nvSpPr>
        <p:spPr>
          <a:xfrm>
            <a:off x="8637629" y="4867024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5" name="Google Shape;13984;p27">
            <a:extLst>
              <a:ext uri="{FF2B5EF4-FFF2-40B4-BE49-F238E27FC236}">
                <a16:creationId xmlns:a16="http://schemas.microsoft.com/office/drawing/2014/main" id="{E514D5B0-F876-7F9E-CD08-C484E47C7DE2}"/>
              </a:ext>
            </a:extLst>
          </p:cNvPr>
          <p:cNvSpPr/>
          <p:nvPr/>
        </p:nvSpPr>
        <p:spPr>
          <a:xfrm>
            <a:off x="8546501" y="5183096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6" name="Google Shape;13985;p27">
            <a:extLst>
              <a:ext uri="{FF2B5EF4-FFF2-40B4-BE49-F238E27FC236}">
                <a16:creationId xmlns:a16="http://schemas.microsoft.com/office/drawing/2014/main" id="{CB13C195-D156-9713-DCED-8FFA61871BE1}"/>
              </a:ext>
            </a:extLst>
          </p:cNvPr>
          <p:cNvSpPr/>
          <p:nvPr/>
        </p:nvSpPr>
        <p:spPr>
          <a:xfrm>
            <a:off x="8546501" y="5072057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7" name="Google Shape;13986;p27">
            <a:extLst>
              <a:ext uri="{FF2B5EF4-FFF2-40B4-BE49-F238E27FC236}">
                <a16:creationId xmlns:a16="http://schemas.microsoft.com/office/drawing/2014/main" id="{CB981E93-2805-7280-9105-144BB369389A}"/>
              </a:ext>
            </a:extLst>
          </p:cNvPr>
          <p:cNvSpPr/>
          <p:nvPr/>
        </p:nvSpPr>
        <p:spPr>
          <a:xfrm>
            <a:off x="8546501" y="5126171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8" name="Google Shape;13987;p27">
            <a:extLst>
              <a:ext uri="{FF2B5EF4-FFF2-40B4-BE49-F238E27FC236}">
                <a16:creationId xmlns:a16="http://schemas.microsoft.com/office/drawing/2014/main" id="{3B7B1D27-3CD5-8391-D75D-8D4C479205E0}"/>
              </a:ext>
            </a:extLst>
          </p:cNvPr>
          <p:cNvSpPr/>
          <p:nvPr/>
        </p:nvSpPr>
        <p:spPr>
          <a:xfrm>
            <a:off x="8546501" y="5017943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9" name="Google Shape;13988;p27">
            <a:extLst>
              <a:ext uri="{FF2B5EF4-FFF2-40B4-BE49-F238E27FC236}">
                <a16:creationId xmlns:a16="http://schemas.microsoft.com/office/drawing/2014/main" id="{4A19903E-5BB2-39CA-6A44-E5B8ACC29FF2}"/>
              </a:ext>
            </a:extLst>
          </p:cNvPr>
          <p:cNvSpPr/>
          <p:nvPr/>
        </p:nvSpPr>
        <p:spPr>
          <a:xfrm>
            <a:off x="8271644" y="5044972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0" name="Google Shape;13989;p27">
            <a:extLst>
              <a:ext uri="{FF2B5EF4-FFF2-40B4-BE49-F238E27FC236}">
                <a16:creationId xmlns:a16="http://schemas.microsoft.com/office/drawing/2014/main" id="{64F1D3B9-0A37-05B2-C8A2-BA60A0D89EFE}"/>
              </a:ext>
            </a:extLst>
          </p:cNvPr>
          <p:cNvSpPr/>
          <p:nvPr/>
        </p:nvSpPr>
        <p:spPr>
          <a:xfrm>
            <a:off x="8271644" y="4933934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1" name="Google Shape;13990;p27">
            <a:extLst>
              <a:ext uri="{FF2B5EF4-FFF2-40B4-BE49-F238E27FC236}">
                <a16:creationId xmlns:a16="http://schemas.microsoft.com/office/drawing/2014/main" id="{89DCC336-5726-2E73-60DF-00486DCBED92}"/>
              </a:ext>
            </a:extLst>
          </p:cNvPr>
          <p:cNvSpPr/>
          <p:nvPr/>
        </p:nvSpPr>
        <p:spPr>
          <a:xfrm>
            <a:off x="8271644" y="4989482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2" name="Google Shape;13991;p27">
            <a:extLst>
              <a:ext uri="{FF2B5EF4-FFF2-40B4-BE49-F238E27FC236}">
                <a16:creationId xmlns:a16="http://schemas.microsoft.com/office/drawing/2014/main" id="{CEC3B47D-0D69-4E0D-7570-A35A3A45B4E6}"/>
              </a:ext>
            </a:extLst>
          </p:cNvPr>
          <p:cNvSpPr/>
          <p:nvPr/>
        </p:nvSpPr>
        <p:spPr>
          <a:xfrm>
            <a:off x="8271644" y="5101955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" name="Google Shape;13992;p27">
            <a:extLst>
              <a:ext uri="{FF2B5EF4-FFF2-40B4-BE49-F238E27FC236}">
                <a16:creationId xmlns:a16="http://schemas.microsoft.com/office/drawing/2014/main" id="{5F0EA17D-6D20-66AA-BC4E-EBCD2728EA2D}"/>
              </a:ext>
            </a:extLst>
          </p:cNvPr>
          <p:cNvSpPr/>
          <p:nvPr/>
        </p:nvSpPr>
        <p:spPr>
          <a:xfrm>
            <a:off x="8271644" y="5157503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" name="Google Shape;13993;p27">
            <a:extLst>
              <a:ext uri="{FF2B5EF4-FFF2-40B4-BE49-F238E27FC236}">
                <a16:creationId xmlns:a16="http://schemas.microsoft.com/office/drawing/2014/main" id="{A2A1BE13-D41A-449B-AE41-6358FFDA4F76}"/>
              </a:ext>
            </a:extLst>
          </p:cNvPr>
          <p:cNvSpPr/>
          <p:nvPr/>
        </p:nvSpPr>
        <p:spPr>
          <a:xfrm>
            <a:off x="8523722" y="4717478"/>
            <a:ext cx="35639" cy="21407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" name="Google Shape;13994;p27">
            <a:extLst>
              <a:ext uri="{FF2B5EF4-FFF2-40B4-BE49-F238E27FC236}">
                <a16:creationId xmlns:a16="http://schemas.microsoft.com/office/drawing/2014/main" id="{5DE1C07F-FB71-355C-A655-77735CFEACCB}"/>
              </a:ext>
            </a:extLst>
          </p:cNvPr>
          <p:cNvSpPr/>
          <p:nvPr/>
        </p:nvSpPr>
        <p:spPr>
          <a:xfrm>
            <a:off x="8633384" y="4717478"/>
            <a:ext cx="35639" cy="21407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" name="Google Shape;13995;p27">
            <a:extLst>
              <a:ext uri="{FF2B5EF4-FFF2-40B4-BE49-F238E27FC236}">
                <a16:creationId xmlns:a16="http://schemas.microsoft.com/office/drawing/2014/main" id="{602B4585-C7E1-D900-7538-F81D790B1E9F}"/>
              </a:ext>
            </a:extLst>
          </p:cNvPr>
          <p:cNvSpPr/>
          <p:nvPr/>
        </p:nvSpPr>
        <p:spPr>
          <a:xfrm>
            <a:off x="8147750" y="4717478"/>
            <a:ext cx="35699" cy="21407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" name="Google Shape;13996;p27">
            <a:extLst>
              <a:ext uri="{FF2B5EF4-FFF2-40B4-BE49-F238E27FC236}">
                <a16:creationId xmlns:a16="http://schemas.microsoft.com/office/drawing/2014/main" id="{F7AA89BD-86CE-9ED1-93E1-44F7B00D430B}"/>
              </a:ext>
            </a:extLst>
          </p:cNvPr>
          <p:cNvSpPr/>
          <p:nvPr/>
        </p:nvSpPr>
        <p:spPr>
          <a:xfrm>
            <a:off x="8577833" y="4717478"/>
            <a:ext cx="35639" cy="21407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8" name="Google Shape;13997;p27">
            <a:extLst>
              <a:ext uri="{FF2B5EF4-FFF2-40B4-BE49-F238E27FC236}">
                <a16:creationId xmlns:a16="http://schemas.microsoft.com/office/drawing/2014/main" id="{0A89D347-DDD3-40CD-876B-A07B2BC3447D}"/>
              </a:ext>
            </a:extLst>
          </p:cNvPr>
          <p:cNvSpPr/>
          <p:nvPr/>
        </p:nvSpPr>
        <p:spPr>
          <a:xfrm>
            <a:off x="8203298" y="4717478"/>
            <a:ext cx="35639" cy="21407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9" name="Google Shape;13998;p27">
            <a:extLst>
              <a:ext uri="{FF2B5EF4-FFF2-40B4-BE49-F238E27FC236}">
                <a16:creationId xmlns:a16="http://schemas.microsoft.com/office/drawing/2014/main" id="{9D9C3E28-1315-94A6-B106-47CEDC450904}"/>
              </a:ext>
            </a:extLst>
          </p:cNvPr>
          <p:cNvSpPr/>
          <p:nvPr/>
        </p:nvSpPr>
        <p:spPr>
          <a:xfrm>
            <a:off x="8466737" y="4717478"/>
            <a:ext cx="37133" cy="21407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0" name="Google Shape;13999;p27">
            <a:extLst>
              <a:ext uri="{FF2B5EF4-FFF2-40B4-BE49-F238E27FC236}">
                <a16:creationId xmlns:a16="http://schemas.microsoft.com/office/drawing/2014/main" id="{D46C95D6-443E-88E1-D401-A63033825C23}"/>
              </a:ext>
            </a:extLst>
          </p:cNvPr>
          <p:cNvSpPr/>
          <p:nvPr/>
        </p:nvSpPr>
        <p:spPr>
          <a:xfrm>
            <a:off x="8258846" y="4717478"/>
            <a:ext cx="37073" cy="21407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1" name="Google Shape;14000;p27">
            <a:extLst>
              <a:ext uri="{FF2B5EF4-FFF2-40B4-BE49-F238E27FC236}">
                <a16:creationId xmlns:a16="http://schemas.microsoft.com/office/drawing/2014/main" id="{9E54CC76-4F48-728D-61C5-81E098CE1807}"/>
              </a:ext>
            </a:extLst>
          </p:cNvPr>
          <p:cNvSpPr/>
          <p:nvPr/>
        </p:nvSpPr>
        <p:spPr>
          <a:xfrm>
            <a:off x="8770073" y="4689016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2" name="Google Shape;14001;p27">
            <a:extLst>
              <a:ext uri="{FF2B5EF4-FFF2-40B4-BE49-F238E27FC236}">
                <a16:creationId xmlns:a16="http://schemas.microsoft.com/office/drawing/2014/main" id="{FF47B41A-0386-E282-D9B9-F17062CD7E85}"/>
              </a:ext>
            </a:extLst>
          </p:cNvPr>
          <p:cNvSpPr/>
          <p:nvPr/>
        </p:nvSpPr>
        <p:spPr>
          <a:xfrm>
            <a:off x="8147749" y="4644887"/>
            <a:ext cx="592448" cy="495581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3" name="Google Shape;14002;p27">
            <a:extLst>
              <a:ext uri="{FF2B5EF4-FFF2-40B4-BE49-F238E27FC236}">
                <a16:creationId xmlns:a16="http://schemas.microsoft.com/office/drawing/2014/main" id="{84BB88DB-F472-0C80-4D2B-1CA96682A040}"/>
              </a:ext>
            </a:extLst>
          </p:cNvPr>
          <p:cNvSpPr/>
          <p:nvPr/>
        </p:nvSpPr>
        <p:spPr>
          <a:xfrm>
            <a:off x="8798536" y="4941050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4" name="Google Shape;14003;p27">
            <a:extLst>
              <a:ext uri="{FF2B5EF4-FFF2-40B4-BE49-F238E27FC236}">
                <a16:creationId xmlns:a16="http://schemas.microsoft.com/office/drawing/2014/main" id="{D922C244-6380-479A-C22F-A4A1A3300289}"/>
              </a:ext>
            </a:extLst>
          </p:cNvPr>
          <p:cNvSpPr/>
          <p:nvPr/>
        </p:nvSpPr>
        <p:spPr>
          <a:xfrm>
            <a:off x="8798536" y="4831385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5" name="Google Shape;14004;p27">
            <a:extLst>
              <a:ext uri="{FF2B5EF4-FFF2-40B4-BE49-F238E27FC236}">
                <a16:creationId xmlns:a16="http://schemas.microsoft.com/office/drawing/2014/main" id="{548CB0BB-1A10-2768-1948-7495DC883BFF}"/>
              </a:ext>
            </a:extLst>
          </p:cNvPr>
          <p:cNvSpPr/>
          <p:nvPr/>
        </p:nvSpPr>
        <p:spPr>
          <a:xfrm>
            <a:off x="8798536" y="4996598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6" name="Google Shape;14005;p27">
            <a:extLst>
              <a:ext uri="{FF2B5EF4-FFF2-40B4-BE49-F238E27FC236}">
                <a16:creationId xmlns:a16="http://schemas.microsoft.com/office/drawing/2014/main" id="{76F2F3AA-BC2D-9557-EB27-6FCF3E20B2DA}"/>
              </a:ext>
            </a:extLst>
          </p:cNvPr>
          <p:cNvSpPr/>
          <p:nvPr/>
        </p:nvSpPr>
        <p:spPr>
          <a:xfrm>
            <a:off x="8798536" y="4886936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7" name="Google Shape;14006;p27">
            <a:extLst>
              <a:ext uri="{FF2B5EF4-FFF2-40B4-BE49-F238E27FC236}">
                <a16:creationId xmlns:a16="http://schemas.microsoft.com/office/drawing/2014/main" id="{D8E5B17B-AC26-33A7-D3A0-B57AF3DF4A1F}"/>
              </a:ext>
            </a:extLst>
          </p:cNvPr>
          <p:cNvSpPr/>
          <p:nvPr/>
        </p:nvSpPr>
        <p:spPr>
          <a:xfrm>
            <a:off x="8798536" y="5109071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8" name="Google Shape;14007;p27">
            <a:extLst>
              <a:ext uri="{FF2B5EF4-FFF2-40B4-BE49-F238E27FC236}">
                <a16:creationId xmlns:a16="http://schemas.microsoft.com/office/drawing/2014/main" id="{4377F4C4-1093-9C49-A1DB-8F378585E6CF}"/>
              </a:ext>
            </a:extLst>
          </p:cNvPr>
          <p:cNvSpPr/>
          <p:nvPr/>
        </p:nvSpPr>
        <p:spPr>
          <a:xfrm>
            <a:off x="8798536" y="5164619"/>
            <a:ext cx="21407" cy="3563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" name="Google Shape;14008;p27">
            <a:extLst>
              <a:ext uri="{FF2B5EF4-FFF2-40B4-BE49-F238E27FC236}">
                <a16:creationId xmlns:a16="http://schemas.microsoft.com/office/drawing/2014/main" id="{FE2BEED6-3D55-6FEE-861D-FBEFA63A2467}"/>
              </a:ext>
            </a:extLst>
          </p:cNvPr>
          <p:cNvSpPr/>
          <p:nvPr/>
        </p:nvSpPr>
        <p:spPr>
          <a:xfrm>
            <a:off x="8798536" y="5052088"/>
            <a:ext cx="21407" cy="356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" name="Google Shape;14009;p27">
            <a:extLst>
              <a:ext uri="{FF2B5EF4-FFF2-40B4-BE49-F238E27FC236}">
                <a16:creationId xmlns:a16="http://schemas.microsoft.com/office/drawing/2014/main" id="{C3010C28-021B-CF2B-80CE-2388889AF569}"/>
              </a:ext>
            </a:extLst>
          </p:cNvPr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" name="Google Shape;14010;p27">
            <a:extLst>
              <a:ext uri="{FF2B5EF4-FFF2-40B4-BE49-F238E27FC236}">
                <a16:creationId xmlns:a16="http://schemas.microsoft.com/office/drawing/2014/main" id="{060D79A4-1CB8-9B26-86EB-28785BEE34C7}"/>
              </a:ext>
            </a:extLst>
          </p:cNvPr>
          <p:cNvGrpSpPr/>
          <p:nvPr/>
        </p:nvGrpSpPr>
        <p:grpSpPr>
          <a:xfrm>
            <a:off x="6491693" y="4582166"/>
            <a:ext cx="723461" cy="717839"/>
            <a:chOff x="3654238" y="2368833"/>
            <a:chExt cx="302475" cy="300125"/>
          </a:xfrm>
        </p:grpSpPr>
        <p:sp>
          <p:nvSpPr>
            <p:cNvPr id="142" name="Google Shape;14011;p27">
              <a:extLst>
                <a:ext uri="{FF2B5EF4-FFF2-40B4-BE49-F238E27FC236}">
                  <a16:creationId xmlns:a16="http://schemas.microsoft.com/office/drawing/2014/main" id="{BEB3C6E5-E4DE-2F1F-9738-C34CC1955D79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3" name="Google Shape;14012;p27">
              <a:extLst>
                <a:ext uri="{FF2B5EF4-FFF2-40B4-BE49-F238E27FC236}">
                  <a16:creationId xmlns:a16="http://schemas.microsoft.com/office/drawing/2014/main" id="{891D28BB-7B5A-CA85-E18E-9DB340880A69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4" name="Google Shape;14013;p27">
              <a:extLst>
                <a:ext uri="{FF2B5EF4-FFF2-40B4-BE49-F238E27FC236}">
                  <a16:creationId xmlns:a16="http://schemas.microsoft.com/office/drawing/2014/main" id="{7AE9C9E1-FC64-B93D-EB68-8F8C99706932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5" name="Google Shape;14014;p27">
              <a:extLst>
                <a:ext uri="{FF2B5EF4-FFF2-40B4-BE49-F238E27FC236}">
                  <a16:creationId xmlns:a16="http://schemas.microsoft.com/office/drawing/2014/main" id="{F4282E0E-A742-2BF2-DED0-F9CDC8EE5847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6" name="Google Shape;14015;p27">
              <a:extLst>
                <a:ext uri="{FF2B5EF4-FFF2-40B4-BE49-F238E27FC236}">
                  <a16:creationId xmlns:a16="http://schemas.microsoft.com/office/drawing/2014/main" id="{437603E0-AC72-64D4-170E-6136FF1B4543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7" name="Google Shape;14016;p27">
              <a:extLst>
                <a:ext uri="{FF2B5EF4-FFF2-40B4-BE49-F238E27FC236}">
                  <a16:creationId xmlns:a16="http://schemas.microsoft.com/office/drawing/2014/main" id="{2B948010-D1BF-DF4E-D97A-F0F475662640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8" name="Google Shape;14017;p27">
              <a:extLst>
                <a:ext uri="{FF2B5EF4-FFF2-40B4-BE49-F238E27FC236}">
                  <a16:creationId xmlns:a16="http://schemas.microsoft.com/office/drawing/2014/main" id="{0E065E6B-92D1-30C7-7C48-247D7C57EFA3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" name="Google Shape;14018;p27">
              <a:extLst>
                <a:ext uri="{FF2B5EF4-FFF2-40B4-BE49-F238E27FC236}">
                  <a16:creationId xmlns:a16="http://schemas.microsoft.com/office/drawing/2014/main" id="{15566E35-AE09-4FAA-1E00-DF245A88D8A9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" name="Google Shape;14019;p27">
              <a:extLst>
                <a:ext uri="{FF2B5EF4-FFF2-40B4-BE49-F238E27FC236}">
                  <a16:creationId xmlns:a16="http://schemas.microsoft.com/office/drawing/2014/main" id="{7E82505D-7785-FDFC-EFF1-897E21F183DA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" name="Google Shape;14020;p27">
              <a:extLst>
                <a:ext uri="{FF2B5EF4-FFF2-40B4-BE49-F238E27FC236}">
                  <a16:creationId xmlns:a16="http://schemas.microsoft.com/office/drawing/2014/main" id="{09F2C806-5507-C10D-7BF7-326B33BFCF03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" name="Google Shape;14021;p27">
              <a:extLst>
                <a:ext uri="{FF2B5EF4-FFF2-40B4-BE49-F238E27FC236}">
                  <a16:creationId xmlns:a16="http://schemas.microsoft.com/office/drawing/2014/main" id="{7437A509-73D9-C4B5-A8D0-CD50BDBCB395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3" name="Google Shape;14022;p27">
              <a:extLst>
                <a:ext uri="{FF2B5EF4-FFF2-40B4-BE49-F238E27FC236}">
                  <a16:creationId xmlns:a16="http://schemas.microsoft.com/office/drawing/2014/main" id="{DBD8DE57-CE40-3572-8492-C370391A406E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54" name="Google Shape;14023;p27">
            <a:extLst>
              <a:ext uri="{FF2B5EF4-FFF2-40B4-BE49-F238E27FC236}">
                <a16:creationId xmlns:a16="http://schemas.microsoft.com/office/drawing/2014/main" id="{19743479-9E09-ED98-EDE0-AB34B85CE100}"/>
              </a:ext>
            </a:extLst>
          </p:cNvPr>
          <p:cNvGrpSpPr/>
          <p:nvPr/>
        </p:nvGrpSpPr>
        <p:grpSpPr>
          <a:xfrm>
            <a:off x="5088998" y="4582104"/>
            <a:ext cx="706358" cy="710664"/>
            <a:chOff x="3195213" y="2368808"/>
            <a:chExt cx="295325" cy="297125"/>
          </a:xfrm>
        </p:grpSpPr>
        <p:sp>
          <p:nvSpPr>
            <p:cNvPr id="155" name="Google Shape;14024;p27">
              <a:extLst>
                <a:ext uri="{FF2B5EF4-FFF2-40B4-BE49-F238E27FC236}">
                  <a16:creationId xmlns:a16="http://schemas.microsoft.com/office/drawing/2014/main" id="{784CD296-05F3-04C0-F31A-24C74EBDF564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6" name="Google Shape;14025;p27">
              <a:extLst>
                <a:ext uri="{FF2B5EF4-FFF2-40B4-BE49-F238E27FC236}">
                  <a16:creationId xmlns:a16="http://schemas.microsoft.com/office/drawing/2014/main" id="{2D595BDD-A530-93A5-60B2-1C5C78349B1E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7" name="Google Shape;14026;p27">
              <a:extLst>
                <a:ext uri="{FF2B5EF4-FFF2-40B4-BE49-F238E27FC236}">
                  <a16:creationId xmlns:a16="http://schemas.microsoft.com/office/drawing/2014/main" id="{81A762E6-CDC9-E330-BC7E-D8E453067780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8" name="Google Shape;14027;p27">
              <a:extLst>
                <a:ext uri="{FF2B5EF4-FFF2-40B4-BE49-F238E27FC236}">
                  <a16:creationId xmlns:a16="http://schemas.microsoft.com/office/drawing/2014/main" id="{99BC205B-DC60-ED8E-B65D-2BCBD2954FED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9" name="Google Shape;14028;p27">
              <a:extLst>
                <a:ext uri="{FF2B5EF4-FFF2-40B4-BE49-F238E27FC236}">
                  <a16:creationId xmlns:a16="http://schemas.microsoft.com/office/drawing/2014/main" id="{EF3EAF92-AC42-5460-4136-1AA39AF11A68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0" name="Google Shape;14029;p27">
              <a:extLst>
                <a:ext uri="{FF2B5EF4-FFF2-40B4-BE49-F238E27FC236}">
                  <a16:creationId xmlns:a16="http://schemas.microsoft.com/office/drawing/2014/main" id="{77271D3E-508A-72D6-501C-440D3C907A6F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1" name="Google Shape;14030;p27">
              <a:extLst>
                <a:ext uri="{FF2B5EF4-FFF2-40B4-BE49-F238E27FC236}">
                  <a16:creationId xmlns:a16="http://schemas.microsoft.com/office/drawing/2014/main" id="{177BD32A-46B3-7B58-9DB2-FCC23EA6FA26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2" name="Google Shape;14031;p27">
              <a:extLst>
                <a:ext uri="{FF2B5EF4-FFF2-40B4-BE49-F238E27FC236}">
                  <a16:creationId xmlns:a16="http://schemas.microsoft.com/office/drawing/2014/main" id="{912D21A3-EBD5-43AD-27AC-AAA40500F502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3" name="Google Shape;14032;p27">
              <a:extLst>
                <a:ext uri="{FF2B5EF4-FFF2-40B4-BE49-F238E27FC236}">
                  <a16:creationId xmlns:a16="http://schemas.microsoft.com/office/drawing/2014/main" id="{12B8FC15-DEAC-F7DB-3550-99FDBB39FBC1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4" name="Google Shape;14033;p27">
              <a:extLst>
                <a:ext uri="{FF2B5EF4-FFF2-40B4-BE49-F238E27FC236}">
                  <a16:creationId xmlns:a16="http://schemas.microsoft.com/office/drawing/2014/main" id="{89FAEE8C-5E6F-D807-3ACB-38FCD0956D57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5" name="Google Shape;14034;p27">
              <a:extLst>
                <a:ext uri="{FF2B5EF4-FFF2-40B4-BE49-F238E27FC236}">
                  <a16:creationId xmlns:a16="http://schemas.microsoft.com/office/drawing/2014/main" id="{0EA4AB70-E1D2-6DDD-2C0D-FECE581A740C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6" name="Google Shape;14035;p27">
              <a:extLst>
                <a:ext uri="{FF2B5EF4-FFF2-40B4-BE49-F238E27FC236}">
                  <a16:creationId xmlns:a16="http://schemas.microsoft.com/office/drawing/2014/main" id="{F822045A-EBFB-1F01-581C-41CAA7E25DFE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67" name="Google Shape;14036;p27">
            <a:extLst>
              <a:ext uri="{FF2B5EF4-FFF2-40B4-BE49-F238E27FC236}">
                <a16:creationId xmlns:a16="http://schemas.microsoft.com/office/drawing/2014/main" id="{6B1E572A-802D-42B8-CA85-2895A5BE32DA}"/>
              </a:ext>
            </a:extLst>
          </p:cNvPr>
          <p:cNvGrpSpPr/>
          <p:nvPr/>
        </p:nvGrpSpPr>
        <p:grpSpPr>
          <a:xfrm>
            <a:off x="3562408" y="4583720"/>
            <a:ext cx="736316" cy="710604"/>
            <a:chOff x="2684388" y="2369483"/>
            <a:chExt cx="307850" cy="297100"/>
          </a:xfrm>
        </p:grpSpPr>
        <p:sp>
          <p:nvSpPr>
            <p:cNvPr id="168" name="Google Shape;14037;p27">
              <a:extLst>
                <a:ext uri="{FF2B5EF4-FFF2-40B4-BE49-F238E27FC236}">
                  <a16:creationId xmlns:a16="http://schemas.microsoft.com/office/drawing/2014/main" id="{438D9CEB-BDE9-02F5-4B0E-BA7AB46EFB1C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9" name="Google Shape;14038;p27">
              <a:extLst>
                <a:ext uri="{FF2B5EF4-FFF2-40B4-BE49-F238E27FC236}">
                  <a16:creationId xmlns:a16="http://schemas.microsoft.com/office/drawing/2014/main" id="{9A904144-9A32-3DF9-0A61-EE6987A9BCC1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0" name="Google Shape;14039;p27">
              <a:extLst>
                <a:ext uri="{FF2B5EF4-FFF2-40B4-BE49-F238E27FC236}">
                  <a16:creationId xmlns:a16="http://schemas.microsoft.com/office/drawing/2014/main" id="{D2D1F16A-8871-D14F-A0DD-771901A5CCA9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1" name="Google Shape;14040;p27">
              <a:extLst>
                <a:ext uri="{FF2B5EF4-FFF2-40B4-BE49-F238E27FC236}">
                  <a16:creationId xmlns:a16="http://schemas.microsoft.com/office/drawing/2014/main" id="{3388C530-7AB5-5B16-4511-921EFB355B15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72" name="Google Shape;14041;p27">
            <a:extLst>
              <a:ext uri="{FF2B5EF4-FFF2-40B4-BE49-F238E27FC236}">
                <a16:creationId xmlns:a16="http://schemas.microsoft.com/office/drawing/2014/main" id="{9B16D3B3-6DA9-19E2-0651-C79D4D1C6759}"/>
              </a:ext>
            </a:extLst>
          </p:cNvPr>
          <p:cNvSpPr/>
          <p:nvPr/>
        </p:nvSpPr>
        <p:spPr>
          <a:xfrm>
            <a:off x="2085627" y="4584854"/>
            <a:ext cx="712038" cy="710843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73" name="Google Shape;14042;p27">
            <a:extLst>
              <a:ext uri="{FF2B5EF4-FFF2-40B4-BE49-F238E27FC236}">
                <a16:creationId xmlns:a16="http://schemas.microsoft.com/office/drawing/2014/main" id="{798AD3C9-BEBB-1A29-2082-B770566E260A}"/>
              </a:ext>
            </a:extLst>
          </p:cNvPr>
          <p:cNvGrpSpPr/>
          <p:nvPr/>
        </p:nvGrpSpPr>
        <p:grpSpPr>
          <a:xfrm>
            <a:off x="2082814" y="5671633"/>
            <a:ext cx="713534" cy="713474"/>
            <a:chOff x="2193213" y="2824333"/>
            <a:chExt cx="298325" cy="298300"/>
          </a:xfrm>
        </p:grpSpPr>
        <p:sp>
          <p:nvSpPr>
            <p:cNvPr id="174" name="Google Shape;14043;p27">
              <a:extLst>
                <a:ext uri="{FF2B5EF4-FFF2-40B4-BE49-F238E27FC236}">
                  <a16:creationId xmlns:a16="http://schemas.microsoft.com/office/drawing/2014/main" id="{316F8C01-A083-0844-67FE-C60D3C24698E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44;p27">
              <a:extLst>
                <a:ext uri="{FF2B5EF4-FFF2-40B4-BE49-F238E27FC236}">
                  <a16:creationId xmlns:a16="http://schemas.microsoft.com/office/drawing/2014/main" id="{2518118B-B456-2841-4C1C-05AC1F6D8B02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45;p27">
              <a:extLst>
                <a:ext uri="{FF2B5EF4-FFF2-40B4-BE49-F238E27FC236}">
                  <a16:creationId xmlns:a16="http://schemas.microsoft.com/office/drawing/2014/main" id="{79BB5766-C05F-D091-5F47-E26BAB2D9B39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46;p27">
              <a:extLst>
                <a:ext uri="{FF2B5EF4-FFF2-40B4-BE49-F238E27FC236}">
                  <a16:creationId xmlns:a16="http://schemas.microsoft.com/office/drawing/2014/main" id="{A19E42BB-7780-40E2-4B07-7D5C3B9DFFF3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4047;p27">
              <a:extLst>
                <a:ext uri="{FF2B5EF4-FFF2-40B4-BE49-F238E27FC236}">
                  <a16:creationId xmlns:a16="http://schemas.microsoft.com/office/drawing/2014/main" id="{60DE2DBA-00F5-467E-99FA-410AD1E48B42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9" name="Google Shape;14048;p27">
              <a:extLst>
                <a:ext uri="{FF2B5EF4-FFF2-40B4-BE49-F238E27FC236}">
                  <a16:creationId xmlns:a16="http://schemas.microsoft.com/office/drawing/2014/main" id="{180C0C84-48DB-B702-7D43-D3390F34A722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0" name="Google Shape;14049;p27">
              <a:extLst>
                <a:ext uri="{FF2B5EF4-FFF2-40B4-BE49-F238E27FC236}">
                  <a16:creationId xmlns:a16="http://schemas.microsoft.com/office/drawing/2014/main" id="{413614CA-0946-5D1C-5A89-58564EB9407E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1" name="Google Shape;14050;p27">
              <a:extLst>
                <a:ext uri="{FF2B5EF4-FFF2-40B4-BE49-F238E27FC236}">
                  <a16:creationId xmlns:a16="http://schemas.microsoft.com/office/drawing/2014/main" id="{2042C8DD-7CCD-ACC3-2101-EE04674E80A1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2" name="Google Shape;14051;p27">
              <a:extLst>
                <a:ext uri="{FF2B5EF4-FFF2-40B4-BE49-F238E27FC236}">
                  <a16:creationId xmlns:a16="http://schemas.microsoft.com/office/drawing/2014/main" id="{38A3BB3E-AC4F-30C3-A4F4-16A69B772AA8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3" name="Google Shape;14052;p27">
              <a:extLst>
                <a:ext uri="{FF2B5EF4-FFF2-40B4-BE49-F238E27FC236}">
                  <a16:creationId xmlns:a16="http://schemas.microsoft.com/office/drawing/2014/main" id="{5BB89264-9687-3DCD-D54E-28C09B8FDAC6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4" name="Google Shape;14053;p27">
              <a:extLst>
                <a:ext uri="{FF2B5EF4-FFF2-40B4-BE49-F238E27FC236}">
                  <a16:creationId xmlns:a16="http://schemas.microsoft.com/office/drawing/2014/main" id="{63C77995-7633-FCEA-82B5-F5966FDEF800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5" name="Google Shape;14054;p27">
              <a:extLst>
                <a:ext uri="{FF2B5EF4-FFF2-40B4-BE49-F238E27FC236}">
                  <a16:creationId xmlns:a16="http://schemas.microsoft.com/office/drawing/2014/main" id="{F2CF8227-08DD-2B21-E48D-594917E283E0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6" name="Google Shape;14055;p27">
              <a:extLst>
                <a:ext uri="{FF2B5EF4-FFF2-40B4-BE49-F238E27FC236}">
                  <a16:creationId xmlns:a16="http://schemas.microsoft.com/office/drawing/2014/main" id="{EA940EB5-F650-803A-4E29-893E7EB2EC66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7" name="Google Shape;14056;p27">
              <a:extLst>
                <a:ext uri="{FF2B5EF4-FFF2-40B4-BE49-F238E27FC236}">
                  <a16:creationId xmlns:a16="http://schemas.microsoft.com/office/drawing/2014/main" id="{34CE98CA-6985-D07B-CB6F-12900DF1CC0D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8" name="Google Shape;14057;p27">
              <a:extLst>
                <a:ext uri="{FF2B5EF4-FFF2-40B4-BE49-F238E27FC236}">
                  <a16:creationId xmlns:a16="http://schemas.microsoft.com/office/drawing/2014/main" id="{6B984D4C-C9A0-E548-0CD6-F65A8794DF7A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9" name="Google Shape;14058;p27">
              <a:extLst>
                <a:ext uri="{FF2B5EF4-FFF2-40B4-BE49-F238E27FC236}">
                  <a16:creationId xmlns:a16="http://schemas.microsoft.com/office/drawing/2014/main" id="{F3DA225D-E80E-3AC2-2C7A-09FD958E1734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90" name="Google Shape;14059;p27">
            <a:extLst>
              <a:ext uri="{FF2B5EF4-FFF2-40B4-BE49-F238E27FC236}">
                <a16:creationId xmlns:a16="http://schemas.microsoft.com/office/drawing/2014/main" id="{3EB3FBB3-87C1-B679-8800-B9DCFFD714EC}"/>
              </a:ext>
            </a:extLst>
          </p:cNvPr>
          <p:cNvSpPr/>
          <p:nvPr/>
        </p:nvSpPr>
        <p:spPr>
          <a:xfrm>
            <a:off x="3550975" y="5668685"/>
            <a:ext cx="723461" cy="70922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91" name="Google Shape;14060;p27">
            <a:extLst>
              <a:ext uri="{FF2B5EF4-FFF2-40B4-BE49-F238E27FC236}">
                <a16:creationId xmlns:a16="http://schemas.microsoft.com/office/drawing/2014/main" id="{4F4C2BB9-53B7-9E43-0462-41A931DA9B47}"/>
              </a:ext>
            </a:extLst>
          </p:cNvPr>
          <p:cNvGrpSpPr/>
          <p:nvPr/>
        </p:nvGrpSpPr>
        <p:grpSpPr>
          <a:xfrm>
            <a:off x="5086187" y="5673007"/>
            <a:ext cx="712038" cy="713474"/>
            <a:chOff x="3194038" y="2824908"/>
            <a:chExt cx="297700" cy="298300"/>
          </a:xfrm>
        </p:grpSpPr>
        <p:sp>
          <p:nvSpPr>
            <p:cNvPr id="192" name="Google Shape;14061;p27">
              <a:extLst>
                <a:ext uri="{FF2B5EF4-FFF2-40B4-BE49-F238E27FC236}">
                  <a16:creationId xmlns:a16="http://schemas.microsoft.com/office/drawing/2014/main" id="{9C723EC9-27B6-B172-A8E1-617EAEBD352A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3" name="Google Shape;14062;p27">
              <a:extLst>
                <a:ext uri="{FF2B5EF4-FFF2-40B4-BE49-F238E27FC236}">
                  <a16:creationId xmlns:a16="http://schemas.microsoft.com/office/drawing/2014/main" id="{04AE7F78-3456-DADF-A4B6-E8BFEED3B7D2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4" name="Google Shape;14063;p27">
              <a:extLst>
                <a:ext uri="{FF2B5EF4-FFF2-40B4-BE49-F238E27FC236}">
                  <a16:creationId xmlns:a16="http://schemas.microsoft.com/office/drawing/2014/main" id="{69DAA33E-4D3F-27C5-9ECF-74B75BC0D371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5" name="Google Shape;14064;p27">
              <a:extLst>
                <a:ext uri="{FF2B5EF4-FFF2-40B4-BE49-F238E27FC236}">
                  <a16:creationId xmlns:a16="http://schemas.microsoft.com/office/drawing/2014/main" id="{D16F7FB9-1C5B-4818-9CF9-96FEDBD78C04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6" name="Google Shape;14065;p27">
              <a:extLst>
                <a:ext uri="{FF2B5EF4-FFF2-40B4-BE49-F238E27FC236}">
                  <a16:creationId xmlns:a16="http://schemas.microsoft.com/office/drawing/2014/main" id="{59B2F147-097E-6D02-68EC-A6C810C68F06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7" name="Google Shape;14066;p27">
              <a:extLst>
                <a:ext uri="{FF2B5EF4-FFF2-40B4-BE49-F238E27FC236}">
                  <a16:creationId xmlns:a16="http://schemas.microsoft.com/office/drawing/2014/main" id="{C2C15D9F-6EBA-F342-AFB7-06F4F3E02B4F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8" name="Google Shape;14067;p27">
              <a:extLst>
                <a:ext uri="{FF2B5EF4-FFF2-40B4-BE49-F238E27FC236}">
                  <a16:creationId xmlns:a16="http://schemas.microsoft.com/office/drawing/2014/main" id="{0382C8F0-D823-D618-F244-2681CB00CCDE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9" name="Google Shape;14068;p27">
              <a:extLst>
                <a:ext uri="{FF2B5EF4-FFF2-40B4-BE49-F238E27FC236}">
                  <a16:creationId xmlns:a16="http://schemas.microsoft.com/office/drawing/2014/main" id="{99E8452F-3E32-A15A-EDDF-B77329F2CC57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00" name="Google Shape;14069;p27">
            <a:extLst>
              <a:ext uri="{FF2B5EF4-FFF2-40B4-BE49-F238E27FC236}">
                <a16:creationId xmlns:a16="http://schemas.microsoft.com/office/drawing/2014/main" id="{E67639F2-E251-0EC6-0BF5-B3FCDC519933}"/>
              </a:ext>
            </a:extLst>
          </p:cNvPr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201" name="Google Shape;14070;p27">
              <a:extLst>
                <a:ext uri="{FF2B5EF4-FFF2-40B4-BE49-F238E27FC236}">
                  <a16:creationId xmlns:a16="http://schemas.microsoft.com/office/drawing/2014/main" id="{DD523E6C-E307-41FD-0E5C-C346A3A508F2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2" name="Google Shape;14071;p27">
              <a:extLst>
                <a:ext uri="{FF2B5EF4-FFF2-40B4-BE49-F238E27FC236}">
                  <a16:creationId xmlns:a16="http://schemas.microsoft.com/office/drawing/2014/main" id="{BCB24D74-24E5-ED1D-D36C-8B30355B7799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3" name="Google Shape;14072;p27">
              <a:extLst>
                <a:ext uri="{FF2B5EF4-FFF2-40B4-BE49-F238E27FC236}">
                  <a16:creationId xmlns:a16="http://schemas.microsoft.com/office/drawing/2014/main" id="{B462A267-436B-CF7C-7644-13E1C909F9ED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04" name="Google Shape;14073;p27">
            <a:extLst>
              <a:ext uri="{FF2B5EF4-FFF2-40B4-BE49-F238E27FC236}">
                <a16:creationId xmlns:a16="http://schemas.microsoft.com/office/drawing/2014/main" id="{97C63DD9-01FC-3FF1-D266-1CD9AAABDAB8}"/>
              </a:ext>
            </a:extLst>
          </p:cNvPr>
          <p:cNvGrpSpPr/>
          <p:nvPr/>
        </p:nvGrpSpPr>
        <p:grpSpPr>
          <a:xfrm>
            <a:off x="8045372" y="5673005"/>
            <a:ext cx="712038" cy="704984"/>
            <a:chOff x="4176388" y="2824908"/>
            <a:chExt cx="297700" cy="294750"/>
          </a:xfrm>
        </p:grpSpPr>
        <p:sp>
          <p:nvSpPr>
            <p:cNvPr id="205" name="Google Shape;14074;p27">
              <a:extLst>
                <a:ext uri="{FF2B5EF4-FFF2-40B4-BE49-F238E27FC236}">
                  <a16:creationId xmlns:a16="http://schemas.microsoft.com/office/drawing/2014/main" id="{301F6DFA-C3D0-F978-049D-FF415A5A2AC6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4075;p27">
              <a:extLst>
                <a:ext uri="{FF2B5EF4-FFF2-40B4-BE49-F238E27FC236}">
                  <a16:creationId xmlns:a16="http://schemas.microsoft.com/office/drawing/2014/main" id="{0B0CC7CB-2D9A-BCA8-C4E0-A1931D2B6D7F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7" name="Google Shape;14076;p27">
              <a:extLst>
                <a:ext uri="{FF2B5EF4-FFF2-40B4-BE49-F238E27FC236}">
                  <a16:creationId xmlns:a16="http://schemas.microsoft.com/office/drawing/2014/main" id="{84B3A0C7-F67E-C809-14C8-C806D5C47661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8" name="Google Shape;14077;p27">
              <a:extLst>
                <a:ext uri="{FF2B5EF4-FFF2-40B4-BE49-F238E27FC236}">
                  <a16:creationId xmlns:a16="http://schemas.microsoft.com/office/drawing/2014/main" id="{76CBE878-2EA6-085E-EC9B-855FB8D14796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9" name="Google Shape;14078;p27">
              <a:extLst>
                <a:ext uri="{FF2B5EF4-FFF2-40B4-BE49-F238E27FC236}">
                  <a16:creationId xmlns:a16="http://schemas.microsoft.com/office/drawing/2014/main" id="{0086E13D-686C-D8DB-F32B-0991CF4FE7D6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0" name="Google Shape;14079;p27">
              <a:extLst>
                <a:ext uri="{FF2B5EF4-FFF2-40B4-BE49-F238E27FC236}">
                  <a16:creationId xmlns:a16="http://schemas.microsoft.com/office/drawing/2014/main" id="{54D2E99F-DF00-9AA1-52FA-B0DC0691B3D7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1" name="Google Shape;14080;p27">
              <a:extLst>
                <a:ext uri="{FF2B5EF4-FFF2-40B4-BE49-F238E27FC236}">
                  <a16:creationId xmlns:a16="http://schemas.microsoft.com/office/drawing/2014/main" id="{40D1D0AF-8597-2434-C466-6BC121A49A50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2" name="Google Shape;14081;p27">
              <a:extLst>
                <a:ext uri="{FF2B5EF4-FFF2-40B4-BE49-F238E27FC236}">
                  <a16:creationId xmlns:a16="http://schemas.microsoft.com/office/drawing/2014/main" id="{1D30EBCD-DCF6-91DA-7333-70BD2AF10809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3" name="Google Shape;14082;p27">
              <a:extLst>
                <a:ext uri="{FF2B5EF4-FFF2-40B4-BE49-F238E27FC236}">
                  <a16:creationId xmlns:a16="http://schemas.microsoft.com/office/drawing/2014/main" id="{A795F0C5-E427-39FE-4163-DC30F5643948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4" name="Google Shape;14083;p27">
              <a:extLst>
                <a:ext uri="{FF2B5EF4-FFF2-40B4-BE49-F238E27FC236}">
                  <a16:creationId xmlns:a16="http://schemas.microsoft.com/office/drawing/2014/main" id="{7F18D7E6-D4ED-A76B-559D-CD1D17BDBC99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5" name="Google Shape;14084;p27">
              <a:extLst>
                <a:ext uri="{FF2B5EF4-FFF2-40B4-BE49-F238E27FC236}">
                  <a16:creationId xmlns:a16="http://schemas.microsoft.com/office/drawing/2014/main" id="{8B30E5B8-CC24-BA9D-AB22-6A596172F8CD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6" name="Google Shape;14085;p27">
              <a:extLst>
                <a:ext uri="{FF2B5EF4-FFF2-40B4-BE49-F238E27FC236}">
                  <a16:creationId xmlns:a16="http://schemas.microsoft.com/office/drawing/2014/main" id="{782CC533-F5D8-0A7C-2C31-F400483B331D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7" name="Google Shape;14086;p27">
              <a:extLst>
                <a:ext uri="{FF2B5EF4-FFF2-40B4-BE49-F238E27FC236}">
                  <a16:creationId xmlns:a16="http://schemas.microsoft.com/office/drawing/2014/main" id="{2AE55C62-5749-5FF1-206E-EC37435969A9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8" name="Google Shape;14087;p27">
              <a:extLst>
                <a:ext uri="{FF2B5EF4-FFF2-40B4-BE49-F238E27FC236}">
                  <a16:creationId xmlns:a16="http://schemas.microsoft.com/office/drawing/2014/main" id="{C5737AD0-F6E5-2E18-1637-B93C185B44F2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9" name="Google Shape;14088;p27">
              <a:extLst>
                <a:ext uri="{FF2B5EF4-FFF2-40B4-BE49-F238E27FC236}">
                  <a16:creationId xmlns:a16="http://schemas.microsoft.com/office/drawing/2014/main" id="{7877198B-96FE-891F-F72D-3FF29278D406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0" name="Google Shape;14089;p27">
            <a:extLst>
              <a:ext uri="{FF2B5EF4-FFF2-40B4-BE49-F238E27FC236}">
                <a16:creationId xmlns:a16="http://schemas.microsoft.com/office/drawing/2014/main" id="{D33A10E9-4B11-E827-429B-290CE58ED5C3}"/>
              </a:ext>
            </a:extLst>
          </p:cNvPr>
          <p:cNvGrpSpPr/>
          <p:nvPr/>
        </p:nvGrpSpPr>
        <p:grpSpPr>
          <a:xfrm>
            <a:off x="9539195" y="5667445"/>
            <a:ext cx="712038" cy="716225"/>
            <a:chOff x="4673513" y="2822583"/>
            <a:chExt cx="297700" cy="299450"/>
          </a:xfrm>
        </p:grpSpPr>
        <p:sp>
          <p:nvSpPr>
            <p:cNvPr id="221" name="Google Shape;14090;p27">
              <a:extLst>
                <a:ext uri="{FF2B5EF4-FFF2-40B4-BE49-F238E27FC236}">
                  <a16:creationId xmlns:a16="http://schemas.microsoft.com/office/drawing/2014/main" id="{A591BC46-5FBB-56EE-6BE5-B0956FD08C4E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2" name="Google Shape;14091;p27">
              <a:extLst>
                <a:ext uri="{FF2B5EF4-FFF2-40B4-BE49-F238E27FC236}">
                  <a16:creationId xmlns:a16="http://schemas.microsoft.com/office/drawing/2014/main" id="{5CC4F632-E53F-2FAB-EE25-55F9038E31F7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3" name="Google Shape;14092;p27">
            <a:extLst>
              <a:ext uri="{FF2B5EF4-FFF2-40B4-BE49-F238E27FC236}">
                <a16:creationId xmlns:a16="http://schemas.microsoft.com/office/drawing/2014/main" id="{50D60DB8-6F02-2180-7B4B-35567D4A3F22}"/>
              </a:ext>
            </a:extLst>
          </p:cNvPr>
          <p:cNvGrpSpPr/>
          <p:nvPr/>
        </p:nvGrpSpPr>
        <p:grpSpPr>
          <a:xfrm>
            <a:off x="11025904" y="5687297"/>
            <a:ext cx="714911" cy="676403"/>
            <a:chOff x="5167663" y="2830883"/>
            <a:chExt cx="298900" cy="282800"/>
          </a:xfrm>
        </p:grpSpPr>
        <p:sp>
          <p:nvSpPr>
            <p:cNvPr id="224" name="Google Shape;14093;p27">
              <a:extLst>
                <a:ext uri="{FF2B5EF4-FFF2-40B4-BE49-F238E27FC236}">
                  <a16:creationId xmlns:a16="http://schemas.microsoft.com/office/drawing/2014/main" id="{31F16ED5-8811-58B4-FB56-7774C6998984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5" name="Google Shape;14094;p27">
              <a:extLst>
                <a:ext uri="{FF2B5EF4-FFF2-40B4-BE49-F238E27FC236}">
                  <a16:creationId xmlns:a16="http://schemas.microsoft.com/office/drawing/2014/main" id="{7814DA39-F5BD-7A62-D8A4-ADC45CCC3D21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6" name="Google Shape;14095;p27">
              <a:extLst>
                <a:ext uri="{FF2B5EF4-FFF2-40B4-BE49-F238E27FC236}">
                  <a16:creationId xmlns:a16="http://schemas.microsoft.com/office/drawing/2014/main" id="{0CBA8B97-C05B-A49A-A415-E0758BC4A272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7" name="Google Shape;14096;p27">
              <a:extLst>
                <a:ext uri="{FF2B5EF4-FFF2-40B4-BE49-F238E27FC236}">
                  <a16:creationId xmlns:a16="http://schemas.microsoft.com/office/drawing/2014/main" id="{DCDA5DE9-0877-7138-8294-9824D9769E5D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8" name="Google Shape;14097;p27">
            <a:extLst>
              <a:ext uri="{FF2B5EF4-FFF2-40B4-BE49-F238E27FC236}">
                <a16:creationId xmlns:a16="http://schemas.microsoft.com/office/drawing/2014/main" id="{81162A1F-E0D6-0977-5E0B-44E2F8AEB2E1}"/>
              </a:ext>
            </a:extLst>
          </p:cNvPr>
          <p:cNvGrpSpPr/>
          <p:nvPr/>
        </p:nvGrpSpPr>
        <p:grpSpPr>
          <a:xfrm>
            <a:off x="12592319" y="5671990"/>
            <a:ext cx="619536" cy="710246"/>
            <a:chOff x="5695138" y="2824483"/>
            <a:chExt cx="259025" cy="296950"/>
          </a:xfrm>
        </p:grpSpPr>
        <p:sp>
          <p:nvSpPr>
            <p:cNvPr id="229" name="Google Shape;14098;p27">
              <a:extLst>
                <a:ext uri="{FF2B5EF4-FFF2-40B4-BE49-F238E27FC236}">
                  <a16:creationId xmlns:a16="http://schemas.microsoft.com/office/drawing/2014/main" id="{0130BCE8-DE2E-85D7-F3AA-D46192699283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0" name="Google Shape;14099;p27">
              <a:extLst>
                <a:ext uri="{FF2B5EF4-FFF2-40B4-BE49-F238E27FC236}">
                  <a16:creationId xmlns:a16="http://schemas.microsoft.com/office/drawing/2014/main" id="{61B8249D-957E-8153-50DC-7C916FABBA53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1" name="Google Shape;14100;p27">
              <a:extLst>
                <a:ext uri="{FF2B5EF4-FFF2-40B4-BE49-F238E27FC236}">
                  <a16:creationId xmlns:a16="http://schemas.microsoft.com/office/drawing/2014/main" id="{A531BF87-5614-5E7C-C7E8-D4BDB7B971B6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4101;p27">
              <a:extLst>
                <a:ext uri="{FF2B5EF4-FFF2-40B4-BE49-F238E27FC236}">
                  <a16:creationId xmlns:a16="http://schemas.microsoft.com/office/drawing/2014/main" id="{AE512893-4A8D-5137-1C97-F8F5CC09A61E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33" name="Google Shape;14102;p27">
            <a:extLst>
              <a:ext uri="{FF2B5EF4-FFF2-40B4-BE49-F238E27FC236}">
                <a16:creationId xmlns:a16="http://schemas.microsoft.com/office/drawing/2014/main" id="{88DE9F6F-F4F2-5C68-A7C6-BEE5AC8C5E76}"/>
              </a:ext>
            </a:extLst>
          </p:cNvPr>
          <p:cNvSpPr/>
          <p:nvPr/>
        </p:nvSpPr>
        <p:spPr>
          <a:xfrm>
            <a:off x="13994852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34" name="Google Shape;14103;p27">
            <a:extLst>
              <a:ext uri="{FF2B5EF4-FFF2-40B4-BE49-F238E27FC236}">
                <a16:creationId xmlns:a16="http://schemas.microsoft.com/office/drawing/2014/main" id="{31EB341F-FB9B-5F8A-9B53-CC46FEFDD7D6}"/>
              </a:ext>
            </a:extLst>
          </p:cNvPr>
          <p:cNvSpPr/>
          <p:nvPr/>
        </p:nvSpPr>
        <p:spPr>
          <a:xfrm>
            <a:off x="15498649" y="5671556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35" name="Google Shape;14104;p27">
            <a:extLst>
              <a:ext uri="{FF2B5EF4-FFF2-40B4-BE49-F238E27FC236}">
                <a16:creationId xmlns:a16="http://schemas.microsoft.com/office/drawing/2014/main" id="{1BC09802-87DB-A9B6-3459-357BD6882E60}"/>
              </a:ext>
            </a:extLst>
          </p:cNvPr>
          <p:cNvGrpSpPr/>
          <p:nvPr/>
        </p:nvGrpSpPr>
        <p:grpSpPr>
          <a:xfrm>
            <a:off x="15503069" y="6842117"/>
            <a:ext cx="702113" cy="710604"/>
            <a:chOff x="6657238" y="3313708"/>
            <a:chExt cx="293550" cy="297100"/>
          </a:xfrm>
        </p:grpSpPr>
        <p:sp>
          <p:nvSpPr>
            <p:cNvPr id="236" name="Google Shape;14105;p27">
              <a:extLst>
                <a:ext uri="{FF2B5EF4-FFF2-40B4-BE49-F238E27FC236}">
                  <a16:creationId xmlns:a16="http://schemas.microsoft.com/office/drawing/2014/main" id="{086A6086-4AF6-1D2B-5916-C1B3AFCA9F0E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4106;p27">
              <a:extLst>
                <a:ext uri="{FF2B5EF4-FFF2-40B4-BE49-F238E27FC236}">
                  <a16:creationId xmlns:a16="http://schemas.microsoft.com/office/drawing/2014/main" id="{0D757F18-58B0-CDC2-E191-A14D4C50B19F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4107;p27">
              <a:extLst>
                <a:ext uri="{FF2B5EF4-FFF2-40B4-BE49-F238E27FC236}">
                  <a16:creationId xmlns:a16="http://schemas.microsoft.com/office/drawing/2014/main" id="{4D10EAB0-DA5E-C9E8-CF59-4280B43092E6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4108;p27">
              <a:extLst>
                <a:ext uri="{FF2B5EF4-FFF2-40B4-BE49-F238E27FC236}">
                  <a16:creationId xmlns:a16="http://schemas.microsoft.com/office/drawing/2014/main" id="{99613798-E803-E539-D4C0-378C74F771E8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0" name="Google Shape;14109;p27">
              <a:extLst>
                <a:ext uri="{FF2B5EF4-FFF2-40B4-BE49-F238E27FC236}">
                  <a16:creationId xmlns:a16="http://schemas.microsoft.com/office/drawing/2014/main" id="{2AB742E2-5B85-9DE7-A367-95B408AD0D07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1" name="Google Shape;14110;p27">
              <a:extLst>
                <a:ext uri="{FF2B5EF4-FFF2-40B4-BE49-F238E27FC236}">
                  <a16:creationId xmlns:a16="http://schemas.microsoft.com/office/drawing/2014/main" id="{85BE8B30-B922-4BA2-3E48-73B4D66672FA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2" name="Google Shape;14111;p27">
              <a:extLst>
                <a:ext uri="{FF2B5EF4-FFF2-40B4-BE49-F238E27FC236}">
                  <a16:creationId xmlns:a16="http://schemas.microsoft.com/office/drawing/2014/main" id="{3381CB00-945F-DFB9-C42C-0669C1C58136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3" name="Google Shape;14112;p27">
              <a:extLst>
                <a:ext uri="{FF2B5EF4-FFF2-40B4-BE49-F238E27FC236}">
                  <a16:creationId xmlns:a16="http://schemas.microsoft.com/office/drawing/2014/main" id="{0BA0B463-7129-00F6-E270-B635642DF3BD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4" name="Google Shape;14113;p27">
              <a:extLst>
                <a:ext uri="{FF2B5EF4-FFF2-40B4-BE49-F238E27FC236}">
                  <a16:creationId xmlns:a16="http://schemas.microsoft.com/office/drawing/2014/main" id="{DB8D2C55-767C-3C9E-6C9E-68E91C54C6BF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5" name="Google Shape;14114;p27">
              <a:extLst>
                <a:ext uri="{FF2B5EF4-FFF2-40B4-BE49-F238E27FC236}">
                  <a16:creationId xmlns:a16="http://schemas.microsoft.com/office/drawing/2014/main" id="{B64BA2BB-2061-014F-AED9-BE6E7D7D8501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6" name="Google Shape;14115;p27">
              <a:extLst>
                <a:ext uri="{FF2B5EF4-FFF2-40B4-BE49-F238E27FC236}">
                  <a16:creationId xmlns:a16="http://schemas.microsoft.com/office/drawing/2014/main" id="{D7ED4F57-DC2C-26F2-536D-AB44115043D6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7" name="Google Shape;14116;p27">
              <a:extLst>
                <a:ext uri="{FF2B5EF4-FFF2-40B4-BE49-F238E27FC236}">
                  <a16:creationId xmlns:a16="http://schemas.microsoft.com/office/drawing/2014/main" id="{A2692FE7-C259-EE8B-9195-FCC46899A8E0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8" name="Google Shape;14117;p27">
              <a:extLst>
                <a:ext uri="{FF2B5EF4-FFF2-40B4-BE49-F238E27FC236}">
                  <a16:creationId xmlns:a16="http://schemas.microsoft.com/office/drawing/2014/main" id="{2A77E7B8-45AA-096C-FBA9-A58325DE5FD5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9" name="Google Shape;14118;p27">
              <a:extLst>
                <a:ext uri="{FF2B5EF4-FFF2-40B4-BE49-F238E27FC236}">
                  <a16:creationId xmlns:a16="http://schemas.microsoft.com/office/drawing/2014/main" id="{F1A9BA19-EB6E-BF0D-225A-B636A0B5FF4C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0" name="Google Shape;14119;p27">
              <a:extLst>
                <a:ext uri="{FF2B5EF4-FFF2-40B4-BE49-F238E27FC236}">
                  <a16:creationId xmlns:a16="http://schemas.microsoft.com/office/drawing/2014/main" id="{EF6B7960-D27F-EC35-2E4E-2FC2C59A5F81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1" name="Google Shape;14120;p27">
              <a:extLst>
                <a:ext uri="{FF2B5EF4-FFF2-40B4-BE49-F238E27FC236}">
                  <a16:creationId xmlns:a16="http://schemas.microsoft.com/office/drawing/2014/main" id="{10BFD65D-FD80-8E19-E8C8-EEC80A5FB9F1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52" name="Google Shape;14121;p27">
            <a:extLst>
              <a:ext uri="{FF2B5EF4-FFF2-40B4-BE49-F238E27FC236}">
                <a16:creationId xmlns:a16="http://schemas.microsoft.com/office/drawing/2014/main" id="{C3161941-7F9C-D448-86BF-F12CDE6EAB74}"/>
              </a:ext>
            </a:extLst>
          </p:cNvPr>
          <p:cNvSpPr/>
          <p:nvPr/>
        </p:nvSpPr>
        <p:spPr>
          <a:xfrm>
            <a:off x="14252626" y="7148177"/>
            <a:ext cx="207968" cy="21407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53" name="Google Shape;14122;p27">
            <a:extLst>
              <a:ext uri="{FF2B5EF4-FFF2-40B4-BE49-F238E27FC236}">
                <a16:creationId xmlns:a16="http://schemas.microsoft.com/office/drawing/2014/main" id="{1457DC4D-E210-9BB9-3177-D4ECAF2E3C3C}"/>
              </a:ext>
            </a:extLst>
          </p:cNvPr>
          <p:cNvSpPr/>
          <p:nvPr/>
        </p:nvSpPr>
        <p:spPr>
          <a:xfrm>
            <a:off x="14252626" y="7200856"/>
            <a:ext cx="207968" cy="21467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54" name="Google Shape;14123;p27">
            <a:extLst>
              <a:ext uri="{FF2B5EF4-FFF2-40B4-BE49-F238E27FC236}">
                <a16:creationId xmlns:a16="http://schemas.microsoft.com/office/drawing/2014/main" id="{49F9ACAB-BC76-9744-C3A2-35BFF115C975}"/>
              </a:ext>
            </a:extLst>
          </p:cNvPr>
          <p:cNvSpPr/>
          <p:nvPr/>
        </p:nvSpPr>
        <p:spPr>
          <a:xfrm>
            <a:off x="14299623" y="7250726"/>
            <a:ext cx="113970" cy="21407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55" name="Google Shape;14124;p27">
            <a:extLst>
              <a:ext uri="{FF2B5EF4-FFF2-40B4-BE49-F238E27FC236}">
                <a16:creationId xmlns:a16="http://schemas.microsoft.com/office/drawing/2014/main" id="{933083B6-6A86-0A96-D5FC-36C7833E307D}"/>
              </a:ext>
            </a:extLst>
          </p:cNvPr>
          <p:cNvSpPr/>
          <p:nvPr/>
        </p:nvSpPr>
        <p:spPr>
          <a:xfrm>
            <a:off x="14014825" y="6844901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56" name="Google Shape;14125;p27">
            <a:extLst>
              <a:ext uri="{FF2B5EF4-FFF2-40B4-BE49-F238E27FC236}">
                <a16:creationId xmlns:a16="http://schemas.microsoft.com/office/drawing/2014/main" id="{24227201-261F-9D60-BE2F-EEF8E8A92C41}"/>
              </a:ext>
            </a:extLst>
          </p:cNvPr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257" name="Google Shape;14126;p27">
              <a:extLst>
                <a:ext uri="{FF2B5EF4-FFF2-40B4-BE49-F238E27FC236}">
                  <a16:creationId xmlns:a16="http://schemas.microsoft.com/office/drawing/2014/main" id="{B18AE15E-D82F-9EB7-24F5-78551D284066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8" name="Google Shape;14127;p27">
              <a:extLst>
                <a:ext uri="{FF2B5EF4-FFF2-40B4-BE49-F238E27FC236}">
                  <a16:creationId xmlns:a16="http://schemas.microsoft.com/office/drawing/2014/main" id="{4DA49775-C227-CE1E-CE87-562804E31831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59" name="Google Shape;14128;p27">
            <a:extLst>
              <a:ext uri="{FF2B5EF4-FFF2-40B4-BE49-F238E27FC236}">
                <a16:creationId xmlns:a16="http://schemas.microsoft.com/office/drawing/2014/main" id="{E3013E58-E273-E22D-24E3-61F51881BC7A}"/>
              </a:ext>
            </a:extLst>
          </p:cNvPr>
          <p:cNvGrpSpPr/>
          <p:nvPr/>
        </p:nvGrpSpPr>
        <p:grpSpPr>
          <a:xfrm>
            <a:off x="11027279" y="6840683"/>
            <a:ext cx="712098" cy="710664"/>
            <a:chOff x="5168238" y="3313108"/>
            <a:chExt cx="297725" cy="297125"/>
          </a:xfrm>
        </p:grpSpPr>
        <p:sp>
          <p:nvSpPr>
            <p:cNvPr id="260" name="Google Shape;14129;p27">
              <a:extLst>
                <a:ext uri="{FF2B5EF4-FFF2-40B4-BE49-F238E27FC236}">
                  <a16:creationId xmlns:a16="http://schemas.microsoft.com/office/drawing/2014/main" id="{758BF3DE-88EA-D0E5-3D49-1D4A02BB6E35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1" name="Google Shape;14130;p27">
              <a:extLst>
                <a:ext uri="{FF2B5EF4-FFF2-40B4-BE49-F238E27FC236}">
                  <a16:creationId xmlns:a16="http://schemas.microsoft.com/office/drawing/2014/main" id="{43CC90CC-9365-5FA3-FDDC-BF8BDAC6EF16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2" name="Google Shape;14131;p27">
              <a:extLst>
                <a:ext uri="{FF2B5EF4-FFF2-40B4-BE49-F238E27FC236}">
                  <a16:creationId xmlns:a16="http://schemas.microsoft.com/office/drawing/2014/main" id="{BCD94944-BFAD-E1A1-EABF-A985ACAD64B7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3" name="Google Shape;14132;p27">
              <a:extLst>
                <a:ext uri="{FF2B5EF4-FFF2-40B4-BE49-F238E27FC236}">
                  <a16:creationId xmlns:a16="http://schemas.microsoft.com/office/drawing/2014/main" id="{5911E92C-773D-3C90-CE80-898444DC21AF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4" name="Google Shape;14133;p27">
              <a:extLst>
                <a:ext uri="{FF2B5EF4-FFF2-40B4-BE49-F238E27FC236}">
                  <a16:creationId xmlns:a16="http://schemas.microsoft.com/office/drawing/2014/main" id="{6C223ADD-1383-E18D-4C2E-C347C66B061B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65" name="Google Shape;14134;p27">
            <a:extLst>
              <a:ext uri="{FF2B5EF4-FFF2-40B4-BE49-F238E27FC236}">
                <a16:creationId xmlns:a16="http://schemas.microsoft.com/office/drawing/2014/main" id="{962B1354-24B6-24DD-2E14-5B579887B498}"/>
              </a:ext>
            </a:extLst>
          </p:cNvPr>
          <p:cNvSpPr/>
          <p:nvPr/>
        </p:nvSpPr>
        <p:spPr>
          <a:xfrm>
            <a:off x="9520535" y="6839159"/>
            <a:ext cx="732011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66" name="Google Shape;14135;p27">
            <a:extLst>
              <a:ext uri="{FF2B5EF4-FFF2-40B4-BE49-F238E27FC236}">
                <a16:creationId xmlns:a16="http://schemas.microsoft.com/office/drawing/2014/main" id="{EB930A0A-628E-5851-B8C8-7AD2BADFD5E2}"/>
              </a:ext>
            </a:extLst>
          </p:cNvPr>
          <p:cNvGrpSpPr/>
          <p:nvPr/>
        </p:nvGrpSpPr>
        <p:grpSpPr>
          <a:xfrm>
            <a:off x="8048183" y="6842117"/>
            <a:ext cx="702113" cy="710604"/>
            <a:chOff x="4177563" y="3313708"/>
            <a:chExt cx="293550" cy="297100"/>
          </a:xfrm>
        </p:grpSpPr>
        <p:sp>
          <p:nvSpPr>
            <p:cNvPr id="267" name="Google Shape;14136;p27">
              <a:extLst>
                <a:ext uri="{FF2B5EF4-FFF2-40B4-BE49-F238E27FC236}">
                  <a16:creationId xmlns:a16="http://schemas.microsoft.com/office/drawing/2014/main" id="{F30CB54C-C0BB-8A92-53B8-C8FB613D9EC6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4137;p27">
              <a:extLst>
                <a:ext uri="{FF2B5EF4-FFF2-40B4-BE49-F238E27FC236}">
                  <a16:creationId xmlns:a16="http://schemas.microsoft.com/office/drawing/2014/main" id="{910BD07D-F4C6-16D7-9A93-290E405BFCDF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9" name="Google Shape;14138;p27">
              <a:extLst>
                <a:ext uri="{FF2B5EF4-FFF2-40B4-BE49-F238E27FC236}">
                  <a16:creationId xmlns:a16="http://schemas.microsoft.com/office/drawing/2014/main" id="{CD548102-858C-1C2D-B0A9-057B027259F2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0" name="Google Shape;14139;p27">
              <a:extLst>
                <a:ext uri="{FF2B5EF4-FFF2-40B4-BE49-F238E27FC236}">
                  <a16:creationId xmlns:a16="http://schemas.microsoft.com/office/drawing/2014/main" id="{0419D81B-A929-05B3-7B80-E6D07E8D7DA3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1" name="Google Shape;14140;p27">
              <a:extLst>
                <a:ext uri="{FF2B5EF4-FFF2-40B4-BE49-F238E27FC236}">
                  <a16:creationId xmlns:a16="http://schemas.microsoft.com/office/drawing/2014/main" id="{AEDDCB84-68E6-047A-63B1-38F558269C74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2" name="Google Shape;14141;p27">
              <a:extLst>
                <a:ext uri="{FF2B5EF4-FFF2-40B4-BE49-F238E27FC236}">
                  <a16:creationId xmlns:a16="http://schemas.microsoft.com/office/drawing/2014/main" id="{85F1D629-81EA-C63C-CA78-4DDB7B67CEC1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3" name="Google Shape;14142;p27">
              <a:extLst>
                <a:ext uri="{FF2B5EF4-FFF2-40B4-BE49-F238E27FC236}">
                  <a16:creationId xmlns:a16="http://schemas.microsoft.com/office/drawing/2014/main" id="{61B81D8B-A2E9-C910-F20C-97DBD79A09B2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4" name="Google Shape;14143;p27">
              <a:extLst>
                <a:ext uri="{FF2B5EF4-FFF2-40B4-BE49-F238E27FC236}">
                  <a16:creationId xmlns:a16="http://schemas.microsoft.com/office/drawing/2014/main" id="{B4FC5769-238A-D7EF-D1B0-187D5E3AB888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5" name="Google Shape;14144;p27">
              <a:extLst>
                <a:ext uri="{FF2B5EF4-FFF2-40B4-BE49-F238E27FC236}">
                  <a16:creationId xmlns:a16="http://schemas.microsoft.com/office/drawing/2014/main" id="{5A6F92E3-DC2C-7E75-84C2-6AA4B27A2F19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6" name="Google Shape;14145;p27">
              <a:extLst>
                <a:ext uri="{FF2B5EF4-FFF2-40B4-BE49-F238E27FC236}">
                  <a16:creationId xmlns:a16="http://schemas.microsoft.com/office/drawing/2014/main" id="{A633B119-424C-0689-E660-D5807D6274F0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7" name="Google Shape;14146;p27">
              <a:extLst>
                <a:ext uri="{FF2B5EF4-FFF2-40B4-BE49-F238E27FC236}">
                  <a16:creationId xmlns:a16="http://schemas.microsoft.com/office/drawing/2014/main" id="{14526C88-E81E-0DC2-EE92-953C88BC2DB8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8" name="Google Shape;14147;p27">
              <a:extLst>
                <a:ext uri="{FF2B5EF4-FFF2-40B4-BE49-F238E27FC236}">
                  <a16:creationId xmlns:a16="http://schemas.microsoft.com/office/drawing/2014/main" id="{8F1C68DF-C613-F5FC-9B9D-D00A0592D5CE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9" name="Google Shape;14148;p27">
              <a:extLst>
                <a:ext uri="{FF2B5EF4-FFF2-40B4-BE49-F238E27FC236}">
                  <a16:creationId xmlns:a16="http://schemas.microsoft.com/office/drawing/2014/main" id="{4123E15E-744B-96D3-87D0-432886387A35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80" name="Google Shape;14149;p27">
            <a:extLst>
              <a:ext uri="{FF2B5EF4-FFF2-40B4-BE49-F238E27FC236}">
                <a16:creationId xmlns:a16="http://schemas.microsoft.com/office/drawing/2014/main" id="{DD19E164-D32D-1BB7-7227-59F4B0AE1B47}"/>
              </a:ext>
            </a:extLst>
          </p:cNvPr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81" name="Google Shape;14150;p27">
            <a:extLst>
              <a:ext uri="{FF2B5EF4-FFF2-40B4-BE49-F238E27FC236}">
                <a16:creationId xmlns:a16="http://schemas.microsoft.com/office/drawing/2014/main" id="{B405D311-3428-E274-AD38-35F74E86DC75}"/>
              </a:ext>
            </a:extLst>
          </p:cNvPr>
          <p:cNvGrpSpPr/>
          <p:nvPr/>
        </p:nvGrpSpPr>
        <p:grpSpPr>
          <a:xfrm>
            <a:off x="5086187" y="6842117"/>
            <a:ext cx="709169" cy="709229"/>
            <a:chOff x="3194038" y="3313708"/>
            <a:chExt cx="296500" cy="296525"/>
          </a:xfrm>
        </p:grpSpPr>
        <p:sp>
          <p:nvSpPr>
            <p:cNvPr id="282" name="Google Shape;14151;p27">
              <a:extLst>
                <a:ext uri="{FF2B5EF4-FFF2-40B4-BE49-F238E27FC236}">
                  <a16:creationId xmlns:a16="http://schemas.microsoft.com/office/drawing/2014/main" id="{0FF7658C-E2D7-7836-D582-77F3BA4067F3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3" name="Google Shape;14152;p27">
              <a:extLst>
                <a:ext uri="{FF2B5EF4-FFF2-40B4-BE49-F238E27FC236}">
                  <a16:creationId xmlns:a16="http://schemas.microsoft.com/office/drawing/2014/main" id="{42BAAB1D-576E-5D71-1475-68F9948B75EE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4" name="Google Shape;14153;p27">
              <a:extLst>
                <a:ext uri="{FF2B5EF4-FFF2-40B4-BE49-F238E27FC236}">
                  <a16:creationId xmlns:a16="http://schemas.microsoft.com/office/drawing/2014/main" id="{62798BDD-8B6E-5271-37AF-469BF9D955E6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5" name="Google Shape;14154;p27">
              <a:extLst>
                <a:ext uri="{FF2B5EF4-FFF2-40B4-BE49-F238E27FC236}">
                  <a16:creationId xmlns:a16="http://schemas.microsoft.com/office/drawing/2014/main" id="{3AC39EAC-80A9-AC08-4E2C-C22F140BCB3F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6" name="Google Shape;14155;p27">
              <a:extLst>
                <a:ext uri="{FF2B5EF4-FFF2-40B4-BE49-F238E27FC236}">
                  <a16:creationId xmlns:a16="http://schemas.microsoft.com/office/drawing/2014/main" id="{94193C91-0606-BAC2-FA27-F19D411A17AF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7" name="Google Shape;14156;p27">
              <a:extLst>
                <a:ext uri="{FF2B5EF4-FFF2-40B4-BE49-F238E27FC236}">
                  <a16:creationId xmlns:a16="http://schemas.microsoft.com/office/drawing/2014/main" id="{17C9E9AD-F9C9-472E-97D0-B4B3B45FFC90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8" name="Google Shape;14157;p27">
              <a:extLst>
                <a:ext uri="{FF2B5EF4-FFF2-40B4-BE49-F238E27FC236}">
                  <a16:creationId xmlns:a16="http://schemas.microsoft.com/office/drawing/2014/main" id="{A14D0925-6668-098A-C21B-55E8FF84CC07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9" name="Google Shape;14158;p27">
              <a:extLst>
                <a:ext uri="{FF2B5EF4-FFF2-40B4-BE49-F238E27FC236}">
                  <a16:creationId xmlns:a16="http://schemas.microsoft.com/office/drawing/2014/main" id="{31AFC03B-5023-6F99-6FCC-B167985573AC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0" name="Google Shape;14159;p27">
              <a:extLst>
                <a:ext uri="{FF2B5EF4-FFF2-40B4-BE49-F238E27FC236}">
                  <a16:creationId xmlns:a16="http://schemas.microsoft.com/office/drawing/2014/main" id="{2BEC9007-5D23-A85E-5E0F-0FAE14F3066A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1" name="Google Shape;14160;p27">
              <a:extLst>
                <a:ext uri="{FF2B5EF4-FFF2-40B4-BE49-F238E27FC236}">
                  <a16:creationId xmlns:a16="http://schemas.microsoft.com/office/drawing/2014/main" id="{1CC7F62A-DEF0-B6B3-C971-805298527C89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2" name="Google Shape;14161;p27">
            <a:extLst>
              <a:ext uri="{FF2B5EF4-FFF2-40B4-BE49-F238E27FC236}">
                <a16:creationId xmlns:a16="http://schemas.microsoft.com/office/drawing/2014/main" id="{025937EC-A687-2C45-8E67-7349DB318D90}"/>
              </a:ext>
            </a:extLst>
          </p:cNvPr>
          <p:cNvGrpSpPr/>
          <p:nvPr/>
        </p:nvGrpSpPr>
        <p:grpSpPr>
          <a:xfrm>
            <a:off x="3556725" y="6861491"/>
            <a:ext cx="719154" cy="676103"/>
            <a:chOff x="2682013" y="3321808"/>
            <a:chExt cx="300675" cy="282675"/>
          </a:xfrm>
        </p:grpSpPr>
        <p:sp>
          <p:nvSpPr>
            <p:cNvPr id="293" name="Google Shape;14162;p27">
              <a:extLst>
                <a:ext uri="{FF2B5EF4-FFF2-40B4-BE49-F238E27FC236}">
                  <a16:creationId xmlns:a16="http://schemas.microsoft.com/office/drawing/2014/main" id="{E117F841-27FC-FBF6-747F-5F4DF54C147D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4" name="Google Shape;14163;p27">
              <a:extLst>
                <a:ext uri="{FF2B5EF4-FFF2-40B4-BE49-F238E27FC236}">
                  <a16:creationId xmlns:a16="http://schemas.microsoft.com/office/drawing/2014/main" id="{CAC8F4CE-4388-0FA3-7C14-3E48C4AE9F05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5" name="Google Shape;14164;p27">
              <a:extLst>
                <a:ext uri="{FF2B5EF4-FFF2-40B4-BE49-F238E27FC236}">
                  <a16:creationId xmlns:a16="http://schemas.microsoft.com/office/drawing/2014/main" id="{A7FB8DAD-643F-6F0E-2A7E-0378F5F0441C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6" name="Google Shape;14165;p27">
            <a:extLst>
              <a:ext uri="{FF2B5EF4-FFF2-40B4-BE49-F238E27FC236}">
                <a16:creationId xmlns:a16="http://schemas.microsoft.com/office/drawing/2014/main" id="{80C18C75-7476-77D4-6E9B-FE5556629A3A}"/>
              </a:ext>
            </a:extLst>
          </p:cNvPr>
          <p:cNvGrpSpPr/>
          <p:nvPr/>
        </p:nvGrpSpPr>
        <p:grpSpPr>
          <a:xfrm>
            <a:off x="2182493" y="6840685"/>
            <a:ext cx="582522" cy="713474"/>
            <a:chOff x="2234888" y="3313108"/>
            <a:chExt cx="243550" cy="298300"/>
          </a:xfrm>
        </p:grpSpPr>
        <p:sp>
          <p:nvSpPr>
            <p:cNvPr id="297" name="Google Shape;14166;p27">
              <a:extLst>
                <a:ext uri="{FF2B5EF4-FFF2-40B4-BE49-F238E27FC236}">
                  <a16:creationId xmlns:a16="http://schemas.microsoft.com/office/drawing/2014/main" id="{8A6C5880-DC17-5F5D-E904-32A209DA4C9A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8" name="Google Shape;14167;p27">
              <a:extLst>
                <a:ext uri="{FF2B5EF4-FFF2-40B4-BE49-F238E27FC236}">
                  <a16:creationId xmlns:a16="http://schemas.microsoft.com/office/drawing/2014/main" id="{C100B9F1-BB8F-6D3B-1EA8-640DA3BD7529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9" name="Google Shape;14168;p27">
              <a:extLst>
                <a:ext uri="{FF2B5EF4-FFF2-40B4-BE49-F238E27FC236}">
                  <a16:creationId xmlns:a16="http://schemas.microsoft.com/office/drawing/2014/main" id="{53FAF276-ED2B-92A2-76BB-875EBFA3448F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0" name="Google Shape;14169;p27">
              <a:extLst>
                <a:ext uri="{FF2B5EF4-FFF2-40B4-BE49-F238E27FC236}">
                  <a16:creationId xmlns:a16="http://schemas.microsoft.com/office/drawing/2014/main" id="{5D18B10D-C752-48E2-2958-9B5DC659A7F7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1" name="Google Shape;14170;p27">
              <a:extLst>
                <a:ext uri="{FF2B5EF4-FFF2-40B4-BE49-F238E27FC236}">
                  <a16:creationId xmlns:a16="http://schemas.microsoft.com/office/drawing/2014/main" id="{89DCA4CD-CC8D-2721-CB5A-1DBFD850C12D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2" name="Google Shape;14171;p27">
              <a:extLst>
                <a:ext uri="{FF2B5EF4-FFF2-40B4-BE49-F238E27FC236}">
                  <a16:creationId xmlns:a16="http://schemas.microsoft.com/office/drawing/2014/main" id="{46E56777-FC19-4612-B76F-EE85B69F52A4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3" name="Google Shape;14172;p27">
              <a:extLst>
                <a:ext uri="{FF2B5EF4-FFF2-40B4-BE49-F238E27FC236}">
                  <a16:creationId xmlns:a16="http://schemas.microsoft.com/office/drawing/2014/main" id="{080565DD-E635-48FB-A6EC-1E60F6E86D77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4" name="Google Shape;14173;p27">
              <a:extLst>
                <a:ext uri="{FF2B5EF4-FFF2-40B4-BE49-F238E27FC236}">
                  <a16:creationId xmlns:a16="http://schemas.microsoft.com/office/drawing/2014/main" id="{18621402-5FEE-780C-A3E0-716BAC1460B2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5" name="Google Shape;14174;p27">
            <a:extLst>
              <a:ext uri="{FF2B5EF4-FFF2-40B4-BE49-F238E27FC236}">
                <a16:creationId xmlns:a16="http://schemas.microsoft.com/office/drawing/2014/main" id="{DD3A21F8-9193-DAD1-D4E4-6FB9D49244BA}"/>
              </a:ext>
            </a:extLst>
          </p:cNvPr>
          <p:cNvGrpSpPr/>
          <p:nvPr/>
        </p:nvGrpSpPr>
        <p:grpSpPr>
          <a:xfrm>
            <a:off x="2117018" y="7978461"/>
            <a:ext cx="714911" cy="712038"/>
            <a:chOff x="2207513" y="3788808"/>
            <a:chExt cx="298900" cy="297700"/>
          </a:xfrm>
        </p:grpSpPr>
        <p:sp>
          <p:nvSpPr>
            <p:cNvPr id="306" name="Google Shape;14175;p27">
              <a:extLst>
                <a:ext uri="{FF2B5EF4-FFF2-40B4-BE49-F238E27FC236}">
                  <a16:creationId xmlns:a16="http://schemas.microsoft.com/office/drawing/2014/main" id="{BBF3B79E-DC45-EF1A-83F5-858466D968B5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7" name="Google Shape;14176;p27">
              <a:extLst>
                <a:ext uri="{FF2B5EF4-FFF2-40B4-BE49-F238E27FC236}">
                  <a16:creationId xmlns:a16="http://schemas.microsoft.com/office/drawing/2014/main" id="{FDF34224-CF29-F644-337F-E7F56F639E62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4177;p27">
              <a:extLst>
                <a:ext uri="{FF2B5EF4-FFF2-40B4-BE49-F238E27FC236}">
                  <a16:creationId xmlns:a16="http://schemas.microsoft.com/office/drawing/2014/main" id="{3AD12E1E-4C87-FA8C-3722-0BD83B758506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78;p27">
              <a:extLst>
                <a:ext uri="{FF2B5EF4-FFF2-40B4-BE49-F238E27FC236}">
                  <a16:creationId xmlns:a16="http://schemas.microsoft.com/office/drawing/2014/main" id="{DE9F3312-C973-F143-7559-534818DECB59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0" name="Google Shape;14179;p27">
              <a:extLst>
                <a:ext uri="{FF2B5EF4-FFF2-40B4-BE49-F238E27FC236}">
                  <a16:creationId xmlns:a16="http://schemas.microsoft.com/office/drawing/2014/main" id="{A13A6AB6-96AD-C1E7-2CD5-6B2CD2CF3DB2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1" name="Google Shape;14180;p27">
              <a:extLst>
                <a:ext uri="{FF2B5EF4-FFF2-40B4-BE49-F238E27FC236}">
                  <a16:creationId xmlns:a16="http://schemas.microsoft.com/office/drawing/2014/main" id="{56D3961C-2397-B744-D622-8E0F3A566DA9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2" name="Google Shape;14181;p27">
            <a:extLst>
              <a:ext uri="{FF2B5EF4-FFF2-40B4-BE49-F238E27FC236}">
                <a16:creationId xmlns:a16="http://schemas.microsoft.com/office/drawing/2014/main" id="{78627A10-3F62-70EA-8789-9A32CEE3DD0C}"/>
              </a:ext>
            </a:extLst>
          </p:cNvPr>
          <p:cNvGrpSpPr/>
          <p:nvPr/>
        </p:nvGrpSpPr>
        <p:grpSpPr>
          <a:xfrm>
            <a:off x="3563842" y="7980973"/>
            <a:ext cx="707795" cy="708092"/>
            <a:chOff x="2684988" y="3789858"/>
            <a:chExt cx="295925" cy="296050"/>
          </a:xfrm>
        </p:grpSpPr>
        <p:sp>
          <p:nvSpPr>
            <p:cNvPr id="313" name="Google Shape;14182;p27">
              <a:extLst>
                <a:ext uri="{FF2B5EF4-FFF2-40B4-BE49-F238E27FC236}">
                  <a16:creationId xmlns:a16="http://schemas.microsoft.com/office/drawing/2014/main" id="{9BC00456-B203-91F6-FABE-606953454149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4" name="Google Shape;14183;p27">
              <a:extLst>
                <a:ext uri="{FF2B5EF4-FFF2-40B4-BE49-F238E27FC236}">
                  <a16:creationId xmlns:a16="http://schemas.microsoft.com/office/drawing/2014/main" id="{647EF81E-72FE-00B2-09C8-7A86EF50637A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5" name="Google Shape;14184;p27">
              <a:extLst>
                <a:ext uri="{FF2B5EF4-FFF2-40B4-BE49-F238E27FC236}">
                  <a16:creationId xmlns:a16="http://schemas.microsoft.com/office/drawing/2014/main" id="{72539B53-7150-B3D5-4048-C8B572814249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6" name="Google Shape;14185;p27">
              <a:extLst>
                <a:ext uri="{FF2B5EF4-FFF2-40B4-BE49-F238E27FC236}">
                  <a16:creationId xmlns:a16="http://schemas.microsoft.com/office/drawing/2014/main" id="{FDFC12A4-AF9A-9A75-A892-463EB7860316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7" name="Google Shape;14186;p27">
              <a:extLst>
                <a:ext uri="{FF2B5EF4-FFF2-40B4-BE49-F238E27FC236}">
                  <a16:creationId xmlns:a16="http://schemas.microsoft.com/office/drawing/2014/main" id="{ACA24B45-1CDF-66F7-2DF5-4BA0B6D05025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8" name="Google Shape;14187;p27">
              <a:extLst>
                <a:ext uri="{FF2B5EF4-FFF2-40B4-BE49-F238E27FC236}">
                  <a16:creationId xmlns:a16="http://schemas.microsoft.com/office/drawing/2014/main" id="{3A4FB109-88DA-FD7D-B79E-0654DEB78E1C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9" name="Google Shape;14188;p27">
              <a:extLst>
                <a:ext uri="{FF2B5EF4-FFF2-40B4-BE49-F238E27FC236}">
                  <a16:creationId xmlns:a16="http://schemas.microsoft.com/office/drawing/2014/main" id="{A6594292-8BE0-2104-369E-0CAE36A0F602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4189;p27">
              <a:extLst>
                <a:ext uri="{FF2B5EF4-FFF2-40B4-BE49-F238E27FC236}">
                  <a16:creationId xmlns:a16="http://schemas.microsoft.com/office/drawing/2014/main" id="{3DCD31E7-0AFC-179A-78DD-95221A3A818D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1" name="Google Shape;14190;p27">
              <a:extLst>
                <a:ext uri="{FF2B5EF4-FFF2-40B4-BE49-F238E27FC236}">
                  <a16:creationId xmlns:a16="http://schemas.microsoft.com/office/drawing/2014/main" id="{658E30D9-66C9-DA8A-335A-8AB27B3207DE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2" name="Google Shape;14191;p27">
              <a:extLst>
                <a:ext uri="{FF2B5EF4-FFF2-40B4-BE49-F238E27FC236}">
                  <a16:creationId xmlns:a16="http://schemas.microsoft.com/office/drawing/2014/main" id="{6E391760-3213-1C4F-63D4-B3C74D4FFF9A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3" name="Google Shape;14192;p27">
              <a:extLst>
                <a:ext uri="{FF2B5EF4-FFF2-40B4-BE49-F238E27FC236}">
                  <a16:creationId xmlns:a16="http://schemas.microsoft.com/office/drawing/2014/main" id="{FB90899A-AFD8-9375-D87F-9915DA7F51B8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4" name="Google Shape;14193;p27">
              <a:extLst>
                <a:ext uri="{FF2B5EF4-FFF2-40B4-BE49-F238E27FC236}">
                  <a16:creationId xmlns:a16="http://schemas.microsoft.com/office/drawing/2014/main" id="{7562D143-22F9-85E5-5609-F2BE3D9BDBED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5" name="Google Shape;14194;p27">
            <a:extLst>
              <a:ext uri="{FF2B5EF4-FFF2-40B4-BE49-F238E27FC236}">
                <a16:creationId xmlns:a16="http://schemas.microsoft.com/office/drawing/2014/main" id="{7ABE48A8-ECA7-B484-DC92-6547BDE6387E}"/>
              </a:ext>
            </a:extLst>
          </p:cNvPr>
          <p:cNvGrpSpPr/>
          <p:nvPr/>
        </p:nvGrpSpPr>
        <p:grpSpPr>
          <a:xfrm>
            <a:off x="5088998" y="8009677"/>
            <a:ext cx="712038" cy="653798"/>
            <a:chOff x="3195213" y="3801858"/>
            <a:chExt cx="297700" cy="273350"/>
          </a:xfrm>
        </p:grpSpPr>
        <p:sp>
          <p:nvSpPr>
            <p:cNvPr id="326" name="Google Shape;14195;p27">
              <a:extLst>
                <a:ext uri="{FF2B5EF4-FFF2-40B4-BE49-F238E27FC236}">
                  <a16:creationId xmlns:a16="http://schemas.microsoft.com/office/drawing/2014/main" id="{F45E9E57-2EF7-33B5-7B2B-E6C6D4779ADB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7" name="Google Shape;14196;p27">
              <a:extLst>
                <a:ext uri="{FF2B5EF4-FFF2-40B4-BE49-F238E27FC236}">
                  <a16:creationId xmlns:a16="http://schemas.microsoft.com/office/drawing/2014/main" id="{B0811BD1-C383-A88A-9461-968B6B4749F2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8" name="Google Shape;14197;p27">
              <a:extLst>
                <a:ext uri="{FF2B5EF4-FFF2-40B4-BE49-F238E27FC236}">
                  <a16:creationId xmlns:a16="http://schemas.microsoft.com/office/drawing/2014/main" id="{62C018C6-C40F-4DFE-01CB-47BBA086E790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9" name="Google Shape;14198;p27">
              <a:extLst>
                <a:ext uri="{FF2B5EF4-FFF2-40B4-BE49-F238E27FC236}">
                  <a16:creationId xmlns:a16="http://schemas.microsoft.com/office/drawing/2014/main" id="{A37F1F70-12B7-A461-F45D-1998EA375001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0" name="Google Shape;14199;p27">
              <a:extLst>
                <a:ext uri="{FF2B5EF4-FFF2-40B4-BE49-F238E27FC236}">
                  <a16:creationId xmlns:a16="http://schemas.microsoft.com/office/drawing/2014/main" id="{4EA76E57-B805-1EAD-08AF-0A4FFFA4F923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1" name="Google Shape;14200;p27">
              <a:extLst>
                <a:ext uri="{FF2B5EF4-FFF2-40B4-BE49-F238E27FC236}">
                  <a16:creationId xmlns:a16="http://schemas.microsoft.com/office/drawing/2014/main" id="{9DB86B9E-5F34-7DA3-A21A-615A2B53AE06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2" name="Google Shape;14201;p27">
              <a:extLst>
                <a:ext uri="{FF2B5EF4-FFF2-40B4-BE49-F238E27FC236}">
                  <a16:creationId xmlns:a16="http://schemas.microsoft.com/office/drawing/2014/main" id="{A6FEE198-2B68-DC64-70D7-CBD8BAEE69DD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3" name="Google Shape;14202;p27">
            <a:extLst>
              <a:ext uri="{FF2B5EF4-FFF2-40B4-BE49-F238E27FC236}">
                <a16:creationId xmlns:a16="http://schemas.microsoft.com/office/drawing/2014/main" id="{24572DD6-94D4-6339-6BFE-6FB19EA8BB35}"/>
              </a:ext>
            </a:extLst>
          </p:cNvPr>
          <p:cNvGrpSpPr/>
          <p:nvPr/>
        </p:nvGrpSpPr>
        <p:grpSpPr>
          <a:xfrm>
            <a:off x="6495999" y="7982528"/>
            <a:ext cx="712038" cy="712278"/>
            <a:chOff x="3656038" y="3790508"/>
            <a:chExt cx="297700" cy="297800"/>
          </a:xfrm>
        </p:grpSpPr>
        <p:sp>
          <p:nvSpPr>
            <p:cNvPr id="334" name="Google Shape;14203;p27">
              <a:extLst>
                <a:ext uri="{FF2B5EF4-FFF2-40B4-BE49-F238E27FC236}">
                  <a16:creationId xmlns:a16="http://schemas.microsoft.com/office/drawing/2014/main" id="{CC3CD000-4AE5-2F29-346B-617F56E5C647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5" name="Google Shape;14204;p27">
              <a:extLst>
                <a:ext uri="{FF2B5EF4-FFF2-40B4-BE49-F238E27FC236}">
                  <a16:creationId xmlns:a16="http://schemas.microsoft.com/office/drawing/2014/main" id="{BCFC4B9E-C4B0-C0B2-3115-C8E65696D5D1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6" name="Google Shape;14205;p27">
              <a:extLst>
                <a:ext uri="{FF2B5EF4-FFF2-40B4-BE49-F238E27FC236}">
                  <a16:creationId xmlns:a16="http://schemas.microsoft.com/office/drawing/2014/main" id="{A36B70C9-1F22-AEDC-1064-A17D45D820C1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7" name="Google Shape;14206;p27">
              <a:extLst>
                <a:ext uri="{FF2B5EF4-FFF2-40B4-BE49-F238E27FC236}">
                  <a16:creationId xmlns:a16="http://schemas.microsoft.com/office/drawing/2014/main" id="{4CAB899F-74B5-A719-0EE7-C2F4274F33E1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8" name="Google Shape;14207;p27">
              <a:extLst>
                <a:ext uri="{FF2B5EF4-FFF2-40B4-BE49-F238E27FC236}">
                  <a16:creationId xmlns:a16="http://schemas.microsoft.com/office/drawing/2014/main" id="{BC88BAEE-6DB4-BE58-64D0-E2EB84B3AFF6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9" name="Google Shape;14208;p27">
            <a:extLst>
              <a:ext uri="{FF2B5EF4-FFF2-40B4-BE49-F238E27FC236}">
                <a16:creationId xmlns:a16="http://schemas.microsoft.com/office/drawing/2014/main" id="{84B10ADD-BCAA-DEAF-41F1-229A7FB04ACF}"/>
              </a:ext>
            </a:extLst>
          </p:cNvPr>
          <p:cNvGrpSpPr/>
          <p:nvPr/>
        </p:nvGrpSpPr>
        <p:grpSpPr>
          <a:xfrm>
            <a:off x="8062303" y="7979798"/>
            <a:ext cx="710660" cy="706358"/>
            <a:chOff x="3688251" y="4146473"/>
            <a:chExt cx="355330" cy="353179"/>
          </a:xfrm>
        </p:grpSpPr>
        <p:sp>
          <p:nvSpPr>
            <p:cNvPr id="340" name="Google Shape;14209;p27">
              <a:extLst>
                <a:ext uri="{FF2B5EF4-FFF2-40B4-BE49-F238E27FC236}">
                  <a16:creationId xmlns:a16="http://schemas.microsoft.com/office/drawing/2014/main" id="{E2755056-1AAD-6E2E-4F25-9078DE44FA46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1" name="Google Shape;14210;p27">
              <a:extLst>
                <a:ext uri="{FF2B5EF4-FFF2-40B4-BE49-F238E27FC236}">
                  <a16:creationId xmlns:a16="http://schemas.microsoft.com/office/drawing/2014/main" id="{7F970267-1071-B83E-7858-58B131623B66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2" name="Google Shape;14211;p27">
            <a:extLst>
              <a:ext uri="{FF2B5EF4-FFF2-40B4-BE49-F238E27FC236}">
                <a16:creationId xmlns:a16="http://schemas.microsoft.com/office/drawing/2014/main" id="{250D108D-424F-4CC9-BCF3-04B4071EC2E8}"/>
              </a:ext>
            </a:extLst>
          </p:cNvPr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343" name="Google Shape;14212;p27">
              <a:extLst>
                <a:ext uri="{FF2B5EF4-FFF2-40B4-BE49-F238E27FC236}">
                  <a16:creationId xmlns:a16="http://schemas.microsoft.com/office/drawing/2014/main" id="{FF2C72E5-4BAB-6E97-D681-41C435AECB85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4" name="Google Shape;14213;p27">
              <a:extLst>
                <a:ext uri="{FF2B5EF4-FFF2-40B4-BE49-F238E27FC236}">
                  <a16:creationId xmlns:a16="http://schemas.microsoft.com/office/drawing/2014/main" id="{1570C1C3-5AC8-FEA2-B7ED-9115ACCE849A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5" name="Google Shape;14214;p27">
              <a:extLst>
                <a:ext uri="{FF2B5EF4-FFF2-40B4-BE49-F238E27FC236}">
                  <a16:creationId xmlns:a16="http://schemas.microsoft.com/office/drawing/2014/main" id="{20D73B88-B9D2-F112-DF52-08D7938A2DA9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6" name="Google Shape;14215;p27">
            <a:extLst>
              <a:ext uri="{FF2B5EF4-FFF2-40B4-BE49-F238E27FC236}">
                <a16:creationId xmlns:a16="http://schemas.microsoft.com/office/drawing/2014/main" id="{192E5D60-D6FC-F5A9-7E67-404ACAF1841A}"/>
              </a:ext>
            </a:extLst>
          </p:cNvPr>
          <p:cNvGrpSpPr/>
          <p:nvPr/>
        </p:nvGrpSpPr>
        <p:grpSpPr>
          <a:xfrm>
            <a:off x="11044379" y="7979899"/>
            <a:ext cx="712038" cy="706358"/>
            <a:chOff x="5175388" y="3789408"/>
            <a:chExt cx="297700" cy="295325"/>
          </a:xfrm>
        </p:grpSpPr>
        <p:sp>
          <p:nvSpPr>
            <p:cNvPr id="347" name="Google Shape;14216;p27">
              <a:extLst>
                <a:ext uri="{FF2B5EF4-FFF2-40B4-BE49-F238E27FC236}">
                  <a16:creationId xmlns:a16="http://schemas.microsoft.com/office/drawing/2014/main" id="{59614A2D-C887-2252-B0BB-B81BD5A85D1F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8" name="Google Shape;14217;p27">
              <a:extLst>
                <a:ext uri="{FF2B5EF4-FFF2-40B4-BE49-F238E27FC236}">
                  <a16:creationId xmlns:a16="http://schemas.microsoft.com/office/drawing/2014/main" id="{560371FB-1BBB-B739-63BB-5FBE86C054D7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9" name="Google Shape;14218;p27">
              <a:extLst>
                <a:ext uri="{FF2B5EF4-FFF2-40B4-BE49-F238E27FC236}">
                  <a16:creationId xmlns:a16="http://schemas.microsoft.com/office/drawing/2014/main" id="{4F226D97-62C9-65FE-4721-117161F80428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50" name="Google Shape;14219;p27">
            <a:extLst>
              <a:ext uri="{FF2B5EF4-FFF2-40B4-BE49-F238E27FC236}">
                <a16:creationId xmlns:a16="http://schemas.microsoft.com/office/drawing/2014/main" id="{48147A2C-18E0-EA4E-4EE6-D2417EB990EF}"/>
              </a:ext>
            </a:extLst>
          </p:cNvPr>
          <p:cNvGrpSpPr/>
          <p:nvPr/>
        </p:nvGrpSpPr>
        <p:grpSpPr>
          <a:xfrm>
            <a:off x="12546755" y="7978462"/>
            <a:ext cx="729140" cy="711500"/>
            <a:chOff x="5676088" y="3788808"/>
            <a:chExt cx="304850" cy="297475"/>
          </a:xfrm>
        </p:grpSpPr>
        <p:sp>
          <p:nvSpPr>
            <p:cNvPr id="351" name="Google Shape;14220;p27">
              <a:extLst>
                <a:ext uri="{FF2B5EF4-FFF2-40B4-BE49-F238E27FC236}">
                  <a16:creationId xmlns:a16="http://schemas.microsoft.com/office/drawing/2014/main" id="{B3CF914D-D77F-EDD9-3B50-6E28D8F0AA56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2" name="Google Shape;14221;p27">
              <a:extLst>
                <a:ext uri="{FF2B5EF4-FFF2-40B4-BE49-F238E27FC236}">
                  <a16:creationId xmlns:a16="http://schemas.microsoft.com/office/drawing/2014/main" id="{152EE868-809E-0A04-7641-DBFB8BBA203A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3" name="Google Shape;14222;p27">
              <a:extLst>
                <a:ext uri="{FF2B5EF4-FFF2-40B4-BE49-F238E27FC236}">
                  <a16:creationId xmlns:a16="http://schemas.microsoft.com/office/drawing/2014/main" id="{C787F26A-9A10-2D39-6D63-6BA70D575CE2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223;p27">
              <a:extLst>
                <a:ext uri="{FF2B5EF4-FFF2-40B4-BE49-F238E27FC236}">
                  <a16:creationId xmlns:a16="http://schemas.microsoft.com/office/drawing/2014/main" id="{D1BC9131-85A2-0AFA-641D-D41E24841EA3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5" name="Google Shape;14224;p27">
              <a:extLst>
                <a:ext uri="{FF2B5EF4-FFF2-40B4-BE49-F238E27FC236}">
                  <a16:creationId xmlns:a16="http://schemas.microsoft.com/office/drawing/2014/main" id="{D8B11282-64A7-3684-18BE-BA75DB884250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6" name="Google Shape;14225;p27">
              <a:extLst>
                <a:ext uri="{FF2B5EF4-FFF2-40B4-BE49-F238E27FC236}">
                  <a16:creationId xmlns:a16="http://schemas.microsoft.com/office/drawing/2014/main" id="{AE077184-F90A-4E8C-C767-7F2FABC55F80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57" name="Google Shape;14226;p27">
            <a:extLst>
              <a:ext uri="{FF2B5EF4-FFF2-40B4-BE49-F238E27FC236}">
                <a16:creationId xmlns:a16="http://schemas.microsoft.com/office/drawing/2014/main" id="{9D8BB0F7-C575-41E6-5EA0-EAF33A9C1694}"/>
              </a:ext>
            </a:extLst>
          </p:cNvPr>
          <p:cNvGrpSpPr/>
          <p:nvPr/>
        </p:nvGrpSpPr>
        <p:grpSpPr>
          <a:xfrm>
            <a:off x="13995015" y="7979899"/>
            <a:ext cx="712038" cy="713474"/>
            <a:chOff x="6154163" y="3789408"/>
            <a:chExt cx="297700" cy="298300"/>
          </a:xfrm>
        </p:grpSpPr>
        <p:sp>
          <p:nvSpPr>
            <p:cNvPr id="358" name="Google Shape;14227;p27">
              <a:extLst>
                <a:ext uri="{FF2B5EF4-FFF2-40B4-BE49-F238E27FC236}">
                  <a16:creationId xmlns:a16="http://schemas.microsoft.com/office/drawing/2014/main" id="{0E77B03C-229C-3CDA-B7DB-5DC65132B366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9" name="Google Shape;14228;p27">
              <a:extLst>
                <a:ext uri="{FF2B5EF4-FFF2-40B4-BE49-F238E27FC236}">
                  <a16:creationId xmlns:a16="http://schemas.microsoft.com/office/drawing/2014/main" id="{610A9282-D46D-5AC0-85FD-8A5AAA5CE07F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0" name="Google Shape;14229;p27">
              <a:extLst>
                <a:ext uri="{FF2B5EF4-FFF2-40B4-BE49-F238E27FC236}">
                  <a16:creationId xmlns:a16="http://schemas.microsoft.com/office/drawing/2014/main" id="{0B3589AE-F1DC-BBEB-4649-D5E1EADEEA83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30;p27">
              <a:extLst>
                <a:ext uri="{FF2B5EF4-FFF2-40B4-BE49-F238E27FC236}">
                  <a16:creationId xmlns:a16="http://schemas.microsoft.com/office/drawing/2014/main" id="{6AB670C6-683D-2D77-66DE-0C397A3FD22F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2" name="Google Shape;14231;p27">
              <a:extLst>
                <a:ext uri="{FF2B5EF4-FFF2-40B4-BE49-F238E27FC236}">
                  <a16:creationId xmlns:a16="http://schemas.microsoft.com/office/drawing/2014/main" id="{09F73CE9-7FE9-5C76-DA81-4C0F3BD81134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3" name="Google Shape;14232;p27">
              <a:extLst>
                <a:ext uri="{FF2B5EF4-FFF2-40B4-BE49-F238E27FC236}">
                  <a16:creationId xmlns:a16="http://schemas.microsoft.com/office/drawing/2014/main" id="{25578F08-CB0B-BFDB-E28A-608F44F498CC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4" name="Google Shape;14233;p27">
              <a:extLst>
                <a:ext uri="{FF2B5EF4-FFF2-40B4-BE49-F238E27FC236}">
                  <a16:creationId xmlns:a16="http://schemas.microsoft.com/office/drawing/2014/main" id="{9AAC8A42-E412-BBD2-041C-623518DB97D7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5" name="Google Shape;14234;p27">
              <a:extLst>
                <a:ext uri="{FF2B5EF4-FFF2-40B4-BE49-F238E27FC236}">
                  <a16:creationId xmlns:a16="http://schemas.microsoft.com/office/drawing/2014/main" id="{548A6045-04E9-7811-10C9-CAEB24A2E391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6" name="Google Shape;14235;p27">
              <a:extLst>
                <a:ext uri="{FF2B5EF4-FFF2-40B4-BE49-F238E27FC236}">
                  <a16:creationId xmlns:a16="http://schemas.microsoft.com/office/drawing/2014/main" id="{A1A4DAD4-AEA3-CEE2-F9BD-3B2D791E8F55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7" name="Google Shape;14236;p27">
              <a:extLst>
                <a:ext uri="{FF2B5EF4-FFF2-40B4-BE49-F238E27FC236}">
                  <a16:creationId xmlns:a16="http://schemas.microsoft.com/office/drawing/2014/main" id="{04A109A9-44DA-C3AD-F45F-9CD7A87CBEE3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8" name="Google Shape;14237;p27">
              <a:extLst>
                <a:ext uri="{FF2B5EF4-FFF2-40B4-BE49-F238E27FC236}">
                  <a16:creationId xmlns:a16="http://schemas.microsoft.com/office/drawing/2014/main" id="{611278A3-6037-8EFE-5AAD-1254CD64C0A0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9" name="Google Shape;14238;p27">
              <a:extLst>
                <a:ext uri="{FF2B5EF4-FFF2-40B4-BE49-F238E27FC236}">
                  <a16:creationId xmlns:a16="http://schemas.microsoft.com/office/drawing/2014/main" id="{2E12003D-C364-E691-72BB-6AB68360A334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0" name="Google Shape;14239;p27">
              <a:extLst>
                <a:ext uri="{FF2B5EF4-FFF2-40B4-BE49-F238E27FC236}">
                  <a16:creationId xmlns:a16="http://schemas.microsoft.com/office/drawing/2014/main" id="{9F21E5F3-2A62-13A7-FBFD-95D9648703F1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1" name="Google Shape;14240;p27">
              <a:extLst>
                <a:ext uri="{FF2B5EF4-FFF2-40B4-BE49-F238E27FC236}">
                  <a16:creationId xmlns:a16="http://schemas.microsoft.com/office/drawing/2014/main" id="{A6C7713D-2FC6-BDEA-1072-746ACDD0ED21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2" name="Google Shape;14241;p27">
              <a:extLst>
                <a:ext uri="{FF2B5EF4-FFF2-40B4-BE49-F238E27FC236}">
                  <a16:creationId xmlns:a16="http://schemas.microsoft.com/office/drawing/2014/main" id="{2A11C28C-8CBB-4020-DEC0-1DA52B38A417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3" name="Google Shape;14242;p27">
              <a:extLst>
                <a:ext uri="{FF2B5EF4-FFF2-40B4-BE49-F238E27FC236}">
                  <a16:creationId xmlns:a16="http://schemas.microsoft.com/office/drawing/2014/main" id="{A0BA7AB1-EAB8-E358-CDC3-FC7E0FAA8EC8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4" name="Google Shape;14243;p27">
            <a:extLst>
              <a:ext uri="{FF2B5EF4-FFF2-40B4-BE49-F238E27FC236}">
                <a16:creationId xmlns:a16="http://schemas.microsoft.com/office/drawing/2014/main" id="{D00E0452-41EF-A82D-BC5A-E8ACA7C06A26}"/>
              </a:ext>
            </a:extLst>
          </p:cNvPr>
          <p:cNvGrpSpPr/>
          <p:nvPr/>
        </p:nvGrpSpPr>
        <p:grpSpPr>
          <a:xfrm>
            <a:off x="15481721" y="7985221"/>
            <a:ext cx="712098" cy="706718"/>
            <a:chOff x="6648313" y="3791633"/>
            <a:chExt cx="297725" cy="295475"/>
          </a:xfrm>
        </p:grpSpPr>
        <p:sp>
          <p:nvSpPr>
            <p:cNvPr id="375" name="Google Shape;14244;p27">
              <a:extLst>
                <a:ext uri="{FF2B5EF4-FFF2-40B4-BE49-F238E27FC236}">
                  <a16:creationId xmlns:a16="http://schemas.microsoft.com/office/drawing/2014/main" id="{3421E3F4-DEB9-8CB7-934D-3647AD95A704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6" name="Google Shape;14245;p27">
              <a:extLst>
                <a:ext uri="{FF2B5EF4-FFF2-40B4-BE49-F238E27FC236}">
                  <a16:creationId xmlns:a16="http://schemas.microsoft.com/office/drawing/2014/main" id="{3E6A5514-96B8-C404-61FE-206BC0D14A40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7" name="Google Shape;14246;p27">
              <a:extLst>
                <a:ext uri="{FF2B5EF4-FFF2-40B4-BE49-F238E27FC236}">
                  <a16:creationId xmlns:a16="http://schemas.microsoft.com/office/drawing/2014/main" id="{15759A0A-B3A8-92B5-84B3-F71546949DAE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8" name="Google Shape;14247;p27">
              <a:extLst>
                <a:ext uri="{FF2B5EF4-FFF2-40B4-BE49-F238E27FC236}">
                  <a16:creationId xmlns:a16="http://schemas.microsoft.com/office/drawing/2014/main" id="{6096D410-B389-D3ED-9243-3505DB156456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9" name="Google Shape;14248;p27">
              <a:extLst>
                <a:ext uri="{FF2B5EF4-FFF2-40B4-BE49-F238E27FC236}">
                  <a16:creationId xmlns:a16="http://schemas.microsoft.com/office/drawing/2014/main" id="{988D0348-9D85-D4A9-AB6A-E667EFEB9DDD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80" name="Google Shape;14249;p27">
            <a:extLst>
              <a:ext uri="{FF2B5EF4-FFF2-40B4-BE49-F238E27FC236}">
                <a16:creationId xmlns:a16="http://schemas.microsoft.com/office/drawing/2014/main" id="{DE9289A1-23FF-E873-A97E-EA33C0A1B3B0}"/>
              </a:ext>
            </a:extLst>
          </p:cNvPr>
          <p:cNvGrpSpPr/>
          <p:nvPr/>
        </p:nvGrpSpPr>
        <p:grpSpPr>
          <a:xfrm>
            <a:off x="8046746" y="3535632"/>
            <a:ext cx="716345" cy="710664"/>
            <a:chOff x="4176963" y="1931283"/>
            <a:chExt cx="299500" cy="297125"/>
          </a:xfrm>
        </p:grpSpPr>
        <p:sp>
          <p:nvSpPr>
            <p:cNvPr id="381" name="Google Shape;14250;p27">
              <a:extLst>
                <a:ext uri="{FF2B5EF4-FFF2-40B4-BE49-F238E27FC236}">
                  <a16:creationId xmlns:a16="http://schemas.microsoft.com/office/drawing/2014/main" id="{0FFABDE9-12F9-504B-D2AD-96C158646803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2" name="Google Shape;14251;p27">
              <a:extLst>
                <a:ext uri="{FF2B5EF4-FFF2-40B4-BE49-F238E27FC236}">
                  <a16:creationId xmlns:a16="http://schemas.microsoft.com/office/drawing/2014/main" id="{1EB4A187-B19B-2CA6-3B16-7AC0C5CBED2E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3" name="Google Shape;14252;p27">
              <a:extLst>
                <a:ext uri="{FF2B5EF4-FFF2-40B4-BE49-F238E27FC236}">
                  <a16:creationId xmlns:a16="http://schemas.microsoft.com/office/drawing/2014/main" id="{69C85935-03F0-69D5-5604-6D9C4F6D9B13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4" name="Google Shape;14253;p27">
              <a:extLst>
                <a:ext uri="{FF2B5EF4-FFF2-40B4-BE49-F238E27FC236}">
                  <a16:creationId xmlns:a16="http://schemas.microsoft.com/office/drawing/2014/main" id="{9726356A-AC21-6DDE-10C7-4D4983BB4186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5" name="Google Shape;14254;p27">
              <a:extLst>
                <a:ext uri="{FF2B5EF4-FFF2-40B4-BE49-F238E27FC236}">
                  <a16:creationId xmlns:a16="http://schemas.microsoft.com/office/drawing/2014/main" id="{1F2505DA-2EB8-2FAC-8338-8F4A54A3C65C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6" name="Google Shape;14255;p27">
              <a:extLst>
                <a:ext uri="{FF2B5EF4-FFF2-40B4-BE49-F238E27FC236}">
                  <a16:creationId xmlns:a16="http://schemas.microsoft.com/office/drawing/2014/main" id="{9B50512B-FEF8-14F9-7905-8E4D4C3A15C5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87" name="Google Shape;14256;p27">
            <a:extLst>
              <a:ext uri="{FF2B5EF4-FFF2-40B4-BE49-F238E27FC236}">
                <a16:creationId xmlns:a16="http://schemas.microsoft.com/office/drawing/2014/main" id="{C1EBF4AA-B85E-7CB6-FA43-EE5183A60A3C}"/>
              </a:ext>
            </a:extLst>
          </p:cNvPr>
          <p:cNvSpPr txBox="1"/>
          <p:nvPr/>
        </p:nvSpPr>
        <p:spPr>
          <a:xfrm>
            <a:off x="2096700" y="2317301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755">
              <a:buClr>
                <a:srgbClr val="000000"/>
              </a:buClr>
              <a:defRPr/>
            </a:pPr>
            <a:r>
              <a:rPr lang="fa-IR" sz="3200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88" name="Google Shape;14257;p27">
            <a:extLst>
              <a:ext uri="{FF2B5EF4-FFF2-40B4-BE49-F238E27FC236}">
                <a16:creationId xmlns:a16="http://schemas.microsoft.com/office/drawing/2014/main" id="{6B6919A3-39CF-9B95-7D85-0402B7158BB5}"/>
              </a:ext>
            </a:extLst>
          </p:cNvPr>
          <p:cNvSpPr txBox="1">
            <a:spLocks/>
          </p:cNvSpPr>
          <p:nvPr/>
        </p:nvSpPr>
        <p:spPr>
          <a:xfrm>
            <a:off x="2438400" y="723900"/>
            <a:ext cx="14092238" cy="964407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cs typeface="B Nazanin" panose="00000700000000000000" pitchFamily="2" charset="-78"/>
              </a:rPr>
              <a:t>نمادهای برتر</a:t>
            </a:r>
          </a:p>
        </p:txBody>
      </p:sp>
    </p:spTree>
    <p:extLst>
      <p:ext uri="{BB962C8B-B14F-4D97-AF65-F5344CB8AC3E}">
        <p14:creationId xmlns:p14="http://schemas.microsoft.com/office/powerpoint/2010/main" val="32825947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112640" y="7733685"/>
            <a:ext cx="1260144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-1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در اینجا می توانید ماموریت این شرکت را شرح دهید. یک پیام واضح راه خوبی برای شروع کار است</a:t>
            </a:r>
            <a:endParaRPr lang="en-US" sz="2400" spc="-1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0" y="0"/>
            <a:ext cx="2403360" cy="10286640"/>
            <a:chOff x="0" y="0"/>
            <a:chExt cx="3204480" cy="1371552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204464" cy="13715492"/>
            </a:xfrm>
            <a:custGeom>
              <a:avLst/>
              <a:gdLst/>
              <a:ahLst/>
              <a:cxnLst/>
              <a:rect l="l" t="t" r="r" b="b"/>
              <a:pathLst>
                <a:path w="3204464" h="13715492">
                  <a:moveTo>
                    <a:pt x="0" y="0"/>
                  </a:moveTo>
                  <a:lnTo>
                    <a:pt x="3204464" y="0"/>
                  </a:lnTo>
                  <a:lnTo>
                    <a:pt x="3204464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B7CDE2"/>
            </a:solidFill>
          </p:spPr>
        </p:sp>
      </p:grpSp>
      <p:sp>
        <p:nvSpPr>
          <p:cNvPr id="5" name="TextBox 5"/>
          <p:cNvSpPr txBox="1"/>
          <p:nvPr/>
        </p:nvSpPr>
        <p:spPr>
          <a:xfrm rot="-5400000">
            <a:off x="-2558467" y="4800812"/>
            <a:ext cx="7907760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359"/>
              </a:lnSpc>
            </a:pPr>
            <a:r>
              <a:rPr lang="fa-IR" sz="5299" spc="-1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مهره فلزی</a:t>
            </a:r>
            <a:endParaRPr lang="en-US" sz="5299" spc="-1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7359840" y="1101600"/>
            <a:ext cx="4924080" cy="6461280"/>
            <a:chOff x="0" y="0"/>
            <a:chExt cx="6565440" cy="86150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565392" cy="8615045"/>
            </a:xfrm>
            <a:custGeom>
              <a:avLst/>
              <a:gdLst/>
              <a:ahLst/>
              <a:cxnLst/>
              <a:rect l="l" t="t" r="r" b="b"/>
              <a:pathLst>
                <a:path w="6565392" h="8615045">
                  <a:moveTo>
                    <a:pt x="793242" y="4006469"/>
                  </a:moveTo>
                  <a:cubicBezTo>
                    <a:pt x="1046353" y="3556254"/>
                    <a:pt x="1305179" y="3100451"/>
                    <a:pt x="1564005" y="2639060"/>
                  </a:cubicBezTo>
                  <a:cubicBezTo>
                    <a:pt x="1035177" y="2639060"/>
                    <a:pt x="523240" y="2639060"/>
                    <a:pt x="5588" y="2639060"/>
                  </a:cubicBezTo>
                  <a:cubicBezTo>
                    <a:pt x="5588" y="2627757"/>
                    <a:pt x="0" y="2622169"/>
                    <a:pt x="0" y="2610866"/>
                  </a:cubicBezTo>
                  <a:cubicBezTo>
                    <a:pt x="483870" y="2430780"/>
                    <a:pt x="962025" y="2250694"/>
                    <a:pt x="1462786" y="2065020"/>
                  </a:cubicBezTo>
                  <a:cubicBezTo>
                    <a:pt x="1057783" y="1721739"/>
                    <a:pt x="663956" y="1389761"/>
                    <a:pt x="270129" y="1057783"/>
                  </a:cubicBezTo>
                  <a:cubicBezTo>
                    <a:pt x="275717" y="1052195"/>
                    <a:pt x="275717" y="1046480"/>
                    <a:pt x="281432" y="1040892"/>
                  </a:cubicBezTo>
                  <a:cubicBezTo>
                    <a:pt x="765175" y="1209802"/>
                    <a:pt x="1248918" y="1384300"/>
                    <a:pt x="1755267" y="1564386"/>
                  </a:cubicBezTo>
                  <a:cubicBezTo>
                    <a:pt x="1659636" y="1035431"/>
                    <a:pt x="1569593" y="523367"/>
                    <a:pt x="1479677" y="11303"/>
                  </a:cubicBezTo>
                  <a:cubicBezTo>
                    <a:pt x="1485265" y="11303"/>
                    <a:pt x="1490980" y="5715"/>
                    <a:pt x="1496568" y="5715"/>
                  </a:cubicBezTo>
                  <a:cubicBezTo>
                    <a:pt x="1760982" y="450215"/>
                    <a:pt x="2019808" y="894842"/>
                    <a:pt x="2295398" y="1361821"/>
                  </a:cubicBezTo>
                  <a:cubicBezTo>
                    <a:pt x="2559812" y="900303"/>
                    <a:pt x="2818638" y="450215"/>
                    <a:pt x="3083052" y="0"/>
                  </a:cubicBezTo>
                  <a:cubicBezTo>
                    <a:pt x="3088640" y="5588"/>
                    <a:pt x="3094355" y="5588"/>
                    <a:pt x="3099943" y="11303"/>
                  </a:cubicBezTo>
                  <a:cubicBezTo>
                    <a:pt x="3015615" y="517779"/>
                    <a:pt x="2925572" y="1024128"/>
                    <a:pt x="2835529" y="1558798"/>
                  </a:cubicBezTo>
                  <a:cubicBezTo>
                    <a:pt x="3341878" y="1373124"/>
                    <a:pt x="3831336" y="1198626"/>
                    <a:pt x="4315206" y="1018540"/>
                  </a:cubicBezTo>
                  <a:cubicBezTo>
                    <a:pt x="4320794" y="1024128"/>
                    <a:pt x="4320794" y="1029843"/>
                    <a:pt x="4326509" y="1035431"/>
                  </a:cubicBezTo>
                  <a:cubicBezTo>
                    <a:pt x="4078986" y="1249299"/>
                    <a:pt x="3825748" y="1463040"/>
                    <a:pt x="3578225" y="1676908"/>
                  </a:cubicBezTo>
                  <a:cubicBezTo>
                    <a:pt x="3583813" y="1682496"/>
                    <a:pt x="3583813" y="1688211"/>
                    <a:pt x="3589528" y="1688211"/>
                  </a:cubicBezTo>
                  <a:cubicBezTo>
                    <a:pt x="3730117" y="1643253"/>
                    <a:pt x="3876421" y="1592580"/>
                    <a:pt x="4028313" y="1547495"/>
                  </a:cubicBezTo>
                  <a:cubicBezTo>
                    <a:pt x="4118356" y="1811909"/>
                    <a:pt x="4213987" y="2070862"/>
                    <a:pt x="4292727" y="2329688"/>
                  </a:cubicBezTo>
                  <a:cubicBezTo>
                    <a:pt x="4332097" y="2464689"/>
                    <a:pt x="4399661" y="2549144"/>
                    <a:pt x="4534662" y="2571623"/>
                  </a:cubicBezTo>
                  <a:cubicBezTo>
                    <a:pt x="4557141" y="2571623"/>
                    <a:pt x="4574032" y="2588514"/>
                    <a:pt x="4624705" y="2605405"/>
                  </a:cubicBezTo>
                  <a:cubicBezTo>
                    <a:pt x="4540377" y="2610993"/>
                    <a:pt x="4484116" y="2616708"/>
                    <a:pt x="4410964" y="2622296"/>
                  </a:cubicBezTo>
                  <a:cubicBezTo>
                    <a:pt x="4433443" y="2656078"/>
                    <a:pt x="4450334" y="2684145"/>
                    <a:pt x="4472813" y="2706751"/>
                  </a:cubicBezTo>
                  <a:cubicBezTo>
                    <a:pt x="4737227" y="2965577"/>
                    <a:pt x="4894707" y="3280664"/>
                    <a:pt x="5012944" y="3629533"/>
                  </a:cubicBezTo>
                  <a:cubicBezTo>
                    <a:pt x="5468366" y="4996815"/>
                    <a:pt x="5946648" y="6358636"/>
                    <a:pt x="6413500" y="7725918"/>
                  </a:cubicBezTo>
                  <a:cubicBezTo>
                    <a:pt x="6441567" y="7804658"/>
                    <a:pt x="6475349" y="7883525"/>
                    <a:pt x="6497828" y="7967853"/>
                  </a:cubicBezTo>
                  <a:cubicBezTo>
                    <a:pt x="6565392" y="8209788"/>
                    <a:pt x="6441567" y="8451723"/>
                    <a:pt x="6210935" y="8530590"/>
                  </a:cubicBezTo>
                  <a:cubicBezTo>
                    <a:pt x="5974588" y="8615045"/>
                    <a:pt x="5721477" y="8502397"/>
                    <a:pt x="5631434" y="8260461"/>
                  </a:cubicBezTo>
                  <a:cubicBezTo>
                    <a:pt x="5496433" y="7877810"/>
                    <a:pt x="5367020" y="7489571"/>
                    <a:pt x="5232019" y="7101332"/>
                  </a:cubicBezTo>
                  <a:cubicBezTo>
                    <a:pt x="4821301" y="5897118"/>
                    <a:pt x="4404995" y="4692903"/>
                    <a:pt x="3994277" y="3488817"/>
                  </a:cubicBezTo>
                  <a:cubicBezTo>
                    <a:pt x="3971798" y="3421252"/>
                    <a:pt x="3966210" y="3342513"/>
                    <a:pt x="3966210" y="3269361"/>
                  </a:cubicBezTo>
                  <a:cubicBezTo>
                    <a:pt x="3954907" y="3083687"/>
                    <a:pt x="3960622" y="2892297"/>
                    <a:pt x="3949319" y="2706624"/>
                  </a:cubicBezTo>
                  <a:cubicBezTo>
                    <a:pt x="3949319" y="2678430"/>
                    <a:pt x="3915537" y="2622169"/>
                    <a:pt x="3898647" y="2622169"/>
                  </a:cubicBezTo>
                  <a:cubicBezTo>
                    <a:pt x="3617342" y="2616581"/>
                    <a:pt x="3341625" y="2616581"/>
                    <a:pt x="3026664" y="2616581"/>
                  </a:cubicBezTo>
                  <a:cubicBezTo>
                    <a:pt x="3302381" y="3094863"/>
                    <a:pt x="3561080" y="3539363"/>
                    <a:pt x="3819906" y="3989577"/>
                  </a:cubicBezTo>
                  <a:cubicBezTo>
                    <a:pt x="3814318" y="3995165"/>
                    <a:pt x="3808603" y="3995165"/>
                    <a:pt x="3803016" y="4000881"/>
                  </a:cubicBezTo>
                  <a:cubicBezTo>
                    <a:pt x="3403600" y="3674490"/>
                    <a:pt x="3004186" y="3342513"/>
                    <a:pt x="2593468" y="2999232"/>
                  </a:cubicBezTo>
                  <a:cubicBezTo>
                    <a:pt x="2503425" y="3511296"/>
                    <a:pt x="2413382" y="4000881"/>
                    <a:pt x="2329054" y="4490465"/>
                  </a:cubicBezTo>
                  <a:cubicBezTo>
                    <a:pt x="2312163" y="4490465"/>
                    <a:pt x="2300986" y="4490465"/>
                    <a:pt x="2289683" y="4490465"/>
                  </a:cubicBezTo>
                  <a:cubicBezTo>
                    <a:pt x="2199641" y="4000881"/>
                    <a:pt x="2109598" y="3517011"/>
                    <a:pt x="2013967" y="3004946"/>
                  </a:cubicBezTo>
                  <a:cubicBezTo>
                    <a:pt x="1603249" y="3348227"/>
                    <a:pt x="1203834" y="3680206"/>
                    <a:pt x="810007" y="4012183"/>
                  </a:cubicBezTo>
                  <a:cubicBezTo>
                    <a:pt x="804419" y="4012183"/>
                    <a:pt x="798704" y="4006595"/>
                    <a:pt x="793116" y="4006595"/>
                  </a:cubicBezTo>
                  <a:close/>
                  <a:moveTo>
                    <a:pt x="2025269" y="1879473"/>
                  </a:moveTo>
                  <a:cubicBezTo>
                    <a:pt x="1772158" y="1795018"/>
                    <a:pt x="1541399" y="1710690"/>
                    <a:pt x="1310767" y="1631823"/>
                  </a:cubicBezTo>
                  <a:cubicBezTo>
                    <a:pt x="1310767" y="1637411"/>
                    <a:pt x="1305179" y="1643126"/>
                    <a:pt x="1299464" y="1648714"/>
                  </a:cubicBezTo>
                  <a:cubicBezTo>
                    <a:pt x="1490726" y="1806321"/>
                    <a:pt x="1676400" y="1963801"/>
                    <a:pt x="1873250" y="2132584"/>
                  </a:cubicBezTo>
                  <a:cubicBezTo>
                    <a:pt x="1636903" y="2228215"/>
                    <a:pt x="1411986" y="2312670"/>
                    <a:pt x="1181227" y="2396998"/>
                  </a:cubicBezTo>
                  <a:cubicBezTo>
                    <a:pt x="1186815" y="2408301"/>
                    <a:pt x="1186815" y="2413889"/>
                    <a:pt x="1186815" y="2425192"/>
                  </a:cubicBezTo>
                  <a:cubicBezTo>
                    <a:pt x="1428750" y="2425192"/>
                    <a:pt x="1670685" y="2425192"/>
                    <a:pt x="1929384" y="2425192"/>
                  </a:cubicBezTo>
                  <a:cubicBezTo>
                    <a:pt x="1799971" y="2650236"/>
                    <a:pt x="1681861" y="2858516"/>
                    <a:pt x="1563751" y="3072257"/>
                  </a:cubicBezTo>
                  <a:cubicBezTo>
                    <a:pt x="1575054" y="3072257"/>
                    <a:pt x="1580642" y="3077845"/>
                    <a:pt x="1586230" y="3083560"/>
                  </a:cubicBezTo>
                  <a:cubicBezTo>
                    <a:pt x="1771904" y="2925953"/>
                    <a:pt x="1957578" y="2774061"/>
                    <a:pt x="2154428" y="2610866"/>
                  </a:cubicBezTo>
                  <a:cubicBezTo>
                    <a:pt x="2205101" y="2869692"/>
                    <a:pt x="2250059" y="3106039"/>
                    <a:pt x="2289429" y="3347974"/>
                  </a:cubicBezTo>
                  <a:cubicBezTo>
                    <a:pt x="2300732" y="3347974"/>
                    <a:pt x="2306320" y="3347974"/>
                    <a:pt x="2311908" y="3347974"/>
                  </a:cubicBezTo>
                  <a:cubicBezTo>
                    <a:pt x="2356866" y="3106039"/>
                    <a:pt x="2401951" y="2864104"/>
                    <a:pt x="2446909" y="2610866"/>
                  </a:cubicBezTo>
                  <a:cubicBezTo>
                    <a:pt x="2649474" y="2774061"/>
                    <a:pt x="2840736" y="2931668"/>
                    <a:pt x="3031998" y="3089148"/>
                  </a:cubicBezTo>
                  <a:cubicBezTo>
                    <a:pt x="3037586" y="3083560"/>
                    <a:pt x="3043301" y="3083560"/>
                    <a:pt x="3048889" y="3077845"/>
                  </a:cubicBezTo>
                  <a:cubicBezTo>
                    <a:pt x="2925064" y="2863977"/>
                    <a:pt x="2801366" y="2650236"/>
                    <a:pt x="2666365" y="2408174"/>
                  </a:cubicBezTo>
                  <a:cubicBezTo>
                    <a:pt x="2930779" y="2408174"/>
                    <a:pt x="3178302" y="2408174"/>
                    <a:pt x="3420237" y="2408174"/>
                  </a:cubicBezTo>
                  <a:cubicBezTo>
                    <a:pt x="3420237" y="2402586"/>
                    <a:pt x="3420237" y="2396871"/>
                    <a:pt x="3420237" y="2391283"/>
                  </a:cubicBezTo>
                  <a:cubicBezTo>
                    <a:pt x="3195193" y="2306828"/>
                    <a:pt x="2964561" y="2222500"/>
                    <a:pt x="2722626" y="2126869"/>
                  </a:cubicBezTo>
                  <a:cubicBezTo>
                    <a:pt x="2919476" y="1958086"/>
                    <a:pt x="3105150" y="1800479"/>
                    <a:pt x="3290824" y="1642999"/>
                  </a:cubicBezTo>
                  <a:cubicBezTo>
                    <a:pt x="3285236" y="1637411"/>
                    <a:pt x="3285236" y="1626108"/>
                    <a:pt x="3279521" y="1620520"/>
                  </a:cubicBezTo>
                  <a:cubicBezTo>
                    <a:pt x="3048889" y="1704975"/>
                    <a:pt x="2818257" y="1789303"/>
                    <a:pt x="2570607" y="1879346"/>
                  </a:cubicBezTo>
                  <a:cubicBezTo>
                    <a:pt x="2615565" y="1614932"/>
                    <a:pt x="2654935" y="1378585"/>
                    <a:pt x="2694432" y="1136523"/>
                  </a:cubicBezTo>
                  <a:cubicBezTo>
                    <a:pt x="2688844" y="1130935"/>
                    <a:pt x="2683129" y="1130935"/>
                    <a:pt x="2677541" y="1130935"/>
                  </a:cubicBezTo>
                  <a:cubicBezTo>
                    <a:pt x="2553716" y="1339088"/>
                    <a:pt x="2430018" y="1552956"/>
                    <a:pt x="2300605" y="1778000"/>
                  </a:cubicBezTo>
                  <a:cubicBezTo>
                    <a:pt x="2160016" y="1547241"/>
                    <a:pt x="2036191" y="1333500"/>
                    <a:pt x="1906778" y="1125220"/>
                  </a:cubicBezTo>
                  <a:cubicBezTo>
                    <a:pt x="1901190" y="1125220"/>
                    <a:pt x="1895475" y="1130808"/>
                    <a:pt x="1889887" y="1130808"/>
                  </a:cubicBezTo>
                  <a:cubicBezTo>
                    <a:pt x="1934845" y="1372743"/>
                    <a:pt x="1974215" y="1614678"/>
                    <a:pt x="2024888" y="1879219"/>
                  </a:cubicBezTo>
                  <a:close/>
                  <a:moveTo>
                    <a:pt x="3471164" y="2183384"/>
                  </a:moveTo>
                  <a:cubicBezTo>
                    <a:pt x="3611880" y="2233930"/>
                    <a:pt x="3718687" y="2273300"/>
                    <a:pt x="3848100" y="2318385"/>
                  </a:cubicBezTo>
                  <a:cubicBezTo>
                    <a:pt x="3814318" y="2222754"/>
                    <a:pt x="3786251" y="2155190"/>
                    <a:pt x="3763772" y="2076450"/>
                  </a:cubicBezTo>
                  <a:cubicBezTo>
                    <a:pt x="3662553" y="2115820"/>
                    <a:pt x="3583686" y="2144014"/>
                    <a:pt x="3471164" y="2183384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822400" y="864555"/>
            <a:ext cx="12949200" cy="609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99"/>
              </a:lnSpc>
            </a:pPr>
            <a:r>
              <a:rPr lang="fa-IR" sz="3999" spc="-1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اینفوگرافیک املاک و مستغلات</a:t>
            </a:r>
            <a:endParaRPr lang="en-US" sz="3999" spc="-1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5289840" y="4360320"/>
            <a:ext cx="112320" cy="104400"/>
            <a:chOff x="0" y="0"/>
            <a:chExt cx="149760" cy="139200"/>
          </a:xfrm>
        </p:grpSpPr>
        <p:sp>
          <p:nvSpPr>
            <p:cNvPr id="4" name="Freeform 4"/>
            <p:cNvSpPr/>
            <p:nvPr/>
          </p:nvSpPr>
          <p:spPr>
            <a:xfrm>
              <a:off x="12446" y="12446"/>
              <a:ext cx="124841" cy="114300"/>
            </a:xfrm>
            <a:custGeom>
              <a:avLst/>
              <a:gdLst/>
              <a:ahLst/>
              <a:cxnLst/>
              <a:rect l="l" t="t" r="r" b="b"/>
              <a:pathLst>
                <a:path w="124841" h="114300">
                  <a:moveTo>
                    <a:pt x="63246" y="0"/>
                  </a:moveTo>
                  <a:cubicBezTo>
                    <a:pt x="27559" y="0"/>
                    <a:pt x="0" y="25273"/>
                    <a:pt x="0" y="56388"/>
                  </a:cubicBezTo>
                  <a:cubicBezTo>
                    <a:pt x="0" y="89027"/>
                    <a:pt x="27559" y="114300"/>
                    <a:pt x="63246" y="114300"/>
                  </a:cubicBezTo>
                  <a:cubicBezTo>
                    <a:pt x="97282" y="114300"/>
                    <a:pt x="124841" y="89027"/>
                    <a:pt x="124841" y="56388"/>
                  </a:cubicBezTo>
                  <a:cubicBezTo>
                    <a:pt x="124841" y="25273"/>
                    <a:pt x="97282" y="0"/>
                    <a:pt x="63246" y="0"/>
                  </a:cubicBezTo>
                  <a:close/>
                </a:path>
              </a:pathLst>
            </a:custGeom>
            <a:solidFill>
              <a:srgbClr val="212121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149733" cy="139192"/>
            </a:xfrm>
            <a:custGeom>
              <a:avLst/>
              <a:gdLst/>
              <a:ahLst/>
              <a:cxnLst/>
              <a:rect l="l" t="t" r="r" b="b"/>
              <a:pathLst>
                <a:path w="149733" h="139192">
                  <a:moveTo>
                    <a:pt x="75692" y="25019"/>
                  </a:moveTo>
                  <a:cubicBezTo>
                    <a:pt x="45593" y="25019"/>
                    <a:pt x="25019" y="45847"/>
                    <a:pt x="25019" y="68961"/>
                  </a:cubicBezTo>
                  <a:lnTo>
                    <a:pt x="12446" y="68961"/>
                  </a:lnTo>
                  <a:lnTo>
                    <a:pt x="24892" y="68961"/>
                  </a:lnTo>
                  <a:cubicBezTo>
                    <a:pt x="25019" y="93599"/>
                    <a:pt x="45847" y="114300"/>
                    <a:pt x="75692" y="114300"/>
                  </a:cubicBezTo>
                  <a:lnTo>
                    <a:pt x="75692" y="126746"/>
                  </a:lnTo>
                  <a:lnTo>
                    <a:pt x="75692" y="114300"/>
                  </a:lnTo>
                  <a:cubicBezTo>
                    <a:pt x="103632" y="114300"/>
                    <a:pt x="124841" y="93853"/>
                    <a:pt x="124841" y="68834"/>
                  </a:cubicBezTo>
                  <a:lnTo>
                    <a:pt x="137287" y="68834"/>
                  </a:lnTo>
                  <a:lnTo>
                    <a:pt x="124841" y="68834"/>
                  </a:lnTo>
                  <a:cubicBezTo>
                    <a:pt x="124841" y="45593"/>
                    <a:pt x="103886" y="24892"/>
                    <a:pt x="75692" y="24892"/>
                  </a:cubicBezTo>
                  <a:lnTo>
                    <a:pt x="75692" y="12446"/>
                  </a:lnTo>
                  <a:lnTo>
                    <a:pt x="75692" y="24892"/>
                  </a:lnTo>
                  <a:moveTo>
                    <a:pt x="75692" y="0"/>
                  </a:moveTo>
                  <a:cubicBezTo>
                    <a:pt x="115570" y="0"/>
                    <a:pt x="149733" y="29845"/>
                    <a:pt x="149733" y="68834"/>
                  </a:cubicBezTo>
                  <a:cubicBezTo>
                    <a:pt x="149733" y="109220"/>
                    <a:pt x="115697" y="139192"/>
                    <a:pt x="75692" y="139192"/>
                  </a:cubicBezTo>
                  <a:cubicBezTo>
                    <a:pt x="34163" y="139192"/>
                    <a:pt x="0" y="109474"/>
                    <a:pt x="0" y="68834"/>
                  </a:cubicBezTo>
                  <a:cubicBezTo>
                    <a:pt x="0" y="29591"/>
                    <a:pt x="34417" y="0"/>
                    <a:pt x="75692" y="0"/>
                  </a:cubicBezTo>
                  <a:close/>
                </a:path>
              </a:pathLst>
            </a:custGeom>
            <a:solidFill>
              <a:srgbClr val="212121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7373600" y="4610100"/>
            <a:ext cx="112320" cy="104400"/>
            <a:chOff x="0" y="0"/>
            <a:chExt cx="149760" cy="139200"/>
          </a:xfrm>
        </p:grpSpPr>
        <p:sp>
          <p:nvSpPr>
            <p:cNvPr id="7" name="Freeform 7"/>
            <p:cNvSpPr/>
            <p:nvPr/>
          </p:nvSpPr>
          <p:spPr>
            <a:xfrm>
              <a:off x="12573" y="12446"/>
              <a:ext cx="124841" cy="114300"/>
            </a:xfrm>
            <a:custGeom>
              <a:avLst/>
              <a:gdLst/>
              <a:ahLst/>
              <a:cxnLst/>
              <a:rect l="l" t="t" r="r" b="b"/>
              <a:pathLst>
                <a:path w="124841" h="114300">
                  <a:moveTo>
                    <a:pt x="61468" y="0"/>
                  </a:moveTo>
                  <a:cubicBezTo>
                    <a:pt x="27559" y="0"/>
                    <a:pt x="0" y="25273"/>
                    <a:pt x="0" y="56388"/>
                  </a:cubicBezTo>
                  <a:cubicBezTo>
                    <a:pt x="0" y="89027"/>
                    <a:pt x="27559" y="114300"/>
                    <a:pt x="61595" y="114300"/>
                  </a:cubicBezTo>
                  <a:cubicBezTo>
                    <a:pt x="97282" y="114300"/>
                    <a:pt x="124841" y="89027"/>
                    <a:pt x="124841" y="56388"/>
                  </a:cubicBezTo>
                  <a:cubicBezTo>
                    <a:pt x="124714" y="25273"/>
                    <a:pt x="97155" y="0"/>
                    <a:pt x="61468" y="0"/>
                  </a:cubicBezTo>
                  <a:close/>
                </a:path>
              </a:pathLst>
            </a:custGeom>
            <a:solidFill>
              <a:srgbClr val="212121"/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0" y="0"/>
              <a:ext cx="149860" cy="139192"/>
            </a:xfrm>
            <a:custGeom>
              <a:avLst/>
              <a:gdLst/>
              <a:ahLst/>
              <a:cxnLst/>
              <a:rect l="l" t="t" r="r" b="b"/>
              <a:pathLst>
                <a:path w="149860" h="139192">
                  <a:moveTo>
                    <a:pt x="74041" y="25019"/>
                  </a:moveTo>
                  <a:cubicBezTo>
                    <a:pt x="45847" y="25019"/>
                    <a:pt x="24892" y="45720"/>
                    <a:pt x="24892" y="68961"/>
                  </a:cubicBezTo>
                  <a:lnTo>
                    <a:pt x="12573" y="68961"/>
                  </a:lnTo>
                  <a:lnTo>
                    <a:pt x="25019" y="68961"/>
                  </a:lnTo>
                  <a:cubicBezTo>
                    <a:pt x="25019" y="93853"/>
                    <a:pt x="46101" y="114300"/>
                    <a:pt x="74041" y="114300"/>
                  </a:cubicBezTo>
                  <a:lnTo>
                    <a:pt x="74041" y="126746"/>
                  </a:lnTo>
                  <a:lnTo>
                    <a:pt x="74041" y="114300"/>
                  </a:lnTo>
                  <a:cubicBezTo>
                    <a:pt x="103886" y="114300"/>
                    <a:pt x="124841" y="93599"/>
                    <a:pt x="124841" y="68961"/>
                  </a:cubicBezTo>
                  <a:lnTo>
                    <a:pt x="137287" y="68961"/>
                  </a:lnTo>
                  <a:lnTo>
                    <a:pt x="124841" y="68961"/>
                  </a:lnTo>
                  <a:cubicBezTo>
                    <a:pt x="124841" y="45974"/>
                    <a:pt x="104140" y="25019"/>
                    <a:pt x="74041" y="25019"/>
                  </a:cubicBezTo>
                  <a:lnTo>
                    <a:pt x="74041" y="12446"/>
                  </a:lnTo>
                  <a:lnTo>
                    <a:pt x="74041" y="24892"/>
                  </a:lnTo>
                  <a:moveTo>
                    <a:pt x="74041" y="0"/>
                  </a:moveTo>
                  <a:cubicBezTo>
                    <a:pt x="115443" y="0"/>
                    <a:pt x="149860" y="29591"/>
                    <a:pt x="149860" y="68834"/>
                  </a:cubicBezTo>
                  <a:cubicBezTo>
                    <a:pt x="149860" y="109347"/>
                    <a:pt x="115697" y="139192"/>
                    <a:pt x="74168" y="139192"/>
                  </a:cubicBezTo>
                  <a:cubicBezTo>
                    <a:pt x="34036" y="139192"/>
                    <a:pt x="0" y="109220"/>
                    <a:pt x="0" y="68834"/>
                  </a:cubicBezTo>
                  <a:cubicBezTo>
                    <a:pt x="0" y="29845"/>
                    <a:pt x="34290" y="0"/>
                    <a:pt x="74041" y="0"/>
                  </a:cubicBezTo>
                  <a:close/>
                </a:path>
              </a:pathLst>
            </a:custGeom>
            <a:solidFill>
              <a:srgbClr val="212121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5304960" y="7629120"/>
            <a:ext cx="112320" cy="104400"/>
            <a:chOff x="0" y="0"/>
            <a:chExt cx="149760" cy="139200"/>
          </a:xfrm>
        </p:grpSpPr>
        <p:sp>
          <p:nvSpPr>
            <p:cNvPr id="10" name="Freeform 10"/>
            <p:cNvSpPr/>
            <p:nvPr/>
          </p:nvSpPr>
          <p:spPr>
            <a:xfrm>
              <a:off x="12446" y="12573"/>
              <a:ext cx="124841" cy="114173"/>
            </a:xfrm>
            <a:custGeom>
              <a:avLst/>
              <a:gdLst/>
              <a:ahLst/>
              <a:cxnLst/>
              <a:rect l="l" t="t" r="r" b="b"/>
              <a:pathLst>
                <a:path w="124841" h="114173">
                  <a:moveTo>
                    <a:pt x="63246" y="0"/>
                  </a:moveTo>
                  <a:cubicBezTo>
                    <a:pt x="27559" y="0"/>
                    <a:pt x="0" y="25146"/>
                    <a:pt x="0" y="57785"/>
                  </a:cubicBezTo>
                  <a:cubicBezTo>
                    <a:pt x="0" y="89027"/>
                    <a:pt x="27559" y="114173"/>
                    <a:pt x="63246" y="114173"/>
                  </a:cubicBezTo>
                  <a:cubicBezTo>
                    <a:pt x="97282" y="114173"/>
                    <a:pt x="124841" y="88900"/>
                    <a:pt x="124841" y="57785"/>
                  </a:cubicBezTo>
                  <a:cubicBezTo>
                    <a:pt x="124841" y="25146"/>
                    <a:pt x="97282" y="0"/>
                    <a:pt x="63246" y="0"/>
                  </a:cubicBezTo>
                  <a:close/>
                </a:path>
              </a:pathLst>
            </a:custGeom>
            <a:solidFill>
              <a:srgbClr val="212121"/>
            </a:solidFill>
          </p:spPr>
        </p:sp>
        <p:sp>
          <p:nvSpPr>
            <p:cNvPr id="11" name="Freeform 11"/>
            <p:cNvSpPr/>
            <p:nvPr/>
          </p:nvSpPr>
          <p:spPr>
            <a:xfrm>
              <a:off x="0" y="0"/>
              <a:ext cx="149733" cy="139192"/>
            </a:xfrm>
            <a:custGeom>
              <a:avLst/>
              <a:gdLst/>
              <a:ahLst/>
              <a:cxnLst/>
              <a:rect l="l" t="t" r="r" b="b"/>
              <a:pathLst>
                <a:path w="149733" h="139192">
                  <a:moveTo>
                    <a:pt x="75692" y="25019"/>
                  </a:moveTo>
                  <a:cubicBezTo>
                    <a:pt x="45847" y="25019"/>
                    <a:pt x="25019" y="45720"/>
                    <a:pt x="25019" y="70358"/>
                  </a:cubicBezTo>
                  <a:lnTo>
                    <a:pt x="12446" y="70358"/>
                  </a:lnTo>
                  <a:lnTo>
                    <a:pt x="24892" y="70358"/>
                  </a:lnTo>
                  <a:cubicBezTo>
                    <a:pt x="25019" y="93472"/>
                    <a:pt x="45593" y="114300"/>
                    <a:pt x="75692" y="114300"/>
                  </a:cubicBezTo>
                  <a:lnTo>
                    <a:pt x="75692" y="126746"/>
                  </a:lnTo>
                  <a:lnTo>
                    <a:pt x="75692" y="114300"/>
                  </a:lnTo>
                  <a:cubicBezTo>
                    <a:pt x="103886" y="114300"/>
                    <a:pt x="124841" y="93599"/>
                    <a:pt x="124841" y="70358"/>
                  </a:cubicBezTo>
                  <a:lnTo>
                    <a:pt x="137287" y="70358"/>
                  </a:lnTo>
                  <a:lnTo>
                    <a:pt x="124841" y="70358"/>
                  </a:lnTo>
                  <a:cubicBezTo>
                    <a:pt x="124841" y="45466"/>
                    <a:pt x="103759" y="25019"/>
                    <a:pt x="75692" y="25019"/>
                  </a:cubicBezTo>
                  <a:lnTo>
                    <a:pt x="75692" y="12573"/>
                  </a:lnTo>
                  <a:lnTo>
                    <a:pt x="75692" y="25019"/>
                  </a:lnTo>
                  <a:moveTo>
                    <a:pt x="75692" y="0"/>
                  </a:moveTo>
                  <a:cubicBezTo>
                    <a:pt x="115824" y="0"/>
                    <a:pt x="149733" y="29972"/>
                    <a:pt x="149733" y="70358"/>
                  </a:cubicBezTo>
                  <a:cubicBezTo>
                    <a:pt x="149733" y="109347"/>
                    <a:pt x="115570" y="139192"/>
                    <a:pt x="75692" y="139192"/>
                  </a:cubicBezTo>
                  <a:cubicBezTo>
                    <a:pt x="34417" y="139192"/>
                    <a:pt x="0" y="109601"/>
                    <a:pt x="0" y="70358"/>
                  </a:cubicBezTo>
                  <a:cubicBezTo>
                    <a:pt x="0" y="29845"/>
                    <a:pt x="34163" y="0"/>
                    <a:pt x="75692" y="0"/>
                  </a:cubicBezTo>
                  <a:close/>
                </a:path>
              </a:pathLst>
            </a:custGeom>
            <a:solidFill>
              <a:srgbClr val="212121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17373600" y="7962900"/>
            <a:ext cx="113760" cy="104400"/>
            <a:chOff x="0" y="0"/>
            <a:chExt cx="151680" cy="139200"/>
          </a:xfrm>
        </p:grpSpPr>
        <p:sp>
          <p:nvSpPr>
            <p:cNvPr id="13" name="Freeform 13"/>
            <p:cNvSpPr/>
            <p:nvPr/>
          </p:nvSpPr>
          <p:spPr>
            <a:xfrm>
              <a:off x="12446" y="12446"/>
              <a:ext cx="126746" cy="114300"/>
            </a:xfrm>
            <a:custGeom>
              <a:avLst/>
              <a:gdLst/>
              <a:ahLst/>
              <a:cxnLst/>
              <a:rect l="l" t="t" r="r" b="b"/>
              <a:pathLst>
                <a:path w="126746" h="114300">
                  <a:moveTo>
                    <a:pt x="63373" y="127"/>
                  </a:moveTo>
                  <a:cubicBezTo>
                    <a:pt x="29337" y="127"/>
                    <a:pt x="0" y="25273"/>
                    <a:pt x="0" y="57912"/>
                  </a:cubicBezTo>
                  <a:cubicBezTo>
                    <a:pt x="0" y="89154"/>
                    <a:pt x="29337" y="114300"/>
                    <a:pt x="63373" y="114300"/>
                  </a:cubicBezTo>
                  <a:cubicBezTo>
                    <a:pt x="97409" y="114300"/>
                    <a:pt x="126746" y="89154"/>
                    <a:pt x="126746" y="57912"/>
                  </a:cubicBezTo>
                  <a:cubicBezTo>
                    <a:pt x="126746" y="25273"/>
                    <a:pt x="97536" y="0"/>
                    <a:pt x="63373" y="0"/>
                  </a:cubicBezTo>
                  <a:close/>
                </a:path>
              </a:pathLst>
            </a:custGeom>
            <a:solidFill>
              <a:srgbClr val="212121"/>
            </a:solidFill>
          </p:spPr>
        </p:sp>
        <p:sp>
          <p:nvSpPr>
            <p:cNvPr id="14" name="Freeform 14"/>
            <p:cNvSpPr/>
            <p:nvPr/>
          </p:nvSpPr>
          <p:spPr>
            <a:xfrm>
              <a:off x="0" y="0"/>
              <a:ext cx="151638" cy="139192"/>
            </a:xfrm>
            <a:custGeom>
              <a:avLst/>
              <a:gdLst/>
              <a:ahLst/>
              <a:cxnLst/>
              <a:rect l="l" t="t" r="r" b="b"/>
              <a:pathLst>
                <a:path w="151638" h="139192">
                  <a:moveTo>
                    <a:pt x="75819" y="25019"/>
                  </a:moveTo>
                  <a:cubicBezTo>
                    <a:pt x="47371" y="25019"/>
                    <a:pt x="24892" y="45847"/>
                    <a:pt x="24892" y="70358"/>
                  </a:cubicBezTo>
                  <a:lnTo>
                    <a:pt x="12446" y="70358"/>
                  </a:lnTo>
                  <a:lnTo>
                    <a:pt x="24892" y="70358"/>
                  </a:lnTo>
                  <a:cubicBezTo>
                    <a:pt x="25019" y="93218"/>
                    <a:pt x="47117" y="114300"/>
                    <a:pt x="75819" y="114300"/>
                  </a:cubicBezTo>
                  <a:lnTo>
                    <a:pt x="75819" y="126746"/>
                  </a:lnTo>
                  <a:lnTo>
                    <a:pt x="75819" y="114300"/>
                  </a:lnTo>
                  <a:cubicBezTo>
                    <a:pt x="104648" y="114300"/>
                    <a:pt x="126746" y="93218"/>
                    <a:pt x="126746" y="70358"/>
                  </a:cubicBezTo>
                  <a:lnTo>
                    <a:pt x="139192" y="70358"/>
                  </a:lnTo>
                  <a:lnTo>
                    <a:pt x="126746" y="70358"/>
                  </a:lnTo>
                  <a:cubicBezTo>
                    <a:pt x="126746" y="45847"/>
                    <a:pt x="104394" y="25019"/>
                    <a:pt x="75819" y="25019"/>
                  </a:cubicBezTo>
                  <a:lnTo>
                    <a:pt x="75819" y="12573"/>
                  </a:lnTo>
                  <a:lnTo>
                    <a:pt x="75819" y="25019"/>
                  </a:lnTo>
                  <a:moveTo>
                    <a:pt x="75819" y="0"/>
                  </a:moveTo>
                  <a:cubicBezTo>
                    <a:pt x="115570" y="0"/>
                    <a:pt x="151638" y="29591"/>
                    <a:pt x="151638" y="70358"/>
                  </a:cubicBezTo>
                  <a:cubicBezTo>
                    <a:pt x="151638" y="109855"/>
                    <a:pt x="115316" y="139192"/>
                    <a:pt x="75819" y="139192"/>
                  </a:cubicBezTo>
                  <a:cubicBezTo>
                    <a:pt x="36322" y="139192"/>
                    <a:pt x="0" y="109855"/>
                    <a:pt x="0" y="70358"/>
                  </a:cubicBezTo>
                  <a:cubicBezTo>
                    <a:pt x="0" y="29591"/>
                    <a:pt x="36195" y="0"/>
                    <a:pt x="75819" y="0"/>
                  </a:cubicBezTo>
                  <a:close/>
                </a:path>
              </a:pathLst>
            </a:custGeom>
            <a:solidFill>
              <a:srgbClr val="212121"/>
            </a:solidFill>
          </p:spPr>
        </p:sp>
      </p:grpSp>
      <p:sp>
        <p:nvSpPr>
          <p:cNvPr id="15" name="TextBox 15"/>
          <p:cNvSpPr txBox="1"/>
          <p:nvPr/>
        </p:nvSpPr>
        <p:spPr>
          <a:xfrm>
            <a:off x="15468600" y="7200900"/>
            <a:ext cx="1753920" cy="429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479"/>
              </a:lnSpc>
            </a:pPr>
            <a:r>
              <a:rPr lang="en-US" sz="2899" spc="-1" dirty="0">
                <a:solidFill>
                  <a:srgbClr val="000000"/>
                </a:solidFill>
                <a:latin typeface="Roboto Bold"/>
                <a:cs typeface="B Nazanin" pitchFamily="2" charset="-78"/>
              </a:rPr>
              <a:t>15%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5468600" y="3771900"/>
            <a:ext cx="1753920" cy="429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479"/>
              </a:lnSpc>
            </a:pPr>
            <a:r>
              <a:rPr lang="en-US" sz="2899" spc="-1" dirty="0">
                <a:solidFill>
                  <a:srgbClr val="000000"/>
                </a:solidFill>
                <a:latin typeface="Roboto Bold"/>
                <a:cs typeface="B Nazanin" pitchFamily="2" charset="-78"/>
              </a:rPr>
              <a:t>35%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892240" y="3596955"/>
            <a:ext cx="1753920" cy="429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479"/>
              </a:lnSpc>
            </a:pPr>
            <a:r>
              <a:rPr lang="en-US" sz="2899" spc="-1">
                <a:solidFill>
                  <a:srgbClr val="000000"/>
                </a:solidFill>
                <a:latin typeface="Roboto Bold"/>
                <a:cs typeface="B Nazanin" pitchFamily="2" charset="-78"/>
              </a:rPr>
              <a:t>29%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884320" y="6862875"/>
            <a:ext cx="1753920" cy="429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479"/>
              </a:lnSpc>
            </a:pPr>
            <a:r>
              <a:rPr lang="en-US" sz="2899" spc="-1">
                <a:solidFill>
                  <a:srgbClr val="000000"/>
                </a:solidFill>
                <a:latin typeface="Roboto Bold"/>
                <a:cs typeface="B Nazanin" pitchFamily="2" charset="-78"/>
              </a:rPr>
              <a:t>21%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419701" y="4305300"/>
            <a:ext cx="4649819" cy="369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/>
            <a:r>
              <a:rPr lang="ar-SA" sz="2400" dirty="0">
                <a:cs typeface="B Nazanin" pitchFamily="2" charset="-78"/>
              </a:rPr>
              <a:t>اسلاید متنی را برای پاور خود تنظیم کنید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447800" y="7581900"/>
            <a:ext cx="3697920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ar-SA" sz="2000" dirty="0">
                <a:cs typeface="B Nazanin" pitchFamily="2" charset="-78"/>
              </a:rPr>
              <a:t>اسلاید متنی را برای پاور خود تنظیم کنید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3487400" y="4533900"/>
            <a:ext cx="3703680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ar-SA" sz="2000" dirty="0">
                <a:cs typeface="B Nazanin" pitchFamily="2" charset="-78"/>
              </a:rPr>
              <a:t>اسلاید متنی را برای پاور خود تنظیم کنید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3487400" y="7886700"/>
            <a:ext cx="3703680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ar-SA" sz="2000" dirty="0">
                <a:cs typeface="B Nazanin" pitchFamily="2" charset="-78"/>
              </a:rPr>
              <a:t>اسلاید متنی را برای پاور خود تنظیم کنید</a:t>
            </a:r>
            <a:endParaRPr lang="en-US" sz="2000" dirty="0">
              <a:cs typeface="B Nazanin" pitchFamily="2" charset="-78"/>
            </a:endParaRPr>
          </a:p>
        </p:txBody>
      </p: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6893280" y="3373200"/>
            <a:ext cx="4649760" cy="4255920"/>
            <a:chOff x="0" y="0"/>
            <a:chExt cx="6199680" cy="5674560"/>
          </a:xfrm>
        </p:grpSpPr>
        <p:sp>
          <p:nvSpPr>
            <p:cNvPr id="24" name="Freeform 24"/>
            <p:cNvSpPr/>
            <p:nvPr/>
          </p:nvSpPr>
          <p:spPr>
            <a:xfrm>
              <a:off x="-254" y="0"/>
              <a:ext cx="6199758" cy="5674614"/>
            </a:xfrm>
            <a:custGeom>
              <a:avLst/>
              <a:gdLst/>
              <a:ahLst/>
              <a:cxnLst/>
              <a:rect l="l" t="t" r="r" b="b"/>
              <a:pathLst>
                <a:path w="6199758" h="5674614">
                  <a:moveTo>
                    <a:pt x="6169025" y="2089277"/>
                  </a:moveTo>
                  <a:cubicBezTo>
                    <a:pt x="6122543" y="2048002"/>
                    <a:pt x="6065901" y="2053209"/>
                    <a:pt x="6014339" y="2048002"/>
                  </a:cubicBezTo>
                  <a:cubicBezTo>
                    <a:pt x="5813171" y="2027428"/>
                    <a:pt x="5642991" y="2109851"/>
                    <a:pt x="5493385" y="2228596"/>
                  </a:cubicBezTo>
                  <a:cubicBezTo>
                    <a:pt x="5462397" y="2254377"/>
                    <a:pt x="5431536" y="2300859"/>
                    <a:pt x="5400548" y="2300859"/>
                  </a:cubicBezTo>
                  <a:cubicBezTo>
                    <a:pt x="5369560" y="2300859"/>
                    <a:pt x="5333492" y="2259584"/>
                    <a:pt x="5302504" y="2239010"/>
                  </a:cubicBezTo>
                  <a:cubicBezTo>
                    <a:pt x="5281930" y="2223516"/>
                    <a:pt x="5266436" y="2213229"/>
                    <a:pt x="5266436" y="2182241"/>
                  </a:cubicBezTo>
                  <a:cubicBezTo>
                    <a:pt x="5266436" y="1965579"/>
                    <a:pt x="5256149" y="1743710"/>
                    <a:pt x="5240655" y="1527048"/>
                  </a:cubicBezTo>
                  <a:cubicBezTo>
                    <a:pt x="5230368" y="1377442"/>
                    <a:pt x="5199380" y="1238123"/>
                    <a:pt x="5147818" y="1098931"/>
                  </a:cubicBezTo>
                  <a:cubicBezTo>
                    <a:pt x="4858893" y="381762"/>
                    <a:pt x="3971798" y="0"/>
                    <a:pt x="3254883" y="288925"/>
                  </a:cubicBezTo>
                  <a:cubicBezTo>
                    <a:pt x="2955671" y="412750"/>
                    <a:pt x="2744216" y="624205"/>
                    <a:pt x="2666873" y="949198"/>
                  </a:cubicBezTo>
                  <a:cubicBezTo>
                    <a:pt x="2599817" y="1227709"/>
                    <a:pt x="2620391" y="1506347"/>
                    <a:pt x="2713355" y="1774571"/>
                  </a:cubicBezTo>
                  <a:cubicBezTo>
                    <a:pt x="2749423" y="1877695"/>
                    <a:pt x="2749423" y="1877695"/>
                    <a:pt x="2666873" y="1929384"/>
                  </a:cubicBezTo>
                  <a:cubicBezTo>
                    <a:pt x="2666873" y="1929384"/>
                    <a:pt x="2666873" y="1934591"/>
                    <a:pt x="2666873" y="1939671"/>
                  </a:cubicBezTo>
                  <a:cubicBezTo>
                    <a:pt x="2702941" y="1949958"/>
                    <a:pt x="2739136" y="1955165"/>
                    <a:pt x="2775204" y="1960245"/>
                  </a:cubicBezTo>
                  <a:cubicBezTo>
                    <a:pt x="2780411" y="1965452"/>
                    <a:pt x="2785491" y="1970532"/>
                    <a:pt x="2790698" y="1970532"/>
                  </a:cubicBezTo>
                  <a:cubicBezTo>
                    <a:pt x="2780411" y="1970532"/>
                    <a:pt x="2764917" y="1970532"/>
                    <a:pt x="2754630" y="1965325"/>
                  </a:cubicBezTo>
                  <a:cubicBezTo>
                    <a:pt x="2734056" y="1965325"/>
                    <a:pt x="2708148" y="1965325"/>
                    <a:pt x="2687574" y="1960118"/>
                  </a:cubicBezTo>
                  <a:cubicBezTo>
                    <a:pt x="2630805" y="1949831"/>
                    <a:pt x="2610231" y="1970405"/>
                    <a:pt x="2636012" y="2021967"/>
                  </a:cubicBezTo>
                  <a:cubicBezTo>
                    <a:pt x="2728849" y="2269617"/>
                    <a:pt x="2831973" y="2517140"/>
                    <a:pt x="2924810" y="2764790"/>
                  </a:cubicBezTo>
                  <a:cubicBezTo>
                    <a:pt x="2940304" y="2795778"/>
                    <a:pt x="2950591" y="2811272"/>
                    <a:pt x="2986659" y="2811272"/>
                  </a:cubicBezTo>
                  <a:cubicBezTo>
                    <a:pt x="3022727" y="2811272"/>
                    <a:pt x="3058922" y="2821559"/>
                    <a:pt x="3100070" y="2826766"/>
                  </a:cubicBezTo>
                  <a:cubicBezTo>
                    <a:pt x="3182620" y="2831973"/>
                    <a:pt x="3265170" y="2842260"/>
                    <a:pt x="3342513" y="2847340"/>
                  </a:cubicBezTo>
                  <a:cubicBezTo>
                    <a:pt x="3342513" y="2847340"/>
                    <a:pt x="3342513" y="2847340"/>
                    <a:pt x="3342513" y="2847340"/>
                  </a:cubicBezTo>
                  <a:cubicBezTo>
                    <a:pt x="3342513" y="2847340"/>
                    <a:pt x="3342513" y="2847340"/>
                    <a:pt x="3342513" y="2847340"/>
                  </a:cubicBezTo>
                  <a:cubicBezTo>
                    <a:pt x="3352800" y="2847340"/>
                    <a:pt x="3358007" y="2847340"/>
                    <a:pt x="3363087" y="2847340"/>
                  </a:cubicBezTo>
                  <a:cubicBezTo>
                    <a:pt x="3368167" y="2847340"/>
                    <a:pt x="3373374" y="2847340"/>
                    <a:pt x="3373374" y="2847340"/>
                  </a:cubicBezTo>
                  <a:cubicBezTo>
                    <a:pt x="3373374" y="2847340"/>
                    <a:pt x="3368167" y="2847340"/>
                    <a:pt x="3363087" y="2847340"/>
                  </a:cubicBezTo>
                  <a:cubicBezTo>
                    <a:pt x="3394075" y="2862834"/>
                    <a:pt x="3419856" y="2857627"/>
                    <a:pt x="3440430" y="2842133"/>
                  </a:cubicBezTo>
                  <a:cubicBezTo>
                    <a:pt x="3455924" y="2826639"/>
                    <a:pt x="3445637" y="2806065"/>
                    <a:pt x="3435223" y="2790571"/>
                  </a:cubicBezTo>
                  <a:cubicBezTo>
                    <a:pt x="3435223" y="2785364"/>
                    <a:pt x="3435223" y="2780284"/>
                    <a:pt x="3435223" y="2780284"/>
                  </a:cubicBezTo>
                  <a:cubicBezTo>
                    <a:pt x="3435223" y="2775077"/>
                    <a:pt x="3430016" y="2775077"/>
                    <a:pt x="3430016" y="2775077"/>
                  </a:cubicBezTo>
                  <a:cubicBezTo>
                    <a:pt x="3424809" y="2775077"/>
                    <a:pt x="3424809" y="2775077"/>
                    <a:pt x="3419729" y="2775077"/>
                  </a:cubicBezTo>
                  <a:cubicBezTo>
                    <a:pt x="3424936" y="2775077"/>
                    <a:pt x="3424936" y="2769870"/>
                    <a:pt x="3430016" y="2764790"/>
                  </a:cubicBezTo>
                  <a:cubicBezTo>
                    <a:pt x="3430016" y="2759583"/>
                    <a:pt x="3430016" y="2754503"/>
                    <a:pt x="3430016" y="2744216"/>
                  </a:cubicBezTo>
                  <a:cubicBezTo>
                    <a:pt x="3430016" y="2749423"/>
                    <a:pt x="3435223" y="2754503"/>
                    <a:pt x="3445510" y="2759710"/>
                  </a:cubicBezTo>
                  <a:cubicBezTo>
                    <a:pt x="3461004" y="2785491"/>
                    <a:pt x="3466084" y="2821559"/>
                    <a:pt x="3486785" y="2852547"/>
                  </a:cubicBezTo>
                  <a:cubicBezTo>
                    <a:pt x="3486785" y="2847340"/>
                    <a:pt x="3486785" y="2847340"/>
                    <a:pt x="3486785" y="2847340"/>
                  </a:cubicBezTo>
                  <a:cubicBezTo>
                    <a:pt x="3533267" y="2821559"/>
                    <a:pt x="3574415" y="2795778"/>
                    <a:pt x="3620897" y="2769997"/>
                  </a:cubicBezTo>
                  <a:cubicBezTo>
                    <a:pt x="3631184" y="2749423"/>
                    <a:pt x="3626104" y="2733929"/>
                    <a:pt x="3615690" y="2718435"/>
                  </a:cubicBezTo>
                  <a:cubicBezTo>
                    <a:pt x="3512566" y="2465705"/>
                    <a:pt x="3409315" y="2212848"/>
                    <a:pt x="3301111" y="1960118"/>
                  </a:cubicBezTo>
                  <a:cubicBezTo>
                    <a:pt x="3285617" y="1918843"/>
                    <a:pt x="3265043" y="1898269"/>
                    <a:pt x="3223768" y="1893062"/>
                  </a:cubicBezTo>
                  <a:cubicBezTo>
                    <a:pt x="3141218" y="1882775"/>
                    <a:pt x="3058668" y="1862074"/>
                    <a:pt x="2976245" y="1851787"/>
                  </a:cubicBezTo>
                  <a:cubicBezTo>
                    <a:pt x="2924683" y="1846580"/>
                    <a:pt x="2898902" y="1820799"/>
                    <a:pt x="2878201" y="1774444"/>
                  </a:cubicBezTo>
                  <a:cubicBezTo>
                    <a:pt x="2790571" y="1547495"/>
                    <a:pt x="2769870" y="1310132"/>
                    <a:pt x="2805938" y="1067689"/>
                  </a:cubicBezTo>
                  <a:cubicBezTo>
                    <a:pt x="2842006" y="814959"/>
                    <a:pt x="2965831" y="624078"/>
                    <a:pt x="3192780" y="495046"/>
                  </a:cubicBezTo>
                  <a:cubicBezTo>
                    <a:pt x="3424936" y="360934"/>
                    <a:pt x="3682746" y="329946"/>
                    <a:pt x="3950970" y="360934"/>
                  </a:cubicBezTo>
                  <a:cubicBezTo>
                    <a:pt x="4095369" y="381508"/>
                    <a:pt x="4229481" y="422783"/>
                    <a:pt x="4368800" y="484759"/>
                  </a:cubicBezTo>
                  <a:cubicBezTo>
                    <a:pt x="4198620" y="417703"/>
                    <a:pt x="4023233" y="397002"/>
                    <a:pt x="3842766" y="402209"/>
                  </a:cubicBezTo>
                  <a:cubicBezTo>
                    <a:pt x="3626104" y="407416"/>
                    <a:pt x="3440430" y="484759"/>
                    <a:pt x="3285744" y="629158"/>
                  </a:cubicBezTo>
                  <a:cubicBezTo>
                    <a:pt x="3167126" y="742696"/>
                    <a:pt x="3094863" y="887095"/>
                    <a:pt x="3038221" y="1041908"/>
                  </a:cubicBezTo>
                  <a:cubicBezTo>
                    <a:pt x="2971165" y="1212088"/>
                    <a:pt x="3069209" y="1413383"/>
                    <a:pt x="3182620" y="1485519"/>
                  </a:cubicBezTo>
                  <a:cubicBezTo>
                    <a:pt x="3290951" y="1557782"/>
                    <a:pt x="3409569" y="1609344"/>
                    <a:pt x="3528187" y="1660906"/>
                  </a:cubicBezTo>
                  <a:cubicBezTo>
                    <a:pt x="3713861" y="1738249"/>
                    <a:pt x="3760343" y="1841500"/>
                    <a:pt x="3703574" y="2011680"/>
                  </a:cubicBezTo>
                  <a:cubicBezTo>
                    <a:pt x="3688080" y="2058162"/>
                    <a:pt x="3677793" y="2099437"/>
                    <a:pt x="3667506" y="2145792"/>
                  </a:cubicBezTo>
                  <a:cubicBezTo>
                    <a:pt x="3646932" y="2233549"/>
                    <a:pt x="3652012" y="2321179"/>
                    <a:pt x="3688080" y="2408936"/>
                  </a:cubicBezTo>
                  <a:cubicBezTo>
                    <a:pt x="3729355" y="2501773"/>
                    <a:pt x="3780917" y="2584323"/>
                    <a:pt x="3842766" y="2661666"/>
                  </a:cubicBezTo>
                  <a:cubicBezTo>
                    <a:pt x="3899535" y="2733929"/>
                    <a:pt x="3940810" y="2811272"/>
                    <a:pt x="3945890" y="2909316"/>
                  </a:cubicBezTo>
                  <a:cubicBezTo>
                    <a:pt x="3951097" y="3048635"/>
                    <a:pt x="3951097" y="3187827"/>
                    <a:pt x="3909822" y="3327146"/>
                  </a:cubicBezTo>
                  <a:cubicBezTo>
                    <a:pt x="3899535" y="3358134"/>
                    <a:pt x="3884041" y="3363214"/>
                    <a:pt x="3853053" y="3358134"/>
                  </a:cubicBezTo>
                  <a:cubicBezTo>
                    <a:pt x="3822065" y="3353054"/>
                    <a:pt x="3796284" y="3327146"/>
                    <a:pt x="3760216" y="3332353"/>
                  </a:cubicBezTo>
                  <a:cubicBezTo>
                    <a:pt x="3672586" y="3285871"/>
                    <a:pt x="3605530" y="3218815"/>
                    <a:pt x="3548761" y="3141472"/>
                  </a:cubicBezTo>
                  <a:cubicBezTo>
                    <a:pt x="3548761" y="3131185"/>
                    <a:pt x="3543554" y="3125978"/>
                    <a:pt x="3533267" y="3125978"/>
                  </a:cubicBezTo>
                  <a:cubicBezTo>
                    <a:pt x="3507486" y="3094990"/>
                    <a:pt x="3486785" y="3069209"/>
                    <a:pt x="3466211" y="3033141"/>
                  </a:cubicBezTo>
                  <a:cubicBezTo>
                    <a:pt x="3471418" y="3017647"/>
                    <a:pt x="3461004" y="3017647"/>
                    <a:pt x="3455924" y="3012567"/>
                  </a:cubicBezTo>
                  <a:cubicBezTo>
                    <a:pt x="3424936" y="2976499"/>
                    <a:pt x="3404362" y="2930017"/>
                    <a:pt x="3383661" y="2893949"/>
                  </a:cubicBezTo>
                  <a:cubicBezTo>
                    <a:pt x="3373374" y="2878455"/>
                    <a:pt x="3368167" y="2862961"/>
                    <a:pt x="3347593" y="2857881"/>
                  </a:cubicBezTo>
                  <a:cubicBezTo>
                    <a:pt x="3306318" y="2857881"/>
                    <a:pt x="3265043" y="2852674"/>
                    <a:pt x="3223768" y="2847594"/>
                  </a:cubicBezTo>
                  <a:cubicBezTo>
                    <a:pt x="3285617" y="2997200"/>
                    <a:pt x="3368167" y="3131312"/>
                    <a:pt x="3471291" y="3255137"/>
                  </a:cubicBezTo>
                  <a:cubicBezTo>
                    <a:pt x="3636391" y="3435731"/>
                    <a:pt x="3822065" y="3544062"/>
                    <a:pt x="4085082" y="3502787"/>
                  </a:cubicBezTo>
                  <a:cubicBezTo>
                    <a:pt x="4234688" y="3477006"/>
                    <a:pt x="4384294" y="3492500"/>
                    <a:pt x="4538980" y="3492500"/>
                  </a:cubicBezTo>
                  <a:cubicBezTo>
                    <a:pt x="4575048" y="3497707"/>
                    <a:pt x="4595749" y="3507994"/>
                    <a:pt x="4590542" y="3549269"/>
                  </a:cubicBezTo>
                  <a:cubicBezTo>
                    <a:pt x="4585335" y="3575050"/>
                    <a:pt x="4595749" y="3600831"/>
                    <a:pt x="4611116" y="3631819"/>
                  </a:cubicBezTo>
                  <a:cubicBezTo>
                    <a:pt x="4590542" y="3631819"/>
                    <a:pt x="4569841" y="3631819"/>
                    <a:pt x="4554347" y="3631819"/>
                  </a:cubicBezTo>
                  <a:cubicBezTo>
                    <a:pt x="4404741" y="3611245"/>
                    <a:pt x="4255135" y="3631819"/>
                    <a:pt x="4105656" y="3626612"/>
                  </a:cubicBezTo>
                  <a:cubicBezTo>
                    <a:pt x="4012819" y="3621405"/>
                    <a:pt x="3925189" y="3642106"/>
                    <a:pt x="3842639" y="3678174"/>
                  </a:cubicBezTo>
                  <a:cubicBezTo>
                    <a:pt x="3785870" y="3703955"/>
                    <a:pt x="3724021" y="3719449"/>
                    <a:pt x="3656965" y="3714242"/>
                  </a:cubicBezTo>
                  <a:cubicBezTo>
                    <a:pt x="3409442" y="3698748"/>
                    <a:pt x="3161792" y="3714242"/>
                    <a:pt x="2914269" y="3750310"/>
                  </a:cubicBezTo>
                  <a:cubicBezTo>
                    <a:pt x="2759583" y="3770884"/>
                    <a:pt x="2609977" y="3791585"/>
                    <a:pt x="2455164" y="3765804"/>
                  </a:cubicBezTo>
                  <a:cubicBezTo>
                    <a:pt x="2269490" y="3740023"/>
                    <a:pt x="2078609" y="3740023"/>
                    <a:pt x="1892935" y="3776091"/>
                  </a:cubicBezTo>
                  <a:cubicBezTo>
                    <a:pt x="1660779" y="3822573"/>
                    <a:pt x="1464818" y="3935984"/>
                    <a:pt x="1273937" y="4059809"/>
                  </a:cubicBezTo>
                  <a:cubicBezTo>
                    <a:pt x="1258443" y="4075303"/>
                    <a:pt x="1242949" y="4085590"/>
                    <a:pt x="1222375" y="4075303"/>
                  </a:cubicBezTo>
                  <a:cubicBezTo>
                    <a:pt x="1124331" y="4039235"/>
                    <a:pt x="1052195" y="4080510"/>
                    <a:pt x="1000633" y="4157853"/>
                  </a:cubicBezTo>
                  <a:cubicBezTo>
                    <a:pt x="969645" y="4199128"/>
                    <a:pt x="949071" y="4193921"/>
                    <a:pt x="918083" y="4163060"/>
                  </a:cubicBezTo>
                  <a:cubicBezTo>
                    <a:pt x="856234" y="4116578"/>
                    <a:pt x="856234" y="4044442"/>
                    <a:pt x="835533" y="3977386"/>
                  </a:cubicBezTo>
                  <a:cubicBezTo>
                    <a:pt x="825246" y="3930904"/>
                    <a:pt x="835533" y="3889629"/>
                    <a:pt x="871601" y="3858768"/>
                  </a:cubicBezTo>
                  <a:cubicBezTo>
                    <a:pt x="902589" y="3832987"/>
                    <a:pt x="902589" y="3801999"/>
                    <a:pt x="887095" y="3765931"/>
                  </a:cubicBezTo>
                  <a:cubicBezTo>
                    <a:pt x="871601" y="3729863"/>
                    <a:pt x="845820" y="3704082"/>
                    <a:pt x="814832" y="3688588"/>
                  </a:cubicBezTo>
                  <a:cubicBezTo>
                    <a:pt x="763270" y="3652520"/>
                    <a:pt x="763270" y="3642106"/>
                    <a:pt x="809625" y="3595751"/>
                  </a:cubicBezTo>
                  <a:cubicBezTo>
                    <a:pt x="850900" y="3554476"/>
                    <a:pt x="886968" y="3513201"/>
                    <a:pt x="897255" y="3446145"/>
                  </a:cubicBezTo>
                  <a:cubicBezTo>
                    <a:pt x="907542" y="3363595"/>
                    <a:pt x="881761" y="3291332"/>
                    <a:pt x="814705" y="3234690"/>
                  </a:cubicBezTo>
                  <a:cubicBezTo>
                    <a:pt x="752856" y="3183128"/>
                    <a:pt x="685800" y="3193415"/>
                    <a:pt x="618744" y="3229483"/>
                  </a:cubicBezTo>
                  <a:cubicBezTo>
                    <a:pt x="556895" y="3260471"/>
                    <a:pt x="500126" y="3384296"/>
                    <a:pt x="520700" y="3451352"/>
                  </a:cubicBezTo>
                  <a:cubicBezTo>
                    <a:pt x="525907" y="3477133"/>
                    <a:pt x="546481" y="3497834"/>
                    <a:pt x="577469" y="3497834"/>
                  </a:cubicBezTo>
                  <a:cubicBezTo>
                    <a:pt x="608457" y="3497834"/>
                    <a:pt x="618744" y="3477260"/>
                    <a:pt x="629031" y="3451352"/>
                  </a:cubicBezTo>
                  <a:cubicBezTo>
                    <a:pt x="634238" y="3415284"/>
                    <a:pt x="644525" y="3379089"/>
                    <a:pt x="654812" y="3343021"/>
                  </a:cubicBezTo>
                  <a:cubicBezTo>
                    <a:pt x="665099" y="3317240"/>
                    <a:pt x="675386" y="3286252"/>
                    <a:pt x="711581" y="3296539"/>
                  </a:cubicBezTo>
                  <a:cubicBezTo>
                    <a:pt x="742569" y="3301746"/>
                    <a:pt x="752856" y="3327527"/>
                    <a:pt x="758063" y="3358388"/>
                  </a:cubicBezTo>
                  <a:cubicBezTo>
                    <a:pt x="763270" y="3409950"/>
                    <a:pt x="747776" y="3456432"/>
                    <a:pt x="721995" y="3497707"/>
                  </a:cubicBezTo>
                  <a:cubicBezTo>
                    <a:pt x="701421" y="3528695"/>
                    <a:pt x="680720" y="3564763"/>
                    <a:pt x="660146" y="3600831"/>
                  </a:cubicBezTo>
                  <a:cubicBezTo>
                    <a:pt x="618871" y="3678174"/>
                    <a:pt x="629158" y="3703955"/>
                    <a:pt x="701421" y="3750437"/>
                  </a:cubicBezTo>
                  <a:cubicBezTo>
                    <a:pt x="737489" y="3771011"/>
                    <a:pt x="747903" y="3796919"/>
                    <a:pt x="727202" y="3832987"/>
                  </a:cubicBezTo>
                  <a:cubicBezTo>
                    <a:pt x="706501" y="3869055"/>
                    <a:pt x="685927" y="3910330"/>
                    <a:pt x="701421" y="3951605"/>
                  </a:cubicBezTo>
                  <a:cubicBezTo>
                    <a:pt x="737489" y="4054729"/>
                    <a:pt x="783971" y="4157980"/>
                    <a:pt x="861314" y="4245610"/>
                  </a:cubicBezTo>
                  <a:cubicBezTo>
                    <a:pt x="902589" y="4286885"/>
                    <a:pt x="943864" y="4317873"/>
                    <a:pt x="1016000" y="4271391"/>
                  </a:cubicBezTo>
                  <a:cubicBezTo>
                    <a:pt x="990219" y="4307459"/>
                    <a:pt x="974725" y="4328160"/>
                    <a:pt x="964438" y="4353941"/>
                  </a:cubicBezTo>
                  <a:cubicBezTo>
                    <a:pt x="897382" y="4462272"/>
                    <a:pt x="933450" y="4570603"/>
                    <a:pt x="1046988" y="4601591"/>
                  </a:cubicBezTo>
                  <a:cubicBezTo>
                    <a:pt x="1062482" y="4606798"/>
                    <a:pt x="1052195" y="4617085"/>
                    <a:pt x="1052195" y="4622165"/>
                  </a:cubicBezTo>
                  <a:cubicBezTo>
                    <a:pt x="1052195" y="4622165"/>
                    <a:pt x="1052195" y="4622165"/>
                    <a:pt x="1052195" y="4622165"/>
                  </a:cubicBezTo>
                  <a:cubicBezTo>
                    <a:pt x="1036701" y="4642739"/>
                    <a:pt x="1016127" y="4658233"/>
                    <a:pt x="1000633" y="4684014"/>
                  </a:cubicBezTo>
                  <a:cubicBezTo>
                    <a:pt x="1000633" y="4684014"/>
                    <a:pt x="1000633" y="4684014"/>
                    <a:pt x="1000633" y="4684014"/>
                  </a:cubicBezTo>
                  <a:cubicBezTo>
                    <a:pt x="1000633" y="4684014"/>
                    <a:pt x="1000633" y="4684014"/>
                    <a:pt x="1000633" y="4684014"/>
                  </a:cubicBezTo>
                  <a:cubicBezTo>
                    <a:pt x="969645" y="4715002"/>
                    <a:pt x="949071" y="4751070"/>
                    <a:pt x="943864" y="4792345"/>
                  </a:cubicBezTo>
                  <a:cubicBezTo>
                    <a:pt x="933577" y="4828413"/>
                    <a:pt x="918083" y="4833620"/>
                    <a:pt x="887095" y="4833620"/>
                  </a:cubicBezTo>
                  <a:cubicBezTo>
                    <a:pt x="794258" y="4838827"/>
                    <a:pt x="701421" y="4843907"/>
                    <a:pt x="608584" y="4849114"/>
                  </a:cubicBezTo>
                  <a:cubicBezTo>
                    <a:pt x="577596" y="4843907"/>
                    <a:pt x="546735" y="4849114"/>
                    <a:pt x="515747" y="4859401"/>
                  </a:cubicBezTo>
                  <a:cubicBezTo>
                    <a:pt x="515747" y="4859401"/>
                    <a:pt x="515747" y="4859401"/>
                    <a:pt x="515747" y="4859401"/>
                  </a:cubicBezTo>
                  <a:cubicBezTo>
                    <a:pt x="515747" y="4859401"/>
                    <a:pt x="515747" y="4859401"/>
                    <a:pt x="515747" y="4859401"/>
                  </a:cubicBezTo>
                  <a:cubicBezTo>
                    <a:pt x="510540" y="4854194"/>
                    <a:pt x="500253" y="4854194"/>
                    <a:pt x="495173" y="4854194"/>
                  </a:cubicBezTo>
                  <a:cubicBezTo>
                    <a:pt x="407543" y="4854194"/>
                    <a:pt x="381762" y="4823206"/>
                    <a:pt x="402336" y="4740656"/>
                  </a:cubicBezTo>
                  <a:cubicBezTo>
                    <a:pt x="412623" y="4694174"/>
                    <a:pt x="422910" y="4647819"/>
                    <a:pt x="433324" y="4601337"/>
                  </a:cubicBezTo>
                  <a:cubicBezTo>
                    <a:pt x="448818" y="4534281"/>
                    <a:pt x="412750" y="4487799"/>
                    <a:pt x="350774" y="4472432"/>
                  </a:cubicBezTo>
                  <a:cubicBezTo>
                    <a:pt x="299212" y="4462145"/>
                    <a:pt x="247650" y="4503420"/>
                    <a:pt x="232156" y="4565269"/>
                  </a:cubicBezTo>
                  <a:cubicBezTo>
                    <a:pt x="159893" y="4869688"/>
                    <a:pt x="87757" y="5173980"/>
                    <a:pt x="15494" y="5478399"/>
                  </a:cubicBezTo>
                  <a:cubicBezTo>
                    <a:pt x="0" y="5535168"/>
                    <a:pt x="30988" y="5591937"/>
                    <a:pt x="82550" y="5607303"/>
                  </a:cubicBezTo>
                  <a:cubicBezTo>
                    <a:pt x="144399" y="5622797"/>
                    <a:pt x="195961" y="5591809"/>
                    <a:pt x="211455" y="5529961"/>
                  </a:cubicBezTo>
                  <a:cubicBezTo>
                    <a:pt x="257937" y="5349367"/>
                    <a:pt x="299085" y="5168900"/>
                    <a:pt x="340360" y="4993513"/>
                  </a:cubicBezTo>
                  <a:cubicBezTo>
                    <a:pt x="350647" y="4947031"/>
                    <a:pt x="376428" y="4921250"/>
                    <a:pt x="422910" y="4921250"/>
                  </a:cubicBezTo>
                  <a:cubicBezTo>
                    <a:pt x="422910" y="4921250"/>
                    <a:pt x="422910" y="4921250"/>
                    <a:pt x="422910" y="4921250"/>
                  </a:cubicBezTo>
                  <a:cubicBezTo>
                    <a:pt x="422910" y="4921250"/>
                    <a:pt x="422910" y="4921250"/>
                    <a:pt x="422910" y="4921250"/>
                  </a:cubicBezTo>
                  <a:cubicBezTo>
                    <a:pt x="448691" y="4931537"/>
                    <a:pt x="479679" y="4926457"/>
                    <a:pt x="505460" y="4926457"/>
                  </a:cubicBezTo>
                  <a:cubicBezTo>
                    <a:pt x="505460" y="4926457"/>
                    <a:pt x="505460" y="4926457"/>
                    <a:pt x="505460" y="4926457"/>
                  </a:cubicBezTo>
                  <a:cubicBezTo>
                    <a:pt x="505460" y="4926457"/>
                    <a:pt x="505460" y="4926457"/>
                    <a:pt x="505460" y="4926457"/>
                  </a:cubicBezTo>
                  <a:cubicBezTo>
                    <a:pt x="572516" y="4936744"/>
                    <a:pt x="639572" y="4947031"/>
                    <a:pt x="706628" y="4947031"/>
                  </a:cubicBezTo>
                  <a:cubicBezTo>
                    <a:pt x="809752" y="4962525"/>
                    <a:pt x="913003" y="4978019"/>
                    <a:pt x="1010920" y="4988306"/>
                  </a:cubicBezTo>
                  <a:cubicBezTo>
                    <a:pt x="1010920" y="4988306"/>
                    <a:pt x="1010920" y="4988306"/>
                    <a:pt x="1010920" y="4988306"/>
                  </a:cubicBezTo>
                  <a:cubicBezTo>
                    <a:pt x="1010920" y="4988306"/>
                    <a:pt x="1010920" y="4988306"/>
                    <a:pt x="1010920" y="4988306"/>
                  </a:cubicBezTo>
                  <a:cubicBezTo>
                    <a:pt x="1134745" y="5003800"/>
                    <a:pt x="1253363" y="5014087"/>
                    <a:pt x="1377061" y="5029581"/>
                  </a:cubicBezTo>
                  <a:cubicBezTo>
                    <a:pt x="1402842" y="5029581"/>
                    <a:pt x="1418336" y="5045075"/>
                    <a:pt x="1418336" y="5070856"/>
                  </a:cubicBezTo>
                  <a:cubicBezTo>
                    <a:pt x="1418336" y="5070856"/>
                    <a:pt x="1418336" y="5070856"/>
                    <a:pt x="1418336" y="5070856"/>
                  </a:cubicBezTo>
                  <a:cubicBezTo>
                    <a:pt x="1418336" y="5070856"/>
                    <a:pt x="1418336" y="5070856"/>
                    <a:pt x="1418336" y="5070856"/>
                  </a:cubicBezTo>
                  <a:cubicBezTo>
                    <a:pt x="1418336" y="5143119"/>
                    <a:pt x="1438910" y="5204968"/>
                    <a:pt x="1475105" y="5266944"/>
                  </a:cubicBezTo>
                  <a:cubicBezTo>
                    <a:pt x="1506093" y="5308219"/>
                    <a:pt x="1542161" y="5339207"/>
                    <a:pt x="1593723" y="5344287"/>
                  </a:cubicBezTo>
                  <a:cubicBezTo>
                    <a:pt x="1634998" y="5349494"/>
                    <a:pt x="1645285" y="5370068"/>
                    <a:pt x="1660779" y="5406136"/>
                  </a:cubicBezTo>
                  <a:cubicBezTo>
                    <a:pt x="1707261" y="5498972"/>
                    <a:pt x="1784604" y="5545455"/>
                    <a:pt x="1861947" y="5535040"/>
                  </a:cubicBezTo>
                  <a:cubicBezTo>
                    <a:pt x="1892935" y="5529833"/>
                    <a:pt x="1913509" y="5535040"/>
                    <a:pt x="1934210" y="5550534"/>
                  </a:cubicBezTo>
                  <a:cubicBezTo>
                    <a:pt x="2042541" y="5638292"/>
                    <a:pt x="2217928" y="5576315"/>
                    <a:pt x="2253996" y="5447411"/>
                  </a:cubicBezTo>
                  <a:cubicBezTo>
                    <a:pt x="2264283" y="5390642"/>
                    <a:pt x="2259203" y="5339080"/>
                    <a:pt x="2259203" y="5287518"/>
                  </a:cubicBezTo>
                  <a:cubicBezTo>
                    <a:pt x="2259203" y="5251450"/>
                    <a:pt x="2274697" y="5235956"/>
                    <a:pt x="2305685" y="5230749"/>
                  </a:cubicBezTo>
                  <a:cubicBezTo>
                    <a:pt x="2414016" y="5210175"/>
                    <a:pt x="2517140" y="5210175"/>
                    <a:pt x="2625471" y="5210175"/>
                  </a:cubicBezTo>
                  <a:cubicBezTo>
                    <a:pt x="2651252" y="5210175"/>
                    <a:pt x="2677033" y="5215382"/>
                    <a:pt x="2702814" y="5230749"/>
                  </a:cubicBezTo>
                  <a:cubicBezTo>
                    <a:pt x="3012313" y="5416422"/>
                    <a:pt x="3347593" y="5550534"/>
                    <a:pt x="3698240" y="5648578"/>
                  </a:cubicBezTo>
                  <a:cubicBezTo>
                    <a:pt x="3734308" y="5658865"/>
                    <a:pt x="3770503" y="5664072"/>
                    <a:pt x="3801364" y="5628005"/>
                  </a:cubicBezTo>
                  <a:cubicBezTo>
                    <a:pt x="3827145" y="5591937"/>
                    <a:pt x="3811651" y="5560949"/>
                    <a:pt x="3791077" y="5524881"/>
                  </a:cubicBezTo>
                  <a:cubicBezTo>
                    <a:pt x="3873627" y="5540375"/>
                    <a:pt x="3950970" y="5560949"/>
                    <a:pt x="4033520" y="5555869"/>
                  </a:cubicBezTo>
                  <a:cubicBezTo>
                    <a:pt x="4085082" y="5561076"/>
                    <a:pt x="4131564" y="5571363"/>
                    <a:pt x="4183126" y="5561076"/>
                  </a:cubicBezTo>
                  <a:cubicBezTo>
                    <a:pt x="4188333" y="5561076"/>
                    <a:pt x="4193413" y="5561076"/>
                    <a:pt x="4198620" y="5555869"/>
                  </a:cubicBezTo>
                  <a:cubicBezTo>
                    <a:pt x="4198620" y="5555869"/>
                    <a:pt x="4198620" y="5555869"/>
                    <a:pt x="4198620" y="5555869"/>
                  </a:cubicBezTo>
                  <a:cubicBezTo>
                    <a:pt x="4198620" y="5555869"/>
                    <a:pt x="4198620" y="5555869"/>
                    <a:pt x="4198620" y="5555869"/>
                  </a:cubicBezTo>
                  <a:cubicBezTo>
                    <a:pt x="4198620" y="5555869"/>
                    <a:pt x="4198620" y="5555869"/>
                    <a:pt x="4198620" y="5555869"/>
                  </a:cubicBezTo>
                  <a:cubicBezTo>
                    <a:pt x="4260469" y="5555869"/>
                    <a:pt x="4317238" y="5550662"/>
                    <a:pt x="4379087" y="5545582"/>
                  </a:cubicBezTo>
                  <a:cubicBezTo>
                    <a:pt x="4502912" y="5581650"/>
                    <a:pt x="4626610" y="5612638"/>
                    <a:pt x="4755642" y="5633339"/>
                  </a:cubicBezTo>
                  <a:cubicBezTo>
                    <a:pt x="4987798" y="5674614"/>
                    <a:pt x="5219827" y="5674614"/>
                    <a:pt x="5446776" y="5617845"/>
                  </a:cubicBezTo>
                  <a:cubicBezTo>
                    <a:pt x="5493258" y="5602351"/>
                    <a:pt x="5519039" y="5571363"/>
                    <a:pt x="5503545" y="5535295"/>
                  </a:cubicBezTo>
                  <a:cubicBezTo>
                    <a:pt x="5488051" y="5494020"/>
                    <a:pt x="5457063" y="5488813"/>
                    <a:pt x="5415915" y="5499227"/>
                  </a:cubicBezTo>
                  <a:cubicBezTo>
                    <a:pt x="5343652" y="5519801"/>
                    <a:pt x="5271516" y="5530215"/>
                    <a:pt x="5199253" y="5535295"/>
                  </a:cubicBezTo>
                  <a:cubicBezTo>
                    <a:pt x="4956810" y="5555869"/>
                    <a:pt x="4719574" y="5514721"/>
                    <a:pt x="4487418" y="5447538"/>
                  </a:cubicBezTo>
                  <a:cubicBezTo>
                    <a:pt x="4415155" y="5432044"/>
                    <a:pt x="4343019" y="5411470"/>
                    <a:pt x="4265676" y="5437251"/>
                  </a:cubicBezTo>
                  <a:cubicBezTo>
                    <a:pt x="4265676" y="5437251"/>
                    <a:pt x="4265676" y="5437251"/>
                    <a:pt x="4265676" y="5437251"/>
                  </a:cubicBezTo>
                  <a:cubicBezTo>
                    <a:pt x="4260469" y="5437251"/>
                    <a:pt x="4250182" y="5437251"/>
                    <a:pt x="4239895" y="5437251"/>
                  </a:cubicBezTo>
                  <a:cubicBezTo>
                    <a:pt x="4069715" y="5452745"/>
                    <a:pt x="3899535" y="5437251"/>
                    <a:pt x="3734435" y="5375402"/>
                  </a:cubicBezTo>
                  <a:cubicBezTo>
                    <a:pt x="3708654" y="5365115"/>
                    <a:pt x="3693160" y="5349621"/>
                    <a:pt x="3682873" y="5318633"/>
                  </a:cubicBezTo>
                  <a:cubicBezTo>
                    <a:pt x="3626104" y="5163820"/>
                    <a:pt x="3590036" y="5003927"/>
                    <a:pt x="3579749" y="4838827"/>
                  </a:cubicBezTo>
                  <a:cubicBezTo>
                    <a:pt x="3569462" y="4689221"/>
                    <a:pt x="3564255" y="4539615"/>
                    <a:pt x="3615817" y="4395216"/>
                  </a:cubicBezTo>
                  <a:cubicBezTo>
                    <a:pt x="3626104" y="4359148"/>
                    <a:pt x="3641598" y="4343654"/>
                    <a:pt x="3682873" y="4353941"/>
                  </a:cubicBezTo>
                  <a:cubicBezTo>
                    <a:pt x="3899535" y="4384929"/>
                    <a:pt x="4116070" y="4420997"/>
                    <a:pt x="4332732" y="4451985"/>
                  </a:cubicBezTo>
                  <a:cubicBezTo>
                    <a:pt x="4368800" y="4457192"/>
                    <a:pt x="4374007" y="4467479"/>
                    <a:pt x="4368800" y="4503547"/>
                  </a:cubicBezTo>
                  <a:cubicBezTo>
                    <a:pt x="4353306" y="4611878"/>
                    <a:pt x="4353306" y="4725416"/>
                    <a:pt x="4358513" y="4833747"/>
                  </a:cubicBezTo>
                  <a:cubicBezTo>
                    <a:pt x="4358513" y="4859528"/>
                    <a:pt x="4358513" y="4885309"/>
                    <a:pt x="4368800" y="4906010"/>
                  </a:cubicBezTo>
                  <a:cubicBezTo>
                    <a:pt x="4379087" y="4936998"/>
                    <a:pt x="4404868" y="4947285"/>
                    <a:pt x="4435856" y="4947285"/>
                  </a:cubicBezTo>
                  <a:cubicBezTo>
                    <a:pt x="4461637" y="4942078"/>
                    <a:pt x="4477131" y="4931791"/>
                    <a:pt x="4477131" y="4906010"/>
                  </a:cubicBezTo>
                  <a:cubicBezTo>
                    <a:pt x="4477131" y="4823460"/>
                    <a:pt x="4487418" y="4740910"/>
                    <a:pt x="4487418" y="4663567"/>
                  </a:cubicBezTo>
                  <a:cubicBezTo>
                    <a:pt x="4487418" y="4601718"/>
                    <a:pt x="4507992" y="4555236"/>
                    <a:pt x="4533900" y="4508754"/>
                  </a:cubicBezTo>
                  <a:cubicBezTo>
                    <a:pt x="4559681" y="4467479"/>
                    <a:pt x="4580382" y="4467479"/>
                    <a:pt x="4595749" y="4508754"/>
                  </a:cubicBezTo>
                  <a:cubicBezTo>
                    <a:pt x="4621530" y="4555236"/>
                    <a:pt x="4652518" y="4601591"/>
                    <a:pt x="4662805" y="4658360"/>
                  </a:cubicBezTo>
                  <a:cubicBezTo>
                    <a:pt x="4668012" y="4699635"/>
                    <a:pt x="4724654" y="4720209"/>
                    <a:pt x="4760849" y="4709922"/>
                  </a:cubicBezTo>
                  <a:cubicBezTo>
                    <a:pt x="4807331" y="4694428"/>
                    <a:pt x="4812411" y="4663440"/>
                    <a:pt x="4796917" y="4622165"/>
                  </a:cubicBezTo>
                  <a:cubicBezTo>
                    <a:pt x="4781423" y="4565396"/>
                    <a:pt x="4776343" y="4513834"/>
                    <a:pt x="4765929" y="4457065"/>
                  </a:cubicBezTo>
                  <a:cubicBezTo>
                    <a:pt x="4760722" y="4426077"/>
                    <a:pt x="4765929" y="4400296"/>
                    <a:pt x="4791710" y="4384802"/>
                  </a:cubicBezTo>
                  <a:cubicBezTo>
                    <a:pt x="4822698" y="4369308"/>
                    <a:pt x="4838192" y="4395089"/>
                    <a:pt x="4858766" y="4410583"/>
                  </a:cubicBezTo>
                  <a:cubicBezTo>
                    <a:pt x="4874260" y="4420870"/>
                    <a:pt x="4884547" y="4441571"/>
                    <a:pt x="4894834" y="4462145"/>
                  </a:cubicBezTo>
                  <a:cubicBezTo>
                    <a:pt x="4925822" y="4518914"/>
                    <a:pt x="4961890" y="4570476"/>
                    <a:pt x="4997958" y="4622038"/>
                  </a:cubicBezTo>
                  <a:cubicBezTo>
                    <a:pt x="5008245" y="4642612"/>
                    <a:pt x="5018532" y="4658106"/>
                    <a:pt x="5028946" y="4673600"/>
                  </a:cubicBezTo>
                  <a:cubicBezTo>
                    <a:pt x="5028946" y="4673600"/>
                    <a:pt x="5028946" y="4673600"/>
                    <a:pt x="5028946" y="4673600"/>
                  </a:cubicBezTo>
                  <a:cubicBezTo>
                    <a:pt x="5049520" y="4756150"/>
                    <a:pt x="5070221" y="4833493"/>
                    <a:pt x="5096002" y="4910963"/>
                  </a:cubicBezTo>
                  <a:cubicBezTo>
                    <a:pt x="5106289" y="4947031"/>
                    <a:pt x="5126990" y="4962525"/>
                    <a:pt x="5163058" y="4957445"/>
                  </a:cubicBezTo>
                  <a:cubicBezTo>
                    <a:pt x="5194046" y="4957445"/>
                    <a:pt x="5209540" y="4931664"/>
                    <a:pt x="5214620" y="4905883"/>
                  </a:cubicBezTo>
                  <a:cubicBezTo>
                    <a:pt x="5219827" y="4885309"/>
                    <a:pt x="5209413" y="4864608"/>
                    <a:pt x="5204333" y="4844034"/>
                  </a:cubicBezTo>
                  <a:cubicBezTo>
                    <a:pt x="5168265" y="4684141"/>
                    <a:pt x="5096002" y="4534535"/>
                    <a:pt x="5008372" y="4395216"/>
                  </a:cubicBezTo>
                  <a:cubicBezTo>
                    <a:pt x="5003165" y="4384929"/>
                    <a:pt x="4987798" y="4374642"/>
                    <a:pt x="4998085" y="4359148"/>
                  </a:cubicBezTo>
                  <a:cubicBezTo>
                    <a:pt x="5008372" y="4343654"/>
                    <a:pt x="5029073" y="4348861"/>
                    <a:pt x="5039360" y="4359148"/>
                  </a:cubicBezTo>
                  <a:cubicBezTo>
                    <a:pt x="5085842" y="4379722"/>
                    <a:pt x="5137404" y="4390136"/>
                    <a:pt x="5183759" y="4400423"/>
                  </a:cubicBezTo>
                  <a:cubicBezTo>
                    <a:pt x="5261102" y="4415917"/>
                    <a:pt x="5333365" y="4451985"/>
                    <a:pt x="5384927" y="4508754"/>
                  </a:cubicBezTo>
                  <a:cubicBezTo>
                    <a:pt x="5420995" y="4544822"/>
                    <a:pt x="5457190" y="4581017"/>
                    <a:pt x="5493258" y="4617085"/>
                  </a:cubicBezTo>
                  <a:cubicBezTo>
                    <a:pt x="5539740" y="4658360"/>
                    <a:pt x="5591302" y="4668647"/>
                    <a:pt x="5617083" y="4648073"/>
                  </a:cubicBezTo>
                  <a:cubicBezTo>
                    <a:pt x="5648071" y="4622292"/>
                    <a:pt x="5642864" y="4586224"/>
                    <a:pt x="5611876" y="4519168"/>
                  </a:cubicBezTo>
                  <a:cubicBezTo>
                    <a:pt x="5580888" y="4457319"/>
                    <a:pt x="5519039" y="4416044"/>
                    <a:pt x="5488051" y="4348988"/>
                  </a:cubicBezTo>
                  <a:cubicBezTo>
                    <a:pt x="5477764" y="4328414"/>
                    <a:pt x="5462270" y="4312920"/>
                    <a:pt x="5503545" y="4307713"/>
                  </a:cubicBezTo>
                  <a:cubicBezTo>
                    <a:pt x="5529326" y="4302506"/>
                    <a:pt x="5544820" y="4281932"/>
                    <a:pt x="5539613" y="4256151"/>
                  </a:cubicBezTo>
                  <a:cubicBezTo>
                    <a:pt x="5534406" y="4225163"/>
                    <a:pt x="5539613" y="4189095"/>
                    <a:pt x="5513832" y="4158107"/>
                  </a:cubicBezTo>
                  <a:cubicBezTo>
                    <a:pt x="5493258" y="4142613"/>
                    <a:pt x="5508625" y="4132326"/>
                    <a:pt x="5524119" y="4127119"/>
                  </a:cubicBezTo>
                  <a:cubicBezTo>
                    <a:pt x="5627243" y="4096131"/>
                    <a:pt x="5730494" y="4029075"/>
                    <a:pt x="5849112" y="4080637"/>
                  </a:cubicBezTo>
                  <a:cubicBezTo>
                    <a:pt x="5874893" y="4090924"/>
                    <a:pt x="5916168" y="4101211"/>
                    <a:pt x="5926455" y="4065143"/>
                  </a:cubicBezTo>
                  <a:cubicBezTo>
                    <a:pt x="5941949" y="4029075"/>
                    <a:pt x="5905881" y="4003294"/>
                    <a:pt x="5874893" y="3987800"/>
                  </a:cubicBezTo>
                  <a:cubicBezTo>
                    <a:pt x="5864606" y="3982593"/>
                    <a:pt x="5854319" y="3982593"/>
                    <a:pt x="5843905" y="3982593"/>
                  </a:cubicBezTo>
                  <a:cubicBezTo>
                    <a:pt x="5745861" y="3962019"/>
                    <a:pt x="5653024" y="3951605"/>
                    <a:pt x="5560187" y="3998087"/>
                  </a:cubicBezTo>
                  <a:cubicBezTo>
                    <a:pt x="5498338" y="4029075"/>
                    <a:pt x="5426075" y="4039362"/>
                    <a:pt x="5359019" y="4018661"/>
                  </a:cubicBezTo>
                  <a:cubicBezTo>
                    <a:pt x="5281676" y="3992880"/>
                    <a:pt x="5204333" y="3977386"/>
                    <a:pt x="5121783" y="3967099"/>
                  </a:cubicBezTo>
                  <a:cubicBezTo>
                    <a:pt x="5101209" y="3967099"/>
                    <a:pt x="5075301" y="3961892"/>
                    <a:pt x="5049520" y="3967099"/>
                  </a:cubicBezTo>
                  <a:cubicBezTo>
                    <a:pt x="5034026" y="3972306"/>
                    <a:pt x="5018532" y="3977386"/>
                    <a:pt x="5013452" y="3998087"/>
                  </a:cubicBezTo>
                  <a:cubicBezTo>
                    <a:pt x="5008245" y="4023868"/>
                    <a:pt x="5028946" y="4023868"/>
                    <a:pt x="5039233" y="4034155"/>
                  </a:cubicBezTo>
                  <a:cubicBezTo>
                    <a:pt x="5059807" y="4044442"/>
                    <a:pt x="5085715" y="4054729"/>
                    <a:pt x="5116576" y="4054729"/>
                  </a:cubicBezTo>
                  <a:cubicBezTo>
                    <a:pt x="5245481" y="4059936"/>
                    <a:pt x="5338318" y="4121785"/>
                    <a:pt x="5389880" y="4261104"/>
                  </a:cubicBezTo>
                  <a:cubicBezTo>
                    <a:pt x="5374386" y="4250817"/>
                    <a:pt x="5358892" y="4245610"/>
                    <a:pt x="5348605" y="4240530"/>
                  </a:cubicBezTo>
                  <a:cubicBezTo>
                    <a:pt x="5229987" y="4194048"/>
                    <a:pt x="5106162" y="4157980"/>
                    <a:pt x="4977257" y="4137406"/>
                  </a:cubicBezTo>
                  <a:cubicBezTo>
                    <a:pt x="4884420" y="4127119"/>
                    <a:pt x="4879213" y="4116832"/>
                    <a:pt x="4884420" y="4018788"/>
                  </a:cubicBezTo>
                  <a:cubicBezTo>
                    <a:pt x="4884420" y="4013581"/>
                    <a:pt x="4884420" y="4003294"/>
                    <a:pt x="4889627" y="3993007"/>
                  </a:cubicBezTo>
                  <a:cubicBezTo>
                    <a:pt x="4925695" y="3776345"/>
                    <a:pt x="4977257" y="3564890"/>
                    <a:pt x="5039233" y="3348228"/>
                  </a:cubicBezTo>
                  <a:cubicBezTo>
                    <a:pt x="5121783" y="3059303"/>
                    <a:pt x="5224907" y="2780792"/>
                    <a:pt x="5395087" y="2527935"/>
                  </a:cubicBezTo>
                  <a:cubicBezTo>
                    <a:pt x="5513705" y="2352548"/>
                    <a:pt x="5663311" y="2223516"/>
                    <a:pt x="5879973" y="2187448"/>
                  </a:cubicBezTo>
                  <a:cubicBezTo>
                    <a:pt x="5967603" y="2171954"/>
                    <a:pt x="6050153" y="2156460"/>
                    <a:pt x="6142990" y="2161667"/>
                  </a:cubicBezTo>
                  <a:cubicBezTo>
                    <a:pt x="6158484" y="2161667"/>
                    <a:pt x="6184265" y="2161667"/>
                    <a:pt x="6189472" y="2141093"/>
                  </a:cubicBezTo>
                  <a:cubicBezTo>
                    <a:pt x="6199759" y="2115312"/>
                    <a:pt x="6179185" y="2099818"/>
                    <a:pt x="6168898" y="2089531"/>
                  </a:cubicBezTo>
                  <a:close/>
                  <a:moveTo>
                    <a:pt x="3053715" y="2734056"/>
                  </a:moveTo>
                  <a:cubicBezTo>
                    <a:pt x="3022727" y="2728849"/>
                    <a:pt x="3002153" y="2723769"/>
                    <a:pt x="2986659" y="2692781"/>
                  </a:cubicBezTo>
                  <a:cubicBezTo>
                    <a:pt x="2909316" y="2491613"/>
                    <a:pt x="2831973" y="2290445"/>
                    <a:pt x="2749423" y="2094357"/>
                  </a:cubicBezTo>
                  <a:cubicBezTo>
                    <a:pt x="2739136" y="2063369"/>
                    <a:pt x="2744216" y="2053082"/>
                    <a:pt x="2775204" y="2058289"/>
                  </a:cubicBezTo>
                  <a:cubicBezTo>
                    <a:pt x="2852547" y="2068576"/>
                    <a:pt x="2924810" y="2084070"/>
                    <a:pt x="3002153" y="2094357"/>
                  </a:cubicBezTo>
                  <a:cubicBezTo>
                    <a:pt x="3048635" y="2099564"/>
                    <a:pt x="3074416" y="2120138"/>
                    <a:pt x="3084703" y="2161413"/>
                  </a:cubicBezTo>
                  <a:cubicBezTo>
                    <a:pt x="3136265" y="2285238"/>
                    <a:pt x="3187827" y="2409063"/>
                    <a:pt x="3239389" y="2532888"/>
                  </a:cubicBezTo>
                  <a:cubicBezTo>
                    <a:pt x="3275457" y="2610231"/>
                    <a:pt x="3301238" y="2692781"/>
                    <a:pt x="3342513" y="2765044"/>
                  </a:cubicBezTo>
                  <a:cubicBezTo>
                    <a:pt x="3342513" y="2765044"/>
                    <a:pt x="3342513" y="2765044"/>
                    <a:pt x="3347720" y="2770251"/>
                  </a:cubicBezTo>
                  <a:cubicBezTo>
                    <a:pt x="3342513" y="2770251"/>
                    <a:pt x="3337433" y="2770251"/>
                    <a:pt x="3332226" y="2770251"/>
                  </a:cubicBezTo>
                  <a:cubicBezTo>
                    <a:pt x="3327019" y="2770251"/>
                    <a:pt x="3327019" y="2770251"/>
                    <a:pt x="3327019" y="2770251"/>
                  </a:cubicBezTo>
                  <a:cubicBezTo>
                    <a:pt x="3234182" y="2749677"/>
                    <a:pt x="3146552" y="2744470"/>
                    <a:pt x="3053715" y="2734183"/>
                  </a:cubicBezTo>
                  <a:close/>
                  <a:moveTo>
                    <a:pt x="3543681" y="5426837"/>
                  </a:moveTo>
                  <a:cubicBezTo>
                    <a:pt x="3523107" y="5432044"/>
                    <a:pt x="3507613" y="5421630"/>
                    <a:pt x="3492119" y="5416550"/>
                  </a:cubicBezTo>
                  <a:cubicBezTo>
                    <a:pt x="3259963" y="5339207"/>
                    <a:pt x="3033014" y="5241163"/>
                    <a:pt x="2821559" y="5117338"/>
                  </a:cubicBezTo>
                  <a:cubicBezTo>
                    <a:pt x="2739009" y="5065776"/>
                    <a:pt x="2651379" y="5029581"/>
                    <a:pt x="2594610" y="4947158"/>
                  </a:cubicBezTo>
                  <a:cubicBezTo>
                    <a:pt x="2558542" y="4900676"/>
                    <a:pt x="2522347" y="4890389"/>
                    <a:pt x="2486279" y="4905883"/>
                  </a:cubicBezTo>
                  <a:cubicBezTo>
                    <a:pt x="2439797" y="4926457"/>
                    <a:pt x="2424430" y="4962652"/>
                    <a:pt x="2439797" y="5019421"/>
                  </a:cubicBezTo>
                  <a:cubicBezTo>
                    <a:pt x="2445004" y="5050409"/>
                    <a:pt x="2434590" y="5055489"/>
                    <a:pt x="2408809" y="5055489"/>
                  </a:cubicBezTo>
                  <a:cubicBezTo>
                    <a:pt x="2362327" y="5060696"/>
                    <a:pt x="2315972" y="5065776"/>
                    <a:pt x="2269490" y="5076063"/>
                  </a:cubicBezTo>
                  <a:cubicBezTo>
                    <a:pt x="2145665" y="5107051"/>
                    <a:pt x="2104390" y="5158613"/>
                    <a:pt x="2104390" y="5282438"/>
                  </a:cubicBezTo>
                  <a:cubicBezTo>
                    <a:pt x="2104390" y="5313426"/>
                    <a:pt x="2104390" y="5349494"/>
                    <a:pt x="2099183" y="5380482"/>
                  </a:cubicBezTo>
                  <a:cubicBezTo>
                    <a:pt x="2099183" y="5406263"/>
                    <a:pt x="2088896" y="5426964"/>
                    <a:pt x="2057908" y="5426964"/>
                  </a:cubicBezTo>
                  <a:cubicBezTo>
                    <a:pt x="2032127" y="5426964"/>
                    <a:pt x="2021840" y="5406390"/>
                    <a:pt x="2011426" y="5380482"/>
                  </a:cubicBezTo>
                  <a:cubicBezTo>
                    <a:pt x="2011426" y="5370195"/>
                    <a:pt x="2011426" y="5359908"/>
                    <a:pt x="2011426" y="5344414"/>
                  </a:cubicBezTo>
                  <a:cubicBezTo>
                    <a:pt x="2001139" y="5287645"/>
                    <a:pt x="2011426" y="5230876"/>
                    <a:pt x="2011426" y="5169027"/>
                  </a:cubicBezTo>
                  <a:cubicBezTo>
                    <a:pt x="2006219" y="5122545"/>
                    <a:pt x="2026920" y="5086477"/>
                    <a:pt x="2068195" y="5060696"/>
                  </a:cubicBezTo>
                  <a:cubicBezTo>
                    <a:pt x="2088769" y="5045202"/>
                    <a:pt x="2109470" y="5029708"/>
                    <a:pt x="2124964" y="5009134"/>
                  </a:cubicBezTo>
                  <a:cubicBezTo>
                    <a:pt x="2150745" y="4983353"/>
                    <a:pt x="2155952" y="4952365"/>
                    <a:pt x="2135251" y="4916297"/>
                  </a:cubicBezTo>
                  <a:cubicBezTo>
                    <a:pt x="2114677" y="4885309"/>
                    <a:pt x="2083689" y="4869815"/>
                    <a:pt x="2042414" y="4880229"/>
                  </a:cubicBezTo>
                  <a:cubicBezTo>
                    <a:pt x="1954784" y="4895723"/>
                    <a:pt x="1846453" y="5024628"/>
                    <a:pt x="1841246" y="5112385"/>
                  </a:cubicBezTo>
                  <a:cubicBezTo>
                    <a:pt x="1830959" y="5189728"/>
                    <a:pt x="1825752" y="5272278"/>
                    <a:pt x="1830959" y="5354828"/>
                  </a:cubicBezTo>
                  <a:cubicBezTo>
                    <a:pt x="1810385" y="5344541"/>
                    <a:pt x="1805178" y="5329047"/>
                    <a:pt x="1799971" y="5313553"/>
                  </a:cubicBezTo>
                  <a:cubicBezTo>
                    <a:pt x="1763903" y="5200015"/>
                    <a:pt x="1758696" y="5086604"/>
                    <a:pt x="1825752" y="4978273"/>
                  </a:cubicBezTo>
                  <a:cubicBezTo>
                    <a:pt x="1856740" y="4926711"/>
                    <a:pt x="1898015" y="4880229"/>
                    <a:pt x="1928876" y="4828667"/>
                  </a:cubicBezTo>
                  <a:cubicBezTo>
                    <a:pt x="1954657" y="4787392"/>
                    <a:pt x="1949450" y="4735830"/>
                    <a:pt x="1918589" y="4710049"/>
                  </a:cubicBezTo>
                  <a:cubicBezTo>
                    <a:pt x="1882521" y="4684268"/>
                    <a:pt x="1830959" y="4689475"/>
                    <a:pt x="1794764" y="4720336"/>
                  </a:cubicBezTo>
                  <a:cubicBezTo>
                    <a:pt x="1686433" y="4849241"/>
                    <a:pt x="1593596" y="4988560"/>
                    <a:pt x="1598803" y="5174361"/>
                  </a:cubicBezTo>
                  <a:cubicBezTo>
                    <a:pt x="1588516" y="5133086"/>
                    <a:pt x="1578229" y="5102098"/>
                    <a:pt x="1578229" y="5066030"/>
                  </a:cubicBezTo>
                  <a:cubicBezTo>
                    <a:pt x="1583436" y="4957699"/>
                    <a:pt x="1593723" y="4854575"/>
                    <a:pt x="1640078" y="4756531"/>
                  </a:cubicBezTo>
                  <a:cubicBezTo>
                    <a:pt x="1660652" y="4720463"/>
                    <a:pt x="1655572" y="4684268"/>
                    <a:pt x="1629791" y="4658487"/>
                  </a:cubicBezTo>
                  <a:cubicBezTo>
                    <a:pt x="1609217" y="4627499"/>
                    <a:pt x="1573022" y="4622419"/>
                    <a:pt x="1536954" y="4632706"/>
                  </a:cubicBezTo>
                  <a:cubicBezTo>
                    <a:pt x="1444117" y="4653280"/>
                    <a:pt x="1356487" y="4699762"/>
                    <a:pt x="1273937" y="4751324"/>
                  </a:cubicBezTo>
                  <a:cubicBezTo>
                    <a:pt x="1263650" y="4756531"/>
                    <a:pt x="1253363" y="4766818"/>
                    <a:pt x="1253363" y="4777105"/>
                  </a:cubicBezTo>
                  <a:cubicBezTo>
                    <a:pt x="1248156" y="4782312"/>
                    <a:pt x="1248156" y="4782312"/>
                    <a:pt x="1248156" y="4782312"/>
                  </a:cubicBezTo>
                  <a:cubicBezTo>
                    <a:pt x="1232662" y="4782312"/>
                    <a:pt x="1217168" y="4792599"/>
                    <a:pt x="1217168" y="4813300"/>
                  </a:cubicBezTo>
                  <a:cubicBezTo>
                    <a:pt x="1181100" y="4797806"/>
                    <a:pt x="1150112" y="4808093"/>
                    <a:pt x="1114044" y="4803013"/>
                  </a:cubicBezTo>
                  <a:cubicBezTo>
                    <a:pt x="1119251" y="4782439"/>
                    <a:pt x="1139825" y="4766945"/>
                    <a:pt x="1139825" y="4746244"/>
                  </a:cubicBezTo>
                  <a:cubicBezTo>
                    <a:pt x="1160399" y="4746244"/>
                    <a:pt x="1170813" y="4730750"/>
                    <a:pt x="1175893" y="4710176"/>
                  </a:cubicBezTo>
                  <a:cubicBezTo>
                    <a:pt x="1175893" y="4710176"/>
                    <a:pt x="1181100" y="4710176"/>
                    <a:pt x="1181100" y="4710176"/>
                  </a:cubicBezTo>
                  <a:cubicBezTo>
                    <a:pt x="1206881" y="4699889"/>
                    <a:pt x="1227582" y="4679188"/>
                    <a:pt x="1253363" y="4663694"/>
                  </a:cubicBezTo>
                  <a:cubicBezTo>
                    <a:pt x="1500886" y="4472813"/>
                    <a:pt x="1769110" y="4318000"/>
                    <a:pt x="2099183" y="4297426"/>
                  </a:cubicBezTo>
                  <a:cubicBezTo>
                    <a:pt x="2192020" y="4292219"/>
                    <a:pt x="2284857" y="4297426"/>
                    <a:pt x="2382901" y="4307713"/>
                  </a:cubicBezTo>
                  <a:cubicBezTo>
                    <a:pt x="2377694" y="4323207"/>
                    <a:pt x="2372614" y="4328287"/>
                    <a:pt x="2367407" y="4333494"/>
                  </a:cubicBezTo>
                  <a:cubicBezTo>
                    <a:pt x="2341626" y="4379976"/>
                    <a:pt x="2346833" y="4421251"/>
                    <a:pt x="2382901" y="4452112"/>
                  </a:cubicBezTo>
                  <a:cubicBezTo>
                    <a:pt x="2418969" y="4482973"/>
                    <a:pt x="2460244" y="4483100"/>
                    <a:pt x="2501519" y="4446905"/>
                  </a:cubicBezTo>
                  <a:cubicBezTo>
                    <a:pt x="2573782" y="4379849"/>
                    <a:pt x="2656205" y="4343781"/>
                    <a:pt x="2749042" y="4323080"/>
                  </a:cubicBezTo>
                  <a:cubicBezTo>
                    <a:pt x="2908935" y="4292092"/>
                    <a:pt x="3074035" y="4276598"/>
                    <a:pt x="3233928" y="4266311"/>
                  </a:cubicBezTo>
                  <a:cubicBezTo>
                    <a:pt x="3306191" y="4261104"/>
                    <a:pt x="3378327" y="4256024"/>
                    <a:pt x="3450590" y="4250817"/>
                  </a:cubicBezTo>
                  <a:cubicBezTo>
                    <a:pt x="3486658" y="4250817"/>
                    <a:pt x="3497072" y="4261104"/>
                    <a:pt x="3481578" y="4297299"/>
                  </a:cubicBezTo>
                  <a:cubicBezTo>
                    <a:pt x="3461004" y="4343781"/>
                    <a:pt x="3450590" y="4390136"/>
                    <a:pt x="3440303" y="4436618"/>
                  </a:cubicBezTo>
                  <a:cubicBezTo>
                    <a:pt x="3409315" y="4565523"/>
                    <a:pt x="3409315" y="4699762"/>
                    <a:pt x="3419729" y="4828667"/>
                  </a:cubicBezTo>
                  <a:cubicBezTo>
                    <a:pt x="3435223" y="5014341"/>
                    <a:pt x="3466211" y="5194935"/>
                    <a:pt x="3533140" y="5370322"/>
                  </a:cubicBezTo>
                  <a:cubicBezTo>
                    <a:pt x="3538347" y="5385816"/>
                    <a:pt x="3548634" y="5406390"/>
                    <a:pt x="3543427" y="5427091"/>
                  </a:cubicBezTo>
                  <a:close/>
                  <a:moveTo>
                    <a:pt x="4466971" y="526034"/>
                  </a:moveTo>
                  <a:cubicBezTo>
                    <a:pt x="4446397" y="515747"/>
                    <a:pt x="4430903" y="510540"/>
                    <a:pt x="4415409" y="505460"/>
                  </a:cubicBezTo>
                  <a:cubicBezTo>
                    <a:pt x="4430903" y="510667"/>
                    <a:pt x="4451477" y="515747"/>
                    <a:pt x="4466971" y="526034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6353280" y="6428160"/>
            <a:ext cx="2466000" cy="1301040"/>
            <a:chOff x="0" y="0"/>
            <a:chExt cx="3288000" cy="173472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3288030" cy="1734693"/>
            </a:xfrm>
            <a:custGeom>
              <a:avLst/>
              <a:gdLst/>
              <a:ahLst/>
              <a:cxnLst/>
              <a:rect l="l" t="t" r="r" b="b"/>
              <a:pathLst>
                <a:path w="3288030" h="1734693">
                  <a:moveTo>
                    <a:pt x="195834" y="1595374"/>
                  </a:moveTo>
                  <a:cubicBezTo>
                    <a:pt x="185547" y="1672844"/>
                    <a:pt x="206121" y="1698625"/>
                    <a:pt x="283464" y="1698625"/>
                  </a:cubicBezTo>
                  <a:cubicBezTo>
                    <a:pt x="752475" y="1703832"/>
                    <a:pt x="1216279" y="1703832"/>
                    <a:pt x="1680083" y="1708912"/>
                  </a:cubicBezTo>
                  <a:cubicBezTo>
                    <a:pt x="2185162" y="1714119"/>
                    <a:pt x="2690241" y="1724406"/>
                    <a:pt x="3190113" y="1734693"/>
                  </a:cubicBezTo>
                  <a:cubicBezTo>
                    <a:pt x="3257169" y="1734693"/>
                    <a:pt x="3288030" y="1713992"/>
                    <a:pt x="3288030" y="1667637"/>
                  </a:cubicBezTo>
                  <a:cubicBezTo>
                    <a:pt x="3288030" y="1621282"/>
                    <a:pt x="3257169" y="1590167"/>
                    <a:pt x="3195320" y="1590167"/>
                  </a:cubicBezTo>
                  <a:cubicBezTo>
                    <a:pt x="2561463" y="1579880"/>
                    <a:pt x="1932686" y="1569466"/>
                    <a:pt x="1298829" y="1559179"/>
                  </a:cubicBezTo>
                  <a:cubicBezTo>
                    <a:pt x="994791" y="1553972"/>
                    <a:pt x="685546" y="1553972"/>
                    <a:pt x="381508" y="1553972"/>
                  </a:cubicBezTo>
                  <a:cubicBezTo>
                    <a:pt x="366014" y="1553972"/>
                    <a:pt x="355727" y="1559179"/>
                    <a:pt x="340233" y="1553972"/>
                  </a:cubicBezTo>
                  <a:cubicBezTo>
                    <a:pt x="319659" y="1548765"/>
                    <a:pt x="314452" y="1533271"/>
                    <a:pt x="309372" y="1517777"/>
                  </a:cubicBezTo>
                  <a:cubicBezTo>
                    <a:pt x="304165" y="1507490"/>
                    <a:pt x="314579" y="1502283"/>
                    <a:pt x="324866" y="1497076"/>
                  </a:cubicBezTo>
                  <a:cubicBezTo>
                    <a:pt x="350647" y="1486789"/>
                    <a:pt x="371221" y="1476375"/>
                    <a:pt x="366141" y="1440307"/>
                  </a:cubicBezTo>
                  <a:cubicBezTo>
                    <a:pt x="366141" y="1404112"/>
                    <a:pt x="335280" y="1399032"/>
                    <a:pt x="314579" y="1393825"/>
                  </a:cubicBezTo>
                  <a:cubicBezTo>
                    <a:pt x="242443" y="1368044"/>
                    <a:pt x="185801" y="1331849"/>
                    <a:pt x="149606" y="1259586"/>
                  </a:cubicBezTo>
                  <a:cubicBezTo>
                    <a:pt x="134112" y="1233805"/>
                    <a:pt x="134112" y="1218311"/>
                    <a:pt x="165100" y="1202817"/>
                  </a:cubicBezTo>
                  <a:cubicBezTo>
                    <a:pt x="196088" y="1187323"/>
                    <a:pt x="221742" y="1161542"/>
                    <a:pt x="185674" y="1120267"/>
                  </a:cubicBezTo>
                  <a:cubicBezTo>
                    <a:pt x="165100" y="1104773"/>
                    <a:pt x="170180" y="1078992"/>
                    <a:pt x="180467" y="1048004"/>
                  </a:cubicBezTo>
                  <a:cubicBezTo>
                    <a:pt x="206248" y="1078992"/>
                    <a:pt x="237109" y="1104773"/>
                    <a:pt x="252603" y="1135761"/>
                  </a:cubicBezTo>
                  <a:cubicBezTo>
                    <a:pt x="309245" y="1254506"/>
                    <a:pt x="417576" y="1280287"/>
                    <a:pt x="530860" y="1300988"/>
                  </a:cubicBezTo>
                  <a:cubicBezTo>
                    <a:pt x="561721" y="1306195"/>
                    <a:pt x="597916" y="1316482"/>
                    <a:pt x="618490" y="1280287"/>
                  </a:cubicBezTo>
                  <a:cubicBezTo>
                    <a:pt x="633984" y="1254506"/>
                    <a:pt x="644271" y="1218311"/>
                    <a:pt x="639064" y="1182243"/>
                  </a:cubicBezTo>
                  <a:cubicBezTo>
                    <a:pt x="613283" y="1192530"/>
                    <a:pt x="592709" y="1202944"/>
                    <a:pt x="572008" y="1208024"/>
                  </a:cubicBezTo>
                  <a:cubicBezTo>
                    <a:pt x="556514" y="1213231"/>
                    <a:pt x="541147" y="1208024"/>
                    <a:pt x="535940" y="1192530"/>
                  </a:cubicBezTo>
                  <a:cubicBezTo>
                    <a:pt x="499872" y="1089279"/>
                    <a:pt x="556514" y="991235"/>
                    <a:pt x="659638" y="975741"/>
                  </a:cubicBezTo>
                  <a:cubicBezTo>
                    <a:pt x="685419" y="970534"/>
                    <a:pt x="700913" y="965454"/>
                    <a:pt x="700913" y="934466"/>
                  </a:cubicBezTo>
                  <a:cubicBezTo>
                    <a:pt x="711200" y="877697"/>
                    <a:pt x="726694" y="820928"/>
                    <a:pt x="742188" y="764032"/>
                  </a:cubicBezTo>
                  <a:cubicBezTo>
                    <a:pt x="757682" y="696976"/>
                    <a:pt x="742188" y="671068"/>
                    <a:pt x="680339" y="650494"/>
                  </a:cubicBezTo>
                  <a:cubicBezTo>
                    <a:pt x="644271" y="640207"/>
                    <a:pt x="613283" y="640207"/>
                    <a:pt x="582422" y="619506"/>
                  </a:cubicBezTo>
                  <a:cubicBezTo>
                    <a:pt x="572135" y="614299"/>
                    <a:pt x="556641" y="609219"/>
                    <a:pt x="561848" y="598805"/>
                  </a:cubicBezTo>
                  <a:cubicBezTo>
                    <a:pt x="561848" y="583311"/>
                    <a:pt x="572135" y="578104"/>
                    <a:pt x="587629" y="573024"/>
                  </a:cubicBezTo>
                  <a:cubicBezTo>
                    <a:pt x="613410" y="567817"/>
                    <a:pt x="639191" y="562737"/>
                    <a:pt x="664972" y="557530"/>
                  </a:cubicBezTo>
                  <a:cubicBezTo>
                    <a:pt x="737108" y="547243"/>
                    <a:pt x="752602" y="511048"/>
                    <a:pt x="742315" y="438785"/>
                  </a:cubicBezTo>
                  <a:cubicBezTo>
                    <a:pt x="737108" y="402590"/>
                    <a:pt x="695960" y="392303"/>
                    <a:pt x="680466" y="361315"/>
                  </a:cubicBezTo>
                  <a:cubicBezTo>
                    <a:pt x="793877" y="340614"/>
                    <a:pt x="814451" y="232283"/>
                    <a:pt x="876300" y="165100"/>
                  </a:cubicBezTo>
                  <a:cubicBezTo>
                    <a:pt x="876300" y="237363"/>
                    <a:pt x="855726" y="304546"/>
                    <a:pt x="866013" y="381889"/>
                  </a:cubicBezTo>
                  <a:cubicBezTo>
                    <a:pt x="979424" y="273431"/>
                    <a:pt x="1092835" y="268351"/>
                    <a:pt x="1221613" y="350901"/>
                  </a:cubicBezTo>
                  <a:cubicBezTo>
                    <a:pt x="1211326" y="283845"/>
                    <a:pt x="1237107" y="216662"/>
                    <a:pt x="1164971" y="185674"/>
                  </a:cubicBezTo>
                  <a:cubicBezTo>
                    <a:pt x="1103122" y="154686"/>
                    <a:pt x="1067054" y="195961"/>
                    <a:pt x="1030986" y="247650"/>
                  </a:cubicBezTo>
                  <a:cubicBezTo>
                    <a:pt x="1015492" y="216662"/>
                    <a:pt x="1030986" y="185674"/>
                    <a:pt x="1020699" y="159893"/>
                  </a:cubicBezTo>
                  <a:cubicBezTo>
                    <a:pt x="1010412" y="134112"/>
                    <a:pt x="1000125" y="108204"/>
                    <a:pt x="989838" y="87630"/>
                  </a:cubicBezTo>
                  <a:cubicBezTo>
                    <a:pt x="963676" y="20701"/>
                    <a:pt x="922528" y="0"/>
                    <a:pt x="850392" y="15494"/>
                  </a:cubicBezTo>
                  <a:cubicBezTo>
                    <a:pt x="783336" y="30988"/>
                    <a:pt x="736981" y="72263"/>
                    <a:pt x="711200" y="139446"/>
                  </a:cubicBezTo>
                  <a:cubicBezTo>
                    <a:pt x="700913" y="175641"/>
                    <a:pt x="690626" y="201422"/>
                    <a:pt x="649351" y="165227"/>
                  </a:cubicBezTo>
                  <a:cubicBezTo>
                    <a:pt x="613283" y="134239"/>
                    <a:pt x="530860" y="144526"/>
                    <a:pt x="499872" y="170434"/>
                  </a:cubicBezTo>
                  <a:cubicBezTo>
                    <a:pt x="463804" y="206629"/>
                    <a:pt x="453517" y="278892"/>
                    <a:pt x="479298" y="325374"/>
                  </a:cubicBezTo>
                  <a:cubicBezTo>
                    <a:pt x="489585" y="346075"/>
                    <a:pt x="505079" y="366649"/>
                    <a:pt x="515366" y="387350"/>
                  </a:cubicBezTo>
                  <a:cubicBezTo>
                    <a:pt x="530860" y="408051"/>
                    <a:pt x="546227" y="423545"/>
                    <a:pt x="561721" y="444119"/>
                  </a:cubicBezTo>
                  <a:cubicBezTo>
                    <a:pt x="541147" y="459613"/>
                    <a:pt x="520446" y="475107"/>
                    <a:pt x="499872" y="485394"/>
                  </a:cubicBezTo>
                  <a:cubicBezTo>
                    <a:pt x="438023" y="526669"/>
                    <a:pt x="417449" y="567944"/>
                    <a:pt x="432816" y="629920"/>
                  </a:cubicBezTo>
                  <a:cubicBezTo>
                    <a:pt x="448183" y="691896"/>
                    <a:pt x="479171" y="717677"/>
                    <a:pt x="551307" y="727964"/>
                  </a:cubicBezTo>
                  <a:cubicBezTo>
                    <a:pt x="577088" y="733171"/>
                    <a:pt x="602869" y="738251"/>
                    <a:pt x="628650" y="743458"/>
                  </a:cubicBezTo>
                  <a:cubicBezTo>
                    <a:pt x="654431" y="743458"/>
                    <a:pt x="685292" y="748665"/>
                    <a:pt x="695706" y="774446"/>
                  </a:cubicBezTo>
                  <a:cubicBezTo>
                    <a:pt x="705993" y="805434"/>
                    <a:pt x="685419" y="831215"/>
                    <a:pt x="669925" y="856996"/>
                  </a:cubicBezTo>
                  <a:cubicBezTo>
                    <a:pt x="654431" y="877697"/>
                    <a:pt x="633857" y="877697"/>
                    <a:pt x="608076" y="887984"/>
                  </a:cubicBezTo>
                  <a:cubicBezTo>
                    <a:pt x="582295" y="898271"/>
                    <a:pt x="556514" y="903478"/>
                    <a:pt x="535940" y="929259"/>
                  </a:cubicBezTo>
                  <a:cubicBezTo>
                    <a:pt x="499872" y="991235"/>
                    <a:pt x="463804" y="1058291"/>
                    <a:pt x="448310" y="1125474"/>
                  </a:cubicBezTo>
                  <a:cubicBezTo>
                    <a:pt x="443103" y="1161669"/>
                    <a:pt x="427736" y="1161669"/>
                    <a:pt x="407035" y="1146175"/>
                  </a:cubicBezTo>
                  <a:cubicBezTo>
                    <a:pt x="314325" y="1073912"/>
                    <a:pt x="236982" y="986155"/>
                    <a:pt x="221488" y="862203"/>
                  </a:cubicBezTo>
                  <a:cubicBezTo>
                    <a:pt x="216281" y="836422"/>
                    <a:pt x="211201" y="815721"/>
                    <a:pt x="205994" y="789940"/>
                  </a:cubicBezTo>
                  <a:cubicBezTo>
                    <a:pt x="195707" y="753745"/>
                    <a:pt x="175133" y="738251"/>
                    <a:pt x="133858" y="743458"/>
                  </a:cubicBezTo>
                  <a:cubicBezTo>
                    <a:pt x="92583" y="743458"/>
                    <a:pt x="87503" y="769239"/>
                    <a:pt x="82296" y="800227"/>
                  </a:cubicBezTo>
                  <a:cubicBezTo>
                    <a:pt x="72009" y="887984"/>
                    <a:pt x="72009" y="970661"/>
                    <a:pt x="77089" y="1053211"/>
                  </a:cubicBezTo>
                  <a:cubicBezTo>
                    <a:pt x="82296" y="1089406"/>
                    <a:pt x="71882" y="1120267"/>
                    <a:pt x="41021" y="1140968"/>
                  </a:cubicBezTo>
                  <a:cubicBezTo>
                    <a:pt x="5207" y="1166749"/>
                    <a:pt x="0" y="1202944"/>
                    <a:pt x="15494" y="1244219"/>
                  </a:cubicBezTo>
                  <a:cubicBezTo>
                    <a:pt x="41275" y="1326769"/>
                    <a:pt x="87630" y="1393952"/>
                    <a:pt x="149479" y="1450721"/>
                  </a:cubicBezTo>
                  <a:cubicBezTo>
                    <a:pt x="190754" y="1491996"/>
                    <a:pt x="201041" y="1543685"/>
                    <a:pt x="195834" y="1595247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6495840" y="7895520"/>
            <a:ext cx="2335680" cy="138960"/>
            <a:chOff x="0" y="0"/>
            <a:chExt cx="3114240" cy="18528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3114421" cy="185293"/>
            </a:xfrm>
            <a:custGeom>
              <a:avLst/>
              <a:gdLst/>
              <a:ahLst/>
              <a:cxnLst/>
              <a:rect l="l" t="t" r="r" b="b"/>
              <a:pathLst>
                <a:path w="3114421" h="185293">
                  <a:moveTo>
                    <a:pt x="3005963" y="36068"/>
                  </a:moveTo>
                  <a:cubicBezTo>
                    <a:pt x="2608961" y="30861"/>
                    <a:pt x="2217039" y="30861"/>
                    <a:pt x="1820037" y="15494"/>
                  </a:cubicBezTo>
                  <a:cubicBezTo>
                    <a:pt x="1242568" y="0"/>
                    <a:pt x="665099" y="5207"/>
                    <a:pt x="82550" y="5207"/>
                  </a:cubicBezTo>
                  <a:cubicBezTo>
                    <a:pt x="25781" y="5207"/>
                    <a:pt x="0" y="30861"/>
                    <a:pt x="0" y="77216"/>
                  </a:cubicBezTo>
                  <a:cubicBezTo>
                    <a:pt x="0" y="123571"/>
                    <a:pt x="30988" y="149225"/>
                    <a:pt x="82550" y="149225"/>
                  </a:cubicBezTo>
                  <a:cubicBezTo>
                    <a:pt x="175387" y="149225"/>
                    <a:pt x="268224" y="149225"/>
                    <a:pt x="355854" y="149225"/>
                  </a:cubicBezTo>
                  <a:cubicBezTo>
                    <a:pt x="758063" y="149225"/>
                    <a:pt x="1155065" y="149225"/>
                    <a:pt x="1552067" y="149225"/>
                  </a:cubicBezTo>
                  <a:cubicBezTo>
                    <a:pt x="1552067" y="149225"/>
                    <a:pt x="1552067" y="154432"/>
                    <a:pt x="1552067" y="159512"/>
                  </a:cubicBezTo>
                  <a:cubicBezTo>
                    <a:pt x="1954276" y="164719"/>
                    <a:pt x="2361565" y="169799"/>
                    <a:pt x="2763774" y="180086"/>
                  </a:cubicBezTo>
                  <a:cubicBezTo>
                    <a:pt x="2851404" y="180086"/>
                    <a:pt x="2933954" y="185293"/>
                    <a:pt x="3021584" y="185293"/>
                  </a:cubicBezTo>
                  <a:cubicBezTo>
                    <a:pt x="3083433" y="180086"/>
                    <a:pt x="3114421" y="138938"/>
                    <a:pt x="3093720" y="87503"/>
                  </a:cubicBezTo>
                  <a:cubicBezTo>
                    <a:pt x="3078226" y="41148"/>
                    <a:pt x="3042158" y="36068"/>
                    <a:pt x="3006090" y="3606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10683360" y="5230800"/>
            <a:ext cx="776160" cy="1067040"/>
            <a:chOff x="0" y="0"/>
            <a:chExt cx="1034880" cy="142272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034923" cy="1422781"/>
            </a:xfrm>
            <a:custGeom>
              <a:avLst/>
              <a:gdLst/>
              <a:ahLst/>
              <a:cxnLst/>
              <a:rect l="l" t="t" r="r" b="b"/>
              <a:pathLst>
                <a:path w="1034923" h="1422781">
                  <a:moveTo>
                    <a:pt x="803148" y="25781"/>
                  </a:moveTo>
                  <a:cubicBezTo>
                    <a:pt x="756793" y="46355"/>
                    <a:pt x="720725" y="82423"/>
                    <a:pt x="689864" y="113411"/>
                  </a:cubicBezTo>
                  <a:cubicBezTo>
                    <a:pt x="509778" y="304165"/>
                    <a:pt x="370713" y="530987"/>
                    <a:pt x="180213" y="706247"/>
                  </a:cubicBezTo>
                  <a:cubicBezTo>
                    <a:pt x="159639" y="726821"/>
                    <a:pt x="154432" y="757809"/>
                    <a:pt x="175006" y="768096"/>
                  </a:cubicBezTo>
                  <a:cubicBezTo>
                    <a:pt x="241935" y="804164"/>
                    <a:pt x="211074" y="840232"/>
                    <a:pt x="185293" y="881507"/>
                  </a:cubicBezTo>
                  <a:cubicBezTo>
                    <a:pt x="175006" y="902081"/>
                    <a:pt x="169799" y="922782"/>
                    <a:pt x="164719" y="943356"/>
                  </a:cubicBezTo>
                  <a:cubicBezTo>
                    <a:pt x="149225" y="1015492"/>
                    <a:pt x="138938" y="1087628"/>
                    <a:pt x="123571" y="1159891"/>
                  </a:cubicBezTo>
                  <a:cubicBezTo>
                    <a:pt x="108077" y="1221740"/>
                    <a:pt x="108077" y="1293876"/>
                    <a:pt x="25781" y="1329944"/>
                  </a:cubicBezTo>
                  <a:cubicBezTo>
                    <a:pt x="5207" y="1340231"/>
                    <a:pt x="0" y="1371219"/>
                    <a:pt x="5207" y="1402080"/>
                  </a:cubicBezTo>
                  <a:cubicBezTo>
                    <a:pt x="5207" y="1422654"/>
                    <a:pt x="30988" y="1417574"/>
                    <a:pt x="46355" y="1417574"/>
                  </a:cubicBezTo>
                  <a:cubicBezTo>
                    <a:pt x="66929" y="1422781"/>
                    <a:pt x="87503" y="1412367"/>
                    <a:pt x="102997" y="1397000"/>
                  </a:cubicBezTo>
                  <a:cubicBezTo>
                    <a:pt x="164719" y="1345438"/>
                    <a:pt x="216281" y="1293876"/>
                    <a:pt x="252349" y="1221740"/>
                  </a:cubicBezTo>
                  <a:cubicBezTo>
                    <a:pt x="314071" y="1103122"/>
                    <a:pt x="386207" y="1000125"/>
                    <a:pt x="478917" y="907288"/>
                  </a:cubicBezTo>
                  <a:cubicBezTo>
                    <a:pt x="602488" y="773303"/>
                    <a:pt x="767207" y="695960"/>
                    <a:pt x="911352" y="592836"/>
                  </a:cubicBezTo>
                  <a:cubicBezTo>
                    <a:pt x="921639" y="582549"/>
                    <a:pt x="937133" y="582549"/>
                    <a:pt x="952500" y="577342"/>
                  </a:cubicBezTo>
                  <a:cubicBezTo>
                    <a:pt x="978281" y="572135"/>
                    <a:pt x="998855" y="567055"/>
                    <a:pt x="998855" y="536067"/>
                  </a:cubicBezTo>
                  <a:cubicBezTo>
                    <a:pt x="998855" y="505079"/>
                    <a:pt x="978281" y="489712"/>
                    <a:pt x="952500" y="484505"/>
                  </a:cubicBezTo>
                  <a:cubicBezTo>
                    <a:pt x="906145" y="474218"/>
                    <a:pt x="859790" y="469011"/>
                    <a:pt x="818642" y="484505"/>
                  </a:cubicBezTo>
                  <a:cubicBezTo>
                    <a:pt x="767207" y="505079"/>
                    <a:pt x="720852" y="520573"/>
                    <a:pt x="669290" y="541147"/>
                  </a:cubicBezTo>
                  <a:cubicBezTo>
                    <a:pt x="659003" y="541147"/>
                    <a:pt x="648716" y="546354"/>
                    <a:pt x="638429" y="535940"/>
                  </a:cubicBezTo>
                  <a:cubicBezTo>
                    <a:pt x="628142" y="525526"/>
                    <a:pt x="643636" y="515366"/>
                    <a:pt x="648716" y="510159"/>
                  </a:cubicBezTo>
                  <a:cubicBezTo>
                    <a:pt x="756793" y="381254"/>
                    <a:pt x="849503" y="236982"/>
                    <a:pt x="1009142" y="154432"/>
                  </a:cubicBezTo>
                  <a:cubicBezTo>
                    <a:pt x="1029716" y="144145"/>
                    <a:pt x="1034923" y="128651"/>
                    <a:pt x="1024636" y="108077"/>
                  </a:cubicBezTo>
                  <a:cubicBezTo>
                    <a:pt x="998855" y="51562"/>
                    <a:pt x="859790" y="0"/>
                    <a:pt x="803148" y="2578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6320880" y="5666400"/>
            <a:ext cx="725760" cy="995760"/>
            <a:chOff x="0" y="0"/>
            <a:chExt cx="967680" cy="132768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967613" cy="1327658"/>
            </a:xfrm>
            <a:custGeom>
              <a:avLst/>
              <a:gdLst/>
              <a:ahLst/>
              <a:cxnLst/>
              <a:rect l="l" t="t" r="r" b="b"/>
              <a:pathLst>
                <a:path w="967613" h="1327658">
                  <a:moveTo>
                    <a:pt x="118364" y="1286383"/>
                  </a:moveTo>
                  <a:cubicBezTo>
                    <a:pt x="133858" y="1265682"/>
                    <a:pt x="133858" y="1239901"/>
                    <a:pt x="133858" y="1219200"/>
                  </a:cubicBezTo>
                  <a:cubicBezTo>
                    <a:pt x="144145" y="1167511"/>
                    <a:pt x="164719" y="1152017"/>
                    <a:pt x="216154" y="1172718"/>
                  </a:cubicBezTo>
                  <a:cubicBezTo>
                    <a:pt x="262509" y="1188212"/>
                    <a:pt x="308864" y="1198499"/>
                    <a:pt x="355092" y="1193419"/>
                  </a:cubicBezTo>
                  <a:cubicBezTo>
                    <a:pt x="524891" y="1167638"/>
                    <a:pt x="586740" y="1115949"/>
                    <a:pt x="591820" y="966089"/>
                  </a:cubicBezTo>
                  <a:cubicBezTo>
                    <a:pt x="591820" y="940308"/>
                    <a:pt x="591820" y="919607"/>
                    <a:pt x="591820" y="898906"/>
                  </a:cubicBezTo>
                  <a:cubicBezTo>
                    <a:pt x="591820" y="867918"/>
                    <a:pt x="607314" y="847217"/>
                    <a:pt x="638175" y="847217"/>
                  </a:cubicBezTo>
                  <a:cubicBezTo>
                    <a:pt x="751459" y="842010"/>
                    <a:pt x="807974" y="743839"/>
                    <a:pt x="766826" y="640588"/>
                  </a:cubicBezTo>
                  <a:cubicBezTo>
                    <a:pt x="751332" y="609600"/>
                    <a:pt x="761619" y="588899"/>
                    <a:pt x="792607" y="578612"/>
                  </a:cubicBezTo>
                  <a:cubicBezTo>
                    <a:pt x="828675" y="563118"/>
                    <a:pt x="859536" y="542417"/>
                    <a:pt x="859536" y="501142"/>
                  </a:cubicBezTo>
                  <a:cubicBezTo>
                    <a:pt x="854329" y="439166"/>
                    <a:pt x="844042" y="387477"/>
                    <a:pt x="797814" y="340995"/>
                  </a:cubicBezTo>
                  <a:cubicBezTo>
                    <a:pt x="751586" y="294513"/>
                    <a:pt x="705104" y="242824"/>
                    <a:pt x="725805" y="160147"/>
                  </a:cubicBezTo>
                  <a:cubicBezTo>
                    <a:pt x="746379" y="185928"/>
                    <a:pt x="761873" y="211836"/>
                    <a:pt x="777240" y="237617"/>
                  </a:cubicBezTo>
                  <a:cubicBezTo>
                    <a:pt x="808101" y="284099"/>
                    <a:pt x="849249" y="320294"/>
                    <a:pt x="905891" y="330581"/>
                  </a:cubicBezTo>
                  <a:cubicBezTo>
                    <a:pt x="921385" y="330581"/>
                    <a:pt x="941959" y="335788"/>
                    <a:pt x="957326" y="315087"/>
                  </a:cubicBezTo>
                  <a:cubicBezTo>
                    <a:pt x="967613" y="299593"/>
                    <a:pt x="957326" y="278892"/>
                    <a:pt x="947039" y="263398"/>
                  </a:cubicBezTo>
                  <a:cubicBezTo>
                    <a:pt x="900684" y="180721"/>
                    <a:pt x="833755" y="108458"/>
                    <a:pt x="761746" y="46482"/>
                  </a:cubicBezTo>
                  <a:cubicBezTo>
                    <a:pt x="710311" y="0"/>
                    <a:pt x="638302" y="5207"/>
                    <a:pt x="591947" y="51689"/>
                  </a:cubicBezTo>
                  <a:cubicBezTo>
                    <a:pt x="545592" y="92964"/>
                    <a:pt x="545592" y="160147"/>
                    <a:pt x="591947" y="217043"/>
                  </a:cubicBezTo>
                  <a:cubicBezTo>
                    <a:pt x="617728" y="253238"/>
                    <a:pt x="653669" y="289306"/>
                    <a:pt x="679450" y="330708"/>
                  </a:cubicBezTo>
                  <a:cubicBezTo>
                    <a:pt x="715518" y="377190"/>
                    <a:pt x="715518" y="439166"/>
                    <a:pt x="679450" y="470154"/>
                  </a:cubicBezTo>
                  <a:cubicBezTo>
                    <a:pt x="628015" y="516636"/>
                    <a:pt x="607441" y="573532"/>
                    <a:pt x="617728" y="640588"/>
                  </a:cubicBezTo>
                  <a:cubicBezTo>
                    <a:pt x="628015" y="681863"/>
                    <a:pt x="607441" y="687070"/>
                    <a:pt x="571373" y="687070"/>
                  </a:cubicBezTo>
                  <a:cubicBezTo>
                    <a:pt x="483870" y="681863"/>
                    <a:pt x="427228" y="759333"/>
                    <a:pt x="442722" y="842010"/>
                  </a:cubicBezTo>
                  <a:cubicBezTo>
                    <a:pt x="447929" y="867791"/>
                    <a:pt x="453009" y="888492"/>
                    <a:pt x="453009" y="914273"/>
                  </a:cubicBezTo>
                  <a:cubicBezTo>
                    <a:pt x="463296" y="986536"/>
                    <a:pt x="416941" y="1022731"/>
                    <a:pt x="365506" y="1053719"/>
                  </a:cubicBezTo>
                  <a:cubicBezTo>
                    <a:pt x="324358" y="1084707"/>
                    <a:pt x="288290" y="1064006"/>
                    <a:pt x="252222" y="1038225"/>
                  </a:cubicBezTo>
                  <a:cubicBezTo>
                    <a:pt x="164719" y="976249"/>
                    <a:pt x="61722" y="996950"/>
                    <a:pt x="25781" y="1089914"/>
                  </a:cubicBezTo>
                  <a:cubicBezTo>
                    <a:pt x="5207" y="1146810"/>
                    <a:pt x="0" y="1203706"/>
                    <a:pt x="0" y="1260475"/>
                  </a:cubicBezTo>
                  <a:cubicBezTo>
                    <a:pt x="0" y="1296670"/>
                    <a:pt x="20574" y="1317244"/>
                    <a:pt x="51435" y="1322451"/>
                  </a:cubicBezTo>
                  <a:cubicBezTo>
                    <a:pt x="82296" y="1327658"/>
                    <a:pt x="102870" y="1312164"/>
                    <a:pt x="118364" y="128625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6371280" y="5059440"/>
            <a:ext cx="313920" cy="343440"/>
            <a:chOff x="0" y="0"/>
            <a:chExt cx="418560" cy="45792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418592" cy="457962"/>
            </a:xfrm>
            <a:custGeom>
              <a:avLst/>
              <a:gdLst/>
              <a:ahLst/>
              <a:cxnLst/>
              <a:rect l="l" t="t" r="r" b="b"/>
              <a:pathLst>
                <a:path w="418592" h="457962">
                  <a:moveTo>
                    <a:pt x="330708" y="442468"/>
                  </a:moveTo>
                  <a:cubicBezTo>
                    <a:pt x="377190" y="457962"/>
                    <a:pt x="413385" y="432181"/>
                    <a:pt x="413385" y="380746"/>
                  </a:cubicBezTo>
                  <a:cubicBezTo>
                    <a:pt x="418592" y="354965"/>
                    <a:pt x="403098" y="334391"/>
                    <a:pt x="392684" y="308737"/>
                  </a:cubicBezTo>
                  <a:cubicBezTo>
                    <a:pt x="371983" y="231521"/>
                    <a:pt x="351282" y="154432"/>
                    <a:pt x="330708" y="77216"/>
                  </a:cubicBezTo>
                  <a:cubicBezTo>
                    <a:pt x="304927" y="10287"/>
                    <a:pt x="263525" y="0"/>
                    <a:pt x="217043" y="51435"/>
                  </a:cubicBezTo>
                  <a:cubicBezTo>
                    <a:pt x="186055" y="82296"/>
                    <a:pt x="155067" y="97790"/>
                    <a:pt x="113665" y="113157"/>
                  </a:cubicBezTo>
                  <a:cubicBezTo>
                    <a:pt x="82677" y="123444"/>
                    <a:pt x="56769" y="138938"/>
                    <a:pt x="36195" y="164592"/>
                  </a:cubicBezTo>
                  <a:cubicBezTo>
                    <a:pt x="10287" y="190373"/>
                    <a:pt x="0" y="231521"/>
                    <a:pt x="30988" y="252095"/>
                  </a:cubicBezTo>
                  <a:cubicBezTo>
                    <a:pt x="118872" y="329311"/>
                    <a:pt x="217043" y="401320"/>
                    <a:pt x="330708" y="44246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7257600" y="4934880"/>
            <a:ext cx="228240" cy="613440"/>
            <a:chOff x="0" y="0"/>
            <a:chExt cx="304320" cy="81792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304419" cy="817880"/>
            </a:xfrm>
            <a:custGeom>
              <a:avLst/>
              <a:gdLst/>
              <a:ahLst/>
              <a:cxnLst/>
              <a:rect l="l" t="t" r="r" b="b"/>
              <a:pathLst>
                <a:path w="304419" h="817880">
                  <a:moveTo>
                    <a:pt x="149606" y="600456"/>
                  </a:moveTo>
                  <a:cubicBezTo>
                    <a:pt x="175387" y="502158"/>
                    <a:pt x="185674" y="398526"/>
                    <a:pt x="221869" y="300228"/>
                  </a:cubicBezTo>
                  <a:cubicBezTo>
                    <a:pt x="242443" y="238125"/>
                    <a:pt x="263144" y="181102"/>
                    <a:pt x="288925" y="118999"/>
                  </a:cubicBezTo>
                  <a:cubicBezTo>
                    <a:pt x="304419" y="87884"/>
                    <a:pt x="278638" y="25781"/>
                    <a:pt x="247650" y="15494"/>
                  </a:cubicBezTo>
                  <a:cubicBezTo>
                    <a:pt x="201168" y="0"/>
                    <a:pt x="195961" y="46609"/>
                    <a:pt x="180467" y="67310"/>
                  </a:cubicBezTo>
                  <a:cubicBezTo>
                    <a:pt x="180467" y="72517"/>
                    <a:pt x="175260" y="72517"/>
                    <a:pt x="175260" y="77724"/>
                  </a:cubicBezTo>
                  <a:cubicBezTo>
                    <a:pt x="77343" y="295021"/>
                    <a:pt x="41275" y="522859"/>
                    <a:pt x="5207" y="750570"/>
                  </a:cubicBezTo>
                  <a:cubicBezTo>
                    <a:pt x="0" y="776478"/>
                    <a:pt x="10287" y="797179"/>
                    <a:pt x="30988" y="817880"/>
                  </a:cubicBezTo>
                  <a:cubicBezTo>
                    <a:pt x="87757" y="750570"/>
                    <a:pt x="129032" y="683260"/>
                    <a:pt x="149606" y="600456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6258960" y="5631120"/>
            <a:ext cx="337680" cy="465120"/>
            <a:chOff x="0" y="0"/>
            <a:chExt cx="450240" cy="62016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450215" cy="620141"/>
            </a:xfrm>
            <a:custGeom>
              <a:avLst/>
              <a:gdLst/>
              <a:ahLst/>
              <a:cxnLst/>
              <a:rect l="l" t="t" r="r" b="b"/>
              <a:pathLst>
                <a:path w="450215" h="620141">
                  <a:moveTo>
                    <a:pt x="222504" y="387604"/>
                  </a:moveTo>
                  <a:cubicBezTo>
                    <a:pt x="258699" y="475488"/>
                    <a:pt x="331216" y="527177"/>
                    <a:pt x="382905" y="599440"/>
                  </a:cubicBezTo>
                  <a:cubicBezTo>
                    <a:pt x="393192" y="609727"/>
                    <a:pt x="408813" y="620141"/>
                    <a:pt x="429514" y="604647"/>
                  </a:cubicBezTo>
                  <a:cubicBezTo>
                    <a:pt x="445008" y="594360"/>
                    <a:pt x="450215" y="573659"/>
                    <a:pt x="439801" y="558165"/>
                  </a:cubicBezTo>
                  <a:cubicBezTo>
                    <a:pt x="398399" y="501269"/>
                    <a:pt x="382905" y="434086"/>
                    <a:pt x="336296" y="382397"/>
                  </a:cubicBezTo>
                  <a:cubicBezTo>
                    <a:pt x="263906" y="299720"/>
                    <a:pt x="201803" y="217043"/>
                    <a:pt x="160401" y="108458"/>
                  </a:cubicBezTo>
                  <a:cubicBezTo>
                    <a:pt x="144907" y="56896"/>
                    <a:pt x="103505" y="15494"/>
                    <a:pt x="41402" y="5207"/>
                  </a:cubicBezTo>
                  <a:cubicBezTo>
                    <a:pt x="15494" y="0"/>
                    <a:pt x="0" y="5207"/>
                    <a:pt x="5207" y="46482"/>
                  </a:cubicBezTo>
                  <a:cubicBezTo>
                    <a:pt x="15494" y="108585"/>
                    <a:pt x="36195" y="175768"/>
                    <a:pt x="93091" y="222250"/>
                  </a:cubicBezTo>
                  <a:cubicBezTo>
                    <a:pt x="144780" y="273939"/>
                    <a:pt x="196596" y="325628"/>
                    <a:pt x="222504" y="387604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6999840" y="5793840"/>
            <a:ext cx="154080" cy="592560"/>
            <a:chOff x="0" y="0"/>
            <a:chExt cx="205440" cy="790080"/>
          </a:xfrm>
        </p:grpSpPr>
        <p:sp>
          <p:nvSpPr>
            <p:cNvPr id="40" name="Freeform 40"/>
            <p:cNvSpPr/>
            <p:nvPr/>
          </p:nvSpPr>
          <p:spPr>
            <a:xfrm>
              <a:off x="0" y="127"/>
              <a:ext cx="205486" cy="789940"/>
            </a:xfrm>
            <a:custGeom>
              <a:avLst/>
              <a:gdLst/>
              <a:ahLst/>
              <a:cxnLst/>
              <a:rect l="l" t="t" r="r" b="b"/>
              <a:pathLst>
                <a:path w="205486" h="789940">
                  <a:moveTo>
                    <a:pt x="20574" y="789940"/>
                  </a:moveTo>
                  <a:cubicBezTo>
                    <a:pt x="41148" y="784733"/>
                    <a:pt x="41148" y="764159"/>
                    <a:pt x="46228" y="748665"/>
                  </a:cubicBezTo>
                  <a:cubicBezTo>
                    <a:pt x="46228" y="743458"/>
                    <a:pt x="46228" y="743458"/>
                    <a:pt x="46228" y="738378"/>
                  </a:cubicBezTo>
                  <a:cubicBezTo>
                    <a:pt x="97536" y="573151"/>
                    <a:pt x="138684" y="402717"/>
                    <a:pt x="159258" y="227203"/>
                  </a:cubicBezTo>
                  <a:cubicBezTo>
                    <a:pt x="164338" y="170434"/>
                    <a:pt x="184912" y="113538"/>
                    <a:pt x="200406" y="61976"/>
                  </a:cubicBezTo>
                  <a:cubicBezTo>
                    <a:pt x="205486" y="41275"/>
                    <a:pt x="205486" y="15494"/>
                    <a:pt x="185039" y="5207"/>
                  </a:cubicBezTo>
                  <a:cubicBezTo>
                    <a:pt x="159385" y="0"/>
                    <a:pt x="154178" y="25908"/>
                    <a:pt x="143891" y="41402"/>
                  </a:cubicBezTo>
                  <a:cubicBezTo>
                    <a:pt x="138811" y="56896"/>
                    <a:pt x="133604" y="72390"/>
                    <a:pt x="133604" y="87884"/>
                  </a:cubicBezTo>
                  <a:cubicBezTo>
                    <a:pt x="118237" y="144653"/>
                    <a:pt x="107950" y="201549"/>
                    <a:pt x="97663" y="258318"/>
                  </a:cubicBezTo>
                  <a:cubicBezTo>
                    <a:pt x="61595" y="418211"/>
                    <a:pt x="30861" y="578231"/>
                    <a:pt x="5080" y="743458"/>
                  </a:cubicBezTo>
                  <a:cubicBezTo>
                    <a:pt x="0" y="769239"/>
                    <a:pt x="10160" y="789940"/>
                    <a:pt x="20447" y="78994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8550000" y="5906880"/>
            <a:ext cx="216000" cy="162720"/>
            <a:chOff x="0" y="0"/>
            <a:chExt cx="288000" cy="216960"/>
          </a:xfrm>
        </p:grpSpPr>
        <p:sp>
          <p:nvSpPr>
            <p:cNvPr id="42" name="Freeform 42"/>
            <p:cNvSpPr/>
            <p:nvPr/>
          </p:nvSpPr>
          <p:spPr>
            <a:xfrm>
              <a:off x="0" y="-127"/>
              <a:ext cx="288036" cy="217043"/>
            </a:xfrm>
            <a:custGeom>
              <a:avLst/>
              <a:gdLst/>
              <a:ahLst/>
              <a:cxnLst/>
              <a:rect l="l" t="t" r="r" b="b"/>
              <a:pathLst>
                <a:path w="288036" h="217043">
                  <a:moveTo>
                    <a:pt x="123444" y="217043"/>
                  </a:moveTo>
                  <a:cubicBezTo>
                    <a:pt x="169672" y="217043"/>
                    <a:pt x="277749" y="124079"/>
                    <a:pt x="288036" y="82677"/>
                  </a:cubicBezTo>
                  <a:cubicBezTo>
                    <a:pt x="288036" y="56896"/>
                    <a:pt x="288036" y="36195"/>
                    <a:pt x="272669" y="20701"/>
                  </a:cubicBezTo>
                  <a:cubicBezTo>
                    <a:pt x="252095" y="0"/>
                    <a:pt x="231521" y="20701"/>
                    <a:pt x="216154" y="25908"/>
                  </a:cubicBezTo>
                  <a:cubicBezTo>
                    <a:pt x="164592" y="51816"/>
                    <a:pt x="118237" y="82804"/>
                    <a:pt x="61722" y="93091"/>
                  </a:cubicBezTo>
                  <a:cubicBezTo>
                    <a:pt x="10287" y="103378"/>
                    <a:pt x="0" y="134493"/>
                    <a:pt x="30861" y="175768"/>
                  </a:cubicBezTo>
                  <a:cubicBezTo>
                    <a:pt x="56515" y="206756"/>
                    <a:pt x="87376" y="211963"/>
                    <a:pt x="123444" y="21704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7346160" y="4579200"/>
            <a:ext cx="142560" cy="138960"/>
            <a:chOff x="0" y="0"/>
            <a:chExt cx="190080" cy="18528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190119" cy="185293"/>
            </a:xfrm>
            <a:custGeom>
              <a:avLst/>
              <a:gdLst/>
              <a:ahLst/>
              <a:cxnLst/>
              <a:rect l="l" t="t" r="r" b="b"/>
              <a:pathLst>
                <a:path w="190119" h="185293">
                  <a:moveTo>
                    <a:pt x="128397" y="180086"/>
                  </a:moveTo>
                  <a:cubicBezTo>
                    <a:pt x="154051" y="185293"/>
                    <a:pt x="169545" y="174879"/>
                    <a:pt x="174625" y="149225"/>
                  </a:cubicBezTo>
                  <a:cubicBezTo>
                    <a:pt x="190119" y="87503"/>
                    <a:pt x="123317" y="0"/>
                    <a:pt x="61595" y="0"/>
                  </a:cubicBezTo>
                  <a:cubicBezTo>
                    <a:pt x="25654" y="0"/>
                    <a:pt x="0" y="30861"/>
                    <a:pt x="5080" y="56642"/>
                  </a:cubicBezTo>
                  <a:cubicBezTo>
                    <a:pt x="15367" y="108077"/>
                    <a:pt x="76962" y="169926"/>
                    <a:pt x="128397" y="18021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7939440" y="5035680"/>
            <a:ext cx="172080" cy="106560"/>
            <a:chOff x="0" y="0"/>
            <a:chExt cx="229440" cy="142080"/>
          </a:xfrm>
        </p:grpSpPr>
        <p:sp>
          <p:nvSpPr>
            <p:cNvPr id="46" name="Freeform 46"/>
            <p:cNvSpPr/>
            <p:nvPr/>
          </p:nvSpPr>
          <p:spPr>
            <a:xfrm>
              <a:off x="0" y="-127"/>
              <a:ext cx="229362" cy="142113"/>
            </a:xfrm>
            <a:custGeom>
              <a:avLst/>
              <a:gdLst/>
              <a:ahLst/>
              <a:cxnLst/>
              <a:rect l="l" t="t" r="r" b="b"/>
              <a:pathLst>
                <a:path w="229362" h="142113">
                  <a:moveTo>
                    <a:pt x="112141" y="126365"/>
                  </a:moveTo>
                  <a:cubicBezTo>
                    <a:pt x="142748" y="110617"/>
                    <a:pt x="203962" y="142113"/>
                    <a:pt x="219202" y="78994"/>
                  </a:cubicBezTo>
                  <a:cubicBezTo>
                    <a:pt x="229362" y="42164"/>
                    <a:pt x="157988" y="0"/>
                    <a:pt x="96774" y="5334"/>
                  </a:cubicBezTo>
                  <a:cubicBezTo>
                    <a:pt x="56134" y="10668"/>
                    <a:pt x="10160" y="5334"/>
                    <a:pt x="5080" y="63246"/>
                  </a:cubicBezTo>
                  <a:cubicBezTo>
                    <a:pt x="0" y="100076"/>
                    <a:pt x="45847" y="126365"/>
                    <a:pt x="112141" y="126365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7308000" y="6766560"/>
            <a:ext cx="103680" cy="138960"/>
            <a:chOff x="0" y="0"/>
            <a:chExt cx="138240" cy="185280"/>
          </a:xfrm>
        </p:grpSpPr>
        <p:sp>
          <p:nvSpPr>
            <p:cNvPr id="48" name="Freeform 48"/>
            <p:cNvSpPr/>
            <p:nvPr/>
          </p:nvSpPr>
          <p:spPr>
            <a:xfrm>
              <a:off x="-127" y="0"/>
              <a:ext cx="138303" cy="185293"/>
            </a:xfrm>
            <a:custGeom>
              <a:avLst/>
              <a:gdLst/>
              <a:ahLst/>
              <a:cxnLst/>
              <a:rect l="l" t="t" r="r" b="b"/>
              <a:pathLst>
                <a:path w="138303" h="185293">
                  <a:moveTo>
                    <a:pt x="71755" y="180086"/>
                  </a:moveTo>
                  <a:cubicBezTo>
                    <a:pt x="117856" y="185293"/>
                    <a:pt x="138303" y="164592"/>
                    <a:pt x="138303" y="118364"/>
                  </a:cubicBezTo>
                  <a:cubicBezTo>
                    <a:pt x="138303" y="102870"/>
                    <a:pt x="138303" y="92583"/>
                    <a:pt x="138303" y="77216"/>
                  </a:cubicBezTo>
                  <a:cubicBezTo>
                    <a:pt x="133223" y="46355"/>
                    <a:pt x="66675" y="0"/>
                    <a:pt x="35941" y="5207"/>
                  </a:cubicBezTo>
                  <a:cubicBezTo>
                    <a:pt x="25654" y="10414"/>
                    <a:pt x="25654" y="15494"/>
                    <a:pt x="25654" y="25781"/>
                  </a:cubicBezTo>
                  <a:cubicBezTo>
                    <a:pt x="35941" y="77216"/>
                    <a:pt x="20574" y="128651"/>
                    <a:pt x="0" y="180213"/>
                  </a:cubicBezTo>
                  <a:cubicBezTo>
                    <a:pt x="25654" y="180213"/>
                    <a:pt x="51181" y="180213"/>
                    <a:pt x="71628" y="18021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7192080" y="7175520"/>
            <a:ext cx="189360" cy="252000"/>
            <a:chOff x="0" y="0"/>
            <a:chExt cx="252480" cy="3360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252603" cy="336042"/>
            </a:xfrm>
            <a:custGeom>
              <a:avLst/>
              <a:gdLst/>
              <a:ahLst/>
              <a:cxnLst/>
              <a:rect l="l" t="t" r="r" b="b"/>
              <a:pathLst>
                <a:path w="252603" h="336042">
                  <a:moveTo>
                    <a:pt x="0" y="336042"/>
                  </a:moveTo>
                  <a:cubicBezTo>
                    <a:pt x="25781" y="320548"/>
                    <a:pt x="51562" y="305054"/>
                    <a:pt x="77343" y="284353"/>
                  </a:cubicBezTo>
                  <a:cubicBezTo>
                    <a:pt x="77343" y="284353"/>
                    <a:pt x="77343" y="284353"/>
                    <a:pt x="77343" y="284353"/>
                  </a:cubicBezTo>
                  <a:cubicBezTo>
                    <a:pt x="77343" y="284353"/>
                    <a:pt x="77343" y="284353"/>
                    <a:pt x="77343" y="284353"/>
                  </a:cubicBezTo>
                  <a:cubicBezTo>
                    <a:pt x="149479" y="248158"/>
                    <a:pt x="206121" y="196469"/>
                    <a:pt x="226822" y="118999"/>
                  </a:cubicBezTo>
                  <a:cubicBezTo>
                    <a:pt x="252603" y="25908"/>
                    <a:pt x="247396" y="20828"/>
                    <a:pt x="154686" y="10414"/>
                  </a:cubicBezTo>
                  <a:cubicBezTo>
                    <a:pt x="144272" y="5207"/>
                    <a:pt x="128778" y="5207"/>
                    <a:pt x="118491" y="0"/>
                  </a:cubicBezTo>
                  <a:cubicBezTo>
                    <a:pt x="108204" y="0"/>
                    <a:pt x="97917" y="0"/>
                    <a:pt x="97917" y="15494"/>
                  </a:cubicBezTo>
                  <a:cubicBezTo>
                    <a:pt x="108204" y="61976"/>
                    <a:pt x="72136" y="93091"/>
                    <a:pt x="56642" y="129159"/>
                  </a:cubicBezTo>
                  <a:cubicBezTo>
                    <a:pt x="10287" y="191262"/>
                    <a:pt x="15494" y="263652"/>
                    <a:pt x="0" y="33604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609840" y="9977760"/>
            <a:ext cx="17092080" cy="190800"/>
            <a:chOff x="0" y="0"/>
            <a:chExt cx="22789440" cy="2544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2789516" cy="254381"/>
            </a:xfrm>
            <a:custGeom>
              <a:avLst/>
              <a:gdLst/>
              <a:ahLst/>
              <a:cxnLst/>
              <a:rect l="l" t="t" r="r" b="b"/>
              <a:pathLst>
                <a:path w="22789516" h="254381">
                  <a:moveTo>
                    <a:pt x="0" y="254381"/>
                  </a:moveTo>
                  <a:lnTo>
                    <a:pt x="63881" y="0"/>
                  </a:lnTo>
                  <a:lnTo>
                    <a:pt x="22725635" y="0"/>
                  </a:lnTo>
                  <a:lnTo>
                    <a:pt x="22789516" y="254381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753120" y="1969200"/>
            <a:ext cx="16827120" cy="101520"/>
            <a:chOff x="0" y="0"/>
            <a:chExt cx="22436160" cy="13536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22436201" cy="135382"/>
            </a:xfrm>
            <a:custGeom>
              <a:avLst/>
              <a:gdLst/>
              <a:ahLst/>
              <a:cxnLst/>
              <a:rect l="l" t="t" r="r" b="b"/>
              <a:pathLst>
                <a:path w="22436201" h="135382">
                  <a:moveTo>
                    <a:pt x="0" y="0"/>
                  </a:moveTo>
                  <a:lnTo>
                    <a:pt x="22436201" y="0"/>
                  </a:lnTo>
                  <a:lnTo>
                    <a:pt x="22436201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609840" y="494640"/>
            <a:ext cx="1591200" cy="1180800"/>
            <a:chOff x="0" y="0"/>
            <a:chExt cx="2121600" cy="15744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2121662" cy="1574546"/>
            </a:xfrm>
            <a:custGeom>
              <a:avLst/>
              <a:gdLst/>
              <a:ahLst/>
              <a:cxnLst/>
              <a:rect l="l" t="t" r="r" b="b"/>
              <a:pathLst>
                <a:path w="2121662" h="1574546">
                  <a:moveTo>
                    <a:pt x="1633728" y="497840"/>
                  </a:moveTo>
                  <a:cubicBezTo>
                    <a:pt x="1499362" y="561086"/>
                    <a:pt x="1363091" y="626237"/>
                    <a:pt x="1228725" y="689483"/>
                  </a:cubicBezTo>
                  <a:cubicBezTo>
                    <a:pt x="1228725" y="691515"/>
                    <a:pt x="1228725" y="695452"/>
                    <a:pt x="1228725" y="697357"/>
                  </a:cubicBezTo>
                  <a:cubicBezTo>
                    <a:pt x="1527048" y="681609"/>
                    <a:pt x="1823339" y="663829"/>
                    <a:pt x="2121662" y="647954"/>
                  </a:cubicBezTo>
                  <a:cubicBezTo>
                    <a:pt x="2121662" y="649986"/>
                    <a:pt x="2121662" y="651891"/>
                    <a:pt x="2121662" y="653923"/>
                  </a:cubicBezTo>
                  <a:cubicBezTo>
                    <a:pt x="1843151" y="691515"/>
                    <a:pt x="1562608" y="728980"/>
                    <a:pt x="1284097" y="766572"/>
                  </a:cubicBezTo>
                  <a:cubicBezTo>
                    <a:pt x="1282065" y="768604"/>
                    <a:pt x="1282065" y="772541"/>
                    <a:pt x="1282065" y="774446"/>
                  </a:cubicBezTo>
                  <a:cubicBezTo>
                    <a:pt x="1333373" y="790194"/>
                    <a:pt x="1386713" y="806069"/>
                    <a:pt x="1449959" y="825754"/>
                  </a:cubicBezTo>
                  <a:cubicBezTo>
                    <a:pt x="1374902" y="825754"/>
                    <a:pt x="1311656" y="825754"/>
                    <a:pt x="1250442" y="825754"/>
                  </a:cubicBezTo>
                  <a:cubicBezTo>
                    <a:pt x="1248410" y="827786"/>
                    <a:pt x="1248410" y="829691"/>
                    <a:pt x="1248410" y="831723"/>
                  </a:cubicBezTo>
                  <a:cubicBezTo>
                    <a:pt x="1422273" y="887095"/>
                    <a:pt x="1596136" y="942340"/>
                    <a:pt x="1771904" y="999617"/>
                  </a:cubicBezTo>
                  <a:cubicBezTo>
                    <a:pt x="1769872" y="1001649"/>
                    <a:pt x="1769872" y="1001649"/>
                    <a:pt x="1769872" y="1003554"/>
                  </a:cubicBezTo>
                  <a:cubicBezTo>
                    <a:pt x="1574292" y="960120"/>
                    <a:pt x="1378712" y="916686"/>
                    <a:pt x="1183132" y="873125"/>
                  </a:cubicBezTo>
                  <a:cubicBezTo>
                    <a:pt x="1181100" y="875157"/>
                    <a:pt x="1179195" y="879094"/>
                    <a:pt x="1179195" y="880999"/>
                  </a:cubicBezTo>
                  <a:cubicBezTo>
                    <a:pt x="1343152" y="1066673"/>
                    <a:pt x="1507109" y="1254379"/>
                    <a:pt x="1673098" y="1441958"/>
                  </a:cubicBezTo>
                  <a:cubicBezTo>
                    <a:pt x="1671066" y="1441958"/>
                    <a:pt x="1669161" y="1443990"/>
                    <a:pt x="1669161" y="1445895"/>
                  </a:cubicBezTo>
                  <a:cubicBezTo>
                    <a:pt x="1489456" y="1272032"/>
                    <a:pt x="1309624" y="1100201"/>
                    <a:pt x="1131824" y="928370"/>
                  </a:cubicBezTo>
                  <a:cubicBezTo>
                    <a:pt x="1127887" y="928370"/>
                    <a:pt x="1125855" y="930402"/>
                    <a:pt x="1123950" y="930402"/>
                  </a:cubicBezTo>
                  <a:cubicBezTo>
                    <a:pt x="1161542" y="1072642"/>
                    <a:pt x="1197102" y="1214882"/>
                    <a:pt x="1234567" y="1357122"/>
                  </a:cubicBezTo>
                  <a:cubicBezTo>
                    <a:pt x="1232535" y="1359154"/>
                    <a:pt x="1230630" y="1359154"/>
                    <a:pt x="1228598" y="1361059"/>
                  </a:cubicBezTo>
                  <a:cubicBezTo>
                    <a:pt x="1169289" y="1228725"/>
                    <a:pt x="1110107" y="1096391"/>
                    <a:pt x="1050798" y="964057"/>
                  </a:cubicBezTo>
                  <a:cubicBezTo>
                    <a:pt x="1046861" y="964057"/>
                    <a:pt x="1044829" y="964057"/>
                    <a:pt x="1040892" y="964057"/>
                  </a:cubicBezTo>
                  <a:cubicBezTo>
                    <a:pt x="1033018" y="1066800"/>
                    <a:pt x="1025144" y="1167511"/>
                    <a:pt x="1017143" y="1270254"/>
                  </a:cubicBezTo>
                  <a:cubicBezTo>
                    <a:pt x="1015111" y="1270254"/>
                    <a:pt x="1011174" y="1270254"/>
                    <a:pt x="1009269" y="1270254"/>
                  </a:cubicBezTo>
                  <a:cubicBezTo>
                    <a:pt x="993521" y="1167511"/>
                    <a:pt x="977646" y="1064768"/>
                    <a:pt x="963803" y="962152"/>
                  </a:cubicBezTo>
                  <a:cubicBezTo>
                    <a:pt x="959866" y="962152"/>
                    <a:pt x="957834" y="962152"/>
                    <a:pt x="953897" y="962152"/>
                  </a:cubicBezTo>
                  <a:cubicBezTo>
                    <a:pt x="870966" y="1165606"/>
                    <a:pt x="787908" y="1371092"/>
                    <a:pt x="707009" y="1574546"/>
                  </a:cubicBezTo>
                  <a:cubicBezTo>
                    <a:pt x="704977" y="1574546"/>
                    <a:pt x="703072" y="1572514"/>
                    <a:pt x="701040" y="1572514"/>
                  </a:cubicBezTo>
                  <a:cubicBezTo>
                    <a:pt x="760349" y="1357249"/>
                    <a:pt x="821563" y="1141857"/>
                    <a:pt x="884809" y="916686"/>
                  </a:cubicBezTo>
                  <a:cubicBezTo>
                    <a:pt x="799846" y="981837"/>
                    <a:pt x="722884" y="1041146"/>
                    <a:pt x="647700" y="1100455"/>
                  </a:cubicBezTo>
                  <a:cubicBezTo>
                    <a:pt x="645668" y="1098423"/>
                    <a:pt x="643763" y="1096518"/>
                    <a:pt x="641731" y="1094486"/>
                  </a:cubicBezTo>
                  <a:cubicBezTo>
                    <a:pt x="699008" y="1019429"/>
                    <a:pt x="758317" y="944372"/>
                    <a:pt x="817499" y="867283"/>
                  </a:cubicBezTo>
                  <a:cubicBezTo>
                    <a:pt x="815467" y="865251"/>
                    <a:pt x="813562" y="863346"/>
                    <a:pt x="813562" y="861314"/>
                  </a:cubicBezTo>
                  <a:cubicBezTo>
                    <a:pt x="598551" y="924433"/>
                    <a:pt x="383286" y="989711"/>
                    <a:pt x="169926" y="1052830"/>
                  </a:cubicBezTo>
                  <a:cubicBezTo>
                    <a:pt x="167894" y="1050798"/>
                    <a:pt x="167894" y="1048893"/>
                    <a:pt x="165989" y="1044956"/>
                  </a:cubicBezTo>
                  <a:cubicBezTo>
                    <a:pt x="371475" y="959993"/>
                    <a:pt x="574929" y="873125"/>
                    <a:pt x="780288" y="788162"/>
                  </a:cubicBezTo>
                  <a:cubicBezTo>
                    <a:pt x="780288" y="784225"/>
                    <a:pt x="780288" y="782193"/>
                    <a:pt x="778256" y="778256"/>
                  </a:cubicBezTo>
                  <a:cubicBezTo>
                    <a:pt x="707136" y="766445"/>
                    <a:pt x="636016" y="754507"/>
                    <a:pt x="564896" y="742696"/>
                  </a:cubicBezTo>
                  <a:cubicBezTo>
                    <a:pt x="564896" y="740664"/>
                    <a:pt x="564896" y="738759"/>
                    <a:pt x="564896" y="736727"/>
                  </a:cubicBezTo>
                  <a:cubicBezTo>
                    <a:pt x="636016" y="724916"/>
                    <a:pt x="707136" y="712978"/>
                    <a:pt x="778256" y="701167"/>
                  </a:cubicBezTo>
                  <a:cubicBezTo>
                    <a:pt x="778256" y="699135"/>
                    <a:pt x="778256" y="697230"/>
                    <a:pt x="780288" y="693293"/>
                  </a:cubicBezTo>
                  <a:cubicBezTo>
                    <a:pt x="519557" y="604393"/>
                    <a:pt x="258826" y="515493"/>
                    <a:pt x="0" y="426593"/>
                  </a:cubicBezTo>
                  <a:cubicBezTo>
                    <a:pt x="0" y="424561"/>
                    <a:pt x="0" y="422656"/>
                    <a:pt x="2032" y="420624"/>
                  </a:cubicBezTo>
                  <a:cubicBezTo>
                    <a:pt x="270637" y="487807"/>
                    <a:pt x="539369" y="552958"/>
                    <a:pt x="810006" y="618109"/>
                  </a:cubicBezTo>
                  <a:cubicBezTo>
                    <a:pt x="810006" y="616077"/>
                    <a:pt x="812038" y="614172"/>
                    <a:pt x="813943" y="612140"/>
                  </a:cubicBezTo>
                  <a:cubicBezTo>
                    <a:pt x="652018" y="477774"/>
                    <a:pt x="489966" y="345440"/>
                    <a:pt x="328041" y="211074"/>
                  </a:cubicBezTo>
                  <a:cubicBezTo>
                    <a:pt x="328041" y="209042"/>
                    <a:pt x="330073" y="207137"/>
                    <a:pt x="331978" y="205105"/>
                  </a:cubicBezTo>
                  <a:cubicBezTo>
                    <a:pt x="513715" y="321691"/>
                    <a:pt x="693420" y="440182"/>
                    <a:pt x="883158" y="562610"/>
                  </a:cubicBezTo>
                  <a:cubicBezTo>
                    <a:pt x="865378" y="493522"/>
                    <a:pt x="849630" y="432181"/>
                    <a:pt x="833755" y="372999"/>
                  </a:cubicBezTo>
                  <a:cubicBezTo>
                    <a:pt x="835787" y="370967"/>
                    <a:pt x="837692" y="370967"/>
                    <a:pt x="839724" y="369062"/>
                  </a:cubicBezTo>
                  <a:cubicBezTo>
                    <a:pt x="873252" y="428371"/>
                    <a:pt x="906907" y="485648"/>
                    <a:pt x="942467" y="542925"/>
                  </a:cubicBezTo>
                  <a:cubicBezTo>
                    <a:pt x="944499" y="542925"/>
                    <a:pt x="948436" y="542925"/>
                    <a:pt x="950341" y="542925"/>
                  </a:cubicBezTo>
                  <a:cubicBezTo>
                    <a:pt x="969899" y="361442"/>
                    <a:pt x="989711" y="181737"/>
                    <a:pt x="1009396" y="0"/>
                  </a:cubicBezTo>
                  <a:cubicBezTo>
                    <a:pt x="1011428" y="0"/>
                    <a:pt x="1011428" y="0"/>
                    <a:pt x="1013333" y="2032"/>
                  </a:cubicBezTo>
                  <a:cubicBezTo>
                    <a:pt x="1023239" y="185801"/>
                    <a:pt x="1031113" y="371475"/>
                    <a:pt x="1038987" y="555117"/>
                  </a:cubicBezTo>
                  <a:cubicBezTo>
                    <a:pt x="1042924" y="557149"/>
                    <a:pt x="1044956" y="559054"/>
                    <a:pt x="1048893" y="559054"/>
                  </a:cubicBezTo>
                  <a:cubicBezTo>
                    <a:pt x="1098296" y="480060"/>
                    <a:pt x="1147699" y="399034"/>
                    <a:pt x="1199007" y="320040"/>
                  </a:cubicBezTo>
                  <a:cubicBezTo>
                    <a:pt x="1201039" y="322072"/>
                    <a:pt x="1202944" y="322072"/>
                    <a:pt x="1206881" y="323977"/>
                  </a:cubicBezTo>
                  <a:cubicBezTo>
                    <a:pt x="1173353" y="414909"/>
                    <a:pt x="1141730" y="505714"/>
                    <a:pt x="1108075" y="594614"/>
                  </a:cubicBezTo>
                  <a:cubicBezTo>
                    <a:pt x="1110107" y="596646"/>
                    <a:pt x="1112012" y="598551"/>
                    <a:pt x="1114044" y="598551"/>
                  </a:cubicBezTo>
                  <a:cubicBezTo>
                    <a:pt x="1305687" y="422783"/>
                    <a:pt x="1495298" y="246888"/>
                    <a:pt x="1686941" y="71120"/>
                  </a:cubicBezTo>
                  <a:cubicBezTo>
                    <a:pt x="1686941" y="73152"/>
                    <a:pt x="1688973" y="73152"/>
                    <a:pt x="1690878" y="75057"/>
                  </a:cubicBezTo>
                  <a:cubicBezTo>
                    <a:pt x="1522984" y="252857"/>
                    <a:pt x="1355090" y="432562"/>
                    <a:pt x="1187196" y="610362"/>
                  </a:cubicBezTo>
                  <a:cubicBezTo>
                    <a:pt x="1189228" y="612394"/>
                    <a:pt x="1191133" y="616331"/>
                    <a:pt x="1193165" y="618236"/>
                  </a:cubicBezTo>
                  <a:cubicBezTo>
                    <a:pt x="1339342" y="576707"/>
                    <a:pt x="1485519" y="533273"/>
                    <a:pt x="1629791" y="489839"/>
                  </a:cubicBezTo>
                  <a:cubicBezTo>
                    <a:pt x="1631823" y="491871"/>
                    <a:pt x="1633728" y="495808"/>
                    <a:pt x="1633728" y="49771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1404000" y="1386720"/>
            <a:ext cx="99360" cy="557280"/>
            <a:chOff x="0" y="0"/>
            <a:chExt cx="132480" cy="74304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132461" cy="743077"/>
            </a:xfrm>
            <a:custGeom>
              <a:avLst/>
              <a:gdLst/>
              <a:ahLst/>
              <a:cxnLst/>
              <a:rect l="l" t="t" r="r" b="b"/>
              <a:pathLst>
                <a:path w="132461" h="743077">
                  <a:moveTo>
                    <a:pt x="19812" y="0"/>
                  </a:moveTo>
                  <a:cubicBezTo>
                    <a:pt x="118618" y="244983"/>
                    <a:pt x="96901" y="499999"/>
                    <a:pt x="132461" y="743077"/>
                  </a:cubicBezTo>
                  <a:cubicBezTo>
                    <a:pt x="92964" y="499999"/>
                    <a:pt x="0" y="264795"/>
                    <a:pt x="19812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618480" y="1278720"/>
            <a:ext cx="412560" cy="252720"/>
            <a:chOff x="0" y="0"/>
            <a:chExt cx="550080" cy="33696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550037" cy="336931"/>
            </a:xfrm>
            <a:custGeom>
              <a:avLst/>
              <a:gdLst/>
              <a:ahLst/>
              <a:cxnLst/>
              <a:rect l="l" t="t" r="r" b="b"/>
              <a:pathLst>
                <a:path w="550037" h="336931">
                  <a:moveTo>
                    <a:pt x="0" y="336931"/>
                  </a:moveTo>
                  <a:cubicBezTo>
                    <a:pt x="180086" y="224028"/>
                    <a:pt x="334391" y="67437"/>
                    <a:pt x="550037" y="0"/>
                  </a:cubicBezTo>
                  <a:cubicBezTo>
                    <a:pt x="391795" y="160528"/>
                    <a:pt x="184023" y="229870"/>
                    <a:pt x="0" y="33693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1200960" y="246240"/>
            <a:ext cx="88560" cy="496800"/>
            <a:chOff x="0" y="0"/>
            <a:chExt cx="118080" cy="66240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118110" cy="662432"/>
            </a:xfrm>
            <a:custGeom>
              <a:avLst/>
              <a:gdLst/>
              <a:ahLst/>
              <a:cxnLst/>
              <a:rect l="l" t="t" r="r" b="b"/>
              <a:pathLst>
                <a:path w="118110" h="662432">
                  <a:moveTo>
                    <a:pt x="0" y="0"/>
                  </a:moveTo>
                  <a:cubicBezTo>
                    <a:pt x="37338" y="217551"/>
                    <a:pt x="118110" y="427101"/>
                    <a:pt x="104267" y="662432"/>
                  </a:cubicBezTo>
                  <a:cubicBezTo>
                    <a:pt x="15748" y="442976"/>
                    <a:pt x="33401" y="217551"/>
                    <a:pt x="0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1779840" y="1099440"/>
            <a:ext cx="429840" cy="62640"/>
            <a:chOff x="0" y="0"/>
            <a:chExt cx="573120" cy="8352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573151" cy="83566"/>
            </a:xfrm>
            <a:custGeom>
              <a:avLst/>
              <a:gdLst/>
              <a:ahLst/>
              <a:cxnLst/>
              <a:rect l="l" t="t" r="r" b="b"/>
              <a:pathLst>
                <a:path w="573151" h="83566">
                  <a:moveTo>
                    <a:pt x="0" y="33782"/>
                  </a:moveTo>
                  <a:cubicBezTo>
                    <a:pt x="200914" y="0"/>
                    <a:pt x="386080" y="53721"/>
                    <a:pt x="573151" y="69596"/>
                  </a:cubicBezTo>
                  <a:cubicBezTo>
                    <a:pt x="386080" y="61595"/>
                    <a:pt x="196977" y="83566"/>
                    <a:pt x="0" y="3378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1587600" y="373680"/>
            <a:ext cx="183600" cy="347760"/>
            <a:chOff x="0" y="0"/>
            <a:chExt cx="244800" cy="46368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244856" cy="463677"/>
            </a:xfrm>
            <a:custGeom>
              <a:avLst/>
              <a:gdLst/>
              <a:ahLst/>
              <a:cxnLst/>
              <a:rect l="l" t="t" r="r" b="b"/>
              <a:pathLst>
                <a:path w="244856" h="463677">
                  <a:moveTo>
                    <a:pt x="0" y="463677"/>
                  </a:moveTo>
                  <a:cubicBezTo>
                    <a:pt x="47752" y="288036"/>
                    <a:pt x="161163" y="157861"/>
                    <a:pt x="244856" y="0"/>
                  </a:cubicBezTo>
                  <a:cubicBezTo>
                    <a:pt x="236855" y="61214"/>
                    <a:pt x="63627" y="386715"/>
                    <a:pt x="0" y="463677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15900480" y="485280"/>
            <a:ext cx="1591200" cy="1180800"/>
            <a:chOff x="0" y="0"/>
            <a:chExt cx="2121600" cy="157440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2121662" cy="1574546"/>
            </a:xfrm>
            <a:custGeom>
              <a:avLst/>
              <a:gdLst/>
              <a:ahLst/>
              <a:cxnLst/>
              <a:rect l="l" t="t" r="r" b="b"/>
              <a:pathLst>
                <a:path w="2121662" h="1574546">
                  <a:moveTo>
                    <a:pt x="1633728" y="497840"/>
                  </a:moveTo>
                  <a:cubicBezTo>
                    <a:pt x="1499362" y="561086"/>
                    <a:pt x="1363091" y="626237"/>
                    <a:pt x="1228725" y="689483"/>
                  </a:cubicBezTo>
                  <a:cubicBezTo>
                    <a:pt x="1228725" y="691515"/>
                    <a:pt x="1228725" y="695452"/>
                    <a:pt x="1228725" y="697357"/>
                  </a:cubicBezTo>
                  <a:cubicBezTo>
                    <a:pt x="1527048" y="681609"/>
                    <a:pt x="1823339" y="663829"/>
                    <a:pt x="2121662" y="647954"/>
                  </a:cubicBezTo>
                  <a:cubicBezTo>
                    <a:pt x="2121662" y="649986"/>
                    <a:pt x="2121662" y="651891"/>
                    <a:pt x="2121662" y="653923"/>
                  </a:cubicBezTo>
                  <a:cubicBezTo>
                    <a:pt x="1843151" y="691515"/>
                    <a:pt x="1562608" y="728980"/>
                    <a:pt x="1284097" y="766572"/>
                  </a:cubicBezTo>
                  <a:cubicBezTo>
                    <a:pt x="1282065" y="768604"/>
                    <a:pt x="1282065" y="772541"/>
                    <a:pt x="1282065" y="774446"/>
                  </a:cubicBezTo>
                  <a:cubicBezTo>
                    <a:pt x="1333373" y="790194"/>
                    <a:pt x="1386713" y="806069"/>
                    <a:pt x="1449959" y="825754"/>
                  </a:cubicBezTo>
                  <a:cubicBezTo>
                    <a:pt x="1374902" y="825754"/>
                    <a:pt x="1311656" y="825754"/>
                    <a:pt x="1250442" y="825754"/>
                  </a:cubicBezTo>
                  <a:cubicBezTo>
                    <a:pt x="1248410" y="827786"/>
                    <a:pt x="1248410" y="829691"/>
                    <a:pt x="1248410" y="831723"/>
                  </a:cubicBezTo>
                  <a:cubicBezTo>
                    <a:pt x="1422273" y="887095"/>
                    <a:pt x="1596136" y="942340"/>
                    <a:pt x="1771904" y="999617"/>
                  </a:cubicBezTo>
                  <a:cubicBezTo>
                    <a:pt x="1769872" y="1001649"/>
                    <a:pt x="1769872" y="1001649"/>
                    <a:pt x="1769872" y="1003554"/>
                  </a:cubicBezTo>
                  <a:cubicBezTo>
                    <a:pt x="1574292" y="960120"/>
                    <a:pt x="1378712" y="916686"/>
                    <a:pt x="1183132" y="873125"/>
                  </a:cubicBezTo>
                  <a:cubicBezTo>
                    <a:pt x="1181100" y="875157"/>
                    <a:pt x="1179195" y="879094"/>
                    <a:pt x="1179195" y="880999"/>
                  </a:cubicBezTo>
                  <a:cubicBezTo>
                    <a:pt x="1343152" y="1066673"/>
                    <a:pt x="1507109" y="1254379"/>
                    <a:pt x="1673098" y="1441958"/>
                  </a:cubicBezTo>
                  <a:cubicBezTo>
                    <a:pt x="1671066" y="1441958"/>
                    <a:pt x="1669161" y="1443990"/>
                    <a:pt x="1669161" y="1445895"/>
                  </a:cubicBezTo>
                  <a:cubicBezTo>
                    <a:pt x="1489456" y="1272032"/>
                    <a:pt x="1309624" y="1100201"/>
                    <a:pt x="1131824" y="928370"/>
                  </a:cubicBezTo>
                  <a:cubicBezTo>
                    <a:pt x="1127887" y="928370"/>
                    <a:pt x="1125855" y="930402"/>
                    <a:pt x="1123950" y="930402"/>
                  </a:cubicBezTo>
                  <a:cubicBezTo>
                    <a:pt x="1161542" y="1072642"/>
                    <a:pt x="1197102" y="1214882"/>
                    <a:pt x="1234567" y="1357122"/>
                  </a:cubicBezTo>
                  <a:cubicBezTo>
                    <a:pt x="1232535" y="1359154"/>
                    <a:pt x="1230630" y="1359154"/>
                    <a:pt x="1228598" y="1361059"/>
                  </a:cubicBezTo>
                  <a:cubicBezTo>
                    <a:pt x="1169289" y="1228725"/>
                    <a:pt x="1110107" y="1096391"/>
                    <a:pt x="1050798" y="964057"/>
                  </a:cubicBezTo>
                  <a:cubicBezTo>
                    <a:pt x="1046861" y="964057"/>
                    <a:pt x="1044829" y="964057"/>
                    <a:pt x="1040892" y="964057"/>
                  </a:cubicBezTo>
                  <a:cubicBezTo>
                    <a:pt x="1033018" y="1066800"/>
                    <a:pt x="1025144" y="1167511"/>
                    <a:pt x="1017143" y="1270254"/>
                  </a:cubicBezTo>
                  <a:cubicBezTo>
                    <a:pt x="1015111" y="1270254"/>
                    <a:pt x="1011174" y="1270254"/>
                    <a:pt x="1009269" y="1270254"/>
                  </a:cubicBezTo>
                  <a:cubicBezTo>
                    <a:pt x="993521" y="1167511"/>
                    <a:pt x="977646" y="1064768"/>
                    <a:pt x="963803" y="962152"/>
                  </a:cubicBezTo>
                  <a:cubicBezTo>
                    <a:pt x="959866" y="962152"/>
                    <a:pt x="957834" y="962152"/>
                    <a:pt x="953897" y="962152"/>
                  </a:cubicBezTo>
                  <a:cubicBezTo>
                    <a:pt x="870966" y="1165606"/>
                    <a:pt x="787908" y="1371092"/>
                    <a:pt x="707009" y="1574546"/>
                  </a:cubicBezTo>
                  <a:cubicBezTo>
                    <a:pt x="704977" y="1574546"/>
                    <a:pt x="703072" y="1572514"/>
                    <a:pt x="701040" y="1572514"/>
                  </a:cubicBezTo>
                  <a:cubicBezTo>
                    <a:pt x="760349" y="1357249"/>
                    <a:pt x="821563" y="1141857"/>
                    <a:pt x="884809" y="916686"/>
                  </a:cubicBezTo>
                  <a:cubicBezTo>
                    <a:pt x="799846" y="981837"/>
                    <a:pt x="722884" y="1041146"/>
                    <a:pt x="647700" y="1100455"/>
                  </a:cubicBezTo>
                  <a:cubicBezTo>
                    <a:pt x="645668" y="1098423"/>
                    <a:pt x="643763" y="1096518"/>
                    <a:pt x="641731" y="1094486"/>
                  </a:cubicBezTo>
                  <a:cubicBezTo>
                    <a:pt x="699008" y="1019429"/>
                    <a:pt x="758317" y="944372"/>
                    <a:pt x="817499" y="867283"/>
                  </a:cubicBezTo>
                  <a:cubicBezTo>
                    <a:pt x="815467" y="865251"/>
                    <a:pt x="813562" y="863346"/>
                    <a:pt x="813562" y="861314"/>
                  </a:cubicBezTo>
                  <a:cubicBezTo>
                    <a:pt x="598551" y="924433"/>
                    <a:pt x="383286" y="989711"/>
                    <a:pt x="169926" y="1052830"/>
                  </a:cubicBezTo>
                  <a:cubicBezTo>
                    <a:pt x="167894" y="1050798"/>
                    <a:pt x="167894" y="1048893"/>
                    <a:pt x="165989" y="1044956"/>
                  </a:cubicBezTo>
                  <a:cubicBezTo>
                    <a:pt x="371475" y="959993"/>
                    <a:pt x="574929" y="873125"/>
                    <a:pt x="780288" y="788162"/>
                  </a:cubicBezTo>
                  <a:cubicBezTo>
                    <a:pt x="780288" y="784225"/>
                    <a:pt x="780288" y="782193"/>
                    <a:pt x="778256" y="778256"/>
                  </a:cubicBezTo>
                  <a:cubicBezTo>
                    <a:pt x="707136" y="766445"/>
                    <a:pt x="636016" y="754507"/>
                    <a:pt x="564896" y="742696"/>
                  </a:cubicBezTo>
                  <a:cubicBezTo>
                    <a:pt x="564896" y="740664"/>
                    <a:pt x="564896" y="738759"/>
                    <a:pt x="564896" y="736727"/>
                  </a:cubicBezTo>
                  <a:cubicBezTo>
                    <a:pt x="636016" y="724916"/>
                    <a:pt x="707136" y="712978"/>
                    <a:pt x="778256" y="701167"/>
                  </a:cubicBezTo>
                  <a:cubicBezTo>
                    <a:pt x="778256" y="699135"/>
                    <a:pt x="778256" y="697230"/>
                    <a:pt x="780288" y="693293"/>
                  </a:cubicBezTo>
                  <a:cubicBezTo>
                    <a:pt x="519557" y="604393"/>
                    <a:pt x="258826" y="515493"/>
                    <a:pt x="0" y="426593"/>
                  </a:cubicBezTo>
                  <a:cubicBezTo>
                    <a:pt x="0" y="424561"/>
                    <a:pt x="0" y="422656"/>
                    <a:pt x="2032" y="420624"/>
                  </a:cubicBezTo>
                  <a:cubicBezTo>
                    <a:pt x="270637" y="487807"/>
                    <a:pt x="539369" y="552958"/>
                    <a:pt x="810006" y="618109"/>
                  </a:cubicBezTo>
                  <a:cubicBezTo>
                    <a:pt x="810006" y="616077"/>
                    <a:pt x="812038" y="614172"/>
                    <a:pt x="813943" y="612140"/>
                  </a:cubicBezTo>
                  <a:cubicBezTo>
                    <a:pt x="652018" y="477774"/>
                    <a:pt x="489966" y="345440"/>
                    <a:pt x="328041" y="211074"/>
                  </a:cubicBezTo>
                  <a:cubicBezTo>
                    <a:pt x="328041" y="209042"/>
                    <a:pt x="330073" y="207137"/>
                    <a:pt x="331978" y="205105"/>
                  </a:cubicBezTo>
                  <a:cubicBezTo>
                    <a:pt x="513715" y="321691"/>
                    <a:pt x="693420" y="440182"/>
                    <a:pt x="883158" y="562610"/>
                  </a:cubicBezTo>
                  <a:cubicBezTo>
                    <a:pt x="865378" y="493522"/>
                    <a:pt x="849630" y="432181"/>
                    <a:pt x="833755" y="372999"/>
                  </a:cubicBezTo>
                  <a:cubicBezTo>
                    <a:pt x="835787" y="370967"/>
                    <a:pt x="837692" y="370967"/>
                    <a:pt x="839724" y="369062"/>
                  </a:cubicBezTo>
                  <a:cubicBezTo>
                    <a:pt x="873252" y="428371"/>
                    <a:pt x="906907" y="485648"/>
                    <a:pt x="942467" y="542925"/>
                  </a:cubicBezTo>
                  <a:cubicBezTo>
                    <a:pt x="944499" y="542925"/>
                    <a:pt x="948436" y="542925"/>
                    <a:pt x="950341" y="542925"/>
                  </a:cubicBezTo>
                  <a:cubicBezTo>
                    <a:pt x="969899" y="361442"/>
                    <a:pt x="989711" y="181737"/>
                    <a:pt x="1009396" y="0"/>
                  </a:cubicBezTo>
                  <a:cubicBezTo>
                    <a:pt x="1011428" y="0"/>
                    <a:pt x="1011428" y="0"/>
                    <a:pt x="1013333" y="2032"/>
                  </a:cubicBezTo>
                  <a:cubicBezTo>
                    <a:pt x="1023239" y="185801"/>
                    <a:pt x="1031113" y="371475"/>
                    <a:pt x="1038987" y="555117"/>
                  </a:cubicBezTo>
                  <a:cubicBezTo>
                    <a:pt x="1042924" y="557149"/>
                    <a:pt x="1044956" y="559054"/>
                    <a:pt x="1048893" y="559054"/>
                  </a:cubicBezTo>
                  <a:cubicBezTo>
                    <a:pt x="1098296" y="480060"/>
                    <a:pt x="1147699" y="399034"/>
                    <a:pt x="1199007" y="320040"/>
                  </a:cubicBezTo>
                  <a:cubicBezTo>
                    <a:pt x="1201039" y="322072"/>
                    <a:pt x="1202944" y="322072"/>
                    <a:pt x="1206881" y="323977"/>
                  </a:cubicBezTo>
                  <a:cubicBezTo>
                    <a:pt x="1173353" y="414909"/>
                    <a:pt x="1141730" y="505714"/>
                    <a:pt x="1108075" y="594614"/>
                  </a:cubicBezTo>
                  <a:cubicBezTo>
                    <a:pt x="1110107" y="596646"/>
                    <a:pt x="1112012" y="598551"/>
                    <a:pt x="1114044" y="598551"/>
                  </a:cubicBezTo>
                  <a:cubicBezTo>
                    <a:pt x="1305687" y="422783"/>
                    <a:pt x="1495298" y="246888"/>
                    <a:pt x="1686941" y="71120"/>
                  </a:cubicBezTo>
                  <a:cubicBezTo>
                    <a:pt x="1686941" y="73152"/>
                    <a:pt x="1688973" y="73152"/>
                    <a:pt x="1690878" y="75057"/>
                  </a:cubicBezTo>
                  <a:cubicBezTo>
                    <a:pt x="1522984" y="252857"/>
                    <a:pt x="1355090" y="432562"/>
                    <a:pt x="1187196" y="610362"/>
                  </a:cubicBezTo>
                  <a:cubicBezTo>
                    <a:pt x="1189228" y="612394"/>
                    <a:pt x="1191133" y="616331"/>
                    <a:pt x="1193165" y="618236"/>
                  </a:cubicBezTo>
                  <a:cubicBezTo>
                    <a:pt x="1339342" y="576707"/>
                    <a:pt x="1485519" y="533273"/>
                    <a:pt x="1629791" y="489839"/>
                  </a:cubicBezTo>
                  <a:cubicBezTo>
                    <a:pt x="1631823" y="491871"/>
                    <a:pt x="1633728" y="495808"/>
                    <a:pt x="1633728" y="497713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16694640" y="1376640"/>
            <a:ext cx="99360" cy="557280"/>
            <a:chOff x="0" y="0"/>
            <a:chExt cx="132480" cy="74304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132461" cy="743077"/>
            </a:xfrm>
            <a:custGeom>
              <a:avLst/>
              <a:gdLst/>
              <a:ahLst/>
              <a:cxnLst/>
              <a:rect l="l" t="t" r="r" b="b"/>
              <a:pathLst>
                <a:path w="132461" h="743077">
                  <a:moveTo>
                    <a:pt x="19812" y="0"/>
                  </a:moveTo>
                  <a:cubicBezTo>
                    <a:pt x="118618" y="244983"/>
                    <a:pt x="96901" y="499999"/>
                    <a:pt x="132461" y="743077"/>
                  </a:cubicBezTo>
                  <a:cubicBezTo>
                    <a:pt x="92964" y="499999"/>
                    <a:pt x="0" y="264795"/>
                    <a:pt x="19812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>
            <a:off x="15909120" y="1268640"/>
            <a:ext cx="412560" cy="252720"/>
            <a:chOff x="0" y="0"/>
            <a:chExt cx="550080" cy="33696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550037" cy="336931"/>
            </a:xfrm>
            <a:custGeom>
              <a:avLst/>
              <a:gdLst/>
              <a:ahLst/>
              <a:cxnLst/>
              <a:rect l="l" t="t" r="r" b="b"/>
              <a:pathLst>
                <a:path w="550037" h="336931">
                  <a:moveTo>
                    <a:pt x="0" y="336931"/>
                  </a:moveTo>
                  <a:cubicBezTo>
                    <a:pt x="180086" y="224028"/>
                    <a:pt x="334391" y="67437"/>
                    <a:pt x="550037" y="0"/>
                  </a:cubicBezTo>
                  <a:cubicBezTo>
                    <a:pt x="391795" y="160528"/>
                    <a:pt x="184023" y="229870"/>
                    <a:pt x="0" y="336931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16491600" y="236880"/>
            <a:ext cx="88560" cy="496800"/>
            <a:chOff x="0" y="0"/>
            <a:chExt cx="118080" cy="66240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118110" cy="662432"/>
            </a:xfrm>
            <a:custGeom>
              <a:avLst/>
              <a:gdLst/>
              <a:ahLst/>
              <a:cxnLst/>
              <a:rect l="l" t="t" r="r" b="b"/>
              <a:pathLst>
                <a:path w="118110" h="662432">
                  <a:moveTo>
                    <a:pt x="0" y="0"/>
                  </a:moveTo>
                  <a:cubicBezTo>
                    <a:pt x="37338" y="217551"/>
                    <a:pt x="118110" y="427101"/>
                    <a:pt x="104267" y="662432"/>
                  </a:cubicBezTo>
                  <a:cubicBezTo>
                    <a:pt x="15748" y="442976"/>
                    <a:pt x="33401" y="217551"/>
                    <a:pt x="0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17070480" y="1089360"/>
            <a:ext cx="429840" cy="62640"/>
            <a:chOff x="0" y="0"/>
            <a:chExt cx="573120" cy="8352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573151" cy="83566"/>
            </a:xfrm>
            <a:custGeom>
              <a:avLst/>
              <a:gdLst/>
              <a:ahLst/>
              <a:cxnLst/>
              <a:rect l="l" t="t" r="r" b="b"/>
              <a:pathLst>
                <a:path w="573151" h="83566">
                  <a:moveTo>
                    <a:pt x="0" y="33782"/>
                  </a:moveTo>
                  <a:cubicBezTo>
                    <a:pt x="200914" y="0"/>
                    <a:pt x="386080" y="53721"/>
                    <a:pt x="573151" y="69596"/>
                  </a:cubicBezTo>
                  <a:cubicBezTo>
                    <a:pt x="386080" y="61595"/>
                    <a:pt x="196977" y="83566"/>
                    <a:pt x="0" y="3378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>
            <a:off x="16878240" y="364320"/>
            <a:ext cx="183600" cy="347760"/>
            <a:chOff x="0" y="0"/>
            <a:chExt cx="244800" cy="46368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244856" cy="463677"/>
            </a:xfrm>
            <a:custGeom>
              <a:avLst/>
              <a:gdLst/>
              <a:ahLst/>
              <a:cxnLst/>
              <a:rect l="l" t="t" r="r" b="b"/>
              <a:pathLst>
                <a:path w="244856" h="463677">
                  <a:moveTo>
                    <a:pt x="0" y="463677"/>
                  </a:moveTo>
                  <a:cubicBezTo>
                    <a:pt x="47752" y="288036"/>
                    <a:pt x="161163" y="157861"/>
                    <a:pt x="244856" y="0"/>
                  </a:cubicBezTo>
                  <a:cubicBezTo>
                    <a:pt x="236855" y="61214"/>
                    <a:pt x="63627" y="386715"/>
                    <a:pt x="0" y="463677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64160" y="0"/>
            <a:ext cx="15423840" cy="10286640"/>
          </a:xfrm>
          <a:custGeom>
            <a:avLst/>
            <a:gdLst/>
            <a:ahLst/>
            <a:cxnLst/>
            <a:rect l="l" t="t" r="r" b="b"/>
            <a:pathLst>
              <a:path w="15423840" h="10286640">
                <a:moveTo>
                  <a:pt x="0" y="0"/>
                </a:moveTo>
                <a:lnTo>
                  <a:pt x="15423840" y="0"/>
                </a:lnTo>
                <a:lnTo>
                  <a:pt x="15423840" y="10286640"/>
                </a:lnTo>
                <a:lnTo>
                  <a:pt x="0" y="1028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43" b="-53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-339840" y="2095755"/>
            <a:ext cx="10992240" cy="323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439"/>
              </a:lnSpc>
            </a:pPr>
            <a:r>
              <a:rPr lang="en-US" sz="21199" spc="-1">
                <a:solidFill>
                  <a:srgbClr val="FFFFFF"/>
                </a:solidFill>
                <a:latin typeface="Rubik Bold"/>
                <a:cs typeface="B Nazanin" pitchFamily="2" charset="-78"/>
              </a:rPr>
              <a:t>0</a:t>
            </a:r>
            <a:r>
              <a:rPr lang="en-US" sz="21199" spc="-1">
                <a:solidFill>
                  <a:srgbClr val="F1F1F1"/>
                </a:solidFill>
                <a:latin typeface="Rubik Bold"/>
                <a:cs typeface="B Nazanin" pitchFamily="2" charset="-78"/>
              </a:rPr>
              <a:t>1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-9360" y="7458315"/>
            <a:ext cx="9568800" cy="533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199"/>
              </a:lnSpc>
            </a:pPr>
            <a:r>
              <a:rPr lang="fa-IR" sz="3499" spc="-1" dirty="0">
                <a:solidFill>
                  <a:schemeClr val="bg1"/>
                </a:solidFill>
                <a:latin typeface="Rubik Bold"/>
                <a:cs typeface="B Nazanin" pitchFamily="2" charset="-78"/>
              </a:rPr>
              <a:t>نمای کلی کسب و کار</a:t>
            </a:r>
            <a:endParaRPr lang="en-US" sz="3499" spc="-1" dirty="0">
              <a:solidFill>
                <a:schemeClr val="bg1"/>
              </a:solidFill>
              <a:latin typeface="Rubik Bold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620800" y="505830"/>
            <a:ext cx="1417104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799" spc="-1" dirty="0">
                <a:solidFill>
                  <a:srgbClr val="4F84B9"/>
                </a:solidFill>
                <a:latin typeface="Rubik Bold"/>
                <a:cs typeface="B Nazanin" pitchFamily="2" charset="-78"/>
              </a:rPr>
              <a:t>روندهای بازار</a:t>
            </a:r>
            <a:endParaRPr lang="en-US" sz="4799" spc="-1" dirty="0">
              <a:solidFill>
                <a:srgbClr val="4F84B9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914400" y="2705100"/>
            <a:ext cx="4051440" cy="30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399"/>
              </a:lnSpc>
            </a:pPr>
            <a:r>
              <a:rPr lang="fa-IR" sz="1999" spc="-1" dirty="0">
                <a:solidFill>
                  <a:srgbClr val="4F84B9"/>
                </a:solidFill>
                <a:latin typeface="Rubik Bold"/>
                <a:cs typeface="B Nazanin" pitchFamily="2" charset="-78"/>
              </a:rPr>
              <a:t>اسلاید متنی</a:t>
            </a:r>
            <a:endParaRPr lang="en-US" sz="1999" spc="-1" dirty="0">
              <a:solidFill>
                <a:srgbClr val="4F84B9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57200" y="3238500"/>
            <a:ext cx="4508640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159"/>
              </a:lnSpc>
            </a:pPr>
            <a:r>
              <a:rPr lang="fa-IR" sz="1799" spc="-1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1799" spc="-1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19200" y="4914900"/>
            <a:ext cx="4051440" cy="30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399"/>
              </a:lnSpc>
            </a:pPr>
            <a:r>
              <a:rPr lang="fa-IR" sz="1999" spc="-1" dirty="0">
                <a:solidFill>
                  <a:srgbClr val="4F84B9"/>
                </a:solidFill>
                <a:latin typeface="Rubik Bold"/>
                <a:cs typeface="B Nazanin" pitchFamily="2" charset="-78"/>
              </a:rPr>
              <a:t>اسلاید متنی</a:t>
            </a:r>
            <a:endParaRPr lang="en-US" sz="1999" spc="-1" dirty="0">
              <a:solidFill>
                <a:srgbClr val="4F84B9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09600" y="5600700"/>
            <a:ext cx="4737240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159"/>
              </a:lnSpc>
            </a:pPr>
            <a:r>
              <a:rPr lang="fa-IR" sz="1799" spc="-1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1799" spc="-1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295400" y="7124700"/>
            <a:ext cx="4051440" cy="6035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399"/>
              </a:lnSpc>
            </a:pPr>
            <a:r>
              <a:rPr lang="fa-IR" sz="1999" spc="-1" dirty="0">
                <a:solidFill>
                  <a:srgbClr val="4F84B9"/>
                </a:solidFill>
                <a:latin typeface="Rubik Bold"/>
                <a:cs typeface="B Nazanin" pitchFamily="2" charset="-78"/>
              </a:rPr>
              <a:t>اسلاید متنی</a:t>
            </a:r>
            <a:endParaRPr lang="en-US" sz="1999" spc="-1" dirty="0">
              <a:solidFill>
                <a:srgbClr val="4F84B9"/>
              </a:solidFill>
              <a:latin typeface="Rubik Bold"/>
              <a:cs typeface="B Nazanin" pitchFamily="2" charset="-78"/>
            </a:endParaRPr>
          </a:p>
          <a:p>
            <a:pPr algn="ctr" rtl="1">
              <a:lnSpc>
                <a:spcPts val="2399"/>
              </a:lnSpc>
            </a:pPr>
            <a:endParaRPr lang="en-US" sz="1999" spc="-1" dirty="0">
              <a:solidFill>
                <a:srgbClr val="4F84B9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85800" y="7810500"/>
            <a:ext cx="4737240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159"/>
              </a:lnSpc>
            </a:pPr>
            <a:r>
              <a:rPr lang="fa-IR" sz="1799" spc="-1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1799" spc="-1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9" name="AutoShape 9"/>
          <p:cNvSpPr/>
          <p:nvPr/>
        </p:nvSpPr>
        <p:spPr>
          <a:xfrm rot="1032314">
            <a:off x="3497499" y="3659040"/>
            <a:ext cx="5739642" cy="0"/>
          </a:xfrm>
          <a:prstGeom prst="line">
            <a:avLst/>
          </a:prstGeom>
          <a:ln w="9525" cap="rnd">
            <a:solidFill>
              <a:srgbClr val="20202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0" name="AutoShape 10"/>
          <p:cNvSpPr/>
          <p:nvPr/>
        </p:nvSpPr>
        <p:spPr>
          <a:xfrm rot="1139416">
            <a:off x="3824560" y="5876280"/>
            <a:ext cx="5215119" cy="0"/>
          </a:xfrm>
          <a:prstGeom prst="line">
            <a:avLst/>
          </a:prstGeom>
          <a:ln w="9525" cap="rnd">
            <a:solidFill>
              <a:srgbClr val="202020"/>
            </a:solidFill>
            <a:prstDash val="solid"/>
            <a:headEnd type="none" w="sm" len="sm"/>
            <a:tailEnd type="triangle" w="lg" len="med"/>
          </a:ln>
        </p:spPr>
      </p:sp>
      <p:sp>
        <p:nvSpPr>
          <p:cNvPr id="11" name="AutoShape 11"/>
          <p:cNvSpPr/>
          <p:nvPr/>
        </p:nvSpPr>
        <p:spPr>
          <a:xfrm rot="1139416">
            <a:off x="3824560" y="8093160"/>
            <a:ext cx="5215119" cy="0"/>
          </a:xfrm>
          <a:prstGeom prst="line">
            <a:avLst/>
          </a:prstGeom>
          <a:ln w="9525" cap="rnd">
            <a:solidFill>
              <a:srgbClr val="202020"/>
            </a:solidFill>
            <a:prstDash val="solid"/>
            <a:headEnd type="none" w="sm" len="sm"/>
            <a:tailEnd type="triangle" w="lg" len="med"/>
          </a:ln>
        </p:spPr>
      </p: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9623520" y="3803760"/>
            <a:ext cx="1596960" cy="2540160"/>
            <a:chOff x="0" y="0"/>
            <a:chExt cx="2129280" cy="338688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129282" cy="3386709"/>
            </a:xfrm>
            <a:custGeom>
              <a:avLst/>
              <a:gdLst/>
              <a:ahLst/>
              <a:cxnLst/>
              <a:rect l="l" t="t" r="r" b="b"/>
              <a:pathLst>
                <a:path w="2129282" h="3386709">
                  <a:moveTo>
                    <a:pt x="0" y="3351276"/>
                  </a:moveTo>
                  <a:cubicBezTo>
                    <a:pt x="193167" y="3152902"/>
                    <a:pt x="401447" y="2980055"/>
                    <a:pt x="706374" y="3020695"/>
                  </a:cubicBezTo>
                  <a:cubicBezTo>
                    <a:pt x="823214" y="3035935"/>
                    <a:pt x="935101" y="3066415"/>
                    <a:pt x="1046861" y="3091942"/>
                  </a:cubicBezTo>
                  <a:cubicBezTo>
                    <a:pt x="1077341" y="2807208"/>
                    <a:pt x="904621" y="2715641"/>
                    <a:pt x="188087" y="2634234"/>
                  </a:cubicBezTo>
                  <a:cubicBezTo>
                    <a:pt x="350647" y="2354580"/>
                    <a:pt x="711454" y="2369820"/>
                    <a:pt x="1118108" y="2685034"/>
                  </a:cubicBezTo>
                  <a:cubicBezTo>
                    <a:pt x="1184148" y="2517267"/>
                    <a:pt x="1153668" y="2379853"/>
                    <a:pt x="980948" y="2273173"/>
                  </a:cubicBezTo>
                  <a:cubicBezTo>
                    <a:pt x="777621" y="2151126"/>
                    <a:pt x="554101" y="2069719"/>
                    <a:pt x="325374" y="1962912"/>
                  </a:cubicBezTo>
                  <a:cubicBezTo>
                    <a:pt x="381254" y="1830705"/>
                    <a:pt x="528701" y="1800225"/>
                    <a:pt x="655701" y="1825625"/>
                  </a:cubicBezTo>
                  <a:cubicBezTo>
                    <a:pt x="864108" y="1876425"/>
                    <a:pt x="1067308" y="1967992"/>
                    <a:pt x="1270635" y="2049399"/>
                  </a:cubicBezTo>
                  <a:cubicBezTo>
                    <a:pt x="1316355" y="2064639"/>
                    <a:pt x="1351915" y="2105279"/>
                    <a:pt x="1392555" y="2130806"/>
                  </a:cubicBezTo>
                  <a:cubicBezTo>
                    <a:pt x="1407795" y="2120646"/>
                    <a:pt x="1423035" y="2110486"/>
                    <a:pt x="1438275" y="2100326"/>
                  </a:cubicBezTo>
                  <a:cubicBezTo>
                    <a:pt x="1387475" y="2003679"/>
                    <a:pt x="1351915" y="1876553"/>
                    <a:pt x="1275715" y="1820672"/>
                  </a:cubicBezTo>
                  <a:cubicBezTo>
                    <a:pt x="1082548" y="1678305"/>
                    <a:pt x="869188" y="1571498"/>
                    <a:pt x="660781" y="1449451"/>
                  </a:cubicBezTo>
                  <a:cubicBezTo>
                    <a:pt x="599821" y="1418971"/>
                    <a:pt x="533781" y="1393571"/>
                    <a:pt x="467614" y="1368044"/>
                  </a:cubicBezTo>
                  <a:cubicBezTo>
                    <a:pt x="630174" y="940816"/>
                    <a:pt x="569214" y="986663"/>
                    <a:pt x="980821" y="1047623"/>
                  </a:cubicBezTo>
                  <a:cubicBezTo>
                    <a:pt x="1072261" y="1062863"/>
                    <a:pt x="1153541" y="1093343"/>
                    <a:pt x="1240028" y="1118870"/>
                  </a:cubicBezTo>
                  <a:cubicBezTo>
                    <a:pt x="1321308" y="1139190"/>
                    <a:pt x="1397508" y="1169670"/>
                    <a:pt x="1494155" y="1200278"/>
                  </a:cubicBezTo>
                  <a:cubicBezTo>
                    <a:pt x="1504315" y="778129"/>
                    <a:pt x="1184148" y="681610"/>
                    <a:pt x="889381" y="534036"/>
                  </a:cubicBezTo>
                  <a:cubicBezTo>
                    <a:pt x="1031621" y="361061"/>
                    <a:pt x="1163701" y="188214"/>
                    <a:pt x="1311148" y="30480"/>
                  </a:cubicBezTo>
                  <a:cubicBezTo>
                    <a:pt x="1336548" y="0"/>
                    <a:pt x="1433068" y="0"/>
                    <a:pt x="1478788" y="25400"/>
                  </a:cubicBezTo>
                  <a:cubicBezTo>
                    <a:pt x="1941195" y="264414"/>
                    <a:pt x="2129282" y="884809"/>
                    <a:pt x="1905635" y="1388237"/>
                  </a:cubicBezTo>
                  <a:cubicBezTo>
                    <a:pt x="1870075" y="1469644"/>
                    <a:pt x="1844675" y="1566164"/>
                    <a:pt x="1844675" y="1657731"/>
                  </a:cubicBezTo>
                  <a:cubicBezTo>
                    <a:pt x="1844675" y="2079879"/>
                    <a:pt x="1773555" y="2466340"/>
                    <a:pt x="1433068" y="2761234"/>
                  </a:cubicBezTo>
                  <a:cubicBezTo>
                    <a:pt x="1407668" y="2781554"/>
                    <a:pt x="1402588" y="2837561"/>
                    <a:pt x="1402588" y="2873121"/>
                  </a:cubicBezTo>
                  <a:cubicBezTo>
                    <a:pt x="1402588" y="2929001"/>
                    <a:pt x="1422908" y="2985008"/>
                    <a:pt x="1427988" y="3040888"/>
                  </a:cubicBezTo>
                  <a:cubicBezTo>
                    <a:pt x="1448308" y="3290062"/>
                    <a:pt x="1367028" y="3366389"/>
                    <a:pt x="1123061" y="3320542"/>
                  </a:cubicBezTo>
                  <a:cubicBezTo>
                    <a:pt x="741934" y="3249295"/>
                    <a:pt x="370967" y="3284982"/>
                    <a:pt x="0" y="3386709"/>
                  </a:cubicBezTo>
                  <a:cubicBezTo>
                    <a:pt x="0" y="3371469"/>
                    <a:pt x="0" y="3361309"/>
                    <a:pt x="0" y="3351149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12639600" y="3181680"/>
            <a:ext cx="628560" cy="346320"/>
            <a:chOff x="0" y="0"/>
            <a:chExt cx="838080" cy="46176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38200" cy="461772"/>
            </a:xfrm>
            <a:custGeom>
              <a:avLst/>
              <a:gdLst/>
              <a:ahLst/>
              <a:cxnLst/>
              <a:rect l="l" t="t" r="r" b="b"/>
              <a:pathLst>
                <a:path w="838200" h="461772">
                  <a:moveTo>
                    <a:pt x="193040" y="0"/>
                  </a:moveTo>
                  <a:cubicBezTo>
                    <a:pt x="340360" y="45720"/>
                    <a:pt x="487680" y="81153"/>
                    <a:pt x="629920" y="131953"/>
                  </a:cubicBezTo>
                  <a:cubicBezTo>
                    <a:pt x="695960" y="157353"/>
                    <a:pt x="751840" y="202946"/>
                    <a:pt x="838200" y="258826"/>
                  </a:cubicBezTo>
                  <a:cubicBezTo>
                    <a:pt x="538353" y="329819"/>
                    <a:pt x="274320" y="395732"/>
                    <a:pt x="0" y="461772"/>
                  </a:cubicBezTo>
                  <a:cubicBezTo>
                    <a:pt x="299720" y="177546"/>
                    <a:pt x="299720" y="162433"/>
                    <a:pt x="55880" y="0"/>
                  </a:cubicBezTo>
                  <a:cubicBezTo>
                    <a:pt x="101600" y="0"/>
                    <a:pt x="147320" y="0"/>
                    <a:pt x="19304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>
            <a:off x="9851760" y="6515280"/>
            <a:ext cx="4400640" cy="2308320"/>
            <a:chOff x="0" y="0"/>
            <a:chExt cx="5867520" cy="307776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5867400" cy="3077718"/>
            </a:xfrm>
            <a:custGeom>
              <a:avLst/>
              <a:gdLst/>
              <a:ahLst/>
              <a:cxnLst/>
              <a:rect l="l" t="t" r="r" b="b"/>
              <a:pathLst>
                <a:path w="5867400" h="3077718">
                  <a:moveTo>
                    <a:pt x="5003165" y="1678813"/>
                  </a:moveTo>
                  <a:cubicBezTo>
                    <a:pt x="5059045" y="1750060"/>
                    <a:pt x="5089652" y="1805940"/>
                    <a:pt x="5135372" y="1841627"/>
                  </a:cubicBezTo>
                  <a:cubicBezTo>
                    <a:pt x="5445506" y="2101088"/>
                    <a:pt x="5364226" y="2431796"/>
                    <a:pt x="5298059" y="2747137"/>
                  </a:cubicBezTo>
                  <a:cubicBezTo>
                    <a:pt x="5282819" y="2813304"/>
                    <a:pt x="5165852" y="2889631"/>
                    <a:pt x="5089652" y="2889631"/>
                  </a:cubicBezTo>
                  <a:cubicBezTo>
                    <a:pt x="4977765" y="2894711"/>
                    <a:pt x="4967605" y="2787904"/>
                    <a:pt x="4982845" y="2691257"/>
                  </a:cubicBezTo>
                  <a:cubicBezTo>
                    <a:pt x="4982845" y="2676017"/>
                    <a:pt x="4982845" y="2655697"/>
                    <a:pt x="4987925" y="2640330"/>
                  </a:cubicBezTo>
                  <a:cubicBezTo>
                    <a:pt x="5120132" y="2258822"/>
                    <a:pt x="4876038" y="2024761"/>
                    <a:pt x="4647311" y="1790827"/>
                  </a:cubicBezTo>
                  <a:cubicBezTo>
                    <a:pt x="4642231" y="1780667"/>
                    <a:pt x="4616831" y="1780667"/>
                    <a:pt x="4576191" y="1800987"/>
                  </a:cubicBezTo>
                  <a:cubicBezTo>
                    <a:pt x="4657598" y="1907794"/>
                    <a:pt x="4733798" y="2014601"/>
                    <a:pt x="4820285" y="2111248"/>
                  </a:cubicBezTo>
                  <a:cubicBezTo>
                    <a:pt x="4906772" y="2202815"/>
                    <a:pt x="4927092" y="2299462"/>
                    <a:pt x="4906772" y="2416429"/>
                  </a:cubicBezTo>
                  <a:cubicBezTo>
                    <a:pt x="4886452" y="2543556"/>
                    <a:pt x="4886452" y="2675890"/>
                    <a:pt x="4840732" y="2792857"/>
                  </a:cubicBezTo>
                  <a:cubicBezTo>
                    <a:pt x="4820412" y="2864104"/>
                    <a:pt x="4744085" y="2945511"/>
                    <a:pt x="4678045" y="2970911"/>
                  </a:cubicBezTo>
                  <a:cubicBezTo>
                    <a:pt x="4576318" y="3006471"/>
                    <a:pt x="4484878" y="2965831"/>
                    <a:pt x="4505198" y="2828417"/>
                  </a:cubicBezTo>
                  <a:cubicBezTo>
                    <a:pt x="4510278" y="2752090"/>
                    <a:pt x="4500118" y="2665603"/>
                    <a:pt x="4525518" y="2594356"/>
                  </a:cubicBezTo>
                  <a:cubicBezTo>
                    <a:pt x="4632325" y="2278888"/>
                    <a:pt x="4408551" y="2116201"/>
                    <a:pt x="4225544" y="1938147"/>
                  </a:cubicBezTo>
                  <a:cubicBezTo>
                    <a:pt x="4215384" y="1933067"/>
                    <a:pt x="4200144" y="1927987"/>
                    <a:pt x="4189984" y="1927987"/>
                  </a:cubicBezTo>
                  <a:cubicBezTo>
                    <a:pt x="4179824" y="1933067"/>
                    <a:pt x="4174744" y="1938147"/>
                    <a:pt x="4134104" y="1958467"/>
                  </a:cubicBezTo>
                  <a:cubicBezTo>
                    <a:pt x="4200144" y="2039874"/>
                    <a:pt x="4256151" y="2126361"/>
                    <a:pt x="4322191" y="2197608"/>
                  </a:cubicBezTo>
                  <a:cubicBezTo>
                    <a:pt x="4500118" y="2380742"/>
                    <a:pt x="4449318" y="2614803"/>
                    <a:pt x="4372991" y="2787777"/>
                  </a:cubicBezTo>
                  <a:cubicBezTo>
                    <a:pt x="4306951" y="2919984"/>
                    <a:pt x="4098417" y="2986151"/>
                    <a:pt x="3945890" y="3062478"/>
                  </a:cubicBezTo>
                  <a:cubicBezTo>
                    <a:pt x="3915410" y="3077718"/>
                    <a:pt x="3828923" y="3011551"/>
                    <a:pt x="3798443" y="2965831"/>
                  </a:cubicBezTo>
                  <a:cubicBezTo>
                    <a:pt x="3778123" y="2935351"/>
                    <a:pt x="3818763" y="2869184"/>
                    <a:pt x="3839083" y="2823337"/>
                  </a:cubicBezTo>
                  <a:cubicBezTo>
                    <a:pt x="3844163" y="2808097"/>
                    <a:pt x="3859404" y="2797937"/>
                    <a:pt x="3874643" y="2792857"/>
                  </a:cubicBezTo>
                  <a:cubicBezTo>
                    <a:pt x="4022090" y="2726690"/>
                    <a:pt x="4062730" y="2619883"/>
                    <a:pt x="4001770" y="2487676"/>
                  </a:cubicBezTo>
                  <a:cubicBezTo>
                    <a:pt x="3762756" y="2487676"/>
                    <a:pt x="3518789" y="2513076"/>
                    <a:pt x="3289936" y="2477516"/>
                  </a:cubicBezTo>
                  <a:cubicBezTo>
                    <a:pt x="3076449" y="2441956"/>
                    <a:pt x="2867915" y="2345309"/>
                    <a:pt x="2659508" y="2274062"/>
                  </a:cubicBezTo>
                  <a:cubicBezTo>
                    <a:pt x="2603628" y="2253742"/>
                    <a:pt x="2537461" y="2223135"/>
                    <a:pt x="2476501" y="2228215"/>
                  </a:cubicBezTo>
                  <a:cubicBezTo>
                    <a:pt x="1881633" y="2248535"/>
                    <a:pt x="1286765" y="2274062"/>
                    <a:pt x="691897" y="2309622"/>
                  </a:cubicBezTo>
                  <a:cubicBezTo>
                    <a:pt x="559690" y="2319782"/>
                    <a:pt x="483490" y="2274062"/>
                    <a:pt x="432563" y="2162048"/>
                  </a:cubicBezTo>
                  <a:cubicBezTo>
                    <a:pt x="294894" y="1882267"/>
                    <a:pt x="152527" y="1602486"/>
                    <a:pt x="25400" y="1322705"/>
                  </a:cubicBezTo>
                  <a:cubicBezTo>
                    <a:pt x="0" y="1251458"/>
                    <a:pt x="0" y="1154811"/>
                    <a:pt x="20320" y="1083564"/>
                  </a:cubicBezTo>
                  <a:cubicBezTo>
                    <a:pt x="152527" y="630809"/>
                    <a:pt x="396621" y="264541"/>
                    <a:pt x="833882" y="56007"/>
                  </a:cubicBezTo>
                  <a:cubicBezTo>
                    <a:pt x="955929" y="0"/>
                    <a:pt x="1057529" y="0"/>
                    <a:pt x="1179576" y="66167"/>
                  </a:cubicBezTo>
                  <a:cubicBezTo>
                    <a:pt x="1901571" y="462915"/>
                    <a:pt x="2643886" y="839470"/>
                    <a:pt x="3360801" y="1251458"/>
                  </a:cubicBezTo>
                  <a:cubicBezTo>
                    <a:pt x="3640455" y="1414272"/>
                    <a:pt x="3909949" y="1424432"/>
                    <a:pt x="4209923" y="1393952"/>
                  </a:cubicBezTo>
                  <a:cubicBezTo>
                    <a:pt x="4504817" y="1358392"/>
                    <a:pt x="4804791" y="1332865"/>
                    <a:pt x="5104765" y="1343025"/>
                  </a:cubicBezTo>
                  <a:cubicBezTo>
                    <a:pt x="5206492" y="1343025"/>
                    <a:pt x="5313172" y="1439672"/>
                    <a:pt x="5404739" y="1510919"/>
                  </a:cubicBezTo>
                  <a:cubicBezTo>
                    <a:pt x="5475859" y="1561846"/>
                    <a:pt x="5516626" y="1653413"/>
                    <a:pt x="5582666" y="1709293"/>
                  </a:cubicBezTo>
                  <a:cubicBezTo>
                    <a:pt x="5867400" y="1973834"/>
                    <a:pt x="5811520" y="2299462"/>
                    <a:pt x="5745353" y="2624963"/>
                  </a:cubicBezTo>
                  <a:cubicBezTo>
                    <a:pt x="5735193" y="2686050"/>
                    <a:pt x="5648706" y="2757170"/>
                    <a:pt x="5582666" y="2777617"/>
                  </a:cubicBezTo>
                  <a:cubicBezTo>
                    <a:pt x="5480939" y="2803017"/>
                    <a:pt x="5409819" y="2747137"/>
                    <a:pt x="5414899" y="2630043"/>
                  </a:cubicBezTo>
                  <a:cubicBezTo>
                    <a:pt x="5414899" y="2558796"/>
                    <a:pt x="5414899" y="2482469"/>
                    <a:pt x="5435219" y="2411349"/>
                  </a:cubicBezTo>
                  <a:cubicBezTo>
                    <a:pt x="5521706" y="2070481"/>
                    <a:pt x="5297932" y="1877187"/>
                    <a:pt x="5079365" y="1683893"/>
                  </a:cubicBezTo>
                  <a:cubicBezTo>
                    <a:pt x="5074285" y="1678813"/>
                    <a:pt x="5048885" y="1683893"/>
                    <a:pt x="5003038" y="1678813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11496960" y="3749760"/>
            <a:ext cx="2530800" cy="2574720"/>
            <a:chOff x="0" y="0"/>
            <a:chExt cx="3374400" cy="343296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374390" cy="3432810"/>
            </a:xfrm>
            <a:custGeom>
              <a:avLst/>
              <a:gdLst/>
              <a:ahLst/>
              <a:cxnLst/>
              <a:rect l="l" t="t" r="r" b="b"/>
              <a:pathLst>
                <a:path w="3374390" h="3432810">
                  <a:moveTo>
                    <a:pt x="1427988" y="2207260"/>
                  </a:moveTo>
                  <a:cubicBezTo>
                    <a:pt x="1549908" y="2334387"/>
                    <a:pt x="1661795" y="2456434"/>
                    <a:pt x="1788795" y="2588641"/>
                  </a:cubicBezTo>
                  <a:cubicBezTo>
                    <a:pt x="1580388" y="2858135"/>
                    <a:pt x="1372108" y="3122676"/>
                    <a:pt x="1158621" y="3387090"/>
                  </a:cubicBezTo>
                  <a:cubicBezTo>
                    <a:pt x="1138301" y="3412490"/>
                    <a:pt x="1082421" y="3432810"/>
                    <a:pt x="1046861" y="3427730"/>
                  </a:cubicBezTo>
                  <a:cubicBezTo>
                    <a:pt x="772414" y="3392170"/>
                    <a:pt x="497967" y="3326003"/>
                    <a:pt x="274447" y="3153156"/>
                  </a:cubicBezTo>
                  <a:cubicBezTo>
                    <a:pt x="81280" y="3005709"/>
                    <a:pt x="0" y="2807335"/>
                    <a:pt x="66040" y="2578481"/>
                  </a:cubicBezTo>
                  <a:cubicBezTo>
                    <a:pt x="111760" y="2405507"/>
                    <a:pt x="182880" y="2227580"/>
                    <a:pt x="279527" y="2074926"/>
                  </a:cubicBezTo>
                  <a:cubicBezTo>
                    <a:pt x="655574" y="1485011"/>
                    <a:pt x="1046861" y="905129"/>
                    <a:pt x="1433068" y="320294"/>
                  </a:cubicBezTo>
                  <a:cubicBezTo>
                    <a:pt x="1600835" y="71247"/>
                    <a:pt x="1783715" y="0"/>
                    <a:pt x="2063242" y="86487"/>
                  </a:cubicBezTo>
                  <a:cubicBezTo>
                    <a:pt x="2459609" y="203454"/>
                    <a:pt x="2855976" y="330581"/>
                    <a:pt x="3252470" y="462788"/>
                  </a:cubicBezTo>
                  <a:cubicBezTo>
                    <a:pt x="3303270" y="483108"/>
                    <a:pt x="3374390" y="554355"/>
                    <a:pt x="3374390" y="605155"/>
                  </a:cubicBezTo>
                  <a:cubicBezTo>
                    <a:pt x="3369310" y="966216"/>
                    <a:pt x="3282950" y="1306957"/>
                    <a:pt x="3054223" y="1601978"/>
                  </a:cubicBezTo>
                  <a:cubicBezTo>
                    <a:pt x="2978023" y="1703705"/>
                    <a:pt x="2906903" y="1739265"/>
                    <a:pt x="2779776" y="1678305"/>
                  </a:cubicBezTo>
                  <a:cubicBezTo>
                    <a:pt x="2586609" y="1586738"/>
                    <a:pt x="2388489" y="1510411"/>
                    <a:pt x="2190242" y="1439291"/>
                  </a:cubicBezTo>
                  <a:cubicBezTo>
                    <a:pt x="2149602" y="1424051"/>
                    <a:pt x="2073402" y="1429131"/>
                    <a:pt x="2048002" y="1454531"/>
                  </a:cubicBezTo>
                  <a:cubicBezTo>
                    <a:pt x="1839595" y="1698625"/>
                    <a:pt x="1641475" y="1947799"/>
                    <a:pt x="1427988" y="2207260"/>
                  </a:cubicBezTo>
                  <a:close/>
                  <a:moveTo>
                    <a:pt x="1651635" y="711962"/>
                  </a:moveTo>
                  <a:cubicBezTo>
                    <a:pt x="1727835" y="600075"/>
                    <a:pt x="1809115" y="533908"/>
                    <a:pt x="1804035" y="478028"/>
                  </a:cubicBezTo>
                  <a:cubicBezTo>
                    <a:pt x="1793875" y="411861"/>
                    <a:pt x="1707515" y="355981"/>
                    <a:pt x="1656715" y="294894"/>
                  </a:cubicBezTo>
                  <a:cubicBezTo>
                    <a:pt x="1605915" y="355981"/>
                    <a:pt x="1519555" y="406781"/>
                    <a:pt x="1509395" y="472948"/>
                  </a:cubicBezTo>
                  <a:cubicBezTo>
                    <a:pt x="1504315" y="528955"/>
                    <a:pt x="1580515" y="600075"/>
                    <a:pt x="1651635" y="71196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>
            <a:off x="11309040" y="3520800"/>
            <a:ext cx="1079280" cy="1831680"/>
            <a:chOff x="0" y="0"/>
            <a:chExt cx="1439040" cy="244224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439037" cy="2442210"/>
            </a:xfrm>
            <a:custGeom>
              <a:avLst/>
              <a:gdLst/>
              <a:ahLst/>
              <a:cxnLst/>
              <a:rect l="l" t="t" r="r" b="b"/>
              <a:pathLst>
                <a:path w="1439037" h="2442210">
                  <a:moveTo>
                    <a:pt x="355981" y="1394079"/>
                  </a:moveTo>
                  <a:cubicBezTo>
                    <a:pt x="269494" y="1526413"/>
                    <a:pt x="188214" y="1658620"/>
                    <a:pt x="111887" y="1780794"/>
                  </a:cubicBezTo>
                  <a:cubicBezTo>
                    <a:pt x="0" y="1531493"/>
                    <a:pt x="76327" y="1231265"/>
                    <a:pt x="289814" y="1022731"/>
                  </a:cubicBezTo>
                  <a:cubicBezTo>
                    <a:pt x="355981" y="961644"/>
                    <a:pt x="406781" y="864997"/>
                    <a:pt x="422021" y="773430"/>
                  </a:cubicBezTo>
                  <a:cubicBezTo>
                    <a:pt x="488188" y="493522"/>
                    <a:pt x="538988" y="208661"/>
                    <a:pt x="803402" y="0"/>
                  </a:cubicBezTo>
                  <a:cubicBezTo>
                    <a:pt x="910209" y="345948"/>
                    <a:pt x="1083056" y="620776"/>
                    <a:pt x="1439037" y="747903"/>
                  </a:cubicBezTo>
                  <a:cubicBezTo>
                    <a:pt x="1413637" y="783463"/>
                    <a:pt x="1398397" y="808990"/>
                    <a:pt x="1352550" y="870077"/>
                  </a:cubicBezTo>
                  <a:cubicBezTo>
                    <a:pt x="1332230" y="829310"/>
                    <a:pt x="1327150" y="798830"/>
                    <a:pt x="1306830" y="778510"/>
                  </a:cubicBezTo>
                  <a:cubicBezTo>
                    <a:pt x="1149223" y="600456"/>
                    <a:pt x="966089" y="595376"/>
                    <a:pt x="844042" y="803910"/>
                  </a:cubicBezTo>
                  <a:cubicBezTo>
                    <a:pt x="747395" y="976884"/>
                    <a:pt x="701675" y="1180465"/>
                    <a:pt x="630428" y="1368679"/>
                  </a:cubicBezTo>
                  <a:cubicBezTo>
                    <a:pt x="650748" y="1378839"/>
                    <a:pt x="665988" y="1383919"/>
                    <a:pt x="686308" y="1388999"/>
                  </a:cubicBezTo>
                  <a:cubicBezTo>
                    <a:pt x="721868" y="1292352"/>
                    <a:pt x="752475" y="1200785"/>
                    <a:pt x="788035" y="1104011"/>
                  </a:cubicBezTo>
                  <a:cubicBezTo>
                    <a:pt x="808355" y="1048004"/>
                    <a:pt x="823595" y="981837"/>
                    <a:pt x="859282" y="936117"/>
                  </a:cubicBezTo>
                  <a:cubicBezTo>
                    <a:pt x="920242" y="869950"/>
                    <a:pt x="986409" y="788543"/>
                    <a:pt x="1062736" y="763143"/>
                  </a:cubicBezTo>
                  <a:cubicBezTo>
                    <a:pt x="1098296" y="752983"/>
                    <a:pt x="1200023" y="854710"/>
                    <a:pt x="1220343" y="920877"/>
                  </a:cubicBezTo>
                  <a:cubicBezTo>
                    <a:pt x="1245743" y="992124"/>
                    <a:pt x="1205103" y="1078611"/>
                    <a:pt x="1194943" y="1160018"/>
                  </a:cubicBezTo>
                  <a:cubicBezTo>
                    <a:pt x="1179703" y="1160018"/>
                    <a:pt x="1159383" y="1160018"/>
                    <a:pt x="1144143" y="1154938"/>
                  </a:cubicBezTo>
                  <a:cubicBezTo>
                    <a:pt x="1118743" y="1098931"/>
                    <a:pt x="1098423" y="1037971"/>
                    <a:pt x="1072896" y="981964"/>
                  </a:cubicBezTo>
                  <a:cubicBezTo>
                    <a:pt x="1006729" y="1144778"/>
                    <a:pt x="864362" y="1277112"/>
                    <a:pt x="915289" y="1470406"/>
                  </a:cubicBezTo>
                  <a:cubicBezTo>
                    <a:pt x="925449" y="1500886"/>
                    <a:pt x="910209" y="1536573"/>
                    <a:pt x="894969" y="1561973"/>
                  </a:cubicBezTo>
                  <a:cubicBezTo>
                    <a:pt x="854329" y="1633220"/>
                    <a:pt x="803402" y="1704467"/>
                    <a:pt x="757682" y="1770634"/>
                  </a:cubicBezTo>
                  <a:cubicBezTo>
                    <a:pt x="610235" y="1989455"/>
                    <a:pt x="462788" y="2203069"/>
                    <a:pt x="299974" y="2442210"/>
                  </a:cubicBezTo>
                  <a:cubicBezTo>
                    <a:pt x="157607" y="2070735"/>
                    <a:pt x="259334" y="1745107"/>
                    <a:pt x="401701" y="1429639"/>
                  </a:cubicBezTo>
                  <a:cubicBezTo>
                    <a:pt x="386461" y="1414399"/>
                    <a:pt x="371221" y="1404239"/>
                    <a:pt x="355981" y="1394079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10956960" y="8423280"/>
            <a:ext cx="1596960" cy="825840"/>
            <a:chOff x="0" y="0"/>
            <a:chExt cx="2129280" cy="110112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2129282" cy="1101090"/>
            </a:xfrm>
            <a:custGeom>
              <a:avLst/>
              <a:gdLst/>
              <a:ahLst/>
              <a:cxnLst/>
              <a:rect l="l" t="t" r="r" b="b"/>
              <a:pathLst>
                <a:path w="2129282" h="1101090">
                  <a:moveTo>
                    <a:pt x="2124202" y="157353"/>
                  </a:moveTo>
                  <a:cubicBezTo>
                    <a:pt x="2129282" y="461772"/>
                    <a:pt x="2119122" y="477012"/>
                    <a:pt x="1849755" y="568325"/>
                  </a:cubicBezTo>
                  <a:cubicBezTo>
                    <a:pt x="1763395" y="593725"/>
                    <a:pt x="1682115" y="634238"/>
                    <a:pt x="1595628" y="649478"/>
                  </a:cubicBezTo>
                  <a:cubicBezTo>
                    <a:pt x="1539748" y="659638"/>
                    <a:pt x="1463548" y="659638"/>
                    <a:pt x="1427988" y="629158"/>
                  </a:cubicBezTo>
                  <a:cubicBezTo>
                    <a:pt x="1326388" y="537845"/>
                    <a:pt x="1224661" y="558165"/>
                    <a:pt x="1123061" y="608838"/>
                  </a:cubicBezTo>
                  <a:cubicBezTo>
                    <a:pt x="904494" y="720471"/>
                    <a:pt x="680974" y="821944"/>
                    <a:pt x="472567" y="943737"/>
                  </a:cubicBezTo>
                  <a:cubicBezTo>
                    <a:pt x="218567" y="1090930"/>
                    <a:pt x="223647" y="1101090"/>
                    <a:pt x="0" y="882904"/>
                  </a:cubicBezTo>
                  <a:cubicBezTo>
                    <a:pt x="310007" y="664718"/>
                    <a:pt x="640334" y="487172"/>
                    <a:pt x="1001141" y="370459"/>
                  </a:cubicBezTo>
                  <a:cubicBezTo>
                    <a:pt x="1092581" y="339979"/>
                    <a:pt x="1158621" y="309626"/>
                    <a:pt x="1178941" y="192913"/>
                  </a:cubicBezTo>
                  <a:cubicBezTo>
                    <a:pt x="1204341" y="55880"/>
                    <a:pt x="1290828" y="0"/>
                    <a:pt x="1453388" y="40640"/>
                  </a:cubicBezTo>
                  <a:cubicBezTo>
                    <a:pt x="1671955" y="101473"/>
                    <a:pt x="1900555" y="121793"/>
                    <a:pt x="2124202" y="157353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11941200" y="3213360"/>
            <a:ext cx="1720800" cy="815760"/>
            <a:chOff x="0" y="0"/>
            <a:chExt cx="2294400" cy="108768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294382" cy="1087501"/>
            </a:xfrm>
            <a:custGeom>
              <a:avLst/>
              <a:gdLst/>
              <a:ahLst/>
              <a:cxnLst/>
              <a:rect l="l" t="t" r="r" b="b"/>
              <a:pathLst>
                <a:path w="2294382" h="1087501">
                  <a:moveTo>
                    <a:pt x="2294382" y="569214"/>
                  </a:moveTo>
                  <a:cubicBezTo>
                    <a:pt x="1963674" y="614934"/>
                    <a:pt x="1653413" y="686054"/>
                    <a:pt x="1343025" y="680974"/>
                  </a:cubicBezTo>
                  <a:cubicBezTo>
                    <a:pt x="1073404" y="680974"/>
                    <a:pt x="869950" y="747014"/>
                    <a:pt x="742696" y="975741"/>
                  </a:cubicBezTo>
                  <a:cubicBezTo>
                    <a:pt x="681609" y="1077341"/>
                    <a:pt x="625729" y="1087501"/>
                    <a:pt x="529082" y="1041781"/>
                  </a:cubicBezTo>
                  <a:cubicBezTo>
                    <a:pt x="249301" y="919988"/>
                    <a:pt x="0" y="513334"/>
                    <a:pt x="61087" y="223647"/>
                  </a:cubicBezTo>
                  <a:cubicBezTo>
                    <a:pt x="76327" y="152527"/>
                    <a:pt x="198374" y="86360"/>
                    <a:pt x="284861" y="45720"/>
                  </a:cubicBezTo>
                  <a:cubicBezTo>
                    <a:pt x="376428" y="0"/>
                    <a:pt x="401828" y="91440"/>
                    <a:pt x="422275" y="162560"/>
                  </a:cubicBezTo>
                  <a:cubicBezTo>
                    <a:pt x="427355" y="172720"/>
                    <a:pt x="432435" y="182880"/>
                    <a:pt x="437515" y="193040"/>
                  </a:cubicBezTo>
                  <a:cubicBezTo>
                    <a:pt x="615569" y="630301"/>
                    <a:pt x="610489" y="620141"/>
                    <a:pt x="1048004" y="498094"/>
                  </a:cubicBezTo>
                  <a:cubicBezTo>
                    <a:pt x="1332865" y="421894"/>
                    <a:pt x="1622933" y="360807"/>
                    <a:pt x="1907794" y="304927"/>
                  </a:cubicBezTo>
                  <a:cubicBezTo>
                    <a:pt x="2106168" y="269367"/>
                    <a:pt x="2192655" y="411607"/>
                    <a:pt x="2294382" y="569214"/>
                  </a:cubicBezTo>
                  <a:close/>
                  <a:moveTo>
                    <a:pt x="228981" y="127127"/>
                  </a:moveTo>
                  <a:cubicBezTo>
                    <a:pt x="213741" y="147447"/>
                    <a:pt x="198501" y="167767"/>
                    <a:pt x="178054" y="188087"/>
                  </a:cubicBezTo>
                  <a:cubicBezTo>
                    <a:pt x="300101" y="381254"/>
                    <a:pt x="417195" y="574421"/>
                    <a:pt x="539242" y="767461"/>
                  </a:cubicBezTo>
                  <a:cubicBezTo>
                    <a:pt x="549402" y="762381"/>
                    <a:pt x="564642" y="752221"/>
                    <a:pt x="574802" y="742061"/>
                  </a:cubicBezTo>
                  <a:cubicBezTo>
                    <a:pt x="493395" y="559054"/>
                    <a:pt x="411988" y="376174"/>
                    <a:pt x="325501" y="193167"/>
                  </a:cubicBezTo>
                  <a:cubicBezTo>
                    <a:pt x="310261" y="162687"/>
                    <a:pt x="264414" y="147447"/>
                    <a:pt x="228854" y="127127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12960000" y="5232240"/>
            <a:ext cx="1072800" cy="568080"/>
            <a:chOff x="0" y="0"/>
            <a:chExt cx="1430400" cy="75744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430274" cy="757428"/>
            </a:xfrm>
            <a:custGeom>
              <a:avLst/>
              <a:gdLst/>
              <a:ahLst/>
              <a:cxnLst/>
              <a:rect l="l" t="t" r="r" b="b"/>
              <a:pathLst>
                <a:path w="1430274" h="757428">
                  <a:moveTo>
                    <a:pt x="0" y="533781"/>
                  </a:moveTo>
                  <a:cubicBezTo>
                    <a:pt x="177546" y="350774"/>
                    <a:pt x="329692" y="188087"/>
                    <a:pt x="486918" y="35560"/>
                  </a:cubicBezTo>
                  <a:cubicBezTo>
                    <a:pt x="512318" y="10160"/>
                    <a:pt x="578231" y="0"/>
                    <a:pt x="618744" y="15240"/>
                  </a:cubicBezTo>
                  <a:cubicBezTo>
                    <a:pt x="877443" y="91440"/>
                    <a:pt x="1136142" y="177927"/>
                    <a:pt x="1430274" y="269367"/>
                  </a:cubicBezTo>
                  <a:cubicBezTo>
                    <a:pt x="1273048" y="437134"/>
                    <a:pt x="1131062" y="594741"/>
                    <a:pt x="983869" y="742188"/>
                  </a:cubicBezTo>
                  <a:cubicBezTo>
                    <a:pt x="968629" y="757428"/>
                    <a:pt x="917956" y="747268"/>
                    <a:pt x="887476" y="742188"/>
                  </a:cubicBezTo>
                  <a:cubicBezTo>
                    <a:pt x="603631" y="676148"/>
                    <a:pt x="319532" y="609981"/>
                    <a:pt x="0" y="533781"/>
                  </a:cubicBezTo>
                  <a:close/>
                  <a:moveTo>
                    <a:pt x="826770" y="498221"/>
                  </a:moveTo>
                  <a:cubicBezTo>
                    <a:pt x="821690" y="508381"/>
                    <a:pt x="821690" y="518541"/>
                    <a:pt x="816610" y="523621"/>
                  </a:cubicBezTo>
                  <a:cubicBezTo>
                    <a:pt x="689864" y="523621"/>
                    <a:pt x="557911" y="523621"/>
                    <a:pt x="426085" y="523621"/>
                  </a:cubicBezTo>
                  <a:cubicBezTo>
                    <a:pt x="801370" y="732028"/>
                    <a:pt x="994156" y="686308"/>
                    <a:pt x="1217422" y="325374"/>
                  </a:cubicBezTo>
                  <a:cubicBezTo>
                    <a:pt x="1024636" y="274574"/>
                    <a:pt x="831977" y="228727"/>
                    <a:pt x="644271" y="177927"/>
                  </a:cubicBezTo>
                  <a:cubicBezTo>
                    <a:pt x="639191" y="183007"/>
                    <a:pt x="634111" y="193167"/>
                    <a:pt x="634111" y="203327"/>
                  </a:cubicBezTo>
                  <a:cubicBezTo>
                    <a:pt x="694944" y="254127"/>
                    <a:pt x="760857" y="305054"/>
                    <a:pt x="837057" y="366014"/>
                  </a:cubicBezTo>
                  <a:cubicBezTo>
                    <a:pt x="776224" y="386334"/>
                    <a:pt x="725424" y="401574"/>
                    <a:pt x="659511" y="421894"/>
                  </a:cubicBezTo>
                  <a:cubicBezTo>
                    <a:pt x="730504" y="457454"/>
                    <a:pt x="776224" y="477774"/>
                    <a:pt x="826897" y="498094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>
            <a:off x="14100480" y="7597440"/>
            <a:ext cx="628560" cy="657360"/>
            <a:chOff x="0" y="0"/>
            <a:chExt cx="838080" cy="87648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838073" cy="876427"/>
            </a:xfrm>
            <a:custGeom>
              <a:avLst/>
              <a:gdLst/>
              <a:ahLst/>
              <a:cxnLst/>
              <a:rect l="l" t="t" r="r" b="b"/>
              <a:pathLst>
                <a:path w="838073" h="876427">
                  <a:moveTo>
                    <a:pt x="238760" y="876427"/>
                  </a:moveTo>
                  <a:cubicBezTo>
                    <a:pt x="320040" y="570738"/>
                    <a:pt x="172720" y="366903"/>
                    <a:pt x="0" y="157988"/>
                  </a:cubicBezTo>
                  <a:cubicBezTo>
                    <a:pt x="142240" y="107061"/>
                    <a:pt x="269240" y="56007"/>
                    <a:pt x="401320" y="15240"/>
                  </a:cubicBezTo>
                  <a:cubicBezTo>
                    <a:pt x="416560" y="5080"/>
                    <a:pt x="441960" y="0"/>
                    <a:pt x="462153" y="10160"/>
                  </a:cubicBezTo>
                  <a:cubicBezTo>
                    <a:pt x="650113" y="66167"/>
                    <a:pt x="838073" y="443357"/>
                    <a:pt x="766953" y="621665"/>
                  </a:cubicBezTo>
                  <a:cubicBezTo>
                    <a:pt x="756793" y="647192"/>
                    <a:pt x="736473" y="672592"/>
                    <a:pt x="711073" y="682752"/>
                  </a:cubicBezTo>
                  <a:cubicBezTo>
                    <a:pt x="563753" y="743966"/>
                    <a:pt x="416560" y="800100"/>
                    <a:pt x="238760" y="876427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>
            <a:off x="11083680" y="3556080"/>
            <a:ext cx="590400" cy="898560"/>
            <a:chOff x="0" y="0"/>
            <a:chExt cx="787200" cy="119808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787146" cy="1198118"/>
            </a:xfrm>
            <a:custGeom>
              <a:avLst/>
              <a:gdLst/>
              <a:ahLst/>
              <a:cxnLst/>
              <a:rect l="l" t="t" r="r" b="b"/>
              <a:pathLst>
                <a:path w="787146" h="1198118">
                  <a:moveTo>
                    <a:pt x="787146" y="116713"/>
                  </a:moveTo>
                  <a:cubicBezTo>
                    <a:pt x="756666" y="208153"/>
                    <a:pt x="726186" y="299466"/>
                    <a:pt x="695706" y="395986"/>
                  </a:cubicBezTo>
                  <a:cubicBezTo>
                    <a:pt x="517906" y="375666"/>
                    <a:pt x="436753" y="482346"/>
                    <a:pt x="391033" y="619379"/>
                  </a:cubicBezTo>
                  <a:cubicBezTo>
                    <a:pt x="330073" y="807212"/>
                    <a:pt x="284353" y="995045"/>
                    <a:pt x="228473" y="1198118"/>
                  </a:cubicBezTo>
                  <a:cubicBezTo>
                    <a:pt x="203073" y="1050925"/>
                    <a:pt x="192913" y="903732"/>
                    <a:pt x="157353" y="771652"/>
                  </a:cubicBezTo>
                  <a:cubicBezTo>
                    <a:pt x="121920" y="634619"/>
                    <a:pt x="55880" y="502539"/>
                    <a:pt x="0" y="360426"/>
                  </a:cubicBezTo>
                  <a:cubicBezTo>
                    <a:pt x="147320" y="116713"/>
                    <a:pt x="492633" y="0"/>
                    <a:pt x="787146" y="116713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>
            <a:off x="12659040" y="4886640"/>
            <a:ext cx="648000" cy="717840"/>
            <a:chOff x="0" y="0"/>
            <a:chExt cx="864000" cy="957120"/>
          </a:xfrm>
        </p:grpSpPr>
        <p:sp>
          <p:nvSpPr>
            <p:cNvPr id="33" name="Freeform 33"/>
            <p:cNvSpPr/>
            <p:nvPr/>
          </p:nvSpPr>
          <p:spPr>
            <a:xfrm>
              <a:off x="0" y="-127"/>
              <a:ext cx="863981" cy="957326"/>
            </a:xfrm>
            <a:custGeom>
              <a:avLst/>
              <a:gdLst/>
              <a:ahLst/>
              <a:cxnLst/>
              <a:rect l="l" t="t" r="r" b="b"/>
              <a:pathLst>
                <a:path w="863981" h="957326">
                  <a:moveTo>
                    <a:pt x="584454" y="127"/>
                  </a:moveTo>
                  <a:cubicBezTo>
                    <a:pt x="604774" y="15367"/>
                    <a:pt x="614934" y="20447"/>
                    <a:pt x="620014" y="30734"/>
                  </a:cubicBezTo>
                  <a:cubicBezTo>
                    <a:pt x="863981" y="382016"/>
                    <a:pt x="863981" y="382016"/>
                    <a:pt x="574294" y="687451"/>
                  </a:cubicBezTo>
                  <a:cubicBezTo>
                    <a:pt x="482854" y="779145"/>
                    <a:pt x="386207" y="855472"/>
                    <a:pt x="274447" y="957326"/>
                  </a:cubicBezTo>
                  <a:cubicBezTo>
                    <a:pt x="203327" y="896112"/>
                    <a:pt x="111760" y="814705"/>
                    <a:pt x="25400" y="733298"/>
                  </a:cubicBezTo>
                  <a:cubicBezTo>
                    <a:pt x="5080" y="717931"/>
                    <a:pt x="5080" y="682371"/>
                    <a:pt x="0" y="651764"/>
                  </a:cubicBezTo>
                  <a:cubicBezTo>
                    <a:pt x="30480" y="656844"/>
                    <a:pt x="71120" y="646684"/>
                    <a:pt x="96520" y="661924"/>
                  </a:cubicBezTo>
                  <a:cubicBezTo>
                    <a:pt x="157480" y="702691"/>
                    <a:pt x="213360" y="748411"/>
                    <a:pt x="284607" y="804418"/>
                  </a:cubicBezTo>
                  <a:cubicBezTo>
                    <a:pt x="406527" y="682244"/>
                    <a:pt x="533654" y="570230"/>
                    <a:pt x="635254" y="432816"/>
                  </a:cubicBezTo>
                  <a:cubicBezTo>
                    <a:pt x="660654" y="397129"/>
                    <a:pt x="609854" y="290322"/>
                    <a:pt x="579374" y="224028"/>
                  </a:cubicBezTo>
                  <a:cubicBezTo>
                    <a:pt x="553974" y="147701"/>
                    <a:pt x="452374" y="76327"/>
                    <a:pt x="584454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>
            <a:off x="13233600" y="4927680"/>
            <a:ext cx="686160" cy="406080"/>
            <a:chOff x="0" y="0"/>
            <a:chExt cx="914880" cy="54144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914908" cy="541401"/>
            </a:xfrm>
            <a:custGeom>
              <a:avLst/>
              <a:gdLst/>
              <a:ahLst/>
              <a:cxnLst/>
              <a:rect l="l" t="t" r="r" b="b"/>
              <a:pathLst>
                <a:path w="914908" h="541401">
                  <a:moveTo>
                    <a:pt x="0" y="0"/>
                  </a:moveTo>
                  <a:cubicBezTo>
                    <a:pt x="330327" y="163449"/>
                    <a:pt x="716661" y="178816"/>
                    <a:pt x="914908" y="541401"/>
                  </a:cubicBezTo>
                  <a:cubicBezTo>
                    <a:pt x="599694" y="393319"/>
                    <a:pt x="167767" y="46990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>
            <a:off x="13173120" y="3714480"/>
            <a:ext cx="594000" cy="244800"/>
            <a:chOff x="0" y="0"/>
            <a:chExt cx="792000" cy="32640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791972" cy="326390"/>
            </a:xfrm>
            <a:custGeom>
              <a:avLst/>
              <a:gdLst/>
              <a:ahLst/>
              <a:cxnLst/>
              <a:rect l="l" t="t" r="r" b="b"/>
              <a:pathLst>
                <a:path w="791972" h="326390">
                  <a:moveTo>
                    <a:pt x="791972" y="326390"/>
                  </a:moveTo>
                  <a:cubicBezTo>
                    <a:pt x="507746" y="244856"/>
                    <a:pt x="253873" y="173355"/>
                    <a:pt x="0" y="101981"/>
                  </a:cubicBezTo>
                  <a:cubicBezTo>
                    <a:pt x="0" y="86741"/>
                    <a:pt x="0" y="66294"/>
                    <a:pt x="0" y="50927"/>
                  </a:cubicBezTo>
                  <a:cubicBezTo>
                    <a:pt x="208153" y="35687"/>
                    <a:pt x="416306" y="0"/>
                    <a:pt x="624459" y="15240"/>
                  </a:cubicBezTo>
                  <a:cubicBezTo>
                    <a:pt x="771652" y="25400"/>
                    <a:pt x="766572" y="178435"/>
                    <a:pt x="791972" y="32639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>
            <a:off x="12620880" y="5873760"/>
            <a:ext cx="648000" cy="501840"/>
            <a:chOff x="0" y="0"/>
            <a:chExt cx="864000" cy="66912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863981" cy="669163"/>
            </a:xfrm>
            <a:custGeom>
              <a:avLst/>
              <a:gdLst/>
              <a:ahLst/>
              <a:cxnLst/>
              <a:rect l="l" t="t" r="r" b="b"/>
              <a:pathLst>
                <a:path w="863981" h="669163">
                  <a:moveTo>
                    <a:pt x="863981" y="0"/>
                  </a:moveTo>
                  <a:cubicBezTo>
                    <a:pt x="635254" y="316738"/>
                    <a:pt x="437134" y="628269"/>
                    <a:pt x="0" y="669163"/>
                  </a:cubicBezTo>
                  <a:cubicBezTo>
                    <a:pt x="294767" y="439293"/>
                    <a:pt x="569214" y="229870"/>
                    <a:pt x="863981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>
            <a:off x="12674880" y="4860720"/>
            <a:ext cx="4466880" cy="4972320"/>
            <a:chOff x="0" y="0"/>
            <a:chExt cx="5955840" cy="662976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5955792" cy="6629781"/>
            </a:xfrm>
            <a:custGeom>
              <a:avLst/>
              <a:gdLst/>
              <a:ahLst/>
              <a:cxnLst/>
              <a:rect l="l" t="t" r="r" b="b"/>
              <a:pathLst>
                <a:path w="5955792" h="6629781">
                  <a:moveTo>
                    <a:pt x="5955792" y="2176018"/>
                  </a:moveTo>
                  <a:cubicBezTo>
                    <a:pt x="5904992" y="2501392"/>
                    <a:pt x="5874512" y="2826766"/>
                    <a:pt x="5788152" y="3141980"/>
                  </a:cubicBezTo>
                  <a:cubicBezTo>
                    <a:pt x="5386705" y="4601210"/>
                    <a:pt x="4512564" y="5679059"/>
                    <a:pt x="3160903" y="6360287"/>
                  </a:cubicBezTo>
                  <a:cubicBezTo>
                    <a:pt x="3120263" y="6380607"/>
                    <a:pt x="3079623" y="6400927"/>
                    <a:pt x="3038983" y="6416167"/>
                  </a:cubicBezTo>
                  <a:cubicBezTo>
                    <a:pt x="3028823" y="6421247"/>
                    <a:pt x="3018663" y="6416167"/>
                    <a:pt x="2983103" y="6416167"/>
                  </a:cubicBezTo>
                  <a:cubicBezTo>
                    <a:pt x="3257550" y="6192520"/>
                    <a:pt x="3516630" y="5983986"/>
                    <a:pt x="3775837" y="5775579"/>
                  </a:cubicBezTo>
                  <a:cubicBezTo>
                    <a:pt x="3770757" y="5765419"/>
                    <a:pt x="3765677" y="5755259"/>
                    <a:pt x="3760597" y="5745099"/>
                  </a:cubicBezTo>
                  <a:cubicBezTo>
                    <a:pt x="2876423" y="6039993"/>
                    <a:pt x="1992122" y="6334887"/>
                    <a:pt x="1113028" y="6629781"/>
                  </a:cubicBezTo>
                  <a:cubicBezTo>
                    <a:pt x="1107948" y="6619622"/>
                    <a:pt x="1102868" y="6604381"/>
                    <a:pt x="1097788" y="6594222"/>
                  </a:cubicBezTo>
                  <a:cubicBezTo>
                    <a:pt x="1971802" y="6212968"/>
                    <a:pt x="2840863" y="5831587"/>
                    <a:pt x="3714877" y="5450332"/>
                  </a:cubicBezTo>
                  <a:cubicBezTo>
                    <a:pt x="3709797" y="5445253"/>
                    <a:pt x="3709797" y="5435092"/>
                    <a:pt x="3704717" y="5424932"/>
                  </a:cubicBezTo>
                  <a:cubicBezTo>
                    <a:pt x="2474849" y="5546852"/>
                    <a:pt x="1239901" y="5668899"/>
                    <a:pt x="10160" y="5785739"/>
                  </a:cubicBezTo>
                  <a:cubicBezTo>
                    <a:pt x="5080" y="5780659"/>
                    <a:pt x="5080" y="5770499"/>
                    <a:pt x="0" y="5760339"/>
                  </a:cubicBezTo>
                  <a:cubicBezTo>
                    <a:pt x="1173861" y="5495925"/>
                    <a:pt x="2347722" y="5236718"/>
                    <a:pt x="3516630" y="4972304"/>
                  </a:cubicBezTo>
                  <a:cubicBezTo>
                    <a:pt x="3516630" y="4962144"/>
                    <a:pt x="3521710" y="4951984"/>
                    <a:pt x="3521710" y="4941824"/>
                  </a:cubicBezTo>
                  <a:cubicBezTo>
                    <a:pt x="3064383" y="4901184"/>
                    <a:pt x="2606929" y="4860417"/>
                    <a:pt x="2144522" y="4819778"/>
                  </a:cubicBezTo>
                  <a:cubicBezTo>
                    <a:pt x="2144522" y="4748657"/>
                    <a:pt x="2144522" y="4692650"/>
                    <a:pt x="2144522" y="4631691"/>
                  </a:cubicBezTo>
                  <a:cubicBezTo>
                    <a:pt x="2617089" y="4631691"/>
                    <a:pt x="3079623" y="4631691"/>
                    <a:pt x="3542030" y="4631691"/>
                  </a:cubicBezTo>
                  <a:cubicBezTo>
                    <a:pt x="3547110" y="4626611"/>
                    <a:pt x="3547110" y="4616450"/>
                    <a:pt x="3552190" y="4611370"/>
                  </a:cubicBezTo>
                  <a:cubicBezTo>
                    <a:pt x="3348863" y="4540250"/>
                    <a:pt x="3145663" y="4469004"/>
                    <a:pt x="2947416" y="4397883"/>
                  </a:cubicBezTo>
                  <a:cubicBezTo>
                    <a:pt x="2774696" y="4336924"/>
                    <a:pt x="2733929" y="4255517"/>
                    <a:pt x="2784856" y="4087749"/>
                  </a:cubicBezTo>
                  <a:cubicBezTo>
                    <a:pt x="2805176" y="4011549"/>
                    <a:pt x="2820416" y="3925062"/>
                    <a:pt x="2840736" y="3823335"/>
                  </a:cubicBezTo>
                  <a:cubicBezTo>
                    <a:pt x="3191383" y="3787775"/>
                    <a:pt x="3572510" y="3797935"/>
                    <a:pt x="3963797" y="3919982"/>
                  </a:cubicBezTo>
                  <a:cubicBezTo>
                    <a:pt x="3933317" y="3894582"/>
                    <a:pt x="3907917" y="3843782"/>
                    <a:pt x="3872357" y="3838575"/>
                  </a:cubicBezTo>
                  <a:cubicBezTo>
                    <a:pt x="3704717" y="3808095"/>
                    <a:pt x="3628390" y="3675888"/>
                    <a:pt x="3536950" y="3553841"/>
                  </a:cubicBezTo>
                  <a:cubicBezTo>
                    <a:pt x="3003423" y="2852166"/>
                    <a:pt x="2464689" y="2150618"/>
                    <a:pt x="1931162" y="1443863"/>
                  </a:cubicBezTo>
                  <a:cubicBezTo>
                    <a:pt x="1900682" y="1408303"/>
                    <a:pt x="1875282" y="1367663"/>
                    <a:pt x="1870202" y="1311656"/>
                  </a:cubicBezTo>
                  <a:cubicBezTo>
                    <a:pt x="2581656" y="2084451"/>
                    <a:pt x="3293109" y="2862326"/>
                    <a:pt x="3999484" y="3635121"/>
                  </a:cubicBezTo>
                  <a:cubicBezTo>
                    <a:pt x="4009644" y="3630041"/>
                    <a:pt x="4019804" y="3624961"/>
                    <a:pt x="4029964" y="3619881"/>
                  </a:cubicBezTo>
                  <a:cubicBezTo>
                    <a:pt x="3582797" y="2669159"/>
                    <a:pt x="3135630" y="1718437"/>
                    <a:pt x="2688336" y="767715"/>
                  </a:cubicBezTo>
                  <a:cubicBezTo>
                    <a:pt x="2698496" y="762635"/>
                    <a:pt x="2703576" y="757555"/>
                    <a:pt x="2713736" y="752475"/>
                  </a:cubicBezTo>
                  <a:cubicBezTo>
                    <a:pt x="3267710" y="1642237"/>
                    <a:pt x="3821557" y="2526792"/>
                    <a:pt x="4375531" y="3416553"/>
                  </a:cubicBezTo>
                  <a:cubicBezTo>
                    <a:pt x="4385690" y="3411474"/>
                    <a:pt x="4395851" y="3406394"/>
                    <a:pt x="4406011" y="3406394"/>
                  </a:cubicBezTo>
                  <a:cubicBezTo>
                    <a:pt x="4212844" y="2272665"/>
                    <a:pt x="4014597" y="1138809"/>
                    <a:pt x="3821557" y="10160"/>
                  </a:cubicBezTo>
                  <a:cubicBezTo>
                    <a:pt x="3831717" y="5080"/>
                    <a:pt x="3841877" y="5080"/>
                    <a:pt x="3852037" y="0"/>
                  </a:cubicBezTo>
                  <a:cubicBezTo>
                    <a:pt x="4217924" y="1093089"/>
                    <a:pt x="4583811" y="2186178"/>
                    <a:pt x="4949698" y="3279267"/>
                  </a:cubicBezTo>
                  <a:cubicBezTo>
                    <a:pt x="4964938" y="3279267"/>
                    <a:pt x="4980178" y="3279267"/>
                    <a:pt x="4995418" y="3279267"/>
                  </a:cubicBezTo>
                  <a:cubicBezTo>
                    <a:pt x="4995418" y="2414905"/>
                    <a:pt x="4995418" y="1550670"/>
                    <a:pt x="4995418" y="686308"/>
                  </a:cubicBezTo>
                  <a:cubicBezTo>
                    <a:pt x="5015738" y="686308"/>
                    <a:pt x="5036058" y="681228"/>
                    <a:pt x="5051298" y="681228"/>
                  </a:cubicBezTo>
                  <a:cubicBezTo>
                    <a:pt x="5213858" y="1504823"/>
                    <a:pt x="5371465" y="2323465"/>
                    <a:pt x="5528945" y="3147060"/>
                  </a:cubicBezTo>
                  <a:cubicBezTo>
                    <a:pt x="5539105" y="3147060"/>
                    <a:pt x="5549265" y="3147060"/>
                    <a:pt x="5559425" y="3147060"/>
                  </a:cubicBezTo>
                  <a:cubicBezTo>
                    <a:pt x="5645784" y="2389505"/>
                    <a:pt x="5727065" y="1631950"/>
                    <a:pt x="5813552" y="874395"/>
                  </a:cubicBezTo>
                  <a:cubicBezTo>
                    <a:pt x="5823712" y="874395"/>
                    <a:pt x="5838952" y="874395"/>
                    <a:pt x="5849112" y="874395"/>
                  </a:cubicBezTo>
                  <a:cubicBezTo>
                    <a:pt x="5884671" y="1118489"/>
                    <a:pt x="5920232" y="1362456"/>
                    <a:pt x="5955792" y="1606550"/>
                  </a:cubicBezTo>
                  <a:cubicBezTo>
                    <a:pt x="5955792" y="1799717"/>
                    <a:pt x="5955792" y="1987804"/>
                    <a:pt x="5955792" y="2176018"/>
                  </a:cubicBezTo>
                  <a:close/>
                  <a:moveTo>
                    <a:pt x="2937256" y="4052062"/>
                  </a:moveTo>
                  <a:cubicBezTo>
                    <a:pt x="3384423" y="4194429"/>
                    <a:pt x="3821430" y="4331716"/>
                    <a:pt x="4258564" y="4469003"/>
                  </a:cubicBezTo>
                  <a:cubicBezTo>
                    <a:pt x="3877437" y="4138549"/>
                    <a:pt x="3440430" y="4006342"/>
                    <a:pt x="2937256" y="405206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>
            <a:off x="13713120" y="6461280"/>
            <a:ext cx="1641600" cy="1229040"/>
            <a:chOff x="0" y="0"/>
            <a:chExt cx="2188800" cy="163872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2188845" cy="1638681"/>
            </a:xfrm>
            <a:custGeom>
              <a:avLst/>
              <a:gdLst/>
              <a:ahLst/>
              <a:cxnLst/>
              <a:rect l="l" t="t" r="r" b="b"/>
              <a:pathLst>
                <a:path w="2188845" h="1638681">
                  <a:moveTo>
                    <a:pt x="20320" y="0"/>
                  </a:moveTo>
                  <a:cubicBezTo>
                    <a:pt x="743204" y="529336"/>
                    <a:pt x="1465961" y="1053465"/>
                    <a:pt x="2188845" y="1577594"/>
                  </a:cubicBezTo>
                  <a:cubicBezTo>
                    <a:pt x="2188845" y="1587754"/>
                    <a:pt x="2183765" y="1597914"/>
                    <a:pt x="2178685" y="1602994"/>
                  </a:cubicBezTo>
                  <a:cubicBezTo>
                    <a:pt x="2132838" y="1597914"/>
                    <a:pt x="2081911" y="1577594"/>
                    <a:pt x="2041271" y="1582674"/>
                  </a:cubicBezTo>
                  <a:cubicBezTo>
                    <a:pt x="1720596" y="1638681"/>
                    <a:pt x="1517015" y="1455420"/>
                    <a:pt x="1303147" y="1251839"/>
                  </a:cubicBezTo>
                  <a:cubicBezTo>
                    <a:pt x="911098" y="870204"/>
                    <a:pt x="498856" y="498729"/>
                    <a:pt x="96774" y="127254"/>
                  </a:cubicBezTo>
                  <a:cubicBezTo>
                    <a:pt x="61087" y="91567"/>
                    <a:pt x="30480" y="56007"/>
                    <a:pt x="0" y="25400"/>
                  </a:cubicBezTo>
                  <a:cubicBezTo>
                    <a:pt x="5080" y="15240"/>
                    <a:pt x="10160" y="10160"/>
                    <a:pt x="20320" y="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>
            <a:off x="12357360" y="7292880"/>
            <a:ext cx="663840" cy="228960"/>
            <a:chOff x="0" y="0"/>
            <a:chExt cx="885120" cy="30528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885063" cy="305308"/>
            </a:xfrm>
            <a:custGeom>
              <a:avLst/>
              <a:gdLst/>
              <a:ahLst/>
              <a:cxnLst/>
              <a:rect l="l" t="t" r="r" b="b"/>
              <a:pathLst>
                <a:path w="885063" h="305308">
                  <a:moveTo>
                    <a:pt x="879983" y="269621"/>
                  </a:moveTo>
                  <a:cubicBezTo>
                    <a:pt x="559562" y="305308"/>
                    <a:pt x="300101" y="86487"/>
                    <a:pt x="0" y="45847"/>
                  </a:cubicBezTo>
                  <a:cubicBezTo>
                    <a:pt x="5080" y="30480"/>
                    <a:pt x="5080" y="15240"/>
                    <a:pt x="10160" y="0"/>
                  </a:cubicBezTo>
                  <a:cubicBezTo>
                    <a:pt x="300101" y="71247"/>
                    <a:pt x="595122" y="147574"/>
                    <a:pt x="885063" y="218821"/>
                  </a:cubicBezTo>
                  <a:cubicBezTo>
                    <a:pt x="885063" y="234061"/>
                    <a:pt x="879983" y="249301"/>
                    <a:pt x="879983" y="26974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>
            <a:off x="751680" y="501120"/>
            <a:ext cx="982800" cy="1311840"/>
            <a:chOff x="0" y="0"/>
            <a:chExt cx="1310400" cy="174912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1310386" cy="1749171"/>
            </a:xfrm>
            <a:custGeom>
              <a:avLst/>
              <a:gdLst/>
              <a:ahLst/>
              <a:cxnLst/>
              <a:rect l="l" t="t" r="r" b="b"/>
              <a:pathLst>
                <a:path w="1310386" h="1749171">
                  <a:moveTo>
                    <a:pt x="1206627" y="942594"/>
                  </a:moveTo>
                  <a:cubicBezTo>
                    <a:pt x="1107694" y="926592"/>
                    <a:pt x="1010539" y="910463"/>
                    <a:pt x="910717" y="893572"/>
                  </a:cubicBezTo>
                  <a:cubicBezTo>
                    <a:pt x="938276" y="763397"/>
                    <a:pt x="964946" y="633984"/>
                    <a:pt x="992505" y="503047"/>
                  </a:cubicBezTo>
                  <a:cubicBezTo>
                    <a:pt x="1098169" y="519938"/>
                    <a:pt x="1201801" y="537718"/>
                    <a:pt x="1310386" y="555498"/>
                  </a:cubicBezTo>
                  <a:cubicBezTo>
                    <a:pt x="1305687" y="525018"/>
                    <a:pt x="1302766" y="497205"/>
                    <a:pt x="1298067" y="470154"/>
                  </a:cubicBezTo>
                  <a:cubicBezTo>
                    <a:pt x="1296162" y="456565"/>
                    <a:pt x="1293368" y="443103"/>
                    <a:pt x="1291463" y="429514"/>
                  </a:cubicBezTo>
                  <a:cubicBezTo>
                    <a:pt x="1284859" y="389763"/>
                    <a:pt x="1269619" y="353441"/>
                    <a:pt x="1241933" y="320421"/>
                  </a:cubicBezTo>
                  <a:cubicBezTo>
                    <a:pt x="1193419" y="262128"/>
                    <a:pt x="1148715" y="201168"/>
                    <a:pt x="1102995" y="140335"/>
                  </a:cubicBezTo>
                  <a:cubicBezTo>
                    <a:pt x="1095375" y="131064"/>
                    <a:pt x="1086866" y="125095"/>
                    <a:pt x="1073531" y="122555"/>
                  </a:cubicBezTo>
                  <a:cubicBezTo>
                    <a:pt x="890778" y="92964"/>
                    <a:pt x="708914" y="62611"/>
                    <a:pt x="527177" y="33020"/>
                  </a:cubicBezTo>
                  <a:cubicBezTo>
                    <a:pt x="492887" y="27051"/>
                    <a:pt x="457708" y="20320"/>
                    <a:pt x="422529" y="15240"/>
                  </a:cubicBezTo>
                  <a:cubicBezTo>
                    <a:pt x="309245" y="0"/>
                    <a:pt x="202692" y="66802"/>
                    <a:pt x="181737" y="167386"/>
                  </a:cubicBezTo>
                  <a:cubicBezTo>
                    <a:pt x="137033" y="379603"/>
                    <a:pt x="92329" y="590931"/>
                    <a:pt x="47625" y="803148"/>
                  </a:cubicBezTo>
                  <a:cubicBezTo>
                    <a:pt x="34290" y="865632"/>
                    <a:pt x="20955" y="928243"/>
                    <a:pt x="8509" y="990854"/>
                  </a:cubicBezTo>
                  <a:cubicBezTo>
                    <a:pt x="0" y="1032256"/>
                    <a:pt x="4699" y="1072007"/>
                    <a:pt x="22860" y="1109980"/>
                  </a:cubicBezTo>
                  <a:cubicBezTo>
                    <a:pt x="96139" y="1271397"/>
                    <a:pt x="170307" y="1432052"/>
                    <a:pt x="243586" y="1593596"/>
                  </a:cubicBezTo>
                  <a:cubicBezTo>
                    <a:pt x="264541" y="1640078"/>
                    <a:pt x="301625" y="1668018"/>
                    <a:pt x="357759" y="1677289"/>
                  </a:cubicBezTo>
                  <a:cubicBezTo>
                    <a:pt x="480568" y="1696720"/>
                    <a:pt x="602361" y="1718691"/>
                    <a:pt x="724154" y="1738122"/>
                  </a:cubicBezTo>
                  <a:cubicBezTo>
                    <a:pt x="794512" y="1749171"/>
                    <a:pt x="858393" y="1716151"/>
                    <a:pt x="884047" y="1656969"/>
                  </a:cubicBezTo>
                  <a:cubicBezTo>
                    <a:pt x="912622" y="1591056"/>
                    <a:pt x="938276" y="1525143"/>
                    <a:pt x="967740" y="1459992"/>
                  </a:cubicBezTo>
                  <a:cubicBezTo>
                    <a:pt x="1037209" y="1306957"/>
                    <a:pt x="1108583" y="1154811"/>
                    <a:pt x="1178941" y="1001776"/>
                  </a:cubicBezTo>
                  <a:cubicBezTo>
                    <a:pt x="1187450" y="983234"/>
                    <a:pt x="1196975" y="963676"/>
                    <a:pt x="1206500" y="942594"/>
                  </a:cubicBezTo>
                  <a:close/>
                  <a:moveTo>
                    <a:pt x="336931" y="616331"/>
                  </a:moveTo>
                  <a:cubicBezTo>
                    <a:pt x="293116" y="612140"/>
                    <a:pt x="257048" y="598551"/>
                    <a:pt x="231267" y="568198"/>
                  </a:cubicBezTo>
                  <a:cubicBezTo>
                    <a:pt x="198882" y="530987"/>
                    <a:pt x="207518" y="482854"/>
                    <a:pt x="250317" y="455803"/>
                  </a:cubicBezTo>
                  <a:cubicBezTo>
                    <a:pt x="302641" y="422783"/>
                    <a:pt x="383540" y="433832"/>
                    <a:pt x="423545" y="478663"/>
                  </a:cubicBezTo>
                  <a:cubicBezTo>
                    <a:pt x="458724" y="518414"/>
                    <a:pt x="449199" y="570865"/>
                    <a:pt x="399796" y="596138"/>
                  </a:cubicBezTo>
                  <a:cubicBezTo>
                    <a:pt x="380746" y="606298"/>
                    <a:pt x="357886" y="609727"/>
                    <a:pt x="336931" y="61645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>
            <a:off x="1663200" y="910800"/>
            <a:ext cx="833040" cy="969840"/>
            <a:chOff x="0" y="0"/>
            <a:chExt cx="1110720" cy="129312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1110615" cy="1293114"/>
            </a:xfrm>
            <a:custGeom>
              <a:avLst/>
              <a:gdLst/>
              <a:ahLst/>
              <a:cxnLst/>
              <a:rect l="l" t="t" r="r" b="b"/>
              <a:pathLst>
                <a:path w="1110615" h="1293114">
                  <a:moveTo>
                    <a:pt x="976503" y="601345"/>
                  </a:moveTo>
                  <a:cubicBezTo>
                    <a:pt x="933704" y="533781"/>
                    <a:pt x="889889" y="465328"/>
                    <a:pt x="846074" y="396113"/>
                  </a:cubicBezTo>
                  <a:cubicBezTo>
                    <a:pt x="935482" y="396113"/>
                    <a:pt x="1022096" y="396113"/>
                    <a:pt x="1109726" y="396113"/>
                  </a:cubicBezTo>
                  <a:cubicBezTo>
                    <a:pt x="1109726" y="394462"/>
                    <a:pt x="1110615" y="393573"/>
                    <a:pt x="1110615" y="391922"/>
                  </a:cubicBezTo>
                  <a:cubicBezTo>
                    <a:pt x="1028700" y="364871"/>
                    <a:pt x="947801" y="337820"/>
                    <a:pt x="863092" y="310007"/>
                  </a:cubicBezTo>
                  <a:cubicBezTo>
                    <a:pt x="931672" y="258445"/>
                    <a:pt x="998220" y="208661"/>
                    <a:pt x="1064895" y="158877"/>
                  </a:cubicBezTo>
                  <a:cubicBezTo>
                    <a:pt x="1064006" y="157988"/>
                    <a:pt x="1064006" y="157226"/>
                    <a:pt x="1062990" y="156337"/>
                  </a:cubicBezTo>
                  <a:cubicBezTo>
                    <a:pt x="981075" y="181737"/>
                    <a:pt x="899287" y="207899"/>
                    <a:pt x="813562" y="234950"/>
                  </a:cubicBezTo>
                  <a:cubicBezTo>
                    <a:pt x="829691" y="155575"/>
                    <a:pt x="844931" y="78740"/>
                    <a:pt x="860171" y="1778"/>
                  </a:cubicBezTo>
                  <a:cubicBezTo>
                    <a:pt x="859282" y="1778"/>
                    <a:pt x="858266" y="889"/>
                    <a:pt x="857377" y="889"/>
                  </a:cubicBezTo>
                  <a:cubicBezTo>
                    <a:pt x="812800" y="67564"/>
                    <a:pt x="768985" y="134239"/>
                    <a:pt x="722376" y="204343"/>
                  </a:cubicBezTo>
                  <a:cubicBezTo>
                    <a:pt x="677672" y="135128"/>
                    <a:pt x="633857" y="67564"/>
                    <a:pt x="589153" y="0"/>
                  </a:cubicBezTo>
                  <a:cubicBezTo>
                    <a:pt x="588264" y="889"/>
                    <a:pt x="587248" y="889"/>
                    <a:pt x="586359" y="1651"/>
                  </a:cubicBezTo>
                  <a:cubicBezTo>
                    <a:pt x="600583" y="77724"/>
                    <a:pt x="615823" y="153670"/>
                    <a:pt x="631063" y="233934"/>
                  </a:cubicBezTo>
                  <a:cubicBezTo>
                    <a:pt x="545465" y="206121"/>
                    <a:pt x="462661" y="179832"/>
                    <a:pt x="380746" y="152908"/>
                  </a:cubicBezTo>
                  <a:cubicBezTo>
                    <a:pt x="379857" y="153797"/>
                    <a:pt x="379857" y="154559"/>
                    <a:pt x="378841" y="155448"/>
                  </a:cubicBezTo>
                  <a:cubicBezTo>
                    <a:pt x="420751" y="187579"/>
                    <a:pt x="463550" y="219583"/>
                    <a:pt x="505460" y="251714"/>
                  </a:cubicBezTo>
                  <a:cubicBezTo>
                    <a:pt x="504571" y="252603"/>
                    <a:pt x="504571" y="253365"/>
                    <a:pt x="503555" y="253365"/>
                  </a:cubicBezTo>
                  <a:cubicBezTo>
                    <a:pt x="479806" y="246634"/>
                    <a:pt x="455041" y="239014"/>
                    <a:pt x="429260" y="232283"/>
                  </a:cubicBezTo>
                  <a:cubicBezTo>
                    <a:pt x="414020" y="272034"/>
                    <a:pt x="397891" y="310896"/>
                    <a:pt x="384556" y="349631"/>
                  </a:cubicBezTo>
                  <a:cubicBezTo>
                    <a:pt x="377952" y="369951"/>
                    <a:pt x="366522" y="382524"/>
                    <a:pt x="343662" y="385953"/>
                  </a:cubicBezTo>
                  <a:cubicBezTo>
                    <a:pt x="339852" y="385953"/>
                    <a:pt x="337058" y="388493"/>
                    <a:pt x="328422" y="391033"/>
                  </a:cubicBezTo>
                  <a:cubicBezTo>
                    <a:pt x="342646" y="391922"/>
                    <a:pt x="352171" y="392684"/>
                    <a:pt x="364617" y="393573"/>
                  </a:cubicBezTo>
                  <a:cubicBezTo>
                    <a:pt x="360807" y="398653"/>
                    <a:pt x="358013" y="402844"/>
                    <a:pt x="354203" y="406273"/>
                  </a:cubicBezTo>
                  <a:cubicBezTo>
                    <a:pt x="309499" y="445135"/>
                    <a:pt x="282829" y="492379"/>
                    <a:pt x="262890" y="544830"/>
                  </a:cubicBezTo>
                  <a:cubicBezTo>
                    <a:pt x="185547" y="750062"/>
                    <a:pt x="104648" y="954405"/>
                    <a:pt x="25654" y="1159637"/>
                  </a:cubicBezTo>
                  <a:cubicBezTo>
                    <a:pt x="20955" y="1171448"/>
                    <a:pt x="15240" y="1183259"/>
                    <a:pt x="11430" y="1195959"/>
                  </a:cubicBezTo>
                  <a:cubicBezTo>
                    <a:pt x="0" y="1232281"/>
                    <a:pt x="20955" y="1268603"/>
                    <a:pt x="59944" y="1280414"/>
                  </a:cubicBezTo>
                  <a:cubicBezTo>
                    <a:pt x="99949" y="1293114"/>
                    <a:pt x="142748" y="1276223"/>
                    <a:pt x="157988" y="1239901"/>
                  </a:cubicBezTo>
                  <a:cubicBezTo>
                    <a:pt x="180848" y="1182497"/>
                    <a:pt x="202692" y="1124204"/>
                    <a:pt x="225552" y="1065911"/>
                  </a:cubicBezTo>
                  <a:cubicBezTo>
                    <a:pt x="295021" y="885190"/>
                    <a:pt x="365506" y="704469"/>
                    <a:pt x="434975" y="523621"/>
                  </a:cubicBezTo>
                  <a:cubicBezTo>
                    <a:pt x="438785" y="513461"/>
                    <a:pt x="439674" y="501650"/>
                    <a:pt x="439674" y="490728"/>
                  </a:cubicBezTo>
                  <a:cubicBezTo>
                    <a:pt x="441579" y="462915"/>
                    <a:pt x="440563" y="434086"/>
                    <a:pt x="442468" y="406273"/>
                  </a:cubicBezTo>
                  <a:cubicBezTo>
                    <a:pt x="442468" y="402082"/>
                    <a:pt x="448183" y="393573"/>
                    <a:pt x="450977" y="393573"/>
                  </a:cubicBezTo>
                  <a:cubicBezTo>
                    <a:pt x="498602" y="392684"/>
                    <a:pt x="545211" y="392684"/>
                    <a:pt x="598551" y="392684"/>
                  </a:cubicBezTo>
                  <a:cubicBezTo>
                    <a:pt x="551942" y="464439"/>
                    <a:pt x="508127" y="531241"/>
                    <a:pt x="464312" y="598805"/>
                  </a:cubicBezTo>
                  <a:cubicBezTo>
                    <a:pt x="465201" y="599694"/>
                    <a:pt x="466217" y="599694"/>
                    <a:pt x="467106" y="600456"/>
                  </a:cubicBezTo>
                  <a:cubicBezTo>
                    <a:pt x="534670" y="551434"/>
                    <a:pt x="602234" y="501650"/>
                    <a:pt x="671703" y="450088"/>
                  </a:cubicBezTo>
                  <a:cubicBezTo>
                    <a:pt x="686943" y="526923"/>
                    <a:pt x="702183" y="600456"/>
                    <a:pt x="716407" y="673862"/>
                  </a:cubicBezTo>
                  <a:cubicBezTo>
                    <a:pt x="719201" y="673862"/>
                    <a:pt x="721106" y="673862"/>
                    <a:pt x="723011" y="673862"/>
                  </a:cubicBezTo>
                  <a:cubicBezTo>
                    <a:pt x="738251" y="600329"/>
                    <a:pt x="753491" y="527685"/>
                    <a:pt x="769620" y="450850"/>
                  </a:cubicBezTo>
                  <a:cubicBezTo>
                    <a:pt x="839089" y="502412"/>
                    <a:pt x="906653" y="552196"/>
                    <a:pt x="973328" y="601980"/>
                  </a:cubicBezTo>
                  <a:cubicBezTo>
                    <a:pt x="974217" y="601980"/>
                    <a:pt x="975233" y="601091"/>
                    <a:pt x="976122" y="601091"/>
                  </a:cubicBezTo>
                  <a:close/>
                  <a:moveTo>
                    <a:pt x="768096" y="282067"/>
                  </a:moveTo>
                  <a:cubicBezTo>
                    <a:pt x="810895" y="269367"/>
                    <a:pt x="850011" y="256667"/>
                    <a:pt x="889000" y="244856"/>
                  </a:cubicBezTo>
                  <a:cubicBezTo>
                    <a:pt x="889000" y="245745"/>
                    <a:pt x="889889" y="246507"/>
                    <a:pt x="890905" y="247396"/>
                  </a:cubicBezTo>
                  <a:cubicBezTo>
                    <a:pt x="858520" y="271018"/>
                    <a:pt x="827151" y="294640"/>
                    <a:pt x="793877" y="320040"/>
                  </a:cubicBezTo>
                  <a:cubicBezTo>
                    <a:pt x="833882" y="334391"/>
                    <a:pt x="871982" y="347091"/>
                    <a:pt x="910971" y="359791"/>
                  </a:cubicBezTo>
                  <a:cubicBezTo>
                    <a:pt x="910082" y="361442"/>
                    <a:pt x="910082" y="362331"/>
                    <a:pt x="910082" y="363982"/>
                  </a:cubicBezTo>
                  <a:cubicBezTo>
                    <a:pt x="869188" y="363982"/>
                    <a:pt x="828167" y="363982"/>
                    <a:pt x="784479" y="363982"/>
                  </a:cubicBezTo>
                  <a:cubicBezTo>
                    <a:pt x="806323" y="397764"/>
                    <a:pt x="826389" y="429006"/>
                    <a:pt x="846328" y="461137"/>
                  </a:cubicBezTo>
                  <a:cubicBezTo>
                    <a:pt x="844423" y="461137"/>
                    <a:pt x="843534" y="462026"/>
                    <a:pt x="842518" y="462788"/>
                  </a:cubicBezTo>
                  <a:cubicBezTo>
                    <a:pt x="811149" y="439166"/>
                    <a:pt x="779653" y="416306"/>
                    <a:pt x="746379" y="391795"/>
                  </a:cubicBezTo>
                  <a:cubicBezTo>
                    <a:pt x="737870" y="430657"/>
                    <a:pt x="730250" y="466090"/>
                    <a:pt x="723519" y="502412"/>
                  </a:cubicBezTo>
                  <a:cubicBezTo>
                    <a:pt x="721614" y="502412"/>
                    <a:pt x="720725" y="502412"/>
                    <a:pt x="719709" y="502412"/>
                  </a:cubicBezTo>
                  <a:cubicBezTo>
                    <a:pt x="712089" y="466090"/>
                    <a:pt x="704469" y="429768"/>
                    <a:pt x="696849" y="391795"/>
                  </a:cubicBezTo>
                  <a:cubicBezTo>
                    <a:pt x="662559" y="416306"/>
                    <a:pt x="630174" y="439928"/>
                    <a:pt x="597916" y="463550"/>
                  </a:cubicBezTo>
                  <a:cubicBezTo>
                    <a:pt x="597027" y="462661"/>
                    <a:pt x="596011" y="462661"/>
                    <a:pt x="595122" y="461899"/>
                  </a:cubicBezTo>
                  <a:cubicBezTo>
                    <a:pt x="616077" y="429768"/>
                    <a:pt x="637032" y="397764"/>
                    <a:pt x="659892" y="361442"/>
                  </a:cubicBezTo>
                  <a:cubicBezTo>
                    <a:pt x="615188" y="361442"/>
                    <a:pt x="573278" y="361442"/>
                    <a:pt x="532384" y="361442"/>
                  </a:cubicBezTo>
                  <a:cubicBezTo>
                    <a:pt x="532384" y="360553"/>
                    <a:pt x="532384" y="359791"/>
                    <a:pt x="532384" y="358902"/>
                  </a:cubicBezTo>
                  <a:cubicBezTo>
                    <a:pt x="570484" y="346202"/>
                    <a:pt x="609473" y="333502"/>
                    <a:pt x="650367" y="319151"/>
                  </a:cubicBezTo>
                  <a:cubicBezTo>
                    <a:pt x="617093" y="293751"/>
                    <a:pt x="585597" y="270129"/>
                    <a:pt x="554228" y="246507"/>
                  </a:cubicBezTo>
                  <a:cubicBezTo>
                    <a:pt x="555117" y="245618"/>
                    <a:pt x="555117" y="243967"/>
                    <a:pt x="556133" y="243078"/>
                  </a:cubicBezTo>
                  <a:cubicBezTo>
                    <a:pt x="595122" y="255778"/>
                    <a:pt x="634238" y="268478"/>
                    <a:pt x="676021" y="281940"/>
                  </a:cubicBezTo>
                  <a:cubicBezTo>
                    <a:pt x="668401" y="242189"/>
                    <a:pt x="661797" y="206756"/>
                    <a:pt x="655066" y="170434"/>
                  </a:cubicBezTo>
                  <a:cubicBezTo>
                    <a:pt x="655955" y="169545"/>
                    <a:pt x="656971" y="169545"/>
                    <a:pt x="657860" y="169545"/>
                  </a:cubicBezTo>
                  <a:cubicBezTo>
                    <a:pt x="678815" y="200787"/>
                    <a:pt x="699770" y="232918"/>
                    <a:pt x="721614" y="266700"/>
                  </a:cubicBezTo>
                  <a:cubicBezTo>
                    <a:pt x="745363" y="232029"/>
                    <a:pt x="766318" y="200025"/>
                    <a:pt x="788289" y="168783"/>
                  </a:cubicBezTo>
                  <a:cubicBezTo>
                    <a:pt x="789178" y="168783"/>
                    <a:pt x="790194" y="169672"/>
                    <a:pt x="791083" y="169672"/>
                  </a:cubicBezTo>
                  <a:cubicBezTo>
                    <a:pt x="783463" y="205994"/>
                    <a:pt x="776859" y="242316"/>
                    <a:pt x="768223" y="282067"/>
                  </a:cubicBezTo>
                  <a:close/>
                  <a:moveTo>
                    <a:pt x="523494" y="327660"/>
                  </a:moveTo>
                  <a:cubicBezTo>
                    <a:pt x="499745" y="335280"/>
                    <a:pt x="481584" y="341122"/>
                    <a:pt x="459740" y="347980"/>
                  </a:cubicBezTo>
                  <a:cubicBezTo>
                    <a:pt x="465455" y="333629"/>
                    <a:pt x="470154" y="323469"/>
                    <a:pt x="473964" y="311658"/>
                  </a:cubicBezTo>
                  <a:cubicBezTo>
                    <a:pt x="491109" y="317627"/>
                    <a:pt x="504444" y="321818"/>
                    <a:pt x="523494" y="327660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>
            <a:off x="1497600" y="933840"/>
            <a:ext cx="236880" cy="226800"/>
            <a:chOff x="0" y="0"/>
            <a:chExt cx="315840" cy="3024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315849" cy="302387"/>
            </a:xfrm>
            <a:custGeom>
              <a:avLst/>
              <a:gdLst/>
              <a:ahLst/>
              <a:cxnLst/>
              <a:rect l="l" t="t" r="r" b="b"/>
              <a:pathLst>
                <a:path w="315849" h="302387">
                  <a:moveTo>
                    <a:pt x="0" y="263652"/>
                  </a:moveTo>
                  <a:cubicBezTo>
                    <a:pt x="77978" y="277114"/>
                    <a:pt x="153162" y="289814"/>
                    <a:pt x="228346" y="301498"/>
                  </a:cubicBezTo>
                  <a:cubicBezTo>
                    <a:pt x="233045" y="302387"/>
                    <a:pt x="241681" y="298958"/>
                    <a:pt x="242570" y="295656"/>
                  </a:cubicBezTo>
                  <a:cubicBezTo>
                    <a:pt x="277749" y="216535"/>
                    <a:pt x="309118" y="136398"/>
                    <a:pt x="315849" y="50546"/>
                  </a:cubicBezTo>
                  <a:cubicBezTo>
                    <a:pt x="315849" y="48895"/>
                    <a:pt x="314960" y="46355"/>
                    <a:pt x="314960" y="42926"/>
                  </a:cubicBezTo>
                  <a:cubicBezTo>
                    <a:pt x="229235" y="28702"/>
                    <a:pt x="143637" y="14351"/>
                    <a:pt x="56134" y="0"/>
                  </a:cubicBezTo>
                  <a:cubicBezTo>
                    <a:pt x="37084" y="88392"/>
                    <a:pt x="19050" y="175260"/>
                    <a:pt x="0" y="263652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>
            <a:off x="753120" y="1969200"/>
            <a:ext cx="16827120" cy="101520"/>
            <a:chOff x="0" y="0"/>
            <a:chExt cx="22436160" cy="13536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2436201" cy="135382"/>
            </a:xfrm>
            <a:custGeom>
              <a:avLst/>
              <a:gdLst/>
              <a:ahLst/>
              <a:cxnLst/>
              <a:rect l="l" t="t" r="r" b="b"/>
              <a:pathLst>
                <a:path w="22436201" h="135382">
                  <a:moveTo>
                    <a:pt x="0" y="0"/>
                  </a:moveTo>
                  <a:lnTo>
                    <a:pt x="22436201" y="0"/>
                  </a:lnTo>
                  <a:lnTo>
                    <a:pt x="22436201" y="135382"/>
                  </a:lnTo>
                  <a:lnTo>
                    <a:pt x="0" y="13538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3332960" y="5987520"/>
            <a:ext cx="3403440" cy="3403440"/>
            <a:chOff x="0" y="0"/>
            <a:chExt cx="4537920" cy="45379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8710560" y="6005520"/>
            <a:ext cx="3403440" cy="3403440"/>
            <a:chOff x="0" y="0"/>
            <a:chExt cx="4537920" cy="453792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4206240" y="6005520"/>
            <a:ext cx="3403440" cy="3403440"/>
            <a:chOff x="0" y="0"/>
            <a:chExt cx="4537920" cy="453792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FFFFF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0" y="0"/>
            <a:ext cx="2540160" cy="10286640"/>
            <a:chOff x="0" y="0"/>
            <a:chExt cx="3386880" cy="1371552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386836" cy="13715492"/>
            </a:xfrm>
            <a:custGeom>
              <a:avLst/>
              <a:gdLst/>
              <a:ahLst/>
              <a:cxnLst/>
              <a:rect l="l" t="t" r="r" b="b"/>
              <a:pathLst>
                <a:path w="3386836" h="13715492">
                  <a:moveTo>
                    <a:pt x="0" y="0"/>
                  </a:moveTo>
                  <a:lnTo>
                    <a:pt x="3386836" y="0"/>
                  </a:lnTo>
                  <a:lnTo>
                    <a:pt x="3386836" y="13715492"/>
                  </a:lnTo>
                  <a:lnTo>
                    <a:pt x="0" y="13715492"/>
                  </a:lnTo>
                  <a:close/>
                </a:path>
              </a:pathLst>
            </a:custGeom>
            <a:solidFill>
              <a:srgbClr val="4F84B9"/>
            </a:solidFill>
          </p:spPr>
        </p:sp>
      </p:grpSp>
      <p:sp>
        <p:nvSpPr>
          <p:cNvPr id="10" name="TextBox 10"/>
          <p:cNvSpPr txBox="1"/>
          <p:nvPr/>
        </p:nvSpPr>
        <p:spPr>
          <a:xfrm rot="-5400000">
            <a:off x="-1840598" y="4887482"/>
            <a:ext cx="6230880" cy="5116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4800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رقبا</a:t>
            </a:r>
            <a:endParaRPr lang="en-US" sz="4800" spc="0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39360" y="6277515"/>
            <a:ext cx="3117600" cy="2904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2800" spc="-1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عنوان</a:t>
            </a:r>
            <a:endParaRPr lang="en-US" sz="2800" spc="-1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4239360" y="6904080"/>
            <a:ext cx="3117600" cy="4584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000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اسلاید متنی را برای پاور خود تنظیم کنید</a:t>
            </a:r>
            <a:endParaRPr lang="en-US" sz="2000" spc="0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853120" y="6277515"/>
            <a:ext cx="3117600" cy="2904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2800" spc="-1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عنوان</a:t>
            </a:r>
            <a:endParaRPr lang="en-US" sz="2800" spc="-1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853120" y="6904080"/>
            <a:ext cx="3117600" cy="4584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000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اسلاید متنی را برای پاور خود تنظیم کنید</a:t>
            </a:r>
            <a:endParaRPr lang="en-US" sz="2000" spc="0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4806720" y="453600"/>
            <a:ext cx="9688320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قالب پاورپوینت حرفه ای ویرایش پذیر</a:t>
            </a:r>
            <a:endParaRPr lang="en-US" sz="2799" spc="0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3480560" y="6238635"/>
            <a:ext cx="2934720" cy="2904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2800" spc="-1" dirty="0">
                <a:solidFill>
                  <a:srgbClr val="000000"/>
                </a:solidFill>
                <a:latin typeface="Rubik Bold"/>
                <a:cs typeface="B Nazanin" pitchFamily="2" charset="-78"/>
              </a:rPr>
              <a:t>عنوان </a:t>
            </a:r>
            <a:endParaRPr lang="en-US" sz="2800" spc="-1" dirty="0">
              <a:solidFill>
                <a:srgbClr val="000000"/>
              </a:solidFill>
              <a:latin typeface="Rubik Bold"/>
              <a:cs typeface="B Nazanin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3480560" y="6865200"/>
            <a:ext cx="2934720" cy="4584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000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اسلاید متنی را برای پاور خود تنظیم کنید</a:t>
            </a:r>
            <a:endParaRPr lang="en-US" sz="2000" spc="0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13779360" y="2946240"/>
            <a:ext cx="2511360" cy="2543040"/>
            <a:chOff x="0" y="0"/>
            <a:chExt cx="3348480" cy="3390720"/>
          </a:xfrm>
        </p:grpSpPr>
        <p:sp>
          <p:nvSpPr>
            <p:cNvPr id="19" name="Freeform 19"/>
            <p:cNvSpPr/>
            <p:nvPr/>
          </p:nvSpPr>
          <p:spPr>
            <a:xfrm>
              <a:off x="0" y="-127"/>
              <a:ext cx="3348482" cy="3390392"/>
            </a:xfrm>
            <a:custGeom>
              <a:avLst/>
              <a:gdLst/>
              <a:ahLst/>
              <a:cxnLst/>
              <a:rect l="l" t="t" r="r" b="b"/>
              <a:pathLst>
                <a:path w="3348482" h="3390392">
                  <a:moveTo>
                    <a:pt x="1427988" y="1072134"/>
                  </a:moveTo>
                  <a:cubicBezTo>
                    <a:pt x="1596390" y="804164"/>
                    <a:pt x="1758442" y="542290"/>
                    <a:pt x="1926844" y="280543"/>
                  </a:cubicBezTo>
                  <a:cubicBezTo>
                    <a:pt x="1957959" y="236855"/>
                    <a:pt x="2020316" y="187071"/>
                    <a:pt x="2076450" y="174625"/>
                  </a:cubicBezTo>
                  <a:cubicBezTo>
                    <a:pt x="2282190" y="118491"/>
                    <a:pt x="2488057" y="74930"/>
                    <a:pt x="2693797" y="31242"/>
                  </a:cubicBezTo>
                  <a:cubicBezTo>
                    <a:pt x="2743708" y="25019"/>
                    <a:pt x="2799842" y="49911"/>
                    <a:pt x="2849626" y="56134"/>
                  </a:cubicBezTo>
                  <a:cubicBezTo>
                    <a:pt x="2887091" y="62357"/>
                    <a:pt x="2924429" y="74803"/>
                    <a:pt x="2961894" y="68580"/>
                  </a:cubicBezTo>
                  <a:cubicBezTo>
                    <a:pt x="3042920" y="56134"/>
                    <a:pt x="3130296" y="31242"/>
                    <a:pt x="3211322" y="12446"/>
                  </a:cubicBezTo>
                  <a:cubicBezTo>
                    <a:pt x="3273679" y="0"/>
                    <a:pt x="3317367" y="18669"/>
                    <a:pt x="3336036" y="81026"/>
                  </a:cubicBezTo>
                  <a:cubicBezTo>
                    <a:pt x="3348482" y="137160"/>
                    <a:pt x="3317367" y="180721"/>
                    <a:pt x="3255010" y="199390"/>
                  </a:cubicBezTo>
                  <a:cubicBezTo>
                    <a:pt x="3186430" y="211836"/>
                    <a:pt x="3124073" y="230505"/>
                    <a:pt x="3055493" y="243078"/>
                  </a:cubicBezTo>
                  <a:cubicBezTo>
                    <a:pt x="2993136" y="255524"/>
                    <a:pt x="2930779" y="267970"/>
                    <a:pt x="2887091" y="342773"/>
                  </a:cubicBezTo>
                  <a:cubicBezTo>
                    <a:pt x="2868422" y="380111"/>
                    <a:pt x="2812288" y="398907"/>
                    <a:pt x="2768600" y="411353"/>
                  </a:cubicBezTo>
                  <a:cubicBezTo>
                    <a:pt x="2606421" y="455041"/>
                    <a:pt x="2450592" y="486156"/>
                    <a:pt x="2294763" y="523494"/>
                  </a:cubicBezTo>
                  <a:cubicBezTo>
                    <a:pt x="2257298" y="535940"/>
                    <a:pt x="2213737" y="560832"/>
                    <a:pt x="2194941" y="592074"/>
                  </a:cubicBezTo>
                  <a:cubicBezTo>
                    <a:pt x="2051558" y="816483"/>
                    <a:pt x="1908048" y="1047115"/>
                    <a:pt x="1764665" y="1277747"/>
                  </a:cubicBezTo>
                  <a:cubicBezTo>
                    <a:pt x="1758442" y="1290193"/>
                    <a:pt x="1752219" y="1302639"/>
                    <a:pt x="1739773" y="1308862"/>
                  </a:cubicBezTo>
                  <a:cubicBezTo>
                    <a:pt x="1571371" y="1433576"/>
                    <a:pt x="1502791" y="1626743"/>
                    <a:pt x="1396873" y="1795018"/>
                  </a:cubicBezTo>
                  <a:cubicBezTo>
                    <a:pt x="1328293" y="1900936"/>
                    <a:pt x="1365758" y="2038096"/>
                    <a:pt x="1453007" y="2131568"/>
                  </a:cubicBezTo>
                  <a:cubicBezTo>
                    <a:pt x="1471676" y="2150237"/>
                    <a:pt x="1484122" y="2187702"/>
                    <a:pt x="1484122" y="2212594"/>
                  </a:cubicBezTo>
                  <a:cubicBezTo>
                    <a:pt x="1471676" y="2256282"/>
                    <a:pt x="1434211" y="2249932"/>
                    <a:pt x="1396873" y="2243709"/>
                  </a:cubicBezTo>
                  <a:cubicBezTo>
                    <a:pt x="1334516" y="2225040"/>
                    <a:pt x="1284605" y="2249932"/>
                    <a:pt x="1253490" y="2299843"/>
                  </a:cubicBezTo>
                  <a:cubicBezTo>
                    <a:pt x="1216025" y="2355977"/>
                    <a:pt x="1222375" y="2411984"/>
                    <a:pt x="1259713" y="2461895"/>
                  </a:cubicBezTo>
                  <a:cubicBezTo>
                    <a:pt x="1290828" y="2499233"/>
                    <a:pt x="1297178" y="2524252"/>
                    <a:pt x="1265936" y="2561590"/>
                  </a:cubicBezTo>
                  <a:cubicBezTo>
                    <a:pt x="1241044" y="2605278"/>
                    <a:pt x="1216025" y="2611501"/>
                    <a:pt x="1172464" y="2598928"/>
                  </a:cubicBezTo>
                  <a:cubicBezTo>
                    <a:pt x="1116330" y="2580259"/>
                    <a:pt x="1060196" y="2605151"/>
                    <a:pt x="1029081" y="2661285"/>
                  </a:cubicBezTo>
                  <a:cubicBezTo>
                    <a:pt x="997966" y="2711196"/>
                    <a:pt x="997966" y="2767203"/>
                    <a:pt x="1035303" y="2817114"/>
                  </a:cubicBezTo>
                  <a:cubicBezTo>
                    <a:pt x="1066418" y="2848229"/>
                    <a:pt x="1072768" y="2873248"/>
                    <a:pt x="1047750" y="2916809"/>
                  </a:cubicBezTo>
                  <a:cubicBezTo>
                    <a:pt x="1022858" y="2954147"/>
                    <a:pt x="1004061" y="2966720"/>
                    <a:pt x="954278" y="2954147"/>
                  </a:cubicBezTo>
                  <a:cubicBezTo>
                    <a:pt x="891921" y="2935478"/>
                    <a:pt x="842009" y="2960370"/>
                    <a:pt x="804672" y="3016504"/>
                  </a:cubicBezTo>
                  <a:cubicBezTo>
                    <a:pt x="773557" y="3066415"/>
                    <a:pt x="773557" y="3128645"/>
                    <a:pt x="817118" y="3172333"/>
                  </a:cubicBezTo>
                  <a:cubicBezTo>
                    <a:pt x="854583" y="3216021"/>
                    <a:pt x="842010" y="3247136"/>
                    <a:pt x="810895" y="3284474"/>
                  </a:cubicBezTo>
                  <a:cubicBezTo>
                    <a:pt x="742315" y="3365500"/>
                    <a:pt x="630047" y="3390392"/>
                    <a:pt x="536575" y="3340608"/>
                  </a:cubicBezTo>
                  <a:cubicBezTo>
                    <a:pt x="393192" y="3253359"/>
                    <a:pt x="249682" y="3166110"/>
                    <a:pt x="112522" y="3078861"/>
                  </a:cubicBezTo>
                  <a:cubicBezTo>
                    <a:pt x="12446" y="3010662"/>
                    <a:pt x="0" y="2879725"/>
                    <a:pt x="68580" y="2767584"/>
                  </a:cubicBezTo>
                  <a:cubicBezTo>
                    <a:pt x="230759" y="2505837"/>
                    <a:pt x="392811" y="2243963"/>
                    <a:pt x="554990" y="1982216"/>
                  </a:cubicBezTo>
                  <a:cubicBezTo>
                    <a:pt x="723392" y="1714246"/>
                    <a:pt x="891667" y="1446149"/>
                    <a:pt x="1060069" y="1171956"/>
                  </a:cubicBezTo>
                  <a:cubicBezTo>
                    <a:pt x="1159764" y="1016127"/>
                    <a:pt x="1259586" y="991108"/>
                    <a:pt x="1427988" y="1072134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>
            <a:off x="14855760" y="3975120"/>
            <a:ext cx="495360" cy="565200"/>
            <a:chOff x="0" y="0"/>
            <a:chExt cx="660480" cy="7536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60527" cy="753618"/>
            </a:xfrm>
            <a:custGeom>
              <a:avLst/>
              <a:gdLst/>
              <a:ahLst/>
              <a:cxnLst/>
              <a:rect l="l" t="t" r="r" b="b"/>
              <a:pathLst>
                <a:path w="660527" h="753618">
                  <a:moveTo>
                    <a:pt x="242951" y="753618"/>
                  </a:moveTo>
                  <a:cubicBezTo>
                    <a:pt x="93472" y="734949"/>
                    <a:pt x="0" y="591693"/>
                    <a:pt x="68580" y="467106"/>
                  </a:cubicBezTo>
                  <a:cubicBezTo>
                    <a:pt x="137160" y="336296"/>
                    <a:pt x="211836" y="211709"/>
                    <a:pt x="299085" y="93472"/>
                  </a:cubicBezTo>
                  <a:cubicBezTo>
                    <a:pt x="355219" y="12446"/>
                    <a:pt x="467360" y="0"/>
                    <a:pt x="548386" y="56007"/>
                  </a:cubicBezTo>
                  <a:cubicBezTo>
                    <a:pt x="629412" y="105791"/>
                    <a:pt x="660527" y="211709"/>
                    <a:pt x="610743" y="298958"/>
                  </a:cubicBezTo>
                  <a:cubicBezTo>
                    <a:pt x="542163" y="423545"/>
                    <a:pt x="467487" y="548132"/>
                    <a:pt x="386461" y="660146"/>
                  </a:cubicBezTo>
                  <a:cubicBezTo>
                    <a:pt x="355346" y="703707"/>
                    <a:pt x="292989" y="722376"/>
                    <a:pt x="243205" y="75361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9156240" y="2946240"/>
            <a:ext cx="2511360" cy="2543040"/>
            <a:chOff x="0" y="0"/>
            <a:chExt cx="3348480" cy="3390720"/>
          </a:xfrm>
        </p:grpSpPr>
        <p:sp>
          <p:nvSpPr>
            <p:cNvPr id="23" name="Freeform 23"/>
            <p:cNvSpPr/>
            <p:nvPr/>
          </p:nvSpPr>
          <p:spPr>
            <a:xfrm>
              <a:off x="0" y="-127"/>
              <a:ext cx="3348482" cy="3390392"/>
            </a:xfrm>
            <a:custGeom>
              <a:avLst/>
              <a:gdLst/>
              <a:ahLst/>
              <a:cxnLst/>
              <a:rect l="l" t="t" r="r" b="b"/>
              <a:pathLst>
                <a:path w="3348482" h="3390392">
                  <a:moveTo>
                    <a:pt x="1427988" y="1072134"/>
                  </a:moveTo>
                  <a:cubicBezTo>
                    <a:pt x="1596390" y="804164"/>
                    <a:pt x="1758442" y="542290"/>
                    <a:pt x="1926844" y="280543"/>
                  </a:cubicBezTo>
                  <a:cubicBezTo>
                    <a:pt x="1957959" y="236855"/>
                    <a:pt x="2020316" y="187071"/>
                    <a:pt x="2076450" y="174625"/>
                  </a:cubicBezTo>
                  <a:cubicBezTo>
                    <a:pt x="2282190" y="118491"/>
                    <a:pt x="2488057" y="74930"/>
                    <a:pt x="2693797" y="31242"/>
                  </a:cubicBezTo>
                  <a:cubicBezTo>
                    <a:pt x="2743708" y="25019"/>
                    <a:pt x="2799842" y="49911"/>
                    <a:pt x="2849626" y="56134"/>
                  </a:cubicBezTo>
                  <a:cubicBezTo>
                    <a:pt x="2887091" y="62357"/>
                    <a:pt x="2924429" y="74803"/>
                    <a:pt x="2961894" y="68580"/>
                  </a:cubicBezTo>
                  <a:cubicBezTo>
                    <a:pt x="3042920" y="56134"/>
                    <a:pt x="3130296" y="31242"/>
                    <a:pt x="3211322" y="12446"/>
                  </a:cubicBezTo>
                  <a:cubicBezTo>
                    <a:pt x="3273679" y="0"/>
                    <a:pt x="3317367" y="18669"/>
                    <a:pt x="3336036" y="81026"/>
                  </a:cubicBezTo>
                  <a:cubicBezTo>
                    <a:pt x="3348482" y="137160"/>
                    <a:pt x="3317367" y="180721"/>
                    <a:pt x="3255010" y="199390"/>
                  </a:cubicBezTo>
                  <a:cubicBezTo>
                    <a:pt x="3186430" y="211836"/>
                    <a:pt x="3124073" y="230505"/>
                    <a:pt x="3055493" y="243078"/>
                  </a:cubicBezTo>
                  <a:cubicBezTo>
                    <a:pt x="2993136" y="255524"/>
                    <a:pt x="2930779" y="267970"/>
                    <a:pt x="2887091" y="342773"/>
                  </a:cubicBezTo>
                  <a:cubicBezTo>
                    <a:pt x="2868422" y="380111"/>
                    <a:pt x="2812288" y="398907"/>
                    <a:pt x="2768600" y="411353"/>
                  </a:cubicBezTo>
                  <a:cubicBezTo>
                    <a:pt x="2606421" y="455041"/>
                    <a:pt x="2450592" y="486156"/>
                    <a:pt x="2294763" y="523494"/>
                  </a:cubicBezTo>
                  <a:cubicBezTo>
                    <a:pt x="2257298" y="535940"/>
                    <a:pt x="2213737" y="560832"/>
                    <a:pt x="2194941" y="592074"/>
                  </a:cubicBezTo>
                  <a:cubicBezTo>
                    <a:pt x="2051558" y="816483"/>
                    <a:pt x="1908048" y="1047115"/>
                    <a:pt x="1764665" y="1277747"/>
                  </a:cubicBezTo>
                  <a:cubicBezTo>
                    <a:pt x="1758442" y="1290193"/>
                    <a:pt x="1752219" y="1302639"/>
                    <a:pt x="1739773" y="1308862"/>
                  </a:cubicBezTo>
                  <a:cubicBezTo>
                    <a:pt x="1571371" y="1433576"/>
                    <a:pt x="1502791" y="1626743"/>
                    <a:pt x="1396873" y="1795018"/>
                  </a:cubicBezTo>
                  <a:cubicBezTo>
                    <a:pt x="1328293" y="1900936"/>
                    <a:pt x="1365758" y="2038096"/>
                    <a:pt x="1453007" y="2131568"/>
                  </a:cubicBezTo>
                  <a:cubicBezTo>
                    <a:pt x="1471676" y="2150237"/>
                    <a:pt x="1484122" y="2187702"/>
                    <a:pt x="1484122" y="2212594"/>
                  </a:cubicBezTo>
                  <a:cubicBezTo>
                    <a:pt x="1471676" y="2256282"/>
                    <a:pt x="1434211" y="2249932"/>
                    <a:pt x="1396873" y="2243709"/>
                  </a:cubicBezTo>
                  <a:cubicBezTo>
                    <a:pt x="1334516" y="2225040"/>
                    <a:pt x="1284605" y="2249932"/>
                    <a:pt x="1253490" y="2299843"/>
                  </a:cubicBezTo>
                  <a:cubicBezTo>
                    <a:pt x="1216025" y="2355977"/>
                    <a:pt x="1222375" y="2411984"/>
                    <a:pt x="1259713" y="2461895"/>
                  </a:cubicBezTo>
                  <a:cubicBezTo>
                    <a:pt x="1290828" y="2499233"/>
                    <a:pt x="1297178" y="2524252"/>
                    <a:pt x="1265936" y="2561590"/>
                  </a:cubicBezTo>
                  <a:cubicBezTo>
                    <a:pt x="1241044" y="2605278"/>
                    <a:pt x="1216025" y="2611501"/>
                    <a:pt x="1172464" y="2598928"/>
                  </a:cubicBezTo>
                  <a:cubicBezTo>
                    <a:pt x="1116330" y="2580259"/>
                    <a:pt x="1060196" y="2605151"/>
                    <a:pt x="1029081" y="2661285"/>
                  </a:cubicBezTo>
                  <a:cubicBezTo>
                    <a:pt x="997966" y="2711196"/>
                    <a:pt x="997966" y="2767203"/>
                    <a:pt x="1035303" y="2817114"/>
                  </a:cubicBezTo>
                  <a:cubicBezTo>
                    <a:pt x="1066418" y="2848229"/>
                    <a:pt x="1072768" y="2873248"/>
                    <a:pt x="1047750" y="2916809"/>
                  </a:cubicBezTo>
                  <a:cubicBezTo>
                    <a:pt x="1022858" y="2954147"/>
                    <a:pt x="1004061" y="2966720"/>
                    <a:pt x="954278" y="2954147"/>
                  </a:cubicBezTo>
                  <a:cubicBezTo>
                    <a:pt x="891921" y="2935478"/>
                    <a:pt x="842009" y="2960370"/>
                    <a:pt x="804672" y="3016504"/>
                  </a:cubicBezTo>
                  <a:cubicBezTo>
                    <a:pt x="773557" y="3066415"/>
                    <a:pt x="773557" y="3128645"/>
                    <a:pt x="817118" y="3172333"/>
                  </a:cubicBezTo>
                  <a:cubicBezTo>
                    <a:pt x="854583" y="3216021"/>
                    <a:pt x="842010" y="3247136"/>
                    <a:pt x="810895" y="3284474"/>
                  </a:cubicBezTo>
                  <a:cubicBezTo>
                    <a:pt x="742315" y="3365500"/>
                    <a:pt x="630047" y="3390392"/>
                    <a:pt x="536575" y="3340608"/>
                  </a:cubicBezTo>
                  <a:cubicBezTo>
                    <a:pt x="393192" y="3253359"/>
                    <a:pt x="249682" y="3166110"/>
                    <a:pt x="112522" y="3078861"/>
                  </a:cubicBezTo>
                  <a:cubicBezTo>
                    <a:pt x="12446" y="3010662"/>
                    <a:pt x="0" y="2879725"/>
                    <a:pt x="68580" y="2767584"/>
                  </a:cubicBezTo>
                  <a:cubicBezTo>
                    <a:pt x="230759" y="2505837"/>
                    <a:pt x="392811" y="2243963"/>
                    <a:pt x="554990" y="1982216"/>
                  </a:cubicBezTo>
                  <a:cubicBezTo>
                    <a:pt x="723392" y="1714246"/>
                    <a:pt x="891667" y="1446149"/>
                    <a:pt x="1060069" y="1171956"/>
                  </a:cubicBezTo>
                  <a:cubicBezTo>
                    <a:pt x="1159764" y="1016127"/>
                    <a:pt x="1259586" y="991108"/>
                    <a:pt x="1427988" y="1072134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10232640" y="3975120"/>
            <a:ext cx="495360" cy="565200"/>
            <a:chOff x="0" y="0"/>
            <a:chExt cx="660480" cy="7536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60527" cy="753618"/>
            </a:xfrm>
            <a:custGeom>
              <a:avLst/>
              <a:gdLst/>
              <a:ahLst/>
              <a:cxnLst/>
              <a:rect l="l" t="t" r="r" b="b"/>
              <a:pathLst>
                <a:path w="660527" h="753618">
                  <a:moveTo>
                    <a:pt x="242951" y="753618"/>
                  </a:moveTo>
                  <a:cubicBezTo>
                    <a:pt x="93472" y="734949"/>
                    <a:pt x="0" y="591693"/>
                    <a:pt x="68580" y="467106"/>
                  </a:cubicBezTo>
                  <a:cubicBezTo>
                    <a:pt x="137160" y="336296"/>
                    <a:pt x="211836" y="211709"/>
                    <a:pt x="299085" y="93472"/>
                  </a:cubicBezTo>
                  <a:cubicBezTo>
                    <a:pt x="355219" y="12446"/>
                    <a:pt x="467360" y="0"/>
                    <a:pt x="548386" y="56007"/>
                  </a:cubicBezTo>
                  <a:cubicBezTo>
                    <a:pt x="629412" y="105791"/>
                    <a:pt x="660527" y="211709"/>
                    <a:pt x="610743" y="298958"/>
                  </a:cubicBezTo>
                  <a:cubicBezTo>
                    <a:pt x="542163" y="423545"/>
                    <a:pt x="467487" y="548132"/>
                    <a:pt x="386461" y="660146"/>
                  </a:cubicBezTo>
                  <a:cubicBezTo>
                    <a:pt x="355346" y="703707"/>
                    <a:pt x="292989" y="722376"/>
                    <a:pt x="243205" y="75361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4592160" y="3009600"/>
            <a:ext cx="2511360" cy="2543040"/>
            <a:chOff x="0" y="0"/>
            <a:chExt cx="3348480" cy="3390720"/>
          </a:xfrm>
        </p:grpSpPr>
        <p:sp>
          <p:nvSpPr>
            <p:cNvPr id="27" name="Freeform 27"/>
            <p:cNvSpPr/>
            <p:nvPr/>
          </p:nvSpPr>
          <p:spPr>
            <a:xfrm>
              <a:off x="0" y="-127"/>
              <a:ext cx="3348482" cy="3390392"/>
            </a:xfrm>
            <a:custGeom>
              <a:avLst/>
              <a:gdLst/>
              <a:ahLst/>
              <a:cxnLst/>
              <a:rect l="l" t="t" r="r" b="b"/>
              <a:pathLst>
                <a:path w="3348482" h="3390392">
                  <a:moveTo>
                    <a:pt x="1427988" y="1072134"/>
                  </a:moveTo>
                  <a:cubicBezTo>
                    <a:pt x="1596390" y="804164"/>
                    <a:pt x="1758442" y="542290"/>
                    <a:pt x="1926844" y="280543"/>
                  </a:cubicBezTo>
                  <a:cubicBezTo>
                    <a:pt x="1957959" y="236855"/>
                    <a:pt x="2020316" y="187071"/>
                    <a:pt x="2076450" y="174625"/>
                  </a:cubicBezTo>
                  <a:cubicBezTo>
                    <a:pt x="2282190" y="118491"/>
                    <a:pt x="2488057" y="74930"/>
                    <a:pt x="2693797" y="31242"/>
                  </a:cubicBezTo>
                  <a:cubicBezTo>
                    <a:pt x="2743708" y="25019"/>
                    <a:pt x="2799842" y="49911"/>
                    <a:pt x="2849626" y="56134"/>
                  </a:cubicBezTo>
                  <a:cubicBezTo>
                    <a:pt x="2887091" y="62357"/>
                    <a:pt x="2924429" y="74803"/>
                    <a:pt x="2961894" y="68580"/>
                  </a:cubicBezTo>
                  <a:cubicBezTo>
                    <a:pt x="3042920" y="56134"/>
                    <a:pt x="3130296" y="31242"/>
                    <a:pt x="3211322" y="12446"/>
                  </a:cubicBezTo>
                  <a:cubicBezTo>
                    <a:pt x="3273679" y="0"/>
                    <a:pt x="3317367" y="18669"/>
                    <a:pt x="3336036" y="81026"/>
                  </a:cubicBezTo>
                  <a:cubicBezTo>
                    <a:pt x="3348482" y="137160"/>
                    <a:pt x="3317367" y="180721"/>
                    <a:pt x="3255010" y="199390"/>
                  </a:cubicBezTo>
                  <a:cubicBezTo>
                    <a:pt x="3186430" y="211836"/>
                    <a:pt x="3124073" y="230505"/>
                    <a:pt x="3055493" y="243078"/>
                  </a:cubicBezTo>
                  <a:cubicBezTo>
                    <a:pt x="2993136" y="255524"/>
                    <a:pt x="2930779" y="267970"/>
                    <a:pt x="2887091" y="342773"/>
                  </a:cubicBezTo>
                  <a:cubicBezTo>
                    <a:pt x="2868422" y="380111"/>
                    <a:pt x="2812288" y="398907"/>
                    <a:pt x="2768600" y="411353"/>
                  </a:cubicBezTo>
                  <a:cubicBezTo>
                    <a:pt x="2606421" y="455041"/>
                    <a:pt x="2450592" y="486156"/>
                    <a:pt x="2294763" y="523494"/>
                  </a:cubicBezTo>
                  <a:cubicBezTo>
                    <a:pt x="2257298" y="535940"/>
                    <a:pt x="2213737" y="560832"/>
                    <a:pt x="2194941" y="592074"/>
                  </a:cubicBezTo>
                  <a:cubicBezTo>
                    <a:pt x="2051558" y="816483"/>
                    <a:pt x="1908048" y="1047115"/>
                    <a:pt x="1764665" y="1277747"/>
                  </a:cubicBezTo>
                  <a:cubicBezTo>
                    <a:pt x="1758442" y="1290193"/>
                    <a:pt x="1752219" y="1302639"/>
                    <a:pt x="1739773" y="1308862"/>
                  </a:cubicBezTo>
                  <a:cubicBezTo>
                    <a:pt x="1571371" y="1433576"/>
                    <a:pt x="1502791" y="1626743"/>
                    <a:pt x="1396873" y="1795018"/>
                  </a:cubicBezTo>
                  <a:cubicBezTo>
                    <a:pt x="1328293" y="1900936"/>
                    <a:pt x="1365758" y="2038096"/>
                    <a:pt x="1453007" y="2131568"/>
                  </a:cubicBezTo>
                  <a:cubicBezTo>
                    <a:pt x="1471676" y="2150237"/>
                    <a:pt x="1484122" y="2187702"/>
                    <a:pt x="1484122" y="2212594"/>
                  </a:cubicBezTo>
                  <a:cubicBezTo>
                    <a:pt x="1471676" y="2256282"/>
                    <a:pt x="1434211" y="2249932"/>
                    <a:pt x="1396873" y="2243709"/>
                  </a:cubicBezTo>
                  <a:cubicBezTo>
                    <a:pt x="1334516" y="2225040"/>
                    <a:pt x="1284605" y="2249932"/>
                    <a:pt x="1253490" y="2299843"/>
                  </a:cubicBezTo>
                  <a:cubicBezTo>
                    <a:pt x="1216025" y="2355977"/>
                    <a:pt x="1222375" y="2411984"/>
                    <a:pt x="1259713" y="2461895"/>
                  </a:cubicBezTo>
                  <a:cubicBezTo>
                    <a:pt x="1290828" y="2499233"/>
                    <a:pt x="1297178" y="2524252"/>
                    <a:pt x="1265936" y="2561590"/>
                  </a:cubicBezTo>
                  <a:cubicBezTo>
                    <a:pt x="1241044" y="2605278"/>
                    <a:pt x="1216025" y="2611501"/>
                    <a:pt x="1172464" y="2598928"/>
                  </a:cubicBezTo>
                  <a:cubicBezTo>
                    <a:pt x="1116330" y="2580259"/>
                    <a:pt x="1060196" y="2605151"/>
                    <a:pt x="1029081" y="2661285"/>
                  </a:cubicBezTo>
                  <a:cubicBezTo>
                    <a:pt x="997966" y="2711196"/>
                    <a:pt x="997966" y="2767203"/>
                    <a:pt x="1035303" y="2817114"/>
                  </a:cubicBezTo>
                  <a:cubicBezTo>
                    <a:pt x="1066418" y="2848229"/>
                    <a:pt x="1072768" y="2873248"/>
                    <a:pt x="1047750" y="2916809"/>
                  </a:cubicBezTo>
                  <a:cubicBezTo>
                    <a:pt x="1022858" y="2954147"/>
                    <a:pt x="1004061" y="2966720"/>
                    <a:pt x="954278" y="2954147"/>
                  </a:cubicBezTo>
                  <a:cubicBezTo>
                    <a:pt x="891921" y="2935478"/>
                    <a:pt x="842009" y="2960370"/>
                    <a:pt x="804672" y="3016504"/>
                  </a:cubicBezTo>
                  <a:cubicBezTo>
                    <a:pt x="773557" y="3066415"/>
                    <a:pt x="773557" y="3128645"/>
                    <a:pt x="817118" y="3172333"/>
                  </a:cubicBezTo>
                  <a:cubicBezTo>
                    <a:pt x="854583" y="3216021"/>
                    <a:pt x="842010" y="3247136"/>
                    <a:pt x="810895" y="3284474"/>
                  </a:cubicBezTo>
                  <a:cubicBezTo>
                    <a:pt x="742315" y="3365500"/>
                    <a:pt x="630047" y="3390392"/>
                    <a:pt x="536575" y="3340608"/>
                  </a:cubicBezTo>
                  <a:cubicBezTo>
                    <a:pt x="393192" y="3253359"/>
                    <a:pt x="249682" y="3166110"/>
                    <a:pt x="112522" y="3078861"/>
                  </a:cubicBezTo>
                  <a:cubicBezTo>
                    <a:pt x="12446" y="3010662"/>
                    <a:pt x="0" y="2879725"/>
                    <a:pt x="68580" y="2767584"/>
                  </a:cubicBezTo>
                  <a:cubicBezTo>
                    <a:pt x="230759" y="2505837"/>
                    <a:pt x="392811" y="2243963"/>
                    <a:pt x="554990" y="1982216"/>
                  </a:cubicBezTo>
                  <a:cubicBezTo>
                    <a:pt x="723392" y="1714246"/>
                    <a:pt x="891667" y="1446149"/>
                    <a:pt x="1060069" y="1171956"/>
                  </a:cubicBezTo>
                  <a:cubicBezTo>
                    <a:pt x="1159764" y="1016127"/>
                    <a:pt x="1259586" y="991108"/>
                    <a:pt x="1427988" y="1072134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>
            <a:off x="5668560" y="4038480"/>
            <a:ext cx="495360" cy="565200"/>
            <a:chOff x="0" y="0"/>
            <a:chExt cx="660480" cy="7536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660527" cy="753618"/>
            </a:xfrm>
            <a:custGeom>
              <a:avLst/>
              <a:gdLst/>
              <a:ahLst/>
              <a:cxnLst/>
              <a:rect l="l" t="t" r="r" b="b"/>
              <a:pathLst>
                <a:path w="660527" h="753618">
                  <a:moveTo>
                    <a:pt x="242951" y="753618"/>
                  </a:moveTo>
                  <a:cubicBezTo>
                    <a:pt x="93472" y="734949"/>
                    <a:pt x="0" y="591693"/>
                    <a:pt x="68580" y="467106"/>
                  </a:cubicBezTo>
                  <a:cubicBezTo>
                    <a:pt x="137160" y="336296"/>
                    <a:pt x="211836" y="211709"/>
                    <a:pt x="299085" y="93472"/>
                  </a:cubicBezTo>
                  <a:cubicBezTo>
                    <a:pt x="355219" y="12446"/>
                    <a:pt x="467360" y="0"/>
                    <a:pt x="548386" y="56007"/>
                  </a:cubicBezTo>
                  <a:cubicBezTo>
                    <a:pt x="629412" y="105791"/>
                    <a:pt x="660527" y="211709"/>
                    <a:pt x="610743" y="298958"/>
                  </a:cubicBezTo>
                  <a:cubicBezTo>
                    <a:pt x="542163" y="423545"/>
                    <a:pt x="467487" y="548132"/>
                    <a:pt x="386461" y="660146"/>
                  </a:cubicBezTo>
                  <a:cubicBezTo>
                    <a:pt x="355346" y="703707"/>
                    <a:pt x="292989" y="722376"/>
                    <a:pt x="243205" y="753618"/>
                  </a:cubicBezTo>
                  <a:close/>
                </a:path>
              </a:pathLst>
            </a:custGeom>
            <a:solidFill>
              <a:srgbClr val="4F84B9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1381</Words>
  <Application>Microsoft Office PowerPoint</Application>
  <PresentationFormat>Custom</PresentationFormat>
  <Paragraphs>272</Paragraphs>
  <Slides>45</Slides>
  <Notes>45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61" baseType="lpstr">
      <vt:lpstr>Roboto</vt:lpstr>
      <vt:lpstr>Montserrat Bold</vt:lpstr>
      <vt:lpstr>Open Sans Light</vt:lpstr>
      <vt:lpstr>Lato</vt:lpstr>
      <vt:lpstr>Arial</vt:lpstr>
      <vt:lpstr>Amatic SC</vt:lpstr>
      <vt:lpstr>Bree Serif</vt:lpstr>
      <vt:lpstr>Montserrat</vt:lpstr>
      <vt:lpstr>Rubik Bold</vt:lpstr>
      <vt:lpstr>Arimo Light</vt:lpstr>
      <vt:lpstr>Roboto Bold</vt:lpstr>
      <vt:lpstr>Calibri</vt:lpstr>
      <vt:lpstr>Lato Black</vt:lpstr>
      <vt:lpstr>Montserrat Light Bold</vt:lpstr>
      <vt:lpstr>Montserrat Light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2023-12-16T13:18:05Z</dcterms:created>
  <dcterms:modified xsi:type="dcterms:W3CDTF">2023-12-16T13:18:17Z</dcterms:modified>
  <dc:identifier/>
</cp:coreProperties>
</file>